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460" r:id="rId2"/>
    <p:sldId id="485" r:id="rId3"/>
    <p:sldId id="483" r:id="rId4"/>
    <p:sldId id="484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85"/>
  </p:normalViewPr>
  <p:slideViewPr>
    <p:cSldViewPr snapToGrid="0" snapToObjects="1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38B03-BA49-4DC8-80B4-9F326C81D156}" type="datetimeFigureOut">
              <a:rPr lang="es-PE" smtClean="0"/>
              <a:t>24/10/2017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60FE2-8AD0-4CC7-A412-6F308570836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316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4E84-5DA3-7C44-8BC8-FCAC8379F9B2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BF4-EB8D-CF4A-8FDE-C5AEB5C5BB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63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4E84-5DA3-7C44-8BC8-FCAC8379F9B2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BF4-EB8D-CF4A-8FDE-C5AEB5C5BB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58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4E84-5DA3-7C44-8BC8-FCAC8379F9B2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BF4-EB8D-CF4A-8FDE-C5AEB5C5BB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12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4E84-5DA3-7C44-8BC8-FCAC8379F9B2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BF4-EB8D-CF4A-8FDE-C5AEB5C5BB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29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4E84-5DA3-7C44-8BC8-FCAC8379F9B2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BF4-EB8D-CF4A-8FDE-C5AEB5C5BB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19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4E84-5DA3-7C44-8BC8-FCAC8379F9B2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BF4-EB8D-CF4A-8FDE-C5AEB5C5BB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7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4E84-5DA3-7C44-8BC8-FCAC8379F9B2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BF4-EB8D-CF4A-8FDE-C5AEB5C5BB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04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4E84-5DA3-7C44-8BC8-FCAC8379F9B2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BF4-EB8D-CF4A-8FDE-C5AEB5C5BB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67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4E84-5DA3-7C44-8BC8-FCAC8379F9B2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BF4-EB8D-CF4A-8FDE-C5AEB5C5BB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6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4E84-5DA3-7C44-8BC8-FCAC8379F9B2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BF4-EB8D-CF4A-8FDE-C5AEB5C5BB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59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4E84-5DA3-7C44-8BC8-FCAC8379F9B2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DBF4-EB8D-CF4A-8FDE-C5AEB5C5BB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9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E4E84-5DA3-7C44-8BC8-FCAC8379F9B2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2DBF4-EB8D-CF4A-8FDE-C5AEB5C5BB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95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9921" y="1200045"/>
            <a:ext cx="11932171" cy="2387600"/>
          </a:xfrm>
        </p:spPr>
        <p:txBody>
          <a:bodyPr>
            <a:normAutofit/>
          </a:bodyPr>
          <a:lstStyle/>
          <a:p>
            <a:r>
              <a:rPr lang="es-PE" sz="4000" b="1" dirty="0" smtClean="0"/>
              <a:t>Reunión del Grupo de Entomología de la </a:t>
            </a:r>
            <a:r>
              <a:rPr lang="es-PE" sz="4000" b="1" dirty="0"/>
              <a:t>Unidad de Malaria </a:t>
            </a:r>
            <a:r>
              <a:rPr lang="es-PE" sz="4000" b="1" dirty="0" err="1" smtClean="0"/>
              <a:t>IMTAvH</a:t>
            </a:r>
            <a:r>
              <a:rPr lang="es-PE" sz="4000" b="1" dirty="0" smtClean="0"/>
              <a:t>-LID</a:t>
            </a:r>
            <a:r>
              <a:rPr lang="es-PE" sz="4000" b="1" dirty="0"/>
              <a:t>, Universidad Peruana Cayetano </a:t>
            </a:r>
            <a:r>
              <a:rPr lang="es-PE" sz="4000" b="1" dirty="0" smtClean="0"/>
              <a:t>Heredia (UPCH) y el Laboratorio de Salud Publica de la Dirección Regional de Salud (DIRESA)-Loreto</a:t>
            </a:r>
            <a:endParaRPr lang="es-PE" sz="4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046537"/>
            <a:ext cx="9144000" cy="2094955"/>
          </a:xfrm>
        </p:spPr>
        <p:txBody>
          <a:bodyPr>
            <a:normAutofit/>
          </a:bodyPr>
          <a:lstStyle/>
          <a:p>
            <a:r>
              <a:rPr lang="es-PE" sz="2600" dirty="0" smtClean="0"/>
              <a:t>Laboratorio Satélite UPCH-UCSD, Iquitos-Loreto</a:t>
            </a:r>
          </a:p>
          <a:p>
            <a:r>
              <a:rPr lang="es-PE" sz="2600" dirty="0" smtClean="0"/>
              <a:t>13 de Octubre 2017</a:t>
            </a:r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132825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9"/>
          <a:stretch/>
        </p:blipFill>
        <p:spPr>
          <a:xfrm>
            <a:off x="1524000" y="119138"/>
            <a:ext cx="9144000" cy="615926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52953" y="6293610"/>
            <a:ext cx="11567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(De izquierda a derecha) Dra. Manuela Herrera (UPCH), Dra. </a:t>
            </a:r>
            <a:r>
              <a:rPr lang="es-PE" sz="1400" dirty="0" err="1" smtClean="0"/>
              <a:t>Jan</a:t>
            </a:r>
            <a:r>
              <a:rPr lang="es-PE" sz="1400" dirty="0" smtClean="0"/>
              <a:t> </a:t>
            </a:r>
            <a:r>
              <a:rPr lang="es-PE" sz="1400" dirty="0" err="1" smtClean="0"/>
              <a:t>Conn</a:t>
            </a:r>
            <a:r>
              <a:rPr lang="es-PE" sz="1400" dirty="0" smtClean="0"/>
              <a:t> (</a:t>
            </a:r>
            <a:r>
              <a:rPr lang="es-PE" sz="1400" dirty="0" err="1" smtClean="0"/>
              <a:t>Wadsworth</a:t>
            </a:r>
            <a:r>
              <a:rPr lang="es-PE" sz="1400" dirty="0" smtClean="0"/>
              <a:t> center), </a:t>
            </a:r>
            <a:r>
              <a:rPr lang="es-PE" sz="1400" dirty="0" err="1" smtClean="0"/>
              <a:t>Blga</a:t>
            </a:r>
            <a:r>
              <a:rPr lang="es-PE" sz="1400" dirty="0" smtClean="0"/>
              <a:t>. Gloria </a:t>
            </a:r>
            <a:r>
              <a:rPr lang="es-PE" sz="1400" dirty="0" err="1" smtClean="0"/>
              <a:t>Diaz</a:t>
            </a:r>
            <a:r>
              <a:rPr lang="es-PE" sz="1400" dirty="0" smtClean="0"/>
              <a:t> (DIRESA), Dr. </a:t>
            </a:r>
            <a:r>
              <a:rPr lang="es-PE" sz="1400" dirty="0" err="1" smtClean="0"/>
              <a:t>Cristiam</a:t>
            </a:r>
            <a:r>
              <a:rPr lang="es-PE" sz="1400" dirty="0"/>
              <a:t> </a:t>
            </a:r>
            <a:r>
              <a:rPr lang="es-PE" sz="1400" dirty="0" smtClean="0"/>
              <a:t>Carey (</a:t>
            </a:r>
            <a:r>
              <a:rPr lang="es-PE" sz="1400" dirty="0"/>
              <a:t>DIRESA) , </a:t>
            </a:r>
            <a:r>
              <a:rPr lang="es-PE" sz="1400" dirty="0" err="1" smtClean="0"/>
              <a:t>Blga</a:t>
            </a:r>
            <a:r>
              <a:rPr lang="es-PE" sz="1400" dirty="0" smtClean="0"/>
              <a:t>. Clara </a:t>
            </a:r>
            <a:r>
              <a:rPr lang="es-PE" sz="1400" dirty="0"/>
              <a:t>del </a:t>
            </a:r>
            <a:r>
              <a:rPr lang="es-PE" sz="1400" dirty="0" err="1" smtClean="0"/>
              <a:t>Aguila</a:t>
            </a:r>
            <a:r>
              <a:rPr lang="es-PE" sz="1400" dirty="0" smtClean="0"/>
              <a:t> (</a:t>
            </a:r>
            <a:r>
              <a:rPr lang="es-PE" sz="1400" dirty="0"/>
              <a:t>DIRESA), </a:t>
            </a:r>
            <a:r>
              <a:rPr lang="es-PE" sz="1400" dirty="0" err="1" smtClean="0"/>
              <a:t>Blgo</a:t>
            </a:r>
            <a:r>
              <a:rPr lang="es-PE" sz="1400" dirty="0" smtClean="0"/>
              <a:t>. </a:t>
            </a:r>
            <a:r>
              <a:rPr lang="es-PE" sz="1400" dirty="0" err="1" smtClean="0"/>
              <a:t>Jhon</a:t>
            </a:r>
            <a:r>
              <a:rPr lang="es-PE" sz="1400" dirty="0" smtClean="0"/>
              <a:t> Freddy </a:t>
            </a:r>
            <a:r>
              <a:rPr lang="es-PE" sz="1400" dirty="0" err="1" smtClean="0"/>
              <a:t>Lopez</a:t>
            </a:r>
            <a:r>
              <a:rPr lang="es-PE" sz="1400" dirty="0"/>
              <a:t> (DIRESA), </a:t>
            </a:r>
            <a:r>
              <a:rPr lang="es-PE" sz="1400" dirty="0" err="1" smtClean="0"/>
              <a:t>Blgo</a:t>
            </a:r>
            <a:r>
              <a:rPr lang="es-PE" sz="1400" dirty="0" smtClean="0"/>
              <a:t>. </a:t>
            </a:r>
            <a:r>
              <a:rPr lang="es-PE" sz="1400" dirty="0" err="1" smtClean="0"/>
              <a:t>Dario</a:t>
            </a:r>
            <a:r>
              <a:rPr lang="es-PE" sz="1400" dirty="0" smtClean="0"/>
              <a:t> </a:t>
            </a:r>
            <a:r>
              <a:rPr lang="es-PE" sz="1400" dirty="0" err="1" smtClean="0"/>
              <a:t>Ramirez</a:t>
            </a:r>
            <a:r>
              <a:rPr lang="es-PE" sz="1400" dirty="0"/>
              <a:t> (DIRESA), </a:t>
            </a:r>
            <a:r>
              <a:rPr lang="es-PE" sz="1400" dirty="0" err="1" smtClean="0"/>
              <a:t>Blga</a:t>
            </a:r>
            <a:r>
              <a:rPr lang="es-PE" sz="1400" dirty="0" smtClean="0"/>
              <a:t>. Pilar </a:t>
            </a:r>
            <a:r>
              <a:rPr lang="es-PE" sz="1400" dirty="0" err="1" smtClean="0"/>
              <a:t>Diaz</a:t>
            </a:r>
            <a:r>
              <a:rPr lang="es-PE" sz="1400" dirty="0"/>
              <a:t>  (DIRESA</a:t>
            </a:r>
            <a:r>
              <a:rPr lang="es-PE" sz="1400" dirty="0" smtClean="0"/>
              <a:t>) y </a:t>
            </a:r>
            <a:r>
              <a:rPr lang="es-PE" sz="1400" dirty="0" err="1" smtClean="0"/>
              <a:t>Blgo</a:t>
            </a:r>
            <a:r>
              <a:rPr lang="es-PE" sz="1400" dirty="0" smtClean="0"/>
              <a:t>. </a:t>
            </a:r>
            <a:r>
              <a:rPr lang="es-PE" sz="1400" dirty="0" err="1" smtClean="0"/>
              <a:t>Becquer</a:t>
            </a:r>
            <a:r>
              <a:rPr lang="es-PE" sz="1400" dirty="0" smtClean="0"/>
              <a:t> </a:t>
            </a:r>
            <a:r>
              <a:rPr lang="es-PE" sz="1400" dirty="0" err="1" smtClean="0"/>
              <a:t>Reynas</a:t>
            </a:r>
            <a:r>
              <a:rPr lang="es-PE" sz="1400" dirty="0" smtClean="0"/>
              <a:t> (</a:t>
            </a:r>
            <a:r>
              <a:rPr lang="es-PE" sz="1400" dirty="0"/>
              <a:t>DIRESA).</a:t>
            </a:r>
          </a:p>
        </p:txBody>
      </p:sp>
    </p:spTree>
    <p:extLst>
      <p:ext uri="{BB962C8B-B14F-4D97-AF65-F5344CB8AC3E}">
        <p14:creationId xmlns:p14="http://schemas.microsoft.com/office/powerpoint/2010/main" val="2539436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9921" y="1200045"/>
            <a:ext cx="11932171" cy="2387600"/>
          </a:xfrm>
        </p:spPr>
        <p:txBody>
          <a:bodyPr>
            <a:normAutofit/>
          </a:bodyPr>
          <a:lstStyle/>
          <a:p>
            <a:r>
              <a:rPr lang="es-PE" sz="4000" b="1" dirty="0"/>
              <a:t>I Encuentro Unidad de Malaria </a:t>
            </a:r>
            <a:r>
              <a:rPr lang="es-PE" sz="4000" b="1" dirty="0" err="1" smtClean="0"/>
              <a:t>IMTAvH</a:t>
            </a:r>
            <a:r>
              <a:rPr lang="es-PE" sz="4000" b="1" dirty="0" smtClean="0"/>
              <a:t>-LID</a:t>
            </a:r>
            <a:r>
              <a:rPr lang="es-PE" sz="4000" b="1" dirty="0"/>
              <a:t>, Universidad Peruana Cayetano </a:t>
            </a:r>
            <a:r>
              <a:rPr lang="es-PE" sz="4000" b="1" dirty="0" smtClean="0"/>
              <a:t>Heredia (UPCH), </a:t>
            </a:r>
            <a:r>
              <a:rPr lang="es-PE" sz="4000" b="1" dirty="0"/>
              <a:t>y </a:t>
            </a:r>
            <a:r>
              <a:rPr lang="es-PE" sz="4000" b="1" dirty="0" smtClean="0"/>
              <a:t>Laboratorio de Referencia Nacional de </a:t>
            </a:r>
            <a:r>
              <a:rPr lang="es-PE" sz="4000" b="1" dirty="0"/>
              <a:t>Entomología, Instituto Nacional de </a:t>
            </a:r>
            <a:r>
              <a:rPr lang="es-PE" sz="4000" b="1" dirty="0" smtClean="0"/>
              <a:t>Salud (INS)</a:t>
            </a:r>
            <a:endParaRPr lang="es-PE" sz="4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046537"/>
            <a:ext cx="9144000" cy="2094955"/>
          </a:xfrm>
        </p:spPr>
        <p:txBody>
          <a:bodyPr>
            <a:normAutofit/>
          </a:bodyPr>
          <a:lstStyle/>
          <a:p>
            <a:r>
              <a:rPr lang="es-PE" sz="2600" dirty="0" smtClean="0"/>
              <a:t>Instituto Nacional de Salud, Chorrillos-Lima</a:t>
            </a:r>
          </a:p>
          <a:p>
            <a:r>
              <a:rPr lang="es-PE" sz="2600" dirty="0" smtClean="0"/>
              <a:t>18 de Octubre 2017</a:t>
            </a:r>
            <a:endParaRPr lang="es-PE" sz="2600" dirty="0"/>
          </a:p>
        </p:txBody>
      </p:sp>
    </p:spTree>
    <p:extLst>
      <p:ext uri="{BB962C8B-B14F-4D97-AF65-F5344CB8AC3E}">
        <p14:creationId xmlns:p14="http://schemas.microsoft.com/office/powerpoint/2010/main" val="158218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8" t="14022" r="6297" b="16767"/>
          <a:stretch/>
        </p:blipFill>
        <p:spPr>
          <a:xfrm>
            <a:off x="1423362" y="277759"/>
            <a:ext cx="9480431" cy="522589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198750" y="5770389"/>
            <a:ext cx="497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Grupo entomología y diagnostico de la unidad de Malaria de UPCH y personal del INS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223063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172</Words>
  <Application>Microsoft Office PowerPoint</Application>
  <PresentationFormat>Personalizado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do Office</vt:lpstr>
      <vt:lpstr>Reunión del Grupo de Entomología de la Unidad de Malaria IMTAvH-LID, Universidad Peruana Cayetano Heredia (UPCH) y el Laboratorio de Salud Publica de la Dirección Regional de Salud (DIRESA)-Loreto</vt:lpstr>
      <vt:lpstr>Presentación de PowerPoint</vt:lpstr>
      <vt:lpstr>I Encuentro Unidad de Malaria IMTAvH-LID, Universidad Peruana Cayetano Heredia (UPCH), y Laboratorio de Referencia Nacional de Entomología, Instituto Nacional de Salud (INS)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user</cp:lastModifiedBy>
  <cp:revision>118</cp:revision>
  <dcterms:created xsi:type="dcterms:W3CDTF">2017-07-14T15:19:00Z</dcterms:created>
  <dcterms:modified xsi:type="dcterms:W3CDTF">2017-10-24T21:05:10Z</dcterms:modified>
</cp:coreProperties>
</file>