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0" r:id="rId1"/>
  </p:sldMasterIdLst>
  <p:notesMasterIdLst>
    <p:notesMasterId r:id="rId25"/>
  </p:notesMasterIdLst>
  <p:handoutMasterIdLst>
    <p:handoutMasterId r:id="rId26"/>
  </p:handoutMasterIdLst>
  <p:sldIdLst>
    <p:sldId id="365" r:id="rId2"/>
    <p:sldId id="431" r:id="rId3"/>
    <p:sldId id="449" r:id="rId4"/>
    <p:sldId id="376" r:id="rId5"/>
    <p:sldId id="379" r:id="rId6"/>
    <p:sldId id="433" r:id="rId7"/>
    <p:sldId id="434" r:id="rId8"/>
    <p:sldId id="450" r:id="rId9"/>
    <p:sldId id="435" r:id="rId10"/>
    <p:sldId id="436" r:id="rId11"/>
    <p:sldId id="437" r:id="rId12"/>
    <p:sldId id="438" r:id="rId13"/>
    <p:sldId id="439" r:id="rId14"/>
    <p:sldId id="440" r:id="rId15"/>
    <p:sldId id="442" r:id="rId16"/>
    <p:sldId id="451" r:id="rId17"/>
    <p:sldId id="447" r:id="rId18"/>
    <p:sldId id="444" r:id="rId19"/>
    <p:sldId id="387" r:id="rId20"/>
    <p:sldId id="445" r:id="rId21"/>
    <p:sldId id="446" r:id="rId22"/>
    <p:sldId id="448" r:id="rId23"/>
    <p:sldId id="452" r:id="rId24"/>
  </p:sldIdLst>
  <p:sldSz cx="9144000" cy="5143500" type="screen16x9"/>
  <p:notesSz cx="6858000" cy="9144000"/>
  <p:defaultTex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964" userDrawn="1">
          <p15:clr>
            <a:srgbClr val="A4A3A4"/>
          </p15:clr>
        </p15:guide>
        <p15:guide id="2" pos="336" userDrawn="1">
          <p15:clr>
            <a:srgbClr val="A4A3A4"/>
          </p15:clr>
        </p15:guide>
        <p15:guide id="3" pos="5424" userDrawn="1">
          <p15:clr>
            <a:srgbClr val="A4A3A4"/>
          </p15:clr>
        </p15:guide>
        <p15:guide id="4" orient="horz" pos="276" userDrawn="1">
          <p15:clr>
            <a:srgbClr val="A4A3A4"/>
          </p15:clr>
        </p15:guide>
        <p15:guide id="5" orient="horz" pos="612" userDrawn="1">
          <p15:clr>
            <a:srgbClr val="A4A3A4"/>
          </p15:clr>
        </p15:guide>
        <p15:guide id="6" orient="horz" pos="80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85D38"/>
    <a:srgbClr val="27303D"/>
    <a:srgbClr val="5E9140"/>
    <a:srgbClr val="81949B"/>
    <a:srgbClr val="D9D9D9"/>
    <a:srgbClr val="F5F5F5"/>
    <a:srgbClr val="93AA76"/>
    <a:srgbClr val="98A97D"/>
    <a:srgbClr val="FFFFFF"/>
    <a:srgbClr val="1639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6050938-054F-403E-B757-81DAD87E839D}" v="10" dt="2023-09-10T12:09:32.476"/>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142" autoAdjust="0"/>
    <p:restoredTop sz="94660"/>
  </p:normalViewPr>
  <p:slideViewPr>
    <p:cSldViewPr>
      <p:cViewPr varScale="1">
        <p:scale>
          <a:sx n="153" d="100"/>
          <a:sy n="153" d="100"/>
        </p:scale>
        <p:origin x="86" y="106"/>
      </p:cViewPr>
      <p:guideLst>
        <p:guide orient="horz" pos="2964"/>
        <p:guide pos="336"/>
        <p:guide pos="5424"/>
        <p:guide orient="horz" pos="276"/>
        <p:guide orient="horz" pos="612"/>
        <p:guide orient="horz" pos="804"/>
      </p:guideLst>
    </p:cSldViewPr>
  </p:slideViewPr>
  <p:notesTextViewPr>
    <p:cViewPr>
      <p:scale>
        <a:sx n="3" d="2"/>
        <a:sy n="3" d="2"/>
      </p:scale>
      <p:origin x="0" y="0"/>
    </p:cViewPr>
  </p:notesTextViewPr>
  <p:notesViewPr>
    <p:cSldViewPr>
      <p:cViewPr varScale="1">
        <p:scale>
          <a:sx n="63" d="100"/>
          <a:sy n="63" d="100"/>
        </p:scale>
        <p:origin x="2246" y="7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handoutMaster" Target="handoutMasters/handout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microsoft.com/office/2015/10/relationships/revisionInfo" Target="revisionInfo.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861652161900814"/>
          <c:y val="9.8303095654389896E-2"/>
          <c:w val="0.8694536538195885"/>
          <c:h val="0.78421190360580639"/>
        </c:manualLayout>
      </c:layout>
      <c:barChart>
        <c:barDir val="col"/>
        <c:grouping val="clustered"/>
        <c:varyColors val="0"/>
        <c:ser>
          <c:idx val="0"/>
          <c:order val="0"/>
          <c:tx>
            <c:strRef>
              <c:f>Sheet1!$K$10</c:f>
              <c:strCache>
                <c:ptCount val="1"/>
                <c:pt idx="0">
                  <c:v>Clothianidin</c:v>
                </c:pt>
              </c:strCache>
            </c:strRef>
          </c:tx>
          <c:spPr>
            <a:solidFill>
              <a:schemeClr val="bg2">
                <a:lumMod val="50000"/>
              </a:schemeClr>
            </a:solidFill>
            <a:ln>
              <a:noFill/>
            </a:ln>
            <a:effectLst/>
          </c:spPr>
          <c:invertIfNegative val="0"/>
          <c:cat>
            <c:strRef>
              <c:f>Sheet1!$L$9:$O$9</c:f>
              <c:strCache>
                <c:ptCount val="4"/>
                <c:pt idx="0">
                  <c:v>Susc. Kisumu</c:v>
                </c:pt>
                <c:pt idx="1">
                  <c:v>Vitre</c:v>
                </c:pt>
                <c:pt idx="2">
                  <c:v>Tiassale</c:v>
                </c:pt>
                <c:pt idx="3">
                  <c:v>Gagnoa</c:v>
                </c:pt>
              </c:strCache>
            </c:strRef>
          </c:cat>
          <c:val>
            <c:numRef>
              <c:f>Sheet1!$L$10:$O$10</c:f>
              <c:numCache>
                <c:formatCode>General</c:formatCode>
                <c:ptCount val="4"/>
                <c:pt idx="0">
                  <c:v>100</c:v>
                </c:pt>
                <c:pt idx="1">
                  <c:v>100</c:v>
                </c:pt>
                <c:pt idx="2">
                  <c:v>100</c:v>
                </c:pt>
                <c:pt idx="3">
                  <c:v>100</c:v>
                </c:pt>
              </c:numCache>
            </c:numRef>
          </c:val>
          <c:extLst>
            <c:ext xmlns:c16="http://schemas.microsoft.com/office/drawing/2014/chart" uri="{C3380CC4-5D6E-409C-BE32-E72D297353CC}">
              <c16:uniqueId val="{00000000-6DDB-4809-8731-D14772C826D7}"/>
            </c:ext>
          </c:extLst>
        </c:ser>
        <c:ser>
          <c:idx val="1"/>
          <c:order val="1"/>
          <c:tx>
            <c:strRef>
              <c:f>Sheet1!$K$11</c:f>
              <c:strCache>
                <c:ptCount val="1"/>
                <c:pt idx="0">
                  <c:v>Acetamiprid</c:v>
                </c:pt>
              </c:strCache>
            </c:strRef>
          </c:tx>
          <c:spPr>
            <a:solidFill>
              <a:schemeClr val="accent2"/>
            </a:solidFill>
            <a:ln>
              <a:noFill/>
            </a:ln>
            <a:effectLst/>
          </c:spPr>
          <c:invertIfNegative val="0"/>
          <c:cat>
            <c:strRef>
              <c:f>Sheet1!$L$9:$O$9</c:f>
              <c:strCache>
                <c:ptCount val="4"/>
                <c:pt idx="0">
                  <c:v>Susc. Kisumu</c:v>
                </c:pt>
                <c:pt idx="1">
                  <c:v>Vitre</c:v>
                </c:pt>
                <c:pt idx="2">
                  <c:v>Tiassale</c:v>
                </c:pt>
                <c:pt idx="3">
                  <c:v>Gagnoa</c:v>
                </c:pt>
              </c:strCache>
            </c:strRef>
          </c:cat>
          <c:val>
            <c:numRef>
              <c:f>Sheet1!$L$11:$O$11</c:f>
              <c:numCache>
                <c:formatCode>General</c:formatCode>
                <c:ptCount val="4"/>
                <c:pt idx="0">
                  <c:v>100</c:v>
                </c:pt>
                <c:pt idx="1">
                  <c:v>100</c:v>
                </c:pt>
                <c:pt idx="2">
                  <c:v>84.848484848484844</c:v>
                </c:pt>
                <c:pt idx="3">
                  <c:v>84.042553191489361</c:v>
                </c:pt>
              </c:numCache>
            </c:numRef>
          </c:val>
          <c:extLst>
            <c:ext xmlns:c16="http://schemas.microsoft.com/office/drawing/2014/chart" uri="{C3380CC4-5D6E-409C-BE32-E72D297353CC}">
              <c16:uniqueId val="{00000001-6DDB-4809-8731-D14772C826D7}"/>
            </c:ext>
          </c:extLst>
        </c:ser>
        <c:ser>
          <c:idx val="2"/>
          <c:order val="2"/>
          <c:tx>
            <c:strRef>
              <c:f>Sheet1!$K$12</c:f>
              <c:strCache>
                <c:ptCount val="1"/>
                <c:pt idx="0">
                  <c:v>Imidachloprid</c:v>
                </c:pt>
              </c:strCache>
            </c:strRef>
          </c:tx>
          <c:spPr>
            <a:solidFill>
              <a:schemeClr val="accent6"/>
            </a:solidFill>
            <a:ln>
              <a:noFill/>
            </a:ln>
            <a:effectLst/>
          </c:spPr>
          <c:invertIfNegative val="0"/>
          <c:cat>
            <c:strRef>
              <c:f>Sheet1!$L$9:$O$9</c:f>
              <c:strCache>
                <c:ptCount val="4"/>
                <c:pt idx="0">
                  <c:v>Susc. Kisumu</c:v>
                </c:pt>
                <c:pt idx="1">
                  <c:v>Vitre</c:v>
                </c:pt>
                <c:pt idx="2">
                  <c:v>Tiassale</c:v>
                </c:pt>
                <c:pt idx="3">
                  <c:v>Gagnoa</c:v>
                </c:pt>
              </c:strCache>
            </c:strRef>
          </c:cat>
          <c:val>
            <c:numRef>
              <c:f>Sheet1!$L$12:$O$12</c:f>
              <c:numCache>
                <c:formatCode>General</c:formatCode>
                <c:ptCount val="4"/>
                <c:pt idx="0">
                  <c:v>100</c:v>
                </c:pt>
                <c:pt idx="1">
                  <c:v>75.490196078431367</c:v>
                </c:pt>
                <c:pt idx="2">
                  <c:v>72.222222222222214</c:v>
                </c:pt>
                <c:pt idx="3">
                  <c:v>36</c:v>
                </c:pt>
              </c:numCache>
            </c:numRef>
          </c:val>
          <c:extLst>
            <c:ext xmlns:c16="http://schemas.microsoft.com/office/drawing/2014/chart" uri="{C3380CC4-5D6E-409C-BE32-E72D297353CC}">
              <c16:uniqueId val="{00000002-6DDB-4809-8731-D14772C826D7}"/>
            </c:ext>
          </c:extLst>
        </c:ser>
        <c:dLbls>
          <c:showLegendKey val="0"/>
          <c:showVal val="0"/>
          <c:showCatName val="0"/>
          <c:showSerName val="0"/>
          <c:showPercent val="0"/>
          <c:showBubbleSize val="0"/>
        </c:dLbls>
        <c:gapWidth val="219"/>
        <c:overlap val="-27"/>
        <c:axId val="427195055"/>
        <c:axId val="1491446111"/>
      </c:barChart>
      <c:catAx>
        <c:axId val="427195055"/>
        <c:scaling>
          <c:orientation val="minMax"/>
        </c:scaling>
        <c:delete val="0"/>
        <c:axPos val="b"/>
        <c:numFmt formatCode="General" sourceLinked="1"/>
        <c:majorTickMark val="none"/>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1491446111"/>
        <c:crosses val="autoZero"/>
        <c:auto val="1"/>
        <c:lblAlgn val="ctr"/>
        <c:lblOffset val="100"/>
        <c:noMultiLvlLbl val="0"/>
      </c:catAx>
      <c:valAx>
        <c:axId val="1491446111"/>
        <c:scaling>
          <c:orientation val="minMax"/>
          <c:max val="1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400" b="1" dirty="0"/>
                  <a:t>Mosquito mortality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solidFill>
              <a:schemeClr val="tx1">
                <a:lumMod val="90000"/>
                <a:lumOff val="1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27195055"/>
        <c:crosses val="autoZero"/>
        <c:crossBetween val="between"/>
        <c:majorUnit val="20"/>
      </c:valAx>
      <c:spPr>
        <a:noFill/>
        <a:ln>
          <a:noFill/>
        </a:ln>
        <a:effectLst/>
      </c:spPr>
    </c:plotArea>
    <c:legend>
      <c:legendPos val="b"/>
      <c:layout>
        <c:manualLayout>
          <c:xMode val="edge"/>
          <c:yMode val="edge"/>
          <c:x val="0.24251070589860477"/>
          <c:y val="2.5002984520090654E-2"/>
          <c:w val="0.6333996408343695"/>
          <c:h val="6.3802936529603019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B2F5558-8269-45F3-A912-76BBE3A41798}" type="datetimeFigureOut">
              <a:rPr lang="en-US" smtClean="0"/>
              <a:t>10/11/2023</a:t>
            </a:fld>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B518228-9AAB-4A92-AC1F-E010712679EA}" type="slidenum">
              <a:rPr lang="en-US" smtClean="0"/>
              <a:t>‹#›</a:t>
            </a:fld>
            <a:endParaRPr lang="en-US"/>
          </a:p>
        </p:txBody>
      </p:sp>
    </p:spTree>
    <p:extLst>
      <p:ext uri="{BB962C8B-B14F-4D97-AF65-F5344CB8AC3E}">
        <p14:creationId xmlns:p14="http://schemas.microsoft.com/office/powerpoint/2010/main" val="356722782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807EE6A-9B30-46BB-A6E8-06A37EBEDAD4}" type="datetimeFigureOut">
              <a:rPr lang="fr-FR" smtClean="0"/>
              <a:t>11/10/2023</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88C7949-67CD-408F-9CA2-4739ABFDCF92}" type="slidenum">
              <a:rPr lang="fr-FR" smtClean="0"/>
              <a:t>‹#›</a:t>
            </a:fld>
            <a:endParaRPr lang="fr-FR"/>
          </a:p>
        </p:txBody>
      </p:sp>
    </p:spTree>
    <p:extLst>
      <p:ext uri="{BB962C8B-B14F-4D97-AF65-F5344CB8AC3E}">
        <p14:creationId xmlns:p14="http://schemas.microsoft.com/office/powerpoint/2010/main" val="90468086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0"/>
            <a:ext cx="9144000" cy="5143500"/>
          </a:xfrm>
          <a:prstGeom prst="rect">
            <a:avLst/>
          </a:prstGeom>
          <a:solidFill>
            <a:srgbClr val="81949B"/>
          </a:solidFill>
        </p:spPr>
        <p:txBody>
          <a:bodyPr/>
          <a:lstStyle>
            <a:lvl1pPr marL="0" indent="0" algn="ctr">
              <a:buNone/>
              <a:defRPr sz="1600" baseline="0">
                <a:solidFill>
                  <a:schemeClr val="bg1"/>
                </a:solidFill>
              </a:defRPr>
            </a:lvl1pPr>
          </a:lstStyle>
          <a:p>
            <a:r>
              <a:rPr lang="en-US" dirty="0" err="1"/>
              <a:t>Ajouter</a:t>
            </a:r>
            <a:r>
              <a:rPr lang="en-US" dirty="0"/>
              <a:t> </a:t>
            </a:r>
            <a:r>
              <a:rPr lang="en-US" dirty="0" err="1"/>
              <a:t>une</a:t>
            </a:r>
            <a:r>
              <a:rPr lang="en-US" dirty="0"/>
              <a:t> image </a:t>
            </a:r>
            <a:r>
              <a:rPr lang="en-US" dirty="0" err="1"/>
              <a:t>ici</a:t>
            </a:r>
            <a:r>
              <a:rPr lang="en-US" dirty="0"/>
              <a:t> (16:9) &amp; et la passer </a:t>
            </a:r>
            <a:r>
              <a:rPr lang="en-US" dirty="0" err="1"/>
              <a:t>en</a:t>
            </a:r>
            <a:r>
              <a:rPr lang="en-US" dirty="0"/>
              <a:t> </a:t>
            </a:r>
            <a:r>
              <a:rPr lang="en-US" dirty="0" err="1"/>
              <a:t>arrière</a:t>
            </a:r>
            <a:r>
              <a:rPr lang="en-US" dirty="0"/>
              <a:t> plan</a:t>
            </a:r>
          </a:p>
        </p:txBody>
      </p:sp>
    </p:spTree>
    <p:extLst>
      <p:ext uri="{BB962C8B-B14F-4D97-AF65-F5344CB8AC3E}">
        <p14:creationId xmlns:p14="http://schemas.microsoft.com/office/powerpoint/2010/main" val="13427105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70" name="Rectangle 169">
            <a:extLst>
              <a:ext uri="{FF2B5EF4-FFF2-40B4-BE49-F238E27FC236}">
                <a16:creationId xmlns:a16="http://schemas.microsoft.com/office/drawing/2014/main" id="{8F39D777-7276-460C-B940-10EC95E51B1B}"/>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6" name="Forme libre : forme 85">
            <a:extLst>
              <a:ext uri="{FF2B5EF4-FFF2-40B4-BE49-F238E27FC236}">
                <a16:creationId xmlns:a16="http://schemas.microsoft.com/office/drawing/2014/main" id="{A50B261C-89B2-47AA-B66A-87D14AF81457}"/>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87" name="Connecteur droit 86">
            <a:extLst>
              <a:ext uri="{FF2B5EF4-FFF2-40B4-BE49-F238E27FC236}">
                <a16:creationId xmlns:a16="http://schemas.microsoft.com/office/drawing/2014/main" id="{2E2671CF-793D-42C5-BFC2-8479D21829F2}"/>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les grands points</a:t>
            </a:r>
          </a:p>
        </p:txBody>
      </p:sp>
      <p:sp>
        <p:nvSpPr>
          <p:cNvPr id="129" name="Espace réservé du texte 4">
            <a:extLst>
              <a:ext uri="{FF2B5EF4-FFF2-40B4-BE49-F238E27FC236}">
                <a16:creationId xmlns:a16="http://schemas.microsoft.com/office/drawing/2014/main" id="{26FA711C-AD91-4E2A-88B6-B8389A11BC42}"/>
              </a:ext>
            </a:extLst>
          </p:cNvPr>
          <p:cNvSpPr>
            <a:spLocks noGrp="1"/>
          </p:cNvSpPr>
          <p:nvPr>
            <p:ph type="body" sz="quarter" idx="12" hasCustomPrompt="1"/>
          </p:nvPr>
        </p:nvSpPr>
        <p:spPr>
          <a:xfrm>
            <a:off x="618220" y="1824523"/>
            <a:ext cx="875519" cy="720000"/>
          </a:xfrm>
          <a:prstGeom prst="rect">
            <a:avLst/>
          </a:prstGeom>
        </p:spPr>
        <p:txBody>
          <a:bodyPr lIns="72000" tIns="72000" rIns="72000" bIns="72000"/>
          <a:lstStyle>
            <a:lvl1pPr marL="0" indent="0" algn="ctr">
              <a:buNone/>
              <a:defRPr sz="4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30" name="Espace réservé du texte 4">
            <a:extLst>
              <a:ext uri="{FF2B5EF4-FFF2-40B4-BE49-F238E27FC236}">
                <a16:creationId xmlns:a16="http://schemas.microsoft.com/office/drawing/2014/main" id="{2E7A7FA8-380F-44AF-9405-684A74885680}"/>
              </a:ext>
            </a:extLst>
          </p:cNvPr>
          <p:cNvSpPr>
            <a:spLocks noGrp="1"/>
          </p:cNvSpPr>
          <p:nvPr>
            <p:ph type="body" sz="quarter" idx="13" hasCustomPrompt="1"/>
          </p:nvPr>
        </p:nvSpPr>
        <p:spPr>
          <a:xfrm>
            <a:off x="518161" y="2911779"/>
            <a:ext cx="1075637" cy="180000"/>
          </a:xfrm>
          <a:prstGeom prst="rect">
            <a:avLst/>
          </a:prstGeom>
        </p:spPr>
        <p:txBody>
          <a:bodyPr lIns="36000" tIns="72000" rIns="36000" bIns="72000" anchor="ctr"/>
          <a:lstStyle>
            <a:lvl1pPr marL="0" indent="0" algn="ctr">
              <a:buNone/>
              <a:defRPr sz="10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31" name="Espace réservé du texte 4">
            <a:extLst>
              <a:ext uri="{FF2B5EF4-FFF2-40B4-BE49-F238E27FC236}">
                <a16:creationId xmlns:a16="http://schemas.microsoft.com/office/drawing/2014/main" id="{80403502-4818-4929-9CB0-C7723349E443}"/>
              </a:ext>
            </a:extLst>
          </p:cNvPr>
          <p:cNvSpPr>
            <a:spLocks noGrp="1"/>
          </p:cNvSpPr>
          <p:nvPr>
            <p:ph type="body" sz="quarter" idx="14" hasCustomPrompt="1"/>
          </p:nvPr>
        </p:nvSpPr>
        <p:spPr>
          <a:xfrm>
            <a:off x="518161" y="3220367"/>
            <a:ext cx="1075637" cy="540000"/>
          </a:xfrm>
          <a:prstGeom prst="rect">
            <a:avLst/>
          </a:prstGeom>
        </p:spPr>
        <p:txBody>
          <a:bodyPr lIns="72000" tIns="72000" rIns="72000" bIns="72000" anchor="t"/>
          <a:lstStyle>
            <a:lvl1pPr marL="0" indent="0" algn="ctr">
              <a:lnSpc>
                <a:spcPct val="100000"/>
              </a:lnSpc>
              <a:buNone/>
              <a:defRPr lang="fr-FR" sz="7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46" name="Espace réservé du texte 4">
            <a:extLst>
              <a:ext uri="{FF2B5EF4-FFF2-40B4-BE49-F238E27FC236}">
                <a16:creationId xmlns:a16="http://schemas.microsoft.com/office/drawing/2014/main" id="{9FEE1196-C313-4A1F-9136-B6E1E82144D1}"/>
              </a:ext>
            </a:extLst>
          </p:cNvPr>
          <p:cNvSpPr>
            <a:spLocks noGrp="1"/>
          </p:cNvSpPr>
          <p:nvPr>
            <p:ph type="body" sz="quarter" idx="15" hasCustomPrompt="1"/>
          </p:nvPr>
        </p:nvSpPr>
        <p:spPr>
          <a:xfrm>
            <a:off x="1776459" y="1820713"/>
            <a:ext cx="875519" cy="720000"/>
          </a:xfrm>
          <a:prstGeom prst="rect">
            <a:avLst/>
          </a:prstGeom>
        </p:spPr>
        <p:txBody>
          <a:bodyPr lIns="72000" tIns="72000" rIns="72000" bIns="72000"/>
          <a:lstStyle>
            <a:lvl1pPr marL="0" indent="0" algn="ctr">
              <a:buNone/>
              <a:defRPr sz="4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49" name="Espace réservé du texte 4">
            <a:extLst>
              <a:ext uri="{FF2B5EF4-FFF2-40B4-BE49-F238E27FC236}">
                <a16:creationId xmlns:a16="http://schemas.microsoft.com/office/drawing/2014/main" id="{4AA903A1-9B4D-43F6-A122-E5B38B55E7A0}"/>
              </a:ext>
            </a:extLst>
          </p:cNvPr>
          <p:cNvSpPr>
            <a:spLocks noGrp="1"/>
          </p:cNvSpPr>
          <p:nvPr>
            <p:ph type="body" sz="quarter" idx="16" hasCustomPrompt="1"/>
          </p:nvPr>
        </p:nvSpPr>
        <p:spPr>
          <a:xfrm>
            <a:off x="1676400" y="2907969"/>
            <a:ext cx="1075637" cy="180000"/>
          </a:xfrm>
          <a:prstGeom prst="rect">
            <a:avLst/>
          </a:prstGeom>
        </p:spPr>
        <p:txBody>
          <a:bodyPr lIns="36000" tIns="72000" rIns="36000" bIns="72000" anchor="ctr"/>
          <a:lstStyle>
            <a:lvl1pPr marL="0" indent="0" algn="ctr">
              <a:buNone/>
              <a:defRPr sz="10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52" name="Espace réservé du texte 4">
            <a:extLst>
              <a:ext uri="{FF2B5EF4-FFF2-40B4-BE49-F238E27FC236}">
                <a16:creationId xmlns:a16="http://schemas.microsoft.com/office/drawing/2014/main" id="{46E81A31-FC74-424D-85EE-B00C3D475BEF}"/>
              </a:ext>
            </a:extLst>
          </p:cNvPr>
          <p:cNvSpPr>
            <a:spLocks noGrp="1"/>
          </p:cNvSpPr>
          <p:nvPr>
            <p:ph type="body" sz="quarter" idx="17" hasCustomPrompt="1"/>
          </p:nvPr>
        </p:nvSpPr>
        <p:spPr>
          <a:xfrm>
            <a:off x="1676400" y="3216557"/>
            <a:ext cx="1075637" cy="540000"/>
          </a:xfrm>
          <a:prstGeom prst="rect">
            <a:avLst/>
          </a:prstGeom>
        </p:spPr>
        <p:txBody>
          <a:bodyPr lIns="72000" tIns="72000" rIns="72000" bIns="72000" anchor="t"/>
          <a:lstStyle>
            <a:lvl1pPr marL="0" indent="0" algn="ctr">
              <a:lnSpc>
                <a:spcPct val="100000"/>
              </a:lnSpc>
              <a:buNone/>
              <a:defRPr lang="fr-FR" sz="7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55" name="Espace réservé du texte 4">
            <a:extLst>
              <a:ext uri="{FF2B5EF4-FFF2-40B4-BE49-F238E27FC236}">
                <a16:creationId xmlns:a16="http://schemas.microsoft.com/office/drawing/2014/main" id="{53A5D67E-EB9B-4CD5-B58B-CB1319E5506D}"/>
              </a:ext>
            </a:extLst>
          </p:cNvPr>
          <p:cNvSpPr>
            <a:spLocks noGrp="1"/>
          </p:cNvSpPr>
          <p:nvPr>
            <p:ph type="body" sz="quarter" idx="18" hasCustomPrompt="1"/>
          </p:nvPr>
        </p:nvSpPr>
        <p:spPr>
          <a:xfrm>
            <a:off x="2919459" y="1820713"/>
            <a:ext cx="875519" cy="720000"/>
          </a:xfrm>
          <a:prstGeom prst="rect">
            <a:avLst/>
          </a:prstGeom>
        </p:spPr>
        <p:txBody>
          <a:bodyPr lIns="72000" tIns="72000" rIns="72000" bIns="72000"/>
          <a:lstStyle>
            <a:lvl1pPr marL="0" indent="0" algn="ctr">
              <a:buNone/>
              <a:defRPr sz="4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58" name="Espace réservé du texte 4">
            <a:extLst>
              <a:ext uri="{FF2B5EF4-FFF2-40B4-BE49-F238E27FC236}">
                <a16:creationId xmlns:a16="http://schemas.microsoft.com/office/drawing/2014/main" id="{FAAC2E9F-5453-40EC-A427-B255B28D0C67}"/>
              </a:ext>
            </a:extLst>
          </p:cNvPr>
          <p:cNvSpPr>
            <a:spLocks noGrp="1"/>
          </p:cNvSpPr>
          <p:nvPr>
            <p:ph type="body" sz="quarter" idx="19" hasCustomPrompt="1"/>
          </p:nvPr>
        </p:nvSpPr>
        <p:spPr>
          <a:xfrm>
            <a:off x="2819400" y="2907969"/>
            <a:ext cx="1075637" cy="180000"/>
          </a:xfrm>
          <a:prstGeom prst="rect">
            <a:avLst/>
          </a:prstGeom>
        </p:spPr>
        <p:txBody>
          <a:bodyPr lIns="36000" tIns="72000" rIns="36000" bIns="72000" anchor="ctr"/>
          <a:lstStyle>
            <a:lvl1pPr marL="0" indent="0" algn="ctr">
              <a:buNone/>
              <a:defRPr sz="10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59" name="Espace réservé du texte 4">
            <a:extLst>
              <a:ext uri="{FF2B5EF4-FFF2-40B4-BE49-F238E27FC236}">
                <a16:creationId xmlns:a16="http://schemas.microsoft.com/office/drawing/2014/main" id="{220C45E3-4437-46CA-AA25-E8C62F620CB8}"/>
              </a:ext>
            </a:extLst>
          </p:cNvPr>
          <p:cNvSpPr>
            <a:spLocks noGrp="1"/>
          </p:cNvSpPr>
          <p:nvPr>
            <p:ph type="body" sz="quarter" idx="20" hasCustomPrompt="1"/>
          </p:nvPr>
        </p:nvSpPr>
        <p:spPr>
          <a:xfrm>
            <a:off x="2819400" y="3216557"/>
            <a:ext cx="1075637" cy="540000"/>
          </a:xfrm>
          <a:prstGeom prst="rect">
            <a:avLst/>
          </a:prstGeom>
        </p:spPr>
        <p:txBody>
          <a:bodyPr lIns="72000" tIns="72000" rIns="72000" bIns="72000" anchor="t"/>
          <a:lstStyle>
            <a:lvl1pPr marL="0" indent="0" algn="ctr">
              <a:lnSpc>
                <a:spcPct val="100000"/>
              </a:lnSpc>
              <a:buNone/>
              <a:defRPr lang="fr-FR" sz="7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60" name="Espace réservé du texte 4">
            <a:extLst>
              <a:ext uri="{FF2B5EF4-FFF2-40B4-BE49-F238E27FC236}">
                <a16:creationId xmlns:a16="http://schemas.microsoft.com/office/drawing/2014/main" id="{9907FC88-6E1A-4FE9-AFCE-57287958B384}"/>
              </a:ext>
            </a:extLst>
          </p:cNvPr>
          <p:cNvSpPr>
            <a:spLocks noGrp="1"/>
          </p:cNvSpPr>
          <p:nvPr>
            <p:ph type="body" sz="quarter" idx="21" hasCustomPrompt="1"/>
          </p:nvPr>
        </p:nvSpPr>
        <p:spPr>
          <a:xfrm>
            <a:off x="4126621" y="1814435"/>
            <a:ext cx="875519" cy="720000"/>
          </a:xfrm>
          <a:prstGeom prst="rect">
            <a:avLst/>
          </a:prstGeom>
        </p:spPr>
        <p:txBody>
          <a:bodyPr lIns="72000" tIns="72000" rIns="72000" bIns="72000"/>
          <a:lstStyle>
            <a:lvl1pPr marL="0" indent="0" algn="ctr">
              <a:buNone/>
              <a:defRPr sz="4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61" name="Espace réservé du texte 4">
            <a:extLst>
              <a:ext uri="{FF2B5EF4-FFF2-40B4-BE49-F238E27FC236}">
                <a16:creationId xmlns:a16="http://schemas.microsoft.com/office/drawing/2014/main" id="{31D55920-9A64-4A79-BC82-37A25392C4E3}"/>
              </a:ext>
            </a:extLst>
          </p:cNvPr>
          <p:cNvSpPr>
            <a:spLocks noGrp="1"/>
          </p:cNvSpPr>
          <p:nvPr>
            <p:ph type="body" sz="quarter" idx="22" hasCustomPrompt="1"/>
          </p:nvPr>
        </p:nvSpPr>
        <p:spPr>
          <a:xfrm>
            <a:off x="4026562" y="2901691"/>
            <a:ext cx="1075637" cy="180000"/>
          </a:xfrm>
          <a:prstGeom prst="rect">
            <a:avLst/>
          </a:prstGeom>
        </p:spPr>
        <p:txBody>
          <a:bodyPr lIns="36000" tIns="72000" rIns="36000" bIns="72000" anchor="ctr"/>
          <a:lstStyle>
            <a:lvl1pPr marL="0" indent="0" algn="ctr">
              <a:buNone/>
              <a:defRPr sz="10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62" name="Espace réservé du texte 4">
            <a:extLst>
              <a:ext uri="{FF2B5EF4-FFF2-40B4-BE49-F238E27FC236}">
                <a16:creationId xmlns:a16="http://schemas.microsoft.com/office/drawing/2014/main" id="{CB9A48B2-0784-489E-B8AE-73CD95039CF8}"/>
              </a:ext>
            </a:extLst>
          </p:cNvPr>
          <p:cNvSpPr>
            <a:spLocks noGrp="1"/>
          </p:cNvSpPr>
          <p:nvPr>
            <p:ph type="body" sz="quarter" idx="23" hasCustomPrompt="1"/>
          </p:nvPr>
        </p:nvSpPr>
        <p:spPr>
          <a:xfrm>
            <a:off x="4026562" y="3210279"/>
            <a:ext cx="1075637" cy="540000"/>
          </a:xfrm>
          <a:prstGeom prst="rect">
            <a:avLst/>
          </a:prstGeom>
        </p:spPr>
        <p:txBody>
          <a:bodyPr lIns="72000" tIns="72000" rIns="72000" bIns="72000" anchor="t"/>
          <a:lstStyle>
            <a:lvl1pPr marL="0" indent="0" algn="ctr">
              <a:lnSpc>
                <a:spcPct val="100000"/>
              </a:lnSpc>
              <a:buNone/>
              <a:defRPr lang="fr-FR" sz="7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63" name="Espace réservé du texte 4">
            <a:extLst>
              <a:ext uri="{FF2B5EF4-FFF2-40B4-BE49-F238E27FC236}">
                <a16:creationId xmlns:a16="http://schemas.microsoft.com/office/drawing/2014/main" id="{9782F168-D266-42D4-B10D-012A31048ABE}"/>
              </a:ext>
            </a:extLst>
          </p:cNvPr>
          <p:cNvSpPr>
            <a:spLocks noGrp="1"/>
          </p:cNvSpPr>
          <p:nvPr>
            <p:ph type="body" sz="quarter" idx="24" hasCustomPrompt="1"/>
          </p:nvPr>
        </p:nvSpPr>
        <p:spPr>
          <a:xfrm>
            <a:off x="7635022" y="1809750"/>
            <a:ext cx="875519" cy="720000"/>
          </a:xfrm>
          <a:prstGeom prst="rect">
            <a:avLst/>
          </a:prstGeom>
        </p:spPr>
        <p:txBody>
          <a:bodyPr lIns="72000" tIns="72000" rIns="72000" bIns="72000"/>
          <a:lstStyle>
            <a:lvl1pPr marL="0" indent="0" algn="ctr">
              <a:buNone/>
              <a:defRPr sz="4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64" name="Espace réservé du texte 4">
            <a:extLst>
              <a:ext uri="{FF2B5EF4-FFF2-40B4-BE49-F238E27FC236}">
                <a16:creationId xmlns:a16="http://schemas.microsoft.com/office/drawing/2014/main" id="{EE92F411-760C-4C58-B87D-43B217AC35E7}"/>
              </a:ext>
            </a:extLst>
          </p:cNvPr>
          <p:cNvSpPr>
            <a:spLocks noGrp="1"/>
          </p:cNvSpPr>
          <p:nvPr>
            <p:ph type="body" sz="quarter" idx="25" hasCustomPrompt="1"/>
          </p:nvPr>
        </p:nvSpPr>
        <p:spPr>
          <a:xfrm>
            <a:off x="7534963" y="2897006"/>
            <a:ext cx="1075637" cy="180000"/>
          </a:xfrm>
          <a:prstGeom prst="rect">
            <a:avLst/>
          </a:prstGeom>
        </p:spPr>
        <p:txBody>
          <a:bodyPr lIns="36000" tIns="72000" rIns="36000" bIns="72000" anchor="ctr"/>
          <a:lstStyle>
            <a:lvl1pPr marL="0" indent="0" algn="ctr">
              <a:buNone/>
              <a:defRPr sz="10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65" name="Espace réservé du texte 4">
            <a:extLst>
              <a:ext uri="{FF2B5EF4-FFF2-40B4-BE49-F238E27FC236}">
                <a16:creationId xmlns:a16="http://schemas.microsoft.com/office/drawing/2014/main" id="{23FC652A-F570-44F3-A91A-7EB476AD73E3}"/>
              </a:ext>
            </a:extLst>
          </p:cNvPr>
          <p:cNvSpPr>
            <a:spLocks noGrp="1"/>
          </p:cNvSpPr>
          <p:nvPr>
            <p:ph type="body" sz="quarter" idx="26" hasCustomPrompt="1"/>
          </p:nvPr>
        </p:nvSpPr>
        <p:spPr>
          <a:xfrm>
            <a:off x="7534963" y="3205594"/>
            <a:ext cx="1075637" cy="540000"/>
          </a:xfrm>
          <a:prstGeom prst="rect">
            <a:avLst/>
          </a:prstGeom>
        </p:spPr>
        <p:txBody>
          <a:bodyPr lIns="72000" tIns="72000" rIns="72000" bIns="72000" anchor="t"/>
          <a:lstStyle>
            <a:lvl1pPr marL="0" indent="0" algn="ctr">
              <a:lnSpc>
                <a:spcPct val="100000"/>
              </a:lnSpc>
              <a:buNone/>
              <a:defRPr lang="fr-FR" sz="7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98" name="Espace réservé du texte 4">
            <a:extLst>
              <a:ext uri="{FF2B5EF4-FFF2-40B4-BE49-F238E27FC236}">
                <a16:creationId xmlns:a16="http://schemas.microsoft.com/office/drawing/2014/main" id="{42DAD245-EC0A-41F5-9537-3C2BEF57DFC9}"/>
              </a:ext>
            </a:extLst>
          </p:cNvPr>
          <p:cNvSpPr>
            <a:spLocks noGrp="1"/>
          </p:cNvSpPr>
          <p:nvPr>
            <p:ph type="body" sz="quarter" idx="27" hasCustomPrompt="1"/>
          </p:nvPr>
        </p:nvSpPr>
        <p:spPr>
          <a:xfrm>
            <a:off x="5296088" y="1809750"/>
            <a:ext cx="875519" cy="720000"/>
          </a:xfrm>
          <a:prstGeom prst="rect">
            <a:avLst/>
          </a:prstGeom>
        </p:spPr>
        <p:txBody>
          <a:bodyPr lIns="72000" tIns="72000" rIns="72000" bIns="72000"/>
          <a:lstStyle>
            <a:lvl1pPr marL="0" indent="0" algn="ctr">
              <a:buNone/>
              <a:defRPr sz="4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99" name="Espace réservé du texte 4">
            <a:extLst>
              <a:ext uri="{FF2B5EF4-FFF2-40B4-BE49-F238E27FC236}">
                <a16:creationId xmlns:a16="http://schemas.microsoft.com/office/drawing/2014/main" id="{1E655B79-A32A-4DF0-A0C7-6F2E66E2FE86}"/>
              </a:ext>
            </a:extLst>
          </p:cNvPr>
          <p:cNvSpPr>
            <a:spLocks noGrp="1"/>
          </p:cNvSpPr>
          <p:nvPr>
            <p:ph type="body" sz="quarter" idx="28" hasCustomPrompt="1"/>
          </p:nvPr>
        </p:nvSpPr>
        <p:spPr>
          <a:xfrm>
            <a:off x="5196029" y="2897006"/>
            <a:ext cx="1075637" cy="180000"/>
          </a:xfrm>
          <a:prstGeom prst="rect">
            <a:avLst/>
          </a:prstGeom>
        </p:spPr>
        <p:txBody>
          <a:bodyPr lIns="36000" tIns="72000" rIns="36000" bIns="72000" anchor="ctr"/>
          <a:lstStyle>
            <a:lvl1pPr marL="0" indent="0" algn="ctr">
              <a:buNone/>
              <a:defRPr sz="10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01" name="Espace réservé du texte 4">
            <a:extLst>
              <a:ext uri="{FF2B5EF4-FFF2-40B4-BE49-F238E27FC236}">
                <a16:creationId xmlns:a16="http://schemas.microsoft.com/office/drawing/2014/main" id="{9BED0F4B-D8CE-495A-BFA2-D47A61F37453}"/>
              </a:ext>
            </a:extLst>
          </p:cNvPr>
          <p:cNvSpPr>
            <a:spLocks noGrp="1"/>
          </p:cNvSpPr>
          <p:nvPr>
            <p:ph type="body" sz="quarter" idx="29" hasCustomPrompt="1"/>
          </p:nvPr>
        </p:nvSpPr>
        <p:spPr>
          <a:xfrm>
            <a:off x="5196029" y="3205594"/>
            <a:ext cx="1075637" cy="540000"/>
          </a:xfrm>
          <a:prstGeom prst="rect">
            <a:avLst/>
          </a:prstGeom>
        </p:spPr>
        <p:txBody>
          <a:bodyPr lIns="72000" tIns="72000" rIns="72000" bIns="72000" anchor="t"/>
          <a:lstStyle>
            <a:lvl1pPr marL="0" indent="0" algn="ctr">
              <a:lnSpc>
                <a:spcPct val="100000"/>
              </a:lnSpc>
              <a:buNone/>
              <a:defRPr lang="fr-FR" sz="7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02" name="Espace réservé du texte 4">
            <a:extLst>
              <a:ext uri="{FF2B5EF4-FFF2-40B4-BE49-F238E27FC236}">
                <a16:creationId xmlns:a16="http://schemas.microsoft.com/office/drawing/2014/main" id="{C2D226B0-6EDC-4F5D-8B3A-36B2EE422EA2}"/>
              </a:ext>
            </a:extLst>
          </p:cNvPr>
          <p:cNvSpPr>
            <a:spLocks noGrp="1"/>
          </p:cNvSpPr>
          <p:nvPr>
            <p:ph type="body" sz="quarter" idx="30" hasCustomPrompt="1"/>
          </p:nvPr>
        </p:nvSpPr>
        <p:spPr>
          <a:xfrm>
            <a:off x="6465555" y="1809750"/>
            <a:ext cx="875519" cy="720000"/>
          </a:xfrm>
          <a:prstGeom prst="rect">
            <a:avLst/>
          </a:prstGeom>
        </p:spPr>
        <p:txBody>
          <a:bodyPr lIns="72000" tIns="72000" rIns="72000" bIns="72000"/>
          <a:lstStyle>
            <a:lvl1pPr marL="0" indent="0" algn="ctr">
              <a:buNone/>
              <a:defRPr sz="4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03" name="Espace réservé du texte 4">
            <a:extLst>
              <a:ext uri="{FF2B5EF4-FFF2-40B4-BE49-F238E27FC236}">
                <a16:creationId xmlns:a16="http://schemas.microsoft.com/office/drawing/2014/main" id="{4D9EE8A4-3801-48F2-A5F0-724C7E88BB78}"/>
              </a:ext>
            </a:extLst>
          </p:cNvPr>
          <p:cNvSpPr>
            <a:spLocks noGrp="1"/>
          </p:cNvSpPr>
          <p:nvPr>
            <p:ph type="body" sz="quarter" idx="31" hasCustomPrompt="1"/>
          </p:nvPr>
        </p:nvSpPr>
        <p:spPr>
          <a:xfrm>
            <a:off x="6365496" y="2897006"/>
            <a:ext cx="1075637" cy="180000"/>
          </a:xfrm>
          <a:prstGeom prst="rect">
            <a:avLst/>
          </a:prstGeom>
        </p:spPr>
        <p:txBody>
          <a:bodyPr lIns="36000" tIns="72000" rIns="36000" bIns="72000" anchor="ctr"/>
          <a:lstStyle>
            <a:lvl1pPr marL="0" indent="0" algn="ctr">
              <a:buNone/>
              <a:defRPr sz="10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04" name="Espace réservé du texte 4">
            <a:extLst>
              <a:ext uri="{FF2B5EF4-FFF2-40B4-BE49-F238E27FC236}">
                <a16:creationId xmlns:a16="http://schemas.microsoft.com/office/drawing/2014/main" id="{774F39E0-8508-42E2-9487-C06A9CD43975}"/>
              </a:ext>
            </a:extLst>
          </p:cNvPr>
          <p:cNvSpPr>
            <a:spLocks noGrp="1"/>
          </p:cNvSpPr>
          <p:nvPr>
            <p:ph type="body" sz="quarter" idx="32" hasCustomPrompt="1"/>
          </p:nvPr>
        </p:nvSpPr>
        <p:spPr>
          <a:xfrm>
            <a:off x="6365496" y="3205594"/>
            <a:ext cx="1075637" cy="540000"/>
          </a:xfrm>
          <a:prstGeom prst="rect">
            <a:avLst/>
          </a:prstGeom>
        </p:spPr>
        <p:txBody>
          <a:bodyPr lIns="72000" tIns="72000" rIns="72000" bIns="72000" anchor="t"/>
          <a:lstStyle>
            <a:lvl1pPr marL="0" indent="0" algn="ctr">
              <a:lnSpc>
                <a:spcPct val="100000"/>
              </a:lnSpc>
              <a:buNone/>
              <a:defRPr lang="fr-FR" sz="7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88" name="Rectangle 87">
            <a:extLst>
              <a:ext uri="{FF2B5EF4-FFF2-40B4-BE49-F238E27FC236}">
                <a16:creationId xmlns:a16="http://schemas.microsoft.com/office/drawing/2014/main" id="{B659630F-CDC7-4C25-B45D-959C2A84D5D6}"/>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9" name="Groupe 88">
            <a:extLst>
              <a:ext uri="{FF2B5EF4-FFF2-40B4-BE49-F238E27FC236}">
                <a16:creationId xmlns:a16="http://schemas.microsoft.com/office/drawing/2014/main" id="{F7AF8949-43C2-4C8A-9670-38B2C9241B89}"/>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90" name="Groupe 89">
              <a:extLst>
                <a:ext uri="{FF2B5EF4-FFF2-40B4-BE49-F238E27FC236}">
                  <a16:creationId xmlns:a16="http://schemas.microsoft.com/office/drawing/2014/main" id="{8504FBED-7001-475B-A23F-C139339B1C82}"/>
                </a:ext>
              </a:extLst>
            </p:cNvPr>
            <p:cNvGrpSpPr/>
            <p:nvPr/>
          </p:nvGrpSpPr>
          <p:grpSpPr>
            <a:xfrm>
              <a:off x="2068690" y="2199801"/>
              <a:ext cx="183904" cy="206829"/>
              <a:chOff x="2068690" y="2199801"/>
              <a:chExt cx="183904" cy="206829"/>
            </a:xfrm>
            <a:grpFill/>
          </p:grpSpPr>
          <p:sp>
            <p:nvSpPr>
              <p:cNvPr id="150" name="Freeform 50">
                <a:extLst>
                  <a:ext uri="{FF2B5EF4-FFF2-40B4-BE49-F238E27FC236}">
                    <a16:creationId xmlns:a16="http://schemas.microsoft.com/office/drawing/2014/main" id="{597A0B9A-3EB3-4A9E-AE36-41774710976E}"/>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1" name="Freeform 51">
                <a:extLst>
                  <a:ext uri="{FF2B5EF4-FFF2-40B4-BE49-F238E27FC236}">
                    <a16:creationId xmlns:a16="http://schemas.microsoft.com/office/drawing/2014/main" id="{D5AB7654-E9EC-4C9B-A3EC-6110410F6BBF}"/>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3" name="Freeform 52">
                <a:extLst>
                  <a:ext uri="{FF2B5EF4-FFF2-40B4-BE49-F238E27FC236}">
                    <a16:creationId xmlns:a16="http://schemas.microsoft.com/office/drawing/2014/main" id="{A5D945C7-B6DD-42F7-9EB6-5E24A7A09149}"/>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4" name="Freeform 53">
                <a:extLst>
                  <a:ext uri="{FF2B5EF4-FFF2-40B4-BE49-F238E27FC236}">
                    <a16:creationId xmlns:a16="http://schemas.microsoft.com/office/drawing/2014/main" id="{72C4ADC0-5AAE-4653-A4E3-8C688E6B93C1}"/>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6" name="Freeform 54">
                <a:extLst>
                  <a:ext uri="{FF2B5EF4-FFF2-40B4-BE49-F238E27FC236}">
                    <a16:creationId xmlns:a16="http://schemas.microsoft.com/office/drawing/2014/main" id="{4B8DC69D-35C1-4DFD-8F48-8070358DA8CD}"/>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7" name="Freeform 55">
                <a:extLst>
                  <a:ext uri="{FF2B5EF4-FFF2-40B4-BE49-F238E27FC236}">
                    <a16:creationId xmlns:a16="http://schemas.microsoft.com/office/drawing/2014/main" id="{E91C9B53-F25B-43FA-B15A-605AA79A79E2}"/>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6" name="Freeform 56">
                <a:extLst>
                  <a:ext uri="{FF2B5EF4-FFF2-40B4-BE49-F238E27FC236}">
                    <a16:creationId xmlns:a16="http://schemas.microsoft.com/office/drawing/2014/main" id="{F53D8068-B066-4CCC-864F-CA2EEBD8C24B}"/>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7" name="Freeform 57">
                <a:extLst>
                  <a:ext uri="{FF2B5EF4-FFF2-40B4-BE49-F238E27FC236}">
                    <a16:creationId xmlns:a16="http://schemas.microsoft.com/office/drawing/2014/main" id="{63E1A60B-8D14-44ED-8C52-71FF0EA3A2AA}"/>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1" name="Groupe 90">
              <a:extLst>
                <a:ext uri="{FF2B5EF4-FFF2-40B4-BE49-F238E27FC236}">
                  <a16:creationId xmlns:a16="http://schemas.microsoft.com/office/drawing/2014/main" id="{123587ED-5C8D-4815-A6DE-91D12B7D6299}"/>
                </a:ext>
              </a:extLst>
            </p:cNvPr>
            <p:cNvGrpSpPr/>
            <p:nvPr/>
          </p:nvGrpSpPr>
          <p:grpSpPr>
            <a:xfrm>
              <a:off x="2426903" y="2210743"/>
              <a:ext cx="160983" cy="175045"/>
              <a:chOff x="2426903" y="2210743"/>
              <a:chExt cx="160983" cy="175045"/>
            </a:xfrm>
            <a:grpFill/>
          </p:grpSpPr>
          <p:sp>
            <p:nvSpPr>
              <p:cNvPr id="145" name="Freeform 59">
                <a:extLst>
                  <a:ext uri="{FF2B5EF4-FFF2-40B4-BE49-F238E27FC236}">
                    <a16:creationId xmlns:a16="http://schemas.microsoft.com/office/drawing/2014/main" id="{C8A52C83-72A4-4DA1-BA22-3FAC390A22E8}"/>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7" name="Freeform 60">
                <a:extLst>
                  <a:ext uri="{FF2B5EF4-FFF2-40B4-BE49-F238E27FC236}">
                    <a16:creationId xmlns:a16="http://schemas.microsoft.com/office/drawing/2014/main" id="{060F32CD-0BB4-4BC3-8B2E-2E9678B0BCBD}"/>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8" name="Freeform 61">
                <a:extLst>
                  <a:ext uri="{FF2B5EF4-FFF2-40B4-BE49-F238E27FC236}">
                    <a16:creationId xmlns:a16="http://schemas.microsoft.com/office/drawing/2014/main" id="{EF82A6A6-A969-47F2-87D4-CF8E8BFF793C}"/>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2" name="Groupe 91">
              <a:extLst>
                <a:ext uri="{FF2B5EF4-FFF2-40B4-BE49-F238E27FC236}">
                  <a16:creationId xmlns:a16="http://schemas.microsoft.com/office/drawing/2014/main" id="{CAEB0DDB-EB2E-4472-AD82-9462D4EF210C}"/>
                </a:ext>
              </a:extLst>
            </p:cNvPr>
            <p:cNvGrpSpPr/>
            <p:nvPr/>
          </p:nvGrpSpPr>
          <p:grpSpPr>
            <a:xfrm>
              <a:off x="2726248" y="2211264"/>
              <a:ext cx="180777" cy="167233"/>
              <a:chOff x="2726248" y="2211264"/>
              <a:chExt cx="180777" cy="167233"/>
            </a:xfrm>
            <a:grpFill/>
          </p:grpSpPr>
          <p:sp>
            <p:nvSpPr>
              <p:cNvPr id="140" name="Freeform 63">
                <a:extLst>
                  <a:ext uri="{FF2B5EF4-FFF2-40B4-BE49-F238E27FC236}">
                    <a16:creationId xmlns:a16="http://schemas.microsoft.com/office/drawing/2014/main" id="{22ED2B3C-0235-4D48-BD5A-43B838E3797B}"/>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1" name="Freeform 64">
                <a:extLst>
                  <a:ext uri="{FF2B5EF4-FFF2-40B4-BE49-F238E27FC236}">
                    <a16:creationId xmlns:a16="http://schemas.microsoft.com/office/drawing/2014/main" id="{73424B44-24B6-4503-A597-BEC96C940CB4}"/>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2" name="Freeform 65">
                <a:extLst>
                  <a:ext uri="{FF2B5EF4-FFF2-40B4-BE49-F238E27FC236}">
                    <a16:creationId xmlns:a16="http://schemas.microsoft.com/office/drawing/2014/main" id="{14F8C254-0893-4F3E-ABDE-427C3509D854}"/>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3" name="Freeform 66">
                <a:extLst>
                  <a:ext uri="{FF2B5EF4-FFF2-40B4-BE49-F238E27FC236}">
                    <a16:creationId xmlns:a16="http://schemas.microsoft.com/office/drawing/2014/main" id="{0A486890-7B5F-4358-8842-750E03FA56CB}"/>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4" name="Freeform 67">
                <a:extLst>
                  <a:ext uri="{FF2B5EF4-FFF2-40B4-BE49-F238E27FC236}">
                    <a16:creationId xmlns:a16="http://schemas.microsoft.com/office/drawing/2014/main" id="{BB0AC156-9949-4C9F-BA49-12DD5F3915CF}"/>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3" name="Groupe 92">
              <a:extLst>
                <a:ext uri="{FF2B5EF4-FFF2-40B4-BE49-F238E27FC236}">
                  <a16:creationId xmlns:a16="http://schemas.microsoft.com/office/drawing/2014/main" id="{64896308-8618-48DC-9E16-F72DEDFA32D7}"/>
                </a:ext>
              </a:extLst>
            </p:cNvPr>
            <p:cNvGrpSpPr/>
            <p:nvPr/>
          </p:nvGrpSpPr>
          <p:grpSpPr>
            <a:xfrm>
              <a:off x="3063621" y="2213346"/>
              <a:ext cx="162545" cy="159938"/>
              <a:chOff x="3063621" y="2213346"/>
              <a:chExt cx="162545" cy="159938"/>
            </a:xfrm>
            <a:grpFill/>
          </p:grpSpPr>
          <p:sp>
            <p:nvSpPr>
              <p:cNvPr id="136" name="Freeform 69">
                <a:extLst>
                  <a:ext uri="{FF2B5EF4-FFF2-40B4-BE49-F238E27FC236}">
                    <a16:creationId xmlns:a16="http://schemas.microsoft.com/office/drawing/2014/main" id="{A73B0E00-DC11-4576-9C96-9757BA7E0A12}"/>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70">
                <a:extLst>
                  <a:ext uri="{FF2B5EF4-FFF2-40B4-BE49-F238E27FC236}">
                    <a16:creationId xmlns:a16="http://schemas.microsoft.com/office/drawing/2014/main" id="{80D5D9B1-92E3-4303-9EFF-7C4C91D9E4C3}"/>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8" name="Freeform 71">
                <a:extLst>
                  <a:ext uri="{FF2B5EF4-FFF2-40B4-BE49-F238E27FC236}">
                    <a16:creationId xmlns:a16="http://schemas.microsoft.com/office/drawing/2014/main" id="{78B64FEC-07A7-4E4A-A6EA-26882EA894BE}"/>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9" name="Freeform 72">
                <a:extLst>
                  <a:ext uri="{FF2B5EF4-FFF2-40B4-BE49-F238E27FC236}">
                    <a16:creationId xmlns:a16="http://schemas.microsoft.com/office/drawing/2014/main" id="{35E63FBF-428E-45CA-89CD-BD43117E9CF2}"/>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4" name="Groupe 93">
              <a:extLst>
                <a:ext uri="{FF2B5EF4-FFF2-40B4-BE49-F238E27FC236}">
                  <a16:creationId xmlns:a16="http://schemas.microsoft.com/office/drawing/2014/main" id="{8ECC6BC3-F5FC-4ED9-91B5-3251C80BFDFB}"/>
                </a:ext>
              </a:extLst>
            </p:cNvPr>
            <p:cNvGrpSpPr/>
            <p:nvPr/>
          </p:nvGrpSpPr>
          <p:grpSpPr>
            <a:xfrm>
              <a:off x="3394745" y="2196155"/>
              <a:ext cx="155771" cy="207870"/>
              <a:chOff x="3394745" y="2196155"/>
              <a:chExt cx="155771" cy="207870"/>
            </a:xfrm>
            <a:grpFill/>
          </p:grpSpPr>
          <p:sp>
            <p:nvSpPr>
              <p:cNvPr id="125" name="Freeform 74">
                <a:extLst>
                  <a:ext uri="{FF2B5EF4-FFF2-40B4-BE49-F238E27FC236}">
                    <a16:creationId xmlns:a16="http://schemas.microsoft.com/office/drawing/2014/main" id="{7EE52300-C965-491F-AC61-9C87DBB773EC}"/>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75">
                <a:extLst>
                  <a:ext uri="{FF2B5EF4-FFF2-40B4-BE49-F238E27FC236}">
                    <a16:creationId xmlns:a16="http://schemas.microsoft.com/office/drawing/2014/main" id="{53539FFC-A6F4-45C5-B9AA-2D5206EC5F6F}"/>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76">
                <a:extLst>
                  <a:ext uri="{FF2B5EF4-FFF2-40B4-BE49-F238E27FC236}">
                    <a16:creationId xmlns:a16="http://schemas.microsoft.com/office/drawing/2014/main" id="{C672C7D9-2628-432E-81B8-32250F628530}"/>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77">
                <a:extLst>
                  <a:ext uri="{FF2B5EF4-FFF2-40B4-BE49-F238E27FC236}">
                    <a16:creationId xmlns:a16="http://schemas.microsoft.com/office/drawing/2014/main" id="{A6CBD99E-DD77-4F2D-BAF2-46442D9907DA}"/>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78">
                <a:extLst>
                  <a:ext uri="{FF2B5EF4-FFF2-40B4-BE49-F238E27FC236}">
                    <a16:creationId xmlns:a16="http://schemas.microsoft.com/office/drawing/2014/main" id="{FC72B61F-61AA-4305-85DC-F3F180DC75BE}"/>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79">
                <a:extLst>
                  <a:ext uri="{FF2B5EF4-FFF2-40B4-BE49-F238E27FC236}">
                    <a16:creationId xmlns:a16="http://schemas.microsoft.com/office/drawing/2014/main" id="{53DB250B-CCFD-481D-B4D1-FDE3EB645A41}"/>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80">
                <a:extLst>
                  <a:ext uri="{FF2B5EF4-FFF2-40B4-BE49-F238E27FC236}">
                    <a16:creationId xmlns:a16="http://schemas.microsoft.com/office/drawing/2014/main" id="{D438459C-265F-413B-BEE3-902B249A4FCC}"/>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81">
                <a:extLst>
                  <a:ext uri="{FF2B5EF4-FFF2-40B4-BE49-F238E27FC236}">
                    <a16:creationId xmlns:a16="http://schemas.microsoft.com/office/drawing/2014/main" id="{8E117290-1882-4E92-965E-19B95B11FB1F}"/>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95" name="Forme libre : forme 94">
              <a:extLst>
                <a:ext uri="{FF2B5EF4-FFF2-40B4-BE49-F238E27FC236}">
                  <a16:creationId xmlns:a16="http://schemas.microsoft.com/office/drawing/2014/main" id="{3E509A90-9726-4C44-8F6C-0024D07C3918}"/>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96" name="Groupe 95">
              <a:extLst>
                <a:ext uri="{FF2B5EF4-FFF2-40B4-BE49-F238E27FC236}">
                  <a16:creationId xmlns:a16="http://schemas.microsoft.com/office/drawing/2014/main" id="{988F6446-451D-4DA4-9E1F-F1880F762A0E}"/>
                </a:ext>
              </a:extLst>
            </p:cNvPr>
            <p:cNvGrpSpPr/>
            <p:nvPr/>
          </p:nvGrpSpPr>
          <p:grpSpPr>
            <a:xfrm>
              <a:off x="4050739" y="2227934"/>
              <a:ext cx="150563" cy="163061"/>
              <a:chOff x="4050739" y="2227934"/>
              <a:chExt cx="150563" cy="163061"/>
            </a:xfrm>
            <a:grpFill/>
          </p:grpSpPr>
          <p:sp>
            <p:nvSpPr>
              <p:cNvPr id="109" name="Freeform 86">
                <a:extLst>
                  <a:ext uri="{FF2B5EF4-FFF2-40B4-BE49-F238E27FC236}">
                    <a16:creationId xmlns:a16="http://schemas.microsoft.com/office/drawing/2014/main" id="{F8F15335-7E0B-43D0-865B-F3183B938298}"/>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Oval 87">
                <a:extLst>
                  <a:ext uri="{FF2B5EF4-FFF2-40B4-BE49-F238E27FC236}">
                    <a16:creationId xmlns:a16="http://schemas.microsoft.com/office/drawing/2014/main" id="{53385333-74F9-498C-BA4D-2270583034FE}"/>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88">
                <a:extLst>
                  <a:ext uri="{FF2B5EF4-FFF2-40B4-BE49-F238E27FC236}">
                    <a16:creationId xmlns:a16="http://schemas.microsoft.com/office/drawing/2014/main" id="{CEE632C3-BAAB-4C37-9AC0-69C318345D39}"/>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Oval 89">
                <a:extLst>
                  <a:ext uri="{FF2B5EF4-FFF2-40B4-BE49-F238E27FC236}">
                    <a16:creationId xmlns:a16="http://schemas.microsoft.com/office/drawing/2014/main" id="{36FCE1CE-C63C-4B6E-AC49-572EFFF5FC2B}"/>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90">
                <a:extLst>
                  <a:ext uri="{FF2B5EF4-FFF2-40B4-BE49-F238E27FC236}">
                    <a16:creationId xmlns:a16="http://schemas.microsoft.com/office/drawing/2014/main" id="{CE22B9E9-BF21-44BB-9A43-3E84445DF844}"/>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Oval 91">
                <a:extLst>
                  <a:ext uri="{FF2B5EF4-FFF2-40B4-BE49-F238E27FC236}">
                    <a16:creationId xmlns:a16="http://schemas.microsoft.com/office/drawing/2014/main" id="{3C7AC757-BBCE-470B-9510-EAD0CBA18D4C}"/>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92">
                <a:extLst>
                  <a:ext uri="{FF2B5EF4-FFF2-40B4-BE49-F238E27FC236}">
                    <a16:creationId xmlns:a16="http://schemas.microsoft.com/office/drawing/2014/main" id="{7CC66BB9-5D24-40EB-BAA9-28DFE465381C}"/>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Oval 93">
                <a:extLst>
                  <a:ext uri="{FF2B5EF4-FFF2-40B4-BE49-F238E27FC236}">
                    <a16:creationId xmlns:a16="http://schemas.microsoft.com/office/drawing/2014/main" id="{BAA1B51E-642D-4DBC-B2FC-498145FECB75}"/>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94">
                <a:extLst>
                  <a:ext uri="{FF2B5EF4-FFF2-40B4-BE49-F238E27FC236}">
                    <a16:creationId xmlns:a16="http://schemas.microsoft.com/office/drawing/2014/main" id="{92D01242-88C4-4C46-BEB0-BE21DAC6FCE5}"/>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Oval 95">
                <a:extLst>
                  <a:ext uri="{FF2B5EF4-FFF2-40B4-BE49-F238E27FC236}">
                    <a16:creationId xmlns:a16="http://schemas.microsoft.com/office/drawing/2014/main" id="{395D0BCC-B98F-4966-B6EE-CC94EE5544E7}"/>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96">
                <a:extLst>
                  <a:ext uri="{FF2B5EF4-FFF2-40B4-BE49-F238E27FC236}">
                    <a16:creationId xmlns:a16="http://schemas.microsoft.com/office/drawing/2014/main" id="{4F03472C-19EC-4085-8088-30288618CDBD}"/>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97">
                <a:extLst>
                  <a:ext uri="{FF2B5EF4-FFF2-40B4-BE49-F238E27FC236}">
                    <a16:creationId xmlns:a16="http://schemas.microsoft.com/office/drawing/2014/main" id="{311E0D19-21B8-4F0D-A45B-3B9243F45BB1}"/>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98">
                <a:extLst>
                  <a:ext uri="{FF2B5EF4-FFF2-40B4-BE49-F238E27FC236}">
                    <a16:creationId xmlns:a16="http://schemas.microsoft.com/office/drawing/2014/main" id="{99458813-2E42-43BB-A39A-B0C97D428B9F}"/>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99">
                <a:extLst>
                  <a:ext uri="{FF2B5EF4-FFF2-40B4-BE49-F238E27FC236}">
                    <a16:creationId xmlns:a16="http://schemas.microsoft.com/office/drawing/2014/main" id="{40889AB1-1FA3-49F8-A4D4-E0B148C78931}"/>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100">
                <a:extLst>
                  <a:ext uri="{FF2B5EF4-FFF2-40B4-BE49-F238E27FC236}">
                    <a16:creationId xmlns:a16="http://schemas.microsoft.com/office/drawing/2014/main" id="{24148D21-CC00-4994-A050-20888A8B018C}"/>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101">
                <a:extLst>
                  <a:ext uri="{FF2B5EF4-FFF2-40B4-BE49-F238E27FC236}">
                    <a16:creationId xmlns:a16="http://schemas.microsoft.com/office/drawing/2014/main" id="{5C58BE6A-1A1E-4865-A1A7-DC979496652D}"/>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7" name="Groupe 96">
              <a:extLst>
                <a:ext uri="{FF2B5EF4-FFF2-40B4-BE49-F238E27FC236}">
                  <a16:creationId xmlns:a16="http://schemas.microsoft.com/office/drawing/2014/main" id="{29672BB9-BB9D-4A73-92B5-7477ED07E52B}"/>
                </a:ext>
              </a:extLst>
            </p:cNvPr>
            <p:cNvGrpSpPr/>
            <p:nvPr/>
          </p:nvGrpSpPr>
          <p:grpSpPr>
            <a:xfrm>
              <a:off x="4368323" y="2228456"/>
              <a:ext cx="168794" cy="160979"/>
              <a:chOff x="4368323" y="2228456"/>
              <a:chExt cx="168794" cy="160979"/>
            </a:xfrm>
            <a:grpFill/>
          </p:grpSpPr>
          <p:sp>
            <p:nvSpPr>
              <p:cNvPr id="100" name="Freeform 103">
                <a:extLst>
                  <a:ext uri="{FF2B5EF4-FFF2-40B4-BE49-F238E27FC236}">
                    <a16:creationId xmlns:a16="http://schemas.microsoft.com/office/drawing/2014/main" id="{34438CAC-C0A3-4CFD-9512-E5DF755C6779}"/>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104">
                <a:extLst>
                  <a:ext uri="{FF2B5EF4-FFF2-40B4-BE49-F238E27FC236}">
                    <a16:creationId xmlns:a16="http://schemas.microsoft.com/office/drawing/2014/main" id="{2AF5A2BF-A9B1-426E-A56F-EB23FE603B0C}"/>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105">
                <a:extLst>
                  <a:ext uri="{FF2B5EF4-FFF2-40B4-BE49-F238E27FC236}">
                    <a16:creationId xmlns:a16="http://schemas.microsoft.com/office/drawing/2014/main" id="{0A5B5F59-AF56-43C0-A85E-4DFADAE80EB0}"/>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6">
                <a:extLst>
                  <a:ext uri="{FF2B5EF4-FFF2-40B4-BE49-F238E27FC236}">
                    <a16:creationId xmlns:a16="http://schemas.microsoft.com/office/drawing/2014/main" id="{11819BAA-B287-4386-9BF2-587D3FBCBF65}"/>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107">
                <a:extLst>
                  <a:ext uri="{FF2B5EF4-FFF2-40B4-BE49-F238E27FC236}">
                    <a16:creationId xmlns:a16="http://schemas.microsoft.com/office/drawing/2014/main" id="{58CCAEA2-54EF-4C95-B94D-99DFFBE0AB3B}"/>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68" name="TextBox 26">
            <a:extLst>
              <a:ext uri="{FF2B5EF4-FFF2-40B4-BE49-F238E27FC236}">
                <a16:creationId xmlns:a16="http://schemas.microsoft.com/office/drawing/2014/main" id="{8B809E31-49D7-4E66-B89B-EBB380F2AE3B}"/>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69" name="TextBox 4">
            <a:extLst>
              <a:ext uri="{FF2B5EF4-FFF2-40B4-BE49-F238E27FC236}">
                <a16:creationId xmlns:a16="http://schemas.microsoft.com/office/drawing/2014/main" id="{3B94425C-244B-4FBA-9C75-37A2D9907638}"/>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556231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8"/>
                                        </p:tgtEl>
                                        <p:attrNameLst>
                                          <p:attrName>style.visibility</p:attrName>
                                        </p:attrNameLst>
                                      </p:cBhvr>
                                      <p:to>
                                        <p:strVal val="visible"/>
                                      </p:to>
                                    </p:set>
                                    <p:anim calcmode="lin" valueType="num">
                                      <p:cBhvr>
                                        <p:cTn id="7" dur="500" fill="hold"/>
                                        <p:tgtEl>
                                          <p:spTgt spid="168"/>
                                        </p:tgtEl>
                                        <p:attrNameLst>
                                          <p:attrName>ppt_w</p:attrName>
                                        </p:attrNameLst>
                                      </p:cBhvr>
                                      <p:tavLst>
                                        <p:tav tm="0">
                                          <p:val>
                                            <p:fltVal val="0"/>
                                          </p:val>
                                        </p:tav>
                                        <p:tav tm="100000">
                                          <p:val>
                                            <p:strVal val="#ppt_w"/>
                                          </p:val>
                                        </p:tav>
                                      </p:tavLst>
                                    </p:anim>
                                    <p:anim calcmode="lin" valueType="num">
                                      <p:cBhvr>
                                        <p:cTn id="8" dur="500" fill="hold"/>
                                        <p:tgtEl>
                                          <p:spTgt spid="168"/>
                                        </p:tgtEl>
                                        <p:attrNameLst>
                                          <p:attrName>ppt_h</p:attrName>
                                        </p:attrNameLst>
                                      </p:cBhvr>
                                      <p:tavLst>
                                        <p:tav tm="0">
                                          <p:val>
                                            <p:fltVal val="0"/>
                                          </p:val>
                                        </p:tav>
                                        <p:tav tm="100000">
                                          <p:val>
                                            <p:strVal val="#ppt_h"/>
                                          </p:val>
                                        </p:tav>
                                      </p:tavLst>
                                    </p:anim>
                                    <p:animEffect transition="in" filter="fade">
                                      <p:cBhvr>
                                        <p:cTn id="9" dur="50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36" name="Rectangle 135">
            <a:extLst>
              <a:ext uri="{FF2B5EF4-FFF2-40B4-BE49-F238E27FC236}">
                <a16:creationId xmlns:a16="http://schemas.microsoft.com/office/drawing/2014/main" id="{F2999528-1077-4452-AACD-768FFA17AC94}"/>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Forme libre : forme 70">
            <a:extLst>
              <a:ext uri="{FF2B5EF4-FFF2-40B4-BE49-F238E27FC236}">
                <a16:creationId xmlns:a16="http://schemas.microsoft.com/office/drawing/2014/main" id="{7DEADEC9-3087-4731-B5DD-3C98FBFDB525}"/>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3" name="Connecteur droit 72">
            <a:extLst>
              <a:ext uri="{FF2B5EF4-FFF2-40B4-BE49-F238E27FC236}">
                <a16:creationId xmlns:a16="http://schemas.microsoft.com/office/drawing/2014/main" id="{18A89325-689A-41B1-9398-AFC65C8C179E}"/>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114" name="Forme libre : forme 113">
            <a:extLst>
              <a:ext uri="{FF2B5EF4-FFF2-40B4-BE49-F238E27FC236}">
                <a16:creationId xmlns:a16="http://schemas.microsoft.com/office/drawing/2014/main" id="{C23C9C9F-E0EF-4843-84B7-BD06A5FE4EB7}"/>
              </a:ext>
            </a:extLst>
          </p:cNvPr>
          <p:cNvSpPr>
            <a:spLocks/>
          </p:cNvSpPr>
          <p:nvPr userDrawn="1"/>
        </p:nvSpPr>
        <p:spPr bwMode="auto">
          <a:xfrm>
            <a:off x="7197494" y="1424940"/>
            <a:ext cx="1946505" cy="3718560"/>
          </a:xfrm>
          <a:custGeom>
            <a:avLst/>
            <a:gdLst>
              <a:gd name="connsiteX0" fmla="*/ 2407375 w 2519134"/>
              <a:gd name="connsiteY0" fmla="*/ 1663579 h 4812497"/>
              <a:gd name="connsiteX1" fmla="*/ 2410396 w 2519134"/>
              <a:gd name="connsiteY1" fmla="*/ 1663579 h 4812497"/>
              <a:gd name="connsiteX2" fmla="*/ 2411907 w 2519134"/>
              <a:gd name="connsiteY2" fmla="*/ 1663579 h 4812497"/>
              <a:gd name="connsiteX3" fmla="*/ 2416440 w 2519134"/>
              <a:gd name="connsiteY3" fmla="*/ 1663579 h 4812497"/>
              <a:gd name="connsiteX4" fmla="*/ 2417951 w 2519134"/>
              <a:gd name="connsiteY4" fmla="*/ 1663579 h 4812497"/>
              <a:gd name="connsiteX5" fmla="*/ 2446659 w 2519134"/>
              <a:gd name="connsiteY5" fmla="*/ 1668121 h 4812497"/>
              <a:gd name="connsiteX6" fmla="*/ 2466302 w 2519134"/>
              <a:gd name="connsiteY6" fmla="*/ 1672662 h 4812497"/>
              <a:gd name="connsiteX7" fmla="*/ 2470834 w 2519134"/>
              <a:gd name="connsiteY7" fmla="*/ 1675690 h 4812497"/>
              <a:gd name="connsiteX8" fmla="*/ 2472345 w 2519134"/>
              <a:gd name="connsiteY8" fmla="*/ 1675690 h 4812497"/>
              <a:gd name="connsiteX9" fmla="*/ 2472345 w 2519134"/>
              <a:gd name="connsiteY9" fmla="*/ 1677204 h 4812497"/>
              <a:gd name="connsiteX10" fmla="*/ 2475367 w 2519134"/>
              <a:gd name="connsiteY10" fmla="*/ 1674176 h 4812497"/>
              <a:gd name="connsiteX11" fmla="*/ 2485944 w 2519134"/>
              <a:gd name="connsiteY11" fmla="*/ 1677204 h 4812497"/>
              <a:gd name="connsiteX12" fmla="*/ 2505586 w 2519134"/>
              <a:gd name="connsiteY12" fmla="*/ 1689315 h 4812497"/>
              <a:gd name="connsiteX13" fmla="*/ 2516163 w 2519134"/>
              <a:gd name="connsiteY13" fmla="*/ 1701427 h 4812497"/>
              <a:gd name="connsiteX14" fmla="*/ 2516163 w 2519134"/>
              <a:gd name="connsiteY14" fmla="*/ 1702941 h 4812497"/>
              <a:gd name="connsiteX15" fmla="*/ 2504075 w 2519134"/>
              <a:gd name="connsiteY15" fmla="*/ 1721107 h 4812497"/>
              <a:gd name="connsiteX16" fmla="*/ 2434572 w 2519134"/>
              <a:gd name="connsiteY16" fmla="*/ 1736246 h 4812497"/>
              <a:gd name="connsiteX17" fmla="*/ 2384710 w 2519134"/>
              <a:gd name="connsiteY17" fmla="*/ 1736246 h 4812497"/>
              <a:gd name="connsiteX18" fmla="*/ 2291032 w 2519134"/>
              <a:gd name="connsiteY18" fmla="*/ 1739274 h 4812497"/>
              <a:gd name="connsiteX19" fmla="*/ 2268367 w 2519134"/>
              <a:gd name="connsiteY19" fmla="*/ 1740788 h 4812497"/>
              <a:gd name="connsiteX20" fmla="*/ 2253258 w 2519134"/>
              <a:gd name="connsiteY20" fmla="*/ 1742302 h 4812497"/>
              <a:gd name="connsiteX21" fmla="*/ 2259302 w 2519134"/>
              <a:gd name="connsiteY21" fmla="*/ 1737760 h 4812497"/>
              <a:gd name="connsiteX22" fmla="*/ 2407375 w 2519134"/>
              <a:gd name="connsiteY22" fmla="*/ 1663579 h 4812497"/>
              <a:gd name="connsiteX23" fmla="*/ 2333004 w 2519134"/>
              <a:gd name="connsiteY23" fmla="*/ 1648726 h 4812497"/>
              <a:gd name="connsiteX24" fmla="*/ 2367629 w 2519134"/>
              <a:gd name="connsiteY24" fmla="*/ 1650243 h 4812497"/>
              <a:gd name="connsiteX25" fmla="*/ 2245690 w 2519134"/>
              <a:gd name="connsiteY25" fmla="*/ 1723067 h 4812497"/>
              <a:gd name="connsiteX26" fmla="*/ 2239669 w 2519134"/>
              <a:gd name="connsiteY26" fmla="*/ 1729136 h 4812497"/>
              <a:gd name="connsiteX27" fmla="*/ 2233647 w 2519134"/>
              <a:gd name="connsiteY27" fmla="*/ 1747342 h 4812497"/>
              <a:gd name="connsiteX28" fmla="*/ 2173431 w 2519134"/>
              <a:gd name="connsiteY28" fmla="*/ 1821683 h 4812497"/>
              <a:gd name="connsiteX29" fmla="*/ 2015362 w 2519134"/>
              <a:gd name="connsiteY29" fmla="*/ 1861129 h 4812497"/>
              <a:gd name="connsiteX30" fmla="*/ 1950630 w 2519134"/>
              <a:gd name="connsiteY30" fmla="*/ 1855060 h 4812497"/>
              <a:gd name="connsiteX31" fmla="*/ 1932565 w 2519134"/>
              <a:gd name="connsiteY31" fmla="*/ 1850509 h 4812497"/>
              <a:gd name="connsiteX32" fmla="*/ 1929554 w 2519134"/>
              <a:gd name="connsiteY32" fmla="*/ 1848992 h 4812497"/>
              <a:gd name="connsiteX33" fmla="*/ 1922027 w 2519134"/>
              <a:gd name="connsiteY33" fmla="*/ 1814097 h 4812497"/>
              <a:gd name="connsiteX34" fmla="*/ 1929554 w 2519134"/>
              <a:gd name="connsiteY34" fmla="*/ 1797408 h 4812497"/>
              <a:gd name="connsiteX35" fmla="*/ 1953641 w 2519134"/>
              <a:gd name="connsiteY35" fmla="*/ 1776168 h 4812497"/>
              <a:gd name="connsiteX36" fmla="*/ 1964178 w 2519134"/>
              <a:gd name="connsiteY36" fmla="*/ 1768582 h 4812497"/>
              <a:gd name="connsiteX37" fmla="*/ 1967189 w 2519134"/>
              <a:gd name="connsiteY37" fmla="*/ 1767065 h 4812497"/>
              <a:gd name="connsiteX38" fmla="*/ 1968695 w 2519134"/>
              <a:gd name="connsiteY38" fmla="*/ 1765548 h 4812497"/>
              <a:gd name="connsiteX39" fmla="*/ 2333004 w 2519134"/>
              <a:gd name="connsiteY39" fmla="*/ 1648726 h 4812497"/>
              <a:gd name="connsiteX40" fmla="*/ 2491949 w 2519134"/>
              <a:gd name="connsiteY40" fmla="*/ 1513560 h 4812497"/>
              <a:gd name="connsiteX41" fmla="*/ 2507052 w 2519134"/>
              <a:gd name="connsiteY41" fmla="*/ 1513560 h 4812497"/>
              <a:gd name="connsiteX42" fmla="*/ 2514603 w 2519134"/>
              <a:gd name="connsiteY42" fmla="*/ 1513560 h 4812497"/>
              <a:gd name="connsiteX43" fmla="*/ 2519134 w 2519134"/>
              <a:gd name="connsiteY43" fmla="*/ 1513560 h 4812497"/>
              <a:gd name="connsiteX44" fmla="*/ 2519134 w 2519134"/>
              <a:gd name="connsiteY44" fmla="*/ 1516594 h 4812497"/>
              <a:gd name="connsiteX45" fmla="*/ 2510072 w 2519134"/>
              <a:gd name="connsiteY45" fmla="*/ 1533285 h 4812497"/>
              <a:gd name="connsiteX46" fmla="*/ 2466275 w 2519134"/>
              <a:gd name="connsiteY46" fmla="*/ 1554526 h 4812497"/>
              <a:gd name="connsiteX47" fmla="*/ 2090220 w 2519134"/>
              <a:gd name="connsiteY47" fmla="*/ 1650115 h 4812497"/>
              <a:gd name="connsiteX48" fmla="*/ 2069076 w 2519134"/>
              <a:gd name="connsiteY48" fmla="*/ 1654667 h 4812497"/>
              <a:gd name="connsiteX49" fmla="*/ 2236715 w 2519134"/>
              <a:gd name="connsiteY49" fmla="*/ 1562113 h 4812497"/>
              <a:gd name="connsiteX50" fmla="*/ 2419457 w 2519134"/>
              <a:gd name="connsiteY50" fmla="*/ 1519629 h 4812497"/>
              <a:gd name="connsiteX51" fmla="*/ 2491949 w 2519134"/>
              <a:gd name="connsiteY51" fmla="*/ 1513560 h 4812497"/>
              <a:gd name="connsiteX52" fmla="*/ 2399536 w 2519134"/>
              <a:gd name="connsiteY52" fmla="*/ 1494251 h 4812497"/>
              <a:gd name="connsiteX53" fmla="*/ 2449322 w 2519134"/>
              <a:gd name="connsiteY53" fmla="*/ 1495774 h 4812497"/>
              <a:gd name="connsiteX54" fmla="*/ 2417640 w 2519134"/>
              <a:gd name="connsiteY54" fmla="*/ 1498819 h 4812497"/>
              <a:gd name="connsiteX55" fmla="*/ 2229056 w 2519134"/>
              <a:gd name="connsiteY55" fmla="*/ 1542977 h 4812497"/>
              <a:gd name="connsiteX56" fmla="*/ 2057068 w 2519134"/>
              <a:gd name="connsiteY56" fmla="*/ 1638908 h 4812497"/>
              <a:gd name="connsiteX57" fmla="*/ 2049525 w 2519134"/>
              <a:gd name="connsiteY57" fmla="*/ 1657180 h 4812497"/>
              <a:gd name="connsiteX58" fmla="*/ 2048016 w 2519134"/>
              <a:gd name="connsiteY58" fmla="*/ 1658703 h 4812497"/>
              <a:gd name="connsiteX59" fmla="*/ 2034438 w 2519134"/>
              <a:gd name="connsiteY59" fmla="*/ 1669362 h 4812497"/>
              <a:gd name="connsiteX60" fmla="*/ 1998230 w 2519134"/>
              <a:gd name="connsiteY60" fmla="*/ 1701339 h 4812497"/>
              <a:gd name="connsiteX61" fmla="*/ 1972583 w 2519134"/>
              <a:gd name="connsiteY61" fmla="*/ 1721134 h 4812497"/>
              <a:gd name="connsiteX62" fmla="*/ 1954479 w 2519134"/>
              <a:gd name="connsiteY62" fmla="*/ 1730270 h 4812497"/>
              <a:gd name="connsiteX63" fmla="*/ 1909219 w 2519134"/>
              <a:gd name="connsiteY63" fmla="*/ 1736361 h 4812497"/>
              <a:gd name="connsiteX64" fmla="*/ 1907710 w 2519134"/>
              <a:gd name="connsiteY64" fmla="*/ 1736361 h 4812497"/>
              <a:gd name="connsiteX65" fmla="*/ 1883572 w 2519134"/>
              <a:gd name="connsiteY65" fmla="*/ 1730270 h 4812497"/>
              <a:gd name="connsiteX66" fmla="*/ 1876028 w 2519134"/>
              <a:gd name="connsiteY66" fmla="*/ 1722657 h 4812497"/>
              <a:gd name="connsiteX67" fmla="*/ 1873011 w 2519134"/>
              <a:gd name="connsiteY67" fmla="*/ 1711998 h 4812497"/>
              <a:gd name="connsiteX68" fmla="*/ 1873011 w 2519134"/>
              <a:gd name="connsiteY68" fmla="*/ 1710475 h 4812497"/>
              <a:gd name="connsiteX69" fmla="*/ 1873011 w 2519134"/>
              <a:gd name="connsiteY69" fmla="*/ 1708952 h 4812497"/>
              <a:gd name="connsiteX70" fmla="*/ 1873011 w 2519134"/>
              <a:gd name="connsiteY70" fmla="*/ 1705907 h 4812497"/>
              <a:gd name="connsiteX71" fmla="*/ 1883572 w 2519134"/>
              <a:gd name="connsiteY71" fmla="*/ 1695248 h 4812497"/>
              <a:gd name="connsiteX72" fmla="*/ 1900167 w 2519134"/>
              <a:gd name="connsiteY72" fmla="*/ 1670885 h 4812497"/>
              <a:gd name="connsiteX73" fmla="*/ 2011808 w 2519134"/>
              <a:gd name="connsiteY73" fmla="*/ 1597795 h 4812497"/>
              <a:gd name="connsiteX74" fmla="*/ 2031421 w 2519134"/>
              <a:gd name="connsiteY74" fmla="*/ 1588659 h 4812497"/>
              <a:gd name="connsiteX75" fmla="*/ 2037456 w 2519134"/>
              <a:gd name="connsiteY75" fmla="*/ 1584090 h 4812497"/>
              <a:gd name="connsiteX76" fmla="*/ 2048016 w 2519134"/>
              <a:gd name="connsiteY76" fmla="*/ 1571909 h 4812497"/>
              <a:gd name="connsiteX77" fmla="*/ 2049525 w 2519134"/>
              <a:gd name="connsiteY77" fmla="*/ 1571909 h 4812497"/>
              <a:gd name="connsiteX78" fmla="*/ 2399536 w 2519134"/>
              <a:gd name="connsiteY78" fmla="*/ 1494251 h 4812497"/>
              <a:gd name="connsiteX79" fmla="*/ 118879 w 2519134"/>
              <a:gd name="connsiteY79" fmla="*/ 1405130 h 4812497"/>
              <a:gd name="connsiteX80" fmla="*/ 140044 w 2519134"/>
              <a:gd name="connsiteY80" fmla="*/ 1406647 h 4812497"/>
              <a:gd name="connsiteX81" fmla="*/ 186909 w 2519134"/>
              <a:gd name="connsiteY81" fmla="*/ 1411197 h 4812497"/>
              <a:gd name="connsiteX82" fmla="*/ 236797 w 2519134"/>
              <a:gd name="connsiteY82" fmla="*/ 1435463 h 4812497"/>
              <a:gd name="connsiteX83" fmla="*/ 295756 w 2519134"/>
              <a:gd name="connsiteY83" fmla="*/ 1500680 h 4812497"/>
              <a:gd name="connsiteX84" fmla="*/ 336574 w 2519134"/>
              <a:gd name="connsiteY84" fmla="*/ 1546181 h 4812497"/>
              <a:gd name="connsiteX85" fmla="*/ 359251 w 2519134"/>
              <a:gd name="connsiteY85" fmla="*/ 1573481 h 4812497"/>
              <a:gd name="connsiteX86" fmla="*/ 418210 w 2519134"/>
              <a:gd name="connsiteY86" fmla="*/ 1637181 h 4812497"/>
              <a:gd name="connsiteX87" fmla="*/ 443910 w 2519134"/>
              <a:gd name="connsiteY87" fmla="*/ 1662965 h 4812497"/>
              <a:gd name="connsiteX88" fmla="*/ 452980 w 2519134"/>
              <a:gd name="connsiteY88" fmla="*/ 1672065 h 4812497"/>
              <a:gd name="connsiteX89" fmla="*/ 459027 w 2519134"/>
              <a:gd name="connsiteY89" fmla="*/ 1678131 h 4812497"/>
              <a:gd name="connsiteX90" fmla="*/ 504381 w 2519134"/>
              <a:gd name="connsiteY90" fmla="*/ 1716048 h 4812497"/>
              <a:gd name="connsiteX91" fmla="*/ 531592 w 2519134"/>
              <a:gd name="connsiteY91" fmla="*/ 1738799 h 4812497"/>
              <a:gd name="connsiteX92" fmla="*/ 540663 w 2519134"/>
              <a:gd name="connsiteY92" fmla="*/ 1746382 h 4812497"/>
              <a:gd name="connsiteX93" fmla="*/ 537639 w 2519134"/>
              <a:gd name="connsiteY93" fmla="*/ 1755482 h 4812497"/>
              <a:gd name="connsiteX94" fmla="*/ 534616 w 2519134"/>
              <a:gd name="connsiteY94" fmla="*/ 1761549 h 4812497"/>
              <a:gd name="connsiteX95" fmla="*/ 531592 w 2519134"/>
              <a:gd name="connsiteY95" fmla="*/ 1764582 h 4812497"/>
              <a:gd name="connsiteX96" fmla="*/ 528569 w 2519134"/>
              <a:gd name="connsiteY96" fmla="*/ 1763065 h 4812497"/>
              <a:gd name="connsiteX97" fmla="*/ 524033 w 2519134"/>
              <a:gd name="connsiteY97" fmla="*/ 1755482 h 4812497"/>
              <a:gd name="connsiteX98" fmla="*/ 519498 w 2519134"/>
              <a:gd name="connsiteY98" fmla="*/ 1750932 h 4812497"/>
              <a:gd name="connsiteX99" fmla="*/ 513451 w 2519134"/>
              <a:gd name="connsiteY99" fmla="*/ 1749415 h 4812497"/>
              <a:gd name="connsiteX100" fmla="*/ 507404 w 2519134"/>
              <a:gd name="connsiteY100" fmla="*/ 1750932 h 4812497"/>
              <a:gd name="connsiteX101" fmla="*/ 505892 w 2519134"/>
              <a:gd name="connsiteY101" fmla="*/ 1752449 h 4812497"/>
              <a:gd name="connsiteX102" fmla="*/ 501357 w 2519134"/>
              <a:gd name="connsiteY102" fmla="*/ 1758515 h 4812497"/>
              <a:gd name="connsiteX103" fmla="*/ 501357 w 2519134"/>
              <a:gd name="connsiteY103" fmla="*/ 1761549 h 4812497"/>
              <a:gd name="connsiteX104" fmla="*/ 489263 w 2519134"/>
              <a:gd name="connsiteY104" fmla="*/ 1743349 h 4812497"/>
              <a:gd name="connsiteX105" fmla="*/ 351692 w 2519134"/>
              <a:gd name="connsiteY105" fmla="*/ 1588648 h 4812497"/>
              <a:gd name="connsiteX106" fmla="*/ 256450 w 2519134"/>
              <a:gd name="connsiteY106" fmla="*/ 1494614 h 4812497"/>
              <a:gd name="connsiteX107" fmla="*/ 254939 w 2519134"/>
              <a:gd name="connsiteY107" fmla="*/ 1494614 h 4812497"/>
              <a:gd name="connsiteX108" fmla="*/ 115856 w 2519134"/>
              <a:gd name="connsiteY108" fmla="*/ 1406647 h 4812497"/>
              <a:gd name="connsiteX109" fmla="*/ 118879 w 2519134"/>
              <a:gd name="connsiteY109" fmla="*/ 1405130 h 4812497"/>
              <a:gd name="connsiteX110" fmla="*/ 0 w 2519134"/>
              <a:gd name="connsiteY110" fmla="*/ 1387306 h 4812497"/>
              <a:gd name="connsiteX111" fmla="*/ 1508 w 2519134"/>
              <a:gd name="connsiteY111" fmla="*/ 1387306 h 4812497"/>
              <a:gd name="connsiteX112" fmla="*/ 98019 w 2519134"/>
              <a:gd name="connsiteY112" fmla="*/ 1408579 h 4812497"/>
              <a:gd name="connsiteX113" fmla="*/ 108575 w 2519134"/>
              <a:gd name="connsiteY113" fmla="*/ 1423775 h 4812497"/>
              <a:gd name="connsiteX114" fmla="*/ 242785 w 2519134"/>
              <a:gd name="connsiteY114" fmla="*/ 1510389 h 4812497"/>
              <a:gd name="connsiteX115" fmla="*/ 337788 w 2519134"/>
              <a:gd name="connsiteY115" fmla="*/ 1603081 h 4812497"/>
              <a:gd name="connsiteX116" fmla="*/ 473506 w 2519134"/>
              <a:gd name="connsiteY116" fmla="*/ 1756554 h 4812497"/>
              <a:gd name="connsiteX117" fmla="*/ 482554 w 2519134"/>
              <a:gd name="connsiteY117" fmla="*/ 1771750 h 4812497"/>
              <a:gd name="connsiteX118" fmla="*/ 494618 w 2519134"/>
              <a:gd name="connsiteY118" fmla="*/ 1780867 h 4812497"/>
              <a:gd name="connsiteX119" fmla="*/ 485570 w 2519134"/>
              <a:gd name="connsiteY119" fmla="*/ 1820375 h 4812497"/>
              <a:gd name="connsiteX120" fmla="*/ 473506 w 2519134"/>
              <a:gd name="connsiteY120" fmla="*/ 1840129 h 4812497"/>
              <a:gd name="connsiteX121" fmla="*/ 453902 w 2519134"/>
              <a:gd name="connsiteY121" fmla="*/ 1849246 h 4812497"/>
              <a:gd name="connsiteX122" fmla="*/ 432791 w 2519134"/>
              <a:gd name="connsiteY122" fmla="*/ 1843168 h 4812497"/>
              <a:gd name="connsiteX123" fmla="*/ 325724 w 2519134"/>
              <a:gd name="connsiteY123" fmla="*/ 1771750 h 4812497"/>
              <a:gd name="connsiteX124" fmla="*/ 281993 w 2519134"/>
              <a:gd name="connsiteY124" fmla="*/ 1732242 h 4812497"/>
              <a:gd name="connsiteX125" fmla="*/ 256357 w 2519134"/>
              <a:gd name="connsiteY125" fmla="*/ 1704890 h 4812497"/>
              <a:gd name="connsiteX126" fmla="*/ 239769 w 2519134"/>
              <a:gd name="connsiteY126" fmla="*/ 1683616 h 4812497"/>
              <a:gd name="connsiteX127" fmla="*/ 98019 w 2519134"/>
              <a:gd name="connsiteY127" fmla="*/ 1513428 h 4812497"/>
              <a:gd name="connsiteX128" fmla="*/ 28652 w 2519134"/>
              <a:gd name="connsiteY128" fmla="*/ 1426814 h 4812497"/>
              <a:gd name="connsiteX129" fmla="*/ 6032 w 2519134"/>
              <a:gd name="connsiteY129" fmla="*/ 1396423 h 4812497"/>
              <a:gd name="connsiteX130" fmla="*/ 0 w 2519134"/>
              <a:gd name="connsiteY130" fmla="*/ 1387306 h 4812497"/>
              <a:gd name="connsiteX131" fmla="*/ 2272568 w 2519134"/>
              <a:gd name="connsiteY131" fmla="*/ 1372453 h 4812497"/>
              <a:gd name="connsiteX132" fmla="*/ 2124932 w 2519134"/>
              <a:gd name="connsiteY132" fmla="*/ 1457232 h 4812497"/>
              <a:gd name="connsiteX133" fmla="*/ 2118906 w 2519134"/>
              <a:gd name="connsiteY133" fmla="*/ 1476912 h 4812497"/>
              <a:gd name="connsiteX134" fmla="*/ 2039063 w 2519134"/>
              <a:gd name="connsiteY134" fmla="*/ 1555635 h 4812497"/>
              <a:gd name="connsiteX135" fmla="*/ 2034543 w 2519134"/>
              <a:gd name="connsiteY135" fmla="*/ 1560177 h 4812497"/>
              <a:gd name="connsiteX136" fmla="*/ 2023998 w 2519134"/>
              <a:gd name="connsiteY136" fmla="*/ 1572288 h 4812497"/>
              <a:gd name="connsiteX137" fmla="*/ 2004414 w 2519134"/>
              <a:gd name="connsiteY137" fmla="*/ 1579858 h 4812497"/>
              <a:gd name="connsiteX138" fmla="*/ 2002907 w 2519134"/>
              <a:gd name="connsiteY138" fmla="*/ 1579858 h 4812497"/>
              <a:gd name="connsiteX139" fmla="*/ 1886908 w 2519134"/>
              <a:gd name="connsiteY139" fmla="*/ 1658581 h 4812497"/>
              <a:gd name="connsiteX140" fmla="*/ 1867324 w 2519134"/>
              <a:gd name="connsiteY140" fmla="*/ 1687345 h 4812497"/>
              <a:gd name="connsiteX141" fmla="*/ 1859791 w 2519134"/>
              <a:gd name="connsiteY141" fmla="*/ 1681289 h 4812497"/>
              <a:gd name="connsiteX142" fmla="*/ 1853765 w 2519134"/>
              <a:gd name="connsiteY142" fmla="*/ 1676748 h 4812497"/>
              <a:gd name="connsiteX143" fmla="*/ 1850752 w 2519134"/>
              <a:gd name="connsiteY143" fmla="*/ 1669178 h 4812497"/>
              <a:gd name="connsiteX144" fmla="*/ 1849246 w 2519134"/>
              <a:gd name="connsiteY144" fmla="*/ 1664636 h 4812497"/>
              <a:gd name="connsiteX145" fmla="*/ 1850752 w 2519134"/>
              <a:gd name="connsiteY145" fmla="*/ 1651011 h 4812497"/>
              <a:gd name="connsiteX146" fmla="*/ 1858285 w 2519134"/>
              <a:gd name="connsiteY146" fmla="*/ 1613164 h 4812497"/>
              <a:gd name="connsiteX147" fmla="*/ 1862804 w 2519134"/>
              <a:gd name="connsiteY147" fmla="*/ 1601052 h 4812497"/>
              <a:gd name="connsiteX148" fmla="*/ 1867324 w 2519134"/>
              <a:gd name="connsiteY148" fmla="*/ 1599539 h 4812497"/>
              <a:gd name="connsiteX149" fmla="*/ 1874856 w 2519134"/>
              <a:gd name="connsiteY149" fmla="*/ 1596511 h 4812497"/>
              <a:gd name="connsiteX150" fmla="*/ 1876363 w 2519134"/>
              <a:gd name="connsiteY150" fmla="*/ 1594997 h 4812497"/>
              <a:gd name="connsiteX151" fmla="*/ 1993868 w 2519134"/>
              <a:gd name="connsiteY151" fmla="*/ 1510218 h 4812497"/>
              <a:gd name="connsiteX152" fmla="*/ 2023998 w 2519134"/>
              <a:gd name="connsiteY152" fmla="*/ 1490537 h 4812497"/>
              <a:gd name="connsiteX153" fmla="*/ 2030024 w 2519134"/>
              <a:gd name="connsiteY153" fmla="*/ 1482968 h 4812497"/>
              <a:gd name="connsiteX154" fmla="*/ 2031530 w 2519134"/>
              <a:gd name="connsiteY154" fmla="*/ 1481454 h 4812497"/>
              <a:gd name="connsiteX155" fmla="*/ 2049608 w 2519134"/>
              <a:gd name="connsiteY155" fmla="*/ 1463287 h 4812497"/>
              <a:gd name="connsiteX156" fmla="*/ 2185192 w 2519134"/>
              <a:gd name="connsiteY156" fmla="*/ 1395161 h 4812497"/>
              <a:gd name="connsiteX157" fmla="*/ 2272568 w 2519134"/>
              <a:gd name="connsiteY157" fmla="*/ 1372453 h 4812497"/>
              <a:gd name="connsiteX158" fmla="*/ 2457414 w 2519134"/>
              <a:gd name="connsiteY158" fmla="*/ 1338290 h 4812497"/>
              <a:gd name="connsiteX159" fmla="*/ 2458924 w 2519134"/>
              <a:gd name="connsiteY159" fmla="*/ 1338290 h 4812497"/>
              <a:gd name="connsiteX160" fmla="*/ 2495151 w 2519134"/>
              <a:gd name="connsiteY160" fmla="*/ 1344366 h 4812497"/>
              <a:gd name="connsiteX161" fmla="*/ 2508737 w 2519134"/>
              <a:gd name="connsiteY161" fmla="*/ 1370191 h 4812497"/>
              <a:gd name="connsiteX162" fmla="*/ 2492132 w 2519134"/>
              <a:gd name="connsiteY162" fmla="*/ 1406649 h 4812497"/>
              <a:gd name="connsiteX163" fmla="*/ 2457414 w 2519134"/>
              <a:gd name="connsiteY163" fmla="*/ 1423359 h 4812497"/>
              <a:gd name="connsiteX164" fmla="*/ 2452886 w 2519134"/>
              <a:gd name="connsiteY164" fmla="*/ 1423359 h 4812497"/>
              <a:gd name="connsiteX165" fmla="*/ 2412129 w 2519134"/>
              <a:gd name="connsiteY165" fmla="*/ 1421840 h 4812497"/>
              <a:gd name="connsiteX166" fmla="*/ 2259671 w 2519134"/>
              <a:gd name="connsiteY166" fmla="*/ 1435512 h 4812497"/>
              <a:gd name="connsiteX167" fmla="*/ 2172120 w 2519134"/>
              <a:gd name="connsiteY167" fmla="*/ 1456779 h 4812497"/>
              <a:gd name="connsiteX168" fmla="*/ 2137402 w 2519134"/>
              <a:gd name="connsiteY168" fmla="*/ 1471970 h 4812497"/>
              <a:gd name="connsiteX169" fmla="*/ 2291370 w 2519134"/>
              <a:gd name="connsiteY169" fmla="*/ 1385382 h 4812497"/>
              <a:gd name="connsiteX170" fmla="*/ 2351750 w 2519134"/>
              <a:gd name="connsiteY170" fmla="*/ 1361076 h 4812497"/>
              <a:gd name="connsiteX171" fmla="*/ 2363826 w 2519134"/>
              <a:gd name="connsiteY171" fmla="*/ 1356519 h 4812497"/>
              <a:gd name="connsiteX172" fmla="*/ 2384959 w 2519134"/>
              <a:gd name="connsiteY172" fmla="*/ 1350443 h 4812497"/>
              <a:gd name="connsiteX173" fmla="*/ 2394015 w 2519134"/>
              <a:gd name="connsiteY173" fmla="*/ 1347404 h 4812497"/>
              <a:gd name="connsiteX174" fmla="*/ 2392506 w 2519134"/>
              <a:gd name="connsiteY174" fmla="*/ 1344366 h 4812497"/>
              <a:gd name="connsiteX175" fmla="*/ 2457414 w 2519134"/>
              <a:gd name="connsiteY175" fmla="*/ 1338290 h 4812497"/>
              <a:gd name="connsiteX176" fmla="*/ 637210 w 2519134"/>
              <a:gd name="connsiteY176" fmla="*/ 1280362 h 4812497"/>
              <a:gd name="connsiteX177" fmla="*/ 653817 w 2519134"/>
              <a:gd name="connsiteY177" fmla="*/ 1304628 h 4812497"/>
              <a:gd name="connsiteX178" fmla="*/ 697597 w 2519134"/>
              <a:gd name="connsiteY178" fmla="*/ 1344060 h 4812497"/>
              <a:gd name="connsiteX179" fmla="*/ 729301 w 2519134"/>
              <a:gd name="connsiteY179" fmla="*/ 1356192 h 4812497"/>
              <a:gd name="connsiteX180" fmla="*/ 717224 w 2519134"/>
              <a:gd name="connsiteY180" fmla="*/ 1397141 h 4812497"/>
              <a:gd name="connsiteX181" fmla="*/ 705146 w 2519134"/>
              <a:gd name="connsiteY181" fmla="*/ 1415340 h 4812497"/>
              <a:gd name="connsiteX182" fmla="*/ 700617 w 2519134"/>
              <a:gd name="connsiteY182" fmla="*/ 1419890 h 4812497"/>
              <a:gd name="connsiteX183" fmla="*/ 697597 w 2519134"/>
              <a:gd name="connsiteY183" fmla="*/ 1421407 h 4812497"/>
              <a:gd name="connsiteX184" fmla="*/ 696088 w 2519134"/>
              <a:gd name="connsiteY184" fmla="*/ 1421407 h 4812497"/>
              <a:gd name="connsiteX185" fmla="*/ 690049 w 2519134"/>
              <a:gd name="connsiteY185" fmla="*/ 1421407 h 4812497"/>
              <a:gd name="connsiteX186" fmla="*/ 688539 w 2519134"/>
              <a:gd name="connsiteY186" fmla="*/ 1422923 h 4812497"/>
              <a:gd name="connsiteX187" fmla="*/ 687030 w 2519134"/>
              <a:gd name="connsiteY187" fmla="*/ 1424440 h 4812497"/>
              <a:gd name="connsiteX188" fmla="*/ 677972 w 2519134"/>
              <a:gd name="connsiteY188" fmla="*/ 1410790 h 4812497"/>
              <a:gd name="connsiteX189" fmla="*/ 658346 w 2519134"/>
              <a:gd name="connsiteY189" fmla="*/ 1372875 h 4812497"/>
              <a:gd name="connsiteX190" fmla="*/ 659855 w 2519134"/>
              <a:gd name="connsiteY190" fmla="*/ 1371359 h 4812497"/>
              <a:gd name="connsiteX191" fmla="*/ 661365 w 2519134"/>
              <a:gd name="connsiteY191" fmla="*/ 1371359 h 4812497"/>
              <a:gd name="connsiteX192" fmla="*/ 661365 w 2519134"/>
              <a:gd name="connsiteY192" fmla="*/ 1369842 h 4812497"/>
              <a:gd name="connsiteX193" fmla="*/ 659855 w 2519134"/>
              <a:gd name="connsiteY193" fmla="*/ 1369842 h 4812497"/>
              <a:gd name="connsiteX194" fmla="*/ 664384 w 2519134"/>
              <a:gd name="connsiteY194" fmla="*/ 1357709 h 4812497"/>
              <a:gd name="connsiteX195" fmla="*/ 662875 w 2519134"/>
              <a:gd name="connsiteY195" fmla="*/ 1350126 h 4812497"/>
              <a:gd name="connsiteX196" fmla="*/ 652307 w 2519134"/>
              <a:gd name="connsiteY196" fmla="*/ 1319794 h 4812497"/>
              <a:gd name="connsiteX197" fmla="*/ 649288 w 2519134"/>
              <a:gd name="connsiteY197" fmla="*/ 1313727 h 4812497"/>
              <a:gd name="connsiteX198" fmla="*/ 637210 w 2519134"/>
              <a:gd name="connsiteY198" fmla="*/ 1280362 h 4812497"/>
              <a:gd name="connsiteX199" fmla="*/ 2037884 w 2519134"/>
              <a:gd name="connsiteY199" fmla="*/ 1259567 h 4812497"/>
              <a:gd name="connsiteX200" fmla="*/ 1988069 w 2519134"/>
              <a:gd name="connsiteY200" fmla="*/ 1311250 h 4812497"/>
              <a:gd name="connsiteX201" fmla="*/ 1923158 w 2519134"/>
              <a:gd name="connsiteY201" fmla="*/ 1387254 h 4812497"/>
              <a:gd name="connsiteX202" fmla="*/ 1920139 w 2519134"/>
              <a:gd name="connsiteY202" fmla="*/ 1397894 h 4812497"/>
              <a:gd name="connsiteX203" fmla="*/ 1920139 w 2519134"/>
              <a:gd name="connsiteY203" fmla="*/ 1405495 h 4812497"/>
              <a:gd name="connsiteX204" fmla="*/ 1918629 w 2519134"/>
              <a:gd name="connsiteY204" fmla="*/ 1408535 h 4812497"/>
              <a:gd name="connsiteX205" fmla="*/ 1811451 w 2519134"/>
              <a:gd name="connsiteY205" fmla="*/ 1466298 h 4812497"/>
              <a:gd name="connsiteX206" fmla="*/ 1764655 w 2519134"/>
              <a:gd name="connsiteY206" fmla="*/ 1510380 h 4812497"/>
              <a:gd name="connsiteX207" fmla="*/ 1760126 w 2519134"/>
              <a:gd name="connsiteY207" fmla="*/ 1519501 h 4812497"/>
              <a:gd name="connsiteX208" fmla="*/ 1760126 w 2519134"/>
              <a:gd name="connsiteY208" fmla="*/ 1513421 h 4812497"/>
              <a:gd name="connsiteX209" fmla="*/ 1761635 w 2519134"/>
              <a:gd name="connsiteY209" fmla="*/ 1498220 h 4812497"/>
              <a:gd name="connsiteX210" fmla="*/ 1763145 w 2519134"/>
              <a:gd name="connsiteY210" fmla="*/ 1484539 h 4812497"/>
              <a:gd name="connsiteX211" fmla="*/ 1766164 w 2519134"/>
              <a:gd name="connsiteY211" fmla="*/ 1458698 h 4812497"/>
              <a:gd name="connsiteX212" fmla="*/ 1769183 w 2519134"/>
              <a:gd name="connsiteY212" fmla="*/ 1451097 h 4812497"/>
              <a:gd name="connsiteX213" fmla="*/ 1788807 w 2519134"/>
              <a:gd name="connsiteY213" fmla="*/ 1426776 h 4812497"/>
              <a:gd name="connsiteX214" fmla="*/ 1853718 w 2519134"/>
              <a:gd name="connsiteY214" fmla="*/ 1361412 h 4812497"/>
              <a:gd name="connsiteX215" fmla="*/ 1862776 w 2519134"/>
              <a:gd name="connsiteY215" fmla="*/ 1361412 h 4812497"/>
              <a:gd name="connsiteX216" fmla="*/ 1873343 w 2519134"/>
              <a:gd name="connsiteY216" fmla="*/ 1356852 h 4812497"/>
              <a:gd name="connsiteX217" fmla="*/ 1905043 w 2519134"/>
              <a:gd name="connsiteY217" fmla="*/ 1327971 h 4812497"/>
              <a:gd name="connsiteX218" fmla="*/ 1936744 w 2519134"/>
              <a:gd name="connsiteY218" fmla="*/ 1308210 h 4812497"/>
              <a:gd name="connsiteX219" fmla="*/ 1989578 w 2519134"/>
              <a:gd name="connsiteY219" fmla="*/ 1282368 h 4812497"/>
              <a:gd name="connsiteX220" fmla="*/ 2037884 w 2519134"/>
              <a:gd name="connsiteY220" fmla="*/ 1259567 h 4812497"/>
              <a:gd name="connsiteX221" fmla="*/ 2377263 w 2519134"/>
              <a:gd name="connsiteY221" fmla="*/ 1244714 h 4812497"/>
              <a:gd name="connsiteX222" fmla="*/ 2378772 w 2519134"/>
              <a:gd name="connsiteY222" fmla="*/ 1246232 h 4812497"/>
              <a:gd name="connsiteX223" fmla="*/ 2407447 w 2519134"/>
              <a:gd name="connsiteY223" fmla="*/ 1258378 h 4812497"/>
              <a:gd name="connsiteX224" fmla="*/ 2421029 w 2519134"/>
              <a:gd name="connsiteY224" fmla="*/ 1265969 h 4812497"/>
              <a:gd name="connsiteX225" fmla="*/ 2424048 w 2519134"/>
              <a:gd name="connsiteY225" fmla="*/ 1270523 h 4812497"/>
              <a:gd name="connsiteX226" fmla="*/ 2425557 w 2519134"/>
              <a:gd name="connsiteY226" fmla="*/ 1273560 h 4812497"/>
              <a:gd name="connsiteX227" fmla="*/ 2419520 w 2519134"/>
              <a:gd name="connsiteY227" fmla="*/ 1278114 h 4812497"/>
              <a:gd name="connsiteX228" fmla="*/ 2404428 w 2519134"/>
              <a:gd name="connsiteY228" fmla="*/ 1282669 h 4812497"/>
              <a:gd name="connsiteX229" fmla="*/ 2307840 w 2519134"/>
              <a:gd name="connsiteY229" fmla="*/ 1317587 h 4812497"/>
              <a:gd name="connsiteX230" fmla="*/ 2233890 w 2519134"/>
              <a:gd name="connsiteY230" fmla="*/ 1343397 h 4812497"/>
              <a:gd name="connsiteX231" fmla="*/ 2182578 w 2519134"/>
              <a:gd name="connsiteY231" fmla="*/ 1364652 h 4812497"/>
              <a:gd name="connsiteX232" fmla="*/ 2098064 w 2519134"/>
              <a:gd name="connsiteY232" fmla="*/ 1408679 h 4812497"/>
              <a:gd name="connsiteX233" fmla="*/ 2039205 w 2519134"/>
              <a:gd name="connsiteY233" fmla="*/ 1446634 h 4812497"/>
              <a:gd name="connsiteX234" fmla="*/ 2016568 w 2519134"/>
              <a:gd name="connsiteY234" fmla="*/ 1470926 h 4812497"/>
              <a:gd name="connsiteX235" fmla="*/ 2015058 w 2519134"/>
              <a:gd name="connsiteY235" fmla="*/ 1470926 h 4812497"/>
              <a:gd name="connsiteX236" fmla="*/ 2013549 w 2519134"/>
              <a:gd name="connsiteY236" fmla="*/ 1473962 h 4812497"/>
              <a:gd name="connsiteX237" fmla="*/ 1983365 w 2519134"/>
              <a:gd name="connsiteY237" fmla="*/ 1495217 h 4812497"/>
              <a:gd name="connsiteX238" fmla="*/ 1862631 w 2519134"/>
              <a:gd name="connsiteY238" fmla="*/ 1581754 h 4812497"/>
              <a:gd name="connsiteX239" fmla="*/ 1849048 w 2519134"/>
              <a:gd name="connsiteY239" fmla="*/ 1584791 h 4812497"/>
              <a:gd name="connsiteX240" fmla="*/ 1818864 w 2519134"/>
              <a:gd name="connsiteY240" fmla="*/ 1587827 h 4812497"/>
              <a:gd name="connsiteX241" fmla="*/ 1775098 w 2519134"/>
              <a:gd name="connsiteY241" fmla="*/ 1574163 h 4812497"/>
              <a:gd name="connsiteX242" fmla="*/ 1772079 w 2519134"/>
              <a:gd name="connsiteY242" fmla="*/ 1560499 h 4812497"/>
              <a:gd name="connsiteX243" fmla="*/ 1767552 w 2519134"/>
              <a:gd name="connsiteY243" fmla="*/ 1537726 h 4812497"/>
              <a:gd name="connsiteX244" fmla="*/ 1779625 w 2519134"/>
              <a:gd name="connsiteY244" fmla="*/ 1525581 h 4812497"/>
              <a:gd name="connsiteX245" fmla="*/ 1781135 w 2519134"/>
              <a:gd name="connsiteY245" fmla="*/ 1519508 h 4812497"/>
              <a:gd name="connsiteX246" fmla="*/ 1821883 w 2519134"/>
              <a:gd name="connsiteY246" fmla="*/ 1481553 h 4812497"/>
              <a:gd name="connsiteX247" fmla="*/ 1926016 w 2519134"/>
              <a:gd name="connsiteY247" fmla="*/ 1425380 h 4812497"/>
              <a:gd name="connsiteX248" fmla="*/ 1933562 w 2519134"/>
              <a:gd name="connsiteY248" fmla="*/ 1420825 h 4812497"/>
              <a:gd name="connsiteX249" fmla="*/ 1935072 w 2519134"/>
              <a:gd name="connsiteY249" fmla="*/ 1417789 h 4812497"/>
              <a:gd name="connsiteX250" fmla="*/ 1938090 w 2519134"/>
              <a:gd name="connsiteY250" fmla="*/ 1417789 h 4812497"/>
              <a:gd name="connsiteX251" fmla="*/ 1945636 w 2519134"/>
              <a:gd name="connsiteY251" fmla="*/ 1416270 h 4812497"/>
              <a:gd name="connsiteX252" fmla="*/ 1948654 w 2519134"/>
              <a:gd name="connsiteY252" fmla="*/ 1416270 h 4812497"/>
              <a:gd name="connsiteX253" fmla="*/ 1951673 w 2519134"/>
              <a:gd name="connsiteY253" fmla="*/ 1414752 h 4812497"/>
              <a:gd name="connsiteX254" fmla="*/ 2042224 w 2519134"/>
              <a:gd name="connsiteY254" fmla="*/ 1370724 h 4812497"/>
              <a:gd name="connsiteX255" fmla="*/ 2214271 w 2519134"/>
              <a:gd name="connsiteY255" fmla="*/ 1294815 h 4812497"/>
              <a:gd name="connsiteX256" fmla="*/ 2217289 w 2519134"/>
              <a:gd name="connsiteY256" fmla="*/ 1293296 h 4812497"/>
              <a:gd name="connsiteX257" fmla="*/ 2248982 w 2519134"/>
              <a:gd name="connsiteY257" fmla="*/ 1272042 h 4812497"/>
              <a:gd name="connsiteX258" fmla="*/ 2377263 w 2519134"/>
              <a:gd name="connsiteY258" fmla="*/ 1244714 h 4812497"/>
              <a:gd name="connsiteX259" fmla="*/ 138959 w 2519134"/>
              <a:gd name="connsiteY259" fmla="*/ 1160049 h 4812497"/>
              <a:gd name="connsiteX260" fmla="*/ 172201 w 2519134"/>
              <a:gd name="connsiteY260" fmla="*/ 1160049 h 4812497"/>
              <a:gd name="connsiteX261" fmla="*/ 173712 w 2519134"/>
              <a:gd name="connsiteY261" fmla="*/ 1160049 h 4812497"/>
              <a:gd name="connsiteX262" fmla="*/ 293083 w 2519134"/>
              <a:gd name="connsiteY262" fmla="*/ 1172210 h 4812497"/>
              <a:gd name="connsiteX263" fmla="*/ 296105 w 2519134"/>
              <a:gd name="connsiteY263" fmla="*/ 1173731 h 4812497"/>
              <a:gd name="connsiteX264" fmla="*/ 342947 w 2519134"/>
              <a:gd name="connsiteY264" fmla="*/ 1255821 h 4812497"/>
              <a:gd name="connsiteX265" fmla="*/ 345969 w 2519134"/>
              <a:gd name="connsiteY265" fmla="*/ 1263421 h 4812497"/>
              <a:gd name="connsiteX266" fmla="*/ 356546 w 2519134"/>
              <a:gd name="connsiteY266" fmla="*/ 1290785 h 4812497"/>
              <a:gd name="connsiteX267" fmla="*/ 391299 w 2519134"/>
              <a:gd name="connsiteY267" fmla="*/ 1374395 h 4812497"/>
              <a:gd name="connsiteX268" fmla="*/ 483472 w 2519134"/>
              <a:gd name="connsiteY268" fmla="*/ 1556817 h 4812497"/>
              <a:gd name="connsiteX269" fmla="*/ 510670 w 2519134"/>
              <a:gd name="connsiteY269" fmla="*/ 1585701 h 4812497"/>
              <a:gd name="connsiteX270" fmla="*/ 528803 w 2519134"/>
              <a:gd name="connsiteY270" fmla="*/ 1591781 h 4812497"/>
              <a:gd name="connsiteX271" fmla="*/ 530314 w 2519134"/>
              <a:gd name="connsiteY271" fmla="*/ 1591781 h 4812497"/>
              <a:gd name="connsiteX272" fmla="*/ 533336 w 2519134"/>
              <a:gd name="connsiteY272" fmla="*/ 1590261 h 4812497"/>
              <a:gd name="connsiteX273" fmla="*/ 534847 w 2519134"/>
              <a:gd name="connsiteY273" fmla="*/ 1590261 h 4812497"/>
              <a:gd name="connsiteX274" fmla="*/ 536358 w 2519134"/>
              <a:gd name="connsiteY274" fmla="*/ 1590261 h 4812497"/>
              <a:gd name="connsiteX275" fmla="*/ 540891 w 2519134"/>
              <a:gd name="connsiteY275" fmla="*/ 1588741 h 4812497"/>
              <a:gd name="connsiteX276" fmla="*/ 543913 w 2519134"/>
              <a:gd name="connsiteY276" fmla="*/ 1588741 h 4812497"/>
              <a:gd name="connsiteX277" fmla="*/ 572622 w 2519134"/>
              <a:gd name="connsiteY277" fmla="*/ 1579620 h 4812497"/>
              <a:gd name="connsiteX278" fmla="*/ 614931 w 2519134"/>
              <a:gd name="connsiteY278" fmla="*/ 1558337 h 4812497"/>
              <a:gd name="connsiteX279" fmla="*/ 614931 w 2519134"/>
              <a:gd name="connsiteY279" fmla="*/ 1564418 h 4812497"/>
              <a:gd name="connsiteX280" fmla="*/ 611909 w 2519134"/>
              <a:gd name="connsiteY280" fmla="*/ 1623705 h 4812497"/>
              <a:gd name="connsiteX281" fmla="*/ 601332 w 2519134"/>
              <a:gd name="connsiteY281" fmla="*/ 1664750 h 4812497"/>
              <a:gd name="connsiteX282" fmla="*/ 593777 w 2519134"/>
              <a:gd name="connsiteY282" fmla="*/ 1675392 h 4812497"/>
              <a:gd name="connsiteX283" fmla="*/ 592266 w 2519134"/>
              <a:gd name="connsiteY283" fmla="*/ 1678432 h 4812497"/>
              <a:gd name="connsiteX284" fmla="*/ 581688 w 2519134"/>
              <a:gd name="connsiteY284" fmla="*/ 1678432 h 4812497"/>
              <a:gd name="connsiteX285" fmla="*/ 462318 w 2519134"/>
              <a:gd name="connsiteY285" fmla="*/ 1620665 h 4812497"/>
              <a:gd name="connsiteX286" fmla="*/ 423031 w 2519134"/>
              <a:gd name="connsiteY286" fmla="*/ 1579620 h 4812497"/>
              <a:gd name="connsiteX287" fmla="*/ 412454 w 2519134"/>
              <a:gd name="connsiteY287" fmla="*/ 1565938 h 4812497"/>
              <a:gd name="connsiteX288" fmla="*/ 410943 w 2519134"/>
              <a:gd name="connsiteY288" fmla="*/ 1562898 h 4812497"/>
              <a:gd name="connsiteX289" fmla="*/ 409432 w 2519134"/>
              <a:gd name="connsiteY289" fmla="*/ 1561378 h 4812497"/>
              <a:gd name="connsiteX290" fmla="*/ 125359 w 2519134"/>
              <a:gd name="connsiteY290" fmla="*/ 1248220 h 4812497"/>
              <a:gd name="connsiteX291" fmla="*/ 125359 w 2519134"/>
              <a:gd name="connsiteY291" fmla="*/ 1246699 h 4812497"/>
              <a:gd name="connsiteX292" fmla="*/ 98161 w 2519134"/>
              <a:gd name="connsiteY292" fmla="*/ 1220856 h 4812497"/>
              <a:gd name="connsiteX293" fmla="*/ 90606 w 2519134"/>
              <a:gd name="connsiteY293" fmla="*/ 1201094 h 4812497"/>
              <a:gd name="connsiteX294" fmla="*/ 105716 w 2519134"/>
              <a:gd name="connsiteY294" fmla="*/ 1172210 h 4812497"/>
              <a:gd name="connsiteX295" fmla="*/ 117804 w 2519134"/>
              <a:gd name="connsiteY295" fmla="*/ 1163089 h 4812497"/>
              <a:gd name="connsiteX296" fmla="*/ 120826 w 2519134"/>
              <a:gd name="connsiteY296" fmla="*/ 1161569 h 4812497"/>
              <a:gd name="connsiteX297" fmla="*/ 122337 w 2519134"/>
              <a:gd name="connsiteY297" fmla="*/ 1161569 h 4812497"/>
              <a:gd name="connsiteX298" fmla="*/ 123849 w 2519134"/>
              <a:gd name="connsiteY298" fmla="*/ 1161569 h 4812497"/>
              <a:gd name="connsiteX299" fmla="*/ 138959 w 2519134"/>
              <a:gd name="connsiteY299" fmla="*/ 1160049 h 4812497"/>
              <a:gd name="connsiteX300" fmla="*/ 2386938 w 2519134"/>
              <a:gd name="connsiteY300" fmla="*/ 1146681 h 4812497"/>
              <a:gd name="connsiteX301" fmla="*/ 2386938 w 2519134"/>
              <a:gd name="connsiteY301" fmla="*/ 1148202 h 4812497"/>
              <a:gd name="connsiteX302" fmla="*/ 2382407 w 2519134"/>
              <a:gd name="connsiteY302" fmla="*/ 1152765 h 4812497"/>
              <a:gd name="connsiteX303" fmla="*/ 2367303 w 2519134"/>
              <a:gd name="connsiteY303" fmla="*/ 1164935 h 4812497"/>
              <a:gd name="connsiteX304" fmla="*/ 2263090 w 2519134"/>
              <a:gd name="connsiteY304" fmla="*/ 1239470 h 4812497"/>
              <a:gd name="connsiteX305" fmla="*/ 2241945 w 2519134"/>
              <a:gd name="connsiteY305" fmla="*/ 1254681 h 4812497"/>
              <a:gd name="connsiteX306" fmla="*/ 2208717 w 2519134"/>
              <a:gd name="connsiteY306" fmla="*/ 1275977 h 4812497"/>
              <a:gd name="connsiteX307" fmla="*/ 1958000 w 2519134"/>
              <a:gd name="connsiteY307" fmla="*/ 1390062 h 4812497"/>
              <a:gd name="connsiteX308" fmla="*/ 1944407 w 2519134"/>
              <a:gd name="connsiteY308" fmla="*/ 1396147 h 4812497"/>
              <a:gd name="connsiteX309" fmla="*/ 1938366 w 2519134"/>
              <a:gd name="connsiteY309" fmla="*/ 1399189 h 4812497"/>
              <a:gd name="connsiteX310" fmla="*/ 1951959 w 2519134"/>
              <a:gd name="connsiteY310" fmla="*/ 1382456 h 4812497"/>
              <a:gd name="connsiteX311" fmla="*/ 2001800 w 2519134"/>
              <a:gd name="connsiteY311" fmla="*/ 1323132 h 4812497"/>
              <a:gd name="connsiteX312" fmla="*/ 2060704 w 2519134"/>
              <a:gd name="connsiteY312" fmla="*/ 1263808 h 4812497"/>
              <a:gd name="connsiteX313" fmla="*/ 2109035 w 2519134"/>
              <a:gd name="connsiteY313" fmla="*/ 1231864 h 4812497"/>
              <a:gd name="connsiteX314" fmla="*/ 2238924 w 2519134"/>
              <a:gd name="connsiteY314" fmla="*/ 1189273 h 4812497"/>
              <a:gd name="connsiteX315" fmla="*/ 2288766 w 2519134"/>
              <a:gd name="connsiteY315" fmla="*/ 1171019 h 4812497"/>
              <a:gd name="connsiteX316" fmla="*/ 2320483 w 2519134"/>
              <a:gd name="connsiteY316" fmla="*/ 1160371 h 4812497"/>
              <a:gd name="connsiteX317" fmla="*/ 2343138 w 2519134"/>
              <a:gd name="connsiteY317" fmla="*/ 1155808 h 4812497"/>
              <a:gd name="connsiteX318" fmla="*/ 2353710 w 2519134"/>
              <a:gd name="connsiteY318" fmla="*/ 1155808 h 4812497"/>
              <a:gd name="connsiteX319" fmla="*/ 2379386 w 2519134"/>
              <a:gd name="connsiteY319" fmla="*/ 1152765 h 4812497"/>
              <a:gd name="connsiteX320" fmla="*/ 2380896 w 2519134"/>
              <a:gd name="connsiteY320" fmla="*/ 1152765 h 4812497"/>
              <a:gd name="connsiteX321" fmla="*/ 2386938 w 2519134"/>
              <a:gd name="connsiteY321" fmla="*/ 1146681 h 4812497"/>
              <a:gd name="connsiteX322" fmla="*/ 2327432 w 2519134"/>
              <a:gd name="connsiteY322" fmla="*/ 1137769 h 4812497"/>
              <a:gd name="connsiteX323" fmla="*/ 2331981 w 2519134"/>
              <a:gd name="connsiteY323" fmla="*/ 1137769 h 4812497"/>
              <a:gd name="connsiteX324" fmla="*/ 2315302 w 2519134"/>
              <a:gd name="connsiteY324" fmla="*/ 1140832 h 4812497"/>
              <a:gd name="connsiteX325" fmla="*/ 2280427 w 2519134"/>
              <a:gd name="connsiteY325" fmla="*/ 1153086 h 4812497"/>
              <a:gd name="connsiteX326" fmla="*/ 2241004 w 2519134"/>
              <a:gd name="connsiteY326" fmla="*/ 1166872 h 4812497"/>
              <a:gd name="connsiteX327" fmla="*/ 2231906 w 2519134"/>
              <a:gd name="connsiteY327" fmla="*/ 1171467 h 4812497"/>
              <a:gd name="connsiteX328" fmla="*/ 2186418 w 2519134"/>
              <a:gd name="connsiteY328" fmla="*/ 1186785 h 4812497"/>
              <a:gd name="connsiteX329" fmla="*/ 2257683 w 2519134"/>
              <a:gd name="connsiteY329" fmla="*/ 1157682 h 4812497"/>
              <a:gd name="connsiteX330" fmla="*/ 2288009 w 2519134"/>
              <a:gd name="connsiteY330" fmla="*/ 1145428 h 4812497"/>
              <a:gd name="connsiteX331" fmla="*/ 2300139 w 2519134"/>
              <a:gd name="connsiteY331" fmla="*/ 1140832 h 4812497"/>
              <a:gd name="connsiteX332" fmla="*/ 2327432 w 2519134"/>
              <a:gd name="connsiteY332" fmla="*/ 1137769 h 4812497"/>
              <a:gd name="connsiteX333" fmla="*/ 2116607 w 2519134"/>
              <a:gd name="connsiteY333" fmla="*/ 1015972 h 4812497"/>
              <a:gd name="connsiteX334" fmla="*/ 1998911 w 2519134"/>
              <a:gd name="connsiteY334" fmla="*/ 1125433 h 4812497"/>
              <a:gd name="connsiteX335" fmla="*/ 1938555 w 2519134"/>
              <a:gd name="connsiteY335" fmla="*/ 1190805 h 4812497"/>
              <a:gd name="connsiteX336" fmla="*/ 1826895 w 2519134"/>
              <a:gd name="connsiteY336" fmla="*/ 1327631 h 4812497"/>
              <a:gd name="connsiteX337" fmla="*/ 1822368 w 2519134"/>
              <a:gd name="connsiteY337" fmla="*/ 1345874 h 4812497"/>
              <a:gd name="connsiteX338" fmla="*/ 1813315 w 2519134"/>
              <a:gd name="connsiteY338" fmla="*/ 1354996 h 4812497"/>
              <a:gd name="connsiteX339" fmla="*/ 1808788 w 2519134"/>
              <a:gd name="connsiteY339" fmla="*/ 1358036 h 4812497"/>
              <a:gd name="connsiteX340" fmla="*/ 1805770 w 2519134"/>
              <a:gd name="connsiteY340" fmla="*/ 1359557 h 4812497"/>
              <a:gd name="connsiteX341" fmla="*/ 1793699 w 2519134"/>
              <a:gd name="connsiteY341" fmla="*/ 1370199 h 4812497"/>
              <a:gd name="connsiteX342" fmla="*/ 1772574 w 2519134"/>
              <a:gd name="connsiteY342" fmla="*/ 1391483 h 4812497"/>
              <a:gd name="connsiteX343" fmla="*/ 1752958 w 2519134"/>
              <a:gd name="connsiteY343" fmla="*/ 1403645 h 4812497"/>
              <a:gd name="connsiteX344" fmla="*/ 1751449 w 2519134"/>
              <a:gd name="connsiteY344" fmla="*/ 1403645 h 4812497"/>
              <a:gd name="connsiteX345" fmla="*/ 1743905 w 2519134"/>
              <a:gd name="connsiteY345" fmla="*/ 1399084 h 4812497"/>
              <a:gd name="connsiteX346" fmla="*/ 1736360 w 2519134"/>
              <a:gd name="connsiteY346" fmla="*/ 1374759 h 4812497"/>
              <a:gd name="connsiteX347" fmla="*/ 1739378 w 2519134"/>
              <a:gd name="connsiteY347" fmla="*/ 1356516 h 4812497"/>
              <a:gd name="connsiteX348" fmla="*/ 1742396 w 2519134"/>
              <a:gd name="connsiteY348" fmla="*/ 1350435 h 4812497"/>
              <a:gd name="connsiteX349" fmla="*/ 1752958 w 2519134"/>
              <a:gd name="connsiteY349" fmla="*/ 1332191 h 4812497"/>
              <a:gd name="connsiteX350" fmla="*/ 1768047 w 2519134"/>
              <a:gd name="connsiteY350" fmla="*/ 1316989 h 4812497"/>
              <a:gd name="connsiteX351" fmla="*/ 1971751 w 2519134"/>
              <a:gd name="connsiteY351" fmla="*/ 1129993 h 4812497"/>
              <a:gd name="connsiteX352" fmla="*/ 2116607 w 2519134"/>
              <a:gd name="connsiteY352" fmla="*/ 1015972 h 4812497"/>
              <a:gd name="connsiteX353" fmla="*/ 253404 w 2519134"/>
              <a:gd name="connsiteY353" fmla="*/ 950617 h 4812497"/>
              <a:gd name="connsiteX354" fmla="*/ 256420 w 2519134"/>
              <a:gd name="connsiteY354" fmla="*/ 950617 h 4812497"/>
              <a:gd name="connsiteX355" fmla="*/ 268487 w 2519134"/>
              <a:gd name="connsiteY355" fmla="*/ 979528 h 4812497"/>
              <a:gd name="connsiteX356" fmla="*/ 387645 w 2519134"/>
              <a:gd name="connsiteY356" fmla="*/ 1197125 h 4812497"/>
              <a:gd name="connsiteX357" fmla="*/ 402729 w 2519134"/>
              <a:gd name="connsiteY357" fmla="*/ 1224515 h 4812497"/>
              <a:gd name="connsiteX358" fmla="*/ 411779 w 2519134"/>
              <a:gd name="connsiteY358" fmla="*/ 1241253 h 4812497"/>
              <a:gd name="connsiteX359" fmla="*/ 434404 w 2519134"/>
              <a:gd name="connsiteY359" fmla="*/ 1282338 h 4812497"/>
              <a:gd name="connsiteX360" fmla="*/ 503787 w 2519134"/>
              <a:gd name="connsiteY360" fmla="*/ 1393419 h 4812497"/>
              <a:gd name="connsiteX361" fmla="*/ 553562 w 2519134"/>
              <a:gd name="connsiteY361" fmla="*/ 1451242 h 4812497"/>
              <a:gd name="connsiteX362" fmla="*/ 583728 w 2519134"/>
              <a:gd name="connsiteY362" fmla="*/ 1466458 h 4812497"/>
              <a:gd name="connsiteX363" fmla="*/ 644062 w 2519134"/>
              <a:gd name="connsiteY363" fmla="*/ 1474066 h 4812497"/>
              <a:gd name="connsiteX364" fmla="*/ 680262 w 2519134"/>
              <a:gd name="connsiteY364" fmla="*/ 1478631 h 4812497"/>
              <a:gd name="connsiteX365" fmla="*/ 681770 w 2519134"/>
              <a:gd name="connsiteY365" fmla="*/ 1478631 h 4812497"/>
              <a:gd name="connsiteX366" fmla="*/ 681770 w 2519134"/>
              <a:gd name="connsiteY366" fmla="*/ 1486240 h 4812497"/>
              <a:gd name="connsiteX367" fmla="*/ 678753 w 2519134"/>
              <a:gd name="connsiteY367" fmla="*/ 1512108 h 4812497"/>
              <a:gd name="connsiteX368" fmla="*/ 677245 w 2519134"/>
              <a:gd name="connsiteY368" fmla="*/ 1515151 h 4812497"/>
              <a:gd name="connsiteX369" fmla="*/ 651604 w 2519134"/>
              <a:gd name="connsiteY369" fmla="*/ 1509064 h 4812497"/>
              <a:gd name="connsiteX370" fmla="*/ 616912 w 2519134"/>
              <a:gd name="connsiteY370" fmla="*/ 1528846 h 4812497"/>
              <a:gd name="connsiteX371" fmla="*/ 564120 w 2519134"/>
              <a:gd name="connsiteY371" fmla="*/ 1562322 h 4812497"/>
              <a:gd name="connsiteX372" fmla="*/ 538478 w 2519134"/>
              <a:gd name="connsiteY372" fmla="*/ 1569931 h 4812497"/>
              <a:gd name="connsiteX373" fmla="*/ 530937 w 2519134"/>
              <a:gd name="connsiteY373" fmla="*/ 1572974 h 4812497"/>
              <a:gd name="connsiteX374" fmla="*/ 527920 w 2519134"/>
              <a:gd name="connsiteY374" fmla="*/ 1572974 h 4812497"/>
              <a:gd name="connsiteX375" fmla="*/ 520379 w 2519134"/>
              <a:gd name="connsiteY375" fmla="*/ 1569931 h 4812497"/>
              <a:gd name="connsiteX376" fmla="*/ 497753 w 2519134"/>
              <a:gd name="connsiteY376" fmla="*/ 1547106 h 4812497"/>
              <a:gd name="connsiteX377" fmla="*/ 407254 w 2519134"/>
              <a:gd name="connsiteY377" fmla="*/ 1367550 h 4812497"/>
              <a:gd name="connsiteX378" fmla="*/ 374070 w 2519134"/>
              <a:gd name="connsiteY378" fmla="*/ 1283859 h 4812497"/>
              <a:gd name="connsiteX379" fmla="*/ 363512 w 2519134"/>
              <a:gd name="connsiteY379" fmla="*/ 1257991 h 4812497"/>
              <a:gd name="connsiteX380" fmla="*/ 360495 w 2519134"/>
              <a:gd name="connsiteY380" fmla="*/ 1248861 h 4812497"/>
              <a:gd name="connsiteX381" fmla="*/ 360495 w 2519134"/>
              <a:gd name="connsiteY381" fmla="*/ 1247340 h 4812497"/>
              <a:gd name="connsiteX382" fmla="*/ 309212 w 2519134"/>
              <a:gd name="connsiteY382" fmla="*/ 1159084 h 4812497"/>
              <a:gd name="connsiteX383" fmla="*/ 294129 w 2519134"/>
              <a:gd name="connsiteY383" fmla="*/ 1133216 h 4812497"/>
              <a:gd name="connsiteX384" fmla="*/ 242845 w 2519134"/>
              <a:gd name="connsiteY384" fmla="*/ 1046481 h 4812497"/>
              <a:gd name="connsiteX385" fmla="*/ 205137 w 2519134"/>
              <a:gd name="connsiteY385" fmla="*/ 990180 h 4812497"/>
              <a:gd name="connsiteX386" fmla="*/ 196087 w 2519134"/>
              <a:gd name="connsiteY386" fmla="*/ 970398 h 4812497"/>
              <a:gd name="connsiteX387" fmla="*/ 197596 w 2519134"/>
              <a:gd name="connsiteY387" fmla="*/ 965833 h 4812497"/>
              <a:gd name="connsiteX388" fmla="*/ 205137 w 2519134"/>
              <a:gd name="connsiteY388" fmla="*/ 961269 h 4812497"/>
              <a:gd name="connsiteX389" fmla="*/ 209662 w 2519134"/>
              <a:gd name="connsiteY389" fmla="*/ 961269 h 4812497"/>
              <a:gd name="connsiteX390" fmla="*/ 211170 w 2519134"/>
              <a:gd name="connsiteY390" fmla="*/ 961269 h 4812497"/>
              <a:gd name="connsiteX391" fmla="*/ 212679 w 2519134"/>
              <a:gd name="connsiteY391" fmla="*/ 961269 h 4812497"/>
              <a:gd name="connsiteX392" fmla="*/ 214187 w 2519134"/>
              <a:gd name="connsiteY392" fmla="*/ 959747 h 4812497"/>
              <a:gd name="connsiteX393" fmla="*/ 253404 w 2519134"/>
              <a:gd name="connsiteY393" fmla="*/ 950617 h 4812497"/>
              <a:gd name="connsiteX394" fmla="*/ 288438 w 2519134"/>
              <a:gd name="connsiteY394" fmla="*/ 898630 h 4812497"/>
              <a:gd name="connsiteX395" fmla="*/ 297481 w 2519134"/>
              <a:gd name="connsiteY395" fmla="*/ 900152 h 4812497"/>
              <a:gd name="connsiteX396" fmla="*/ 332144 w 2519134"/>
              <a:gd name="connsiteY396" fmla="*/ 910802 h 4812497"/>
              <a:gd name="connsiteX397" fmla="*/ 350229 w 2519134"/>
              <a:gd name="connsiteY397" fmla="*/ 935148 h 4812497"/>
              <a:gd name="connsiteX398" fmla="*/ 479840 w 2519134"/>
              <a:gd name="connsiteY398" fmla="*/ 1170990 h 4812497"/>
              <a:gd name="connsiteX399" fmla="*/ 565745 w 2519134"/>
              <a:gd name="connsiteY399" fmla="*/ 1352057 h 4812497"/>
              <a:gd name="connsiteX400" fmla="*/ 585338 w 2519134"/>
              <a:gd name="connsiteY400" fmla="*/ 1365751 h 4812497"/>
              <a:gd name="connsiteX401" fmla="*/ 588352 w 2519134"/>
              <a:gd name="connsiteY401" fmla="*/ 1367272 h 4812497"/>
              <a:gd name="connsiteX402" fmla="*/ 592873 w 2519134"/>
              <a:gd name="connsiteY402" fmla="*/ 1367272 h 4812497"/>
              <a:gd name="connsiteX403" fmla="*/ 603423 w 2519134"/>
              <a:gd name="connsiteY403" fmla="*/ 1368794 h 4812497"/>
              <a:gd name="connsiteX404" fmla="*/ 620001 w 2519134"/>
              <a:gd name="connsiteY404" fmla="*/ 1371837 h 4812497"/>
              <a:gd name="connsiteX405" fmla="*/ 623015 w 2519134"/>
              <a:gd name="connsiteY405" fmla="*/ 1373359 h 4812497"/>
              <a:gd name="connsiteX406" fmla="*/ 638086 w 2519134"/>
              <a:gd name="connsiteY406" fmla="*/ 1376402 h 4812497"/>
              <a:gd name="connsiteX407" fmla="*/ 639593 w 2519134"/>
              <a:gd name="connsiteY407" fmla="*/ 1379445 h 4812497"/>
              <a:gd name="connsiteX408" fmla="*/ 662200 w 2519134"/>
              <a:gd name="connsiteY408" fmla="*/ 1422049 h 4812497"/>
              <a:gd name="connsiteX409" fmla="*/ 671242 w 2519134"/>
              <a:gd name="connsiteY409" fmla="*/ 1437264 h 4812497"/>
              <a:gd name="connsiteX410" fmla="*/ 680285 w 2519134"/>
              <a:gd name="connsiteY410" fmla="*/ 1443351 h 4812497"/>
              <a:gd name="connsiteX411" fmla="*/ 680285 w 2519134"/>
              <a:gd name="connsiteY411" fmla="*/ 1449437 h 4812497"/>
              <a:gd name="connsiteX412" fmla="*/ 680285 w 2519134"/>
              <a:gd name="connsiteY412" fmla="*/ 1454002 h 4812497"/>
              <a:gd name="connsiteX413" fmla="*/ 680285 w 2519134"/>
              <a:gd name="connsiteY413" fmla="*/ 1460088 h 4812497"/>
              <a:gd name="connsiteX414" fmla="*/ 647129 w 2519134"/>
              <a:gd name="connsiteY414" fmla="*/ 1455523 h 4812497"/>
              <a:gd name="connsiteX415" fmla="*/ 585338 w 2519134"/>
              <a:gd name="connsiteY415" fmla="*/ 1447915 h 4812497"/>
              <a:gd name="connsiteX416" fmla="*/ 565745 w 2519134"/>
              <a:gd name="connsiteY416" fmla="*/ 1437264 h 4812497"/>
              <a:gd name="connsiteX417" fmla="*/ 519025 w 2519134"/>
              <a:gd name="connsiteY417" fmla="*/ 1382488 h 4812497"/>
              <a:gd name="connsiteX418" fmla="*/ 451205 w 2519134"/>
              <a:gd name="connsiteY418" fmla="*/ 1272935 h 4812497"/>
              <a:gd name="connsiteX419" fmla="*/ 428599 w 2519134"/>
              <a:gd name="connsiteY419" fmla="*/ 1231853 h 4812497"/>
              <a:gd name="connsiteX420" fmla="*/ 421063 w 2519134"/>
              <a:gd name="connsiteY420" fmla="*/ 1215116 h 4812497"/>
              <a:gd name="connsiteX421" fmla="*/ 404485 w 2519134"/>
              <a:gd name="connsiteY421" fmla="*/ 1187728 h 4812497"/>
              <a:gd name="connsiteX422" fmla="*/ 285424 w 2519134"/>
              <a:gd name="connsiteY422" fmla="*/ 971665 h 4812497"/>
              <a:gd name="connsiteX423" fmla="*/ 271860 w 2519134"/>
              <a:gd name="connsiteY423" fmla="*/ 932104 h 4812497"/>
              <a:gd name="connsiteX424" fmla="*/ 268846 w 2519134"/>
              <a:gd name="connsiteY424" fmla="*/ 918410 h 4812497"/>
              <a:gd name="connsiteX425" fmla="*/ 271860 w 2519134"/>
              <a:gd name="connsiteY425" fmla="*/ 907759 h 4812497"/>
              <a:gd name="connsiteX426" fmla="*/ 277888 w 2519134"/>
              <a:gd name="connsiteY426" fmla="*/ 900152 h 4812497"/>
              <a:gd name="connsiteX427" fmla="*/ 288438 w 2519134"/>
              <a:gd name="connsiteY427" fmla="*/ 898630 h 4812497"/>
              <a:gd name="connsiteX428" fmla="*/ 1164346 w 2519134"/>
              <a:gd name="connsiteY428" fmla="*/ 895539 h 4812497"/>
              <a:gd name="connsiteX429" fmla="*/ 1164167 w 2519134"/>
              <a:gd name="connsiteY429" fmla="*/ 895628 h 4812497"/>
              <a:gd name="connsiteX430" fmla="*/ 1164145 w 2519134"/>
              <a:gd name="connsiteY430" fmla="*/ 895565 h 4812497"/>
              <a:gd name="connsiteX431" fmla="*/ 2352422 w 2519134"/>
              <a:gd name="connsiteY431" fmla="*/ 891203 h 4812497"/>
              <a:gd name="connsiteX432" fmla="*/ 2370496 w 2519134"/>
              <a:gd name="connsiteY432" fmla="*/ 895764 h 4812497"/>
              <a:gd name="connsiteX433" fmla="*/ 2378027 w 2519134"/>
              <a:gd name="connsiteY433" fmla="*/ 914010 h 4812497"/>
              <a:gd name="connsiteX434" fmla="*/ 2378027 w 2519134"/>
              <a:gd name="connsiteY434" fmla="*/ 918571 h 4812497"/>
              <a:gd name="connsiteX435" fmla="*/ 2341879 w 2519134"/>
              <a:gd name="connsiteY435" fmla="*/ 1021963 h 4812497"/>
              <a:gd name="connsiteX436" fmla="*/ 2239462 w 2519134"/>
              <a:gd name="connsiteY436" fmla="*/ 1110150 h 4812497"/>
              <a:gd name="connsiteX437" fmla="*/ 2088847 w 2519134"/>
              <a:gd name="connsiteY437" fmla="*/ 1204419 h 4812497"/>
              <a:gd name="connsiteX438" fmla="*/ 2082823 w 2519134"/>
              <a:gd name="connsiteY438" fmla="*/ 1208980 h 4812497"/>
              <a:gd name="connsiteX439" fmla="*/ 2040651 w 2519134"/>
              <a:gd name="connsiteY439" fmla="*/ 1236349 h 4812497"/>
              <a:gd name="connsiteX440" fmla="*/ 1980405 w 2519134"/>
              <a:gd name="connsiteY440" fmla="*/ 1263717 h 4812497"/>
              <a:gd name="connsiteX441" fmla="*/ 1927690 w 2519134"/>
              <a:gd name="connsiteY441" fmla="*/ 1291086 h 4812497"/>
              <a:gd name="connsiteX442" fmla="*/ 1893049 w 2519134"/>
              <a:gd name="connsiteY442" fmla="*/ 1313893 h 4812497"/>
              <a:gd name="connsiteX443" fmla="*/ 1861420 w 2519134"/>
              <a:gd name="connsiteY443" fmla="*/ 1341261 h 4812497"/>
              <a:gd name="connsiteX444" fmla="*/ 1853889 w 2519134"/>
              <a:gd name="connsiteY444" fmla="*/ 1341261 h 4812497"/>
              <a:gd name="connsiteX445" fmla="*/ 1850877 w 2519134"/>
              <a:gd name="connsiteY445" fmla="*/ 1341261 h 4812497"/>
              <a:gd name="connsiteX446" fmla="*/ 1847865 w 2519134"/>
              <a:gd name="connsiteY446" fmla="*/ 1341261 h 4812497"/>
              <a:gd name="connsiteX447" fmla="*/ 1840334 w 2519134"/>
              <a:gd name="connsiteY447" fmla="*/ 1339740 h 4812497"/>
              <a:gd name="connsiteX448" fmla="*/ 1953295 w 2519134"/>
              <a:gd name="connsiteY448" fmla="*/ 1202898 h 4812497"/>
              <a:gd name="connsiteX449" fmla="*/ 2012034 w 2519134"/>
              <a:gd name="connsiteY449" fmla="*/ 1139039 h 4812497"/>
              <a:gd name="connsiteX450" fmla="*/ 2147587 w 2519134"/>
              <a:gd name="connsiteY450" fmla="*/ 1012840 h 4812497"/>
              <a:gd name="connsiteX451" fmla="*/ 2192771 w 2519134"/>
              <a:gd name="connsiteY451" fmla="*/ 971788 h 4812497"/>
              <a:gd name="connsiteX452" fmla="*/ 2200302 w 2519134"/>
              <a:gd name="connsiteY452" fmla="*/ 964185 h 4812497"/>
              <a:gd name="connsiteX453" fmla="*/ 2222894 w 2519134"/>
              <a:gd name="connsiteY453" fmla="*/ 945940 h 4812497"/>
              <a:gd name="connsiteX454" fmla="*/ 2225906 w 2519134"/>
              <a:gd name="connsiteY454" fmla="*/ 944419 h 4812497"/>
              <a:gd name="connsiteX455" fmla="*/ 2245486 w 2519134"/>
              <a:gd name="connsiteY455" fmla="*/ 932256 h 4812497"/>
              <a:gd name="connsiteX456" fmla="*/ 2280128 w 2519134"/>
              <a:gd name="connsiteY456" fmla="*/ 912489 h 4812497"/>
              <a:gd name="connsiteX457" fmla="*/ 2352422 w 2519134"/>
              <a:gd name="connsiteY457" fmla="*/ 891203 h 4812497"/>
              <a:gd name="connsiteX458" fmla="*/ 1235491 w 2519134"/>
              <a:gd name="connsiteY458" fmla="*/ 883776 h 4812497"/>
              <a:gd name="connsiteX459" fmla="*/ 1230963 w 2519134"/>
              <a:gd name="connsiteY459" fmla="*/ 921759 h 4812497"/>
              <a:gd name="connsiteX460" fmla="*/ 1217379 w 2519134"/>
              <a:gd name="connsiteY460" fmla="*/ 1063055 h 4812497"/>
              <a:gd name="connsiteX461" fmla="*/ 1208323 w 2519134"/>
              <a:gd name="connsiteY461" fmla="*/ 1183082 h 4812497"/>
              <a:gd name="connsiteX462" fmla="*/ 1249075 w 2519134"/>
              <a:gd name="connsiteY462" fmla="*/ 898969 h 4812497"/>
              <a:gd name="connsiteX463" fmla="*/ 1264168 w 2519134"/>
              <a:gd name="connsiteY463" fmla="*/ 912643 h 4812497"/>
              <a:gd name="connsiteX464" fmla="*/ 1273225 w 2519134"/>
              <a:gd name="connsiteY464" fmla="*/ 915682 h 4812497"/>
              <a:gd name="connsiteX465" fmla="*/ 1285299 w 2519134"/>
              <a:gd name="connsiteY465" fmla="*/ 921759 h 4812497"/>
              <a:gd name="connsiteX466" fmla="*/ 1221907 w 2519134"/>
              <a:gd name="connsiteY466" fmla="*/ 1356284 h 4812497"/>
              <a:gd name="connsiteX467" fmla="*/ 1215869 w 2519134"/>
              <a:gd name="connsiteY467" fmla="*/ 1435288 h 4812497"/>
              <a:gd name="connsiteX468" fmla="*/ 1240019 w 2519134"/>
              <a:gd name="connsiteY468" fmla="*/ 1344129 h 4812497"/>
              <a:gd name="connsiteX469" fmla="*/ 1307940 w 2519134"/>
              <a:gd name="connsiteY469" fmla="*/ 1082807 h 4812497"/>
              <a:gd name="connsiteX470" fmla="*/ 1339636 w 2519134"/>
              <a:gd name="connsiteY470" fmla="*/ 970377 h 4812497"/>
              <a:gd name="connsiteX471" fmla="*/ 1344164 w 2519134"/>
              <a:gd name="connsiteY471" fmla="*/ 950626 h 4812497"/>
              <a:gd name="connsiteX472" fmla="*/ 1354729 w 2519134"/>
              <a:gd name="connsiteY472" fmla="*/ 959742 h 4812497"/>
              <a:gd name="connsiteX473" fmla="*/ 1365295 w 2519134"/>
              <a:gd name="connsiteY473" fmla="*/ 965819 h 4812497"/>
              <a:gd name="connsiteX474" fmla="*/ 1377370 w 2519134"/>
              <a:gd name="connsiteY474" fmla="*/ 981012 h 4812497"/>
              <a:gd name="connsiteX475" fmla="*/ 1338127 w 2519134"/>
              <a:gd name="connsiteY475" fmla="*/ 1119270 h 4812497"/>
              <a:gd name="connsiteX476" fmla="*/ 1283790 w 2519134"/>
              <a:gd name="connsiteY476" fmla="*/ 1315262 h 4812497"/>
              <a:gd name="connsiteX477" fmla="*/ 1282281 w 2519134"/>
              <a:gd name="connsiteY477" fmla="*/ 1321339 h 4812497"/>
              <a:gd name="connsiteX478" fmla="*/ 1280771 w 2519134"/>
              <a:gd name="connsiteY478" fmla="*/ 1321339 h 4812497"/>
              <a:gd name="connsiteX479" fmla="*/ 1280771 w 2519134"/>
              <a:gd name="connsiteY479" fmla="*/ 1324378 h 4812497"/>
              <a:gd name="connsiteX480" fmla="*/ 1279262 w 2519134"/>
              <a:gd name="connsiteY480" fmla="*/ 1328936 h 4812497"/>
              <a:gd name="connsiteX481" fmla="*/ 1276243 w 2519134"/>
              <a:gd name="connsiteY481" fmla="*/ 1339571 h 4812497"/>
              <a:gd name="connsiteX482" fmla="*/ 1265678 w 2519134"/>
              <a:gd name="connsiteY482" fmla="*/ 1385151 h 4812497"/>
              <a:gd name="connsiteX483" fmla="*/ 1264168 w 2519134"/>
              <a:gd name="connsiteY483" fmla="*/ 1389709 h 4812497"/>
              <a:gd name="connsiteX484" fmla="*/ 1224925 w 2519134"/>
              <a:gd name="connsiteY484" fmla="*/ 1544679 h 4812497"/>
              <a:gd name="connsiteX485" fmla="*/ 1221907 w 2519134"/>
              <a:gd name="connsiteY485" fmla="*/ 1559872 h 4812497"/>
              <a:gd name="connsiteX486" fmla="*/ 1288318 w 2519134"/>
              <a:gd name="connsiteY486" fmla="*/ 1371477 h 4812497"/>
              <a:gd name="connsiteX487" fmla="*/ 1377370 w 2519134"/>
              <a:gd name="connsiteY487" fmla="*/ 1119270 h 4812497"/>
              <a:gd name="connsiteX488" fmla="*/ 1416613 w 2519134"/>
              <a:gd name="connsiteY488" fmla="*/ 1000763 h 4812497"/>
              <a:gd name="connsiteX489" fmla="*/ 1445290 w 2519134"/>
              <a:gd name="connsiteY489" fmla="*/ 1009879 h 4812497"/>
              <a:gd name="connsiteX490" fmla="*/ 1454346 w 2519134"/>
              <a:gd name="connsiteY490" fmla="*/ 1014437 h 4812497"/>
              <a:gd name="connsiteX491" fmla="*/ 1455856 w 2519134"/>
              <a:gd name="connsiteY491" fmla="*/ 1015957 h 4812497"/>
              <a:gd name="connsiteX492" fmla="*/ 1359257 w 2519134"/>
              <a:gd name="connsiteY492" fmla="*/ 1266644 h 4812497"/>
              <a:gd name="connsiteX493" fmla="*/ 1354729 w 2519134"/>
              <a:gd name="connsiteY493" fmla="*/ 1278798 h 4812497"/>
              <a:gd name="connsiteX494" fmla="*/ 1345673 w 2519134"/>
              <a:gd name="connsiteY494" fmla="*/ 1304627 h 4812497"/>
              <a:gd name="connsiteX495" fmla="*/ 1330580 w 2519134"/>
              <a:gd name="connsiteY495" fmla="*/ 1351726 h 4812497"/>
              <a:gd name="connsiteX496" fmla="*/ 1318505 w 2519134"/>
              <a:gd name="connsiteY496" fmla="*/ 1389709 h 4812497"/>
              <a:gd name="connsiteX497" fmla="*/ 1289827 w 2519134"/>
              <a:gd name="connsiteY497" fmla="*/ 1477829 h 4812497"/>
              <a:gd name="connsiteX498" fmla="*/ 1276243 w 2519134"/>
              <a:gd name="connsiteY498" fmla="*/ 1517331 h 4812497"/>
              <a:gd name="connsiteX499" fmla="*/ 1268697 w 2519134"/>
              <a:gd name="connsiteY499" fmla="*/ 1550756 h 4812497"/>
              <a:gd name="connsiteX500" fmla="*/ 1250584 w 2519134"/>
              <a:gd name="connsiteY500" fmla="*/ 1616087 h 4812497"/>
              <a:gd name="connsiteX501" fmla="*/ 1243038 w 2519134"/>
              <a:gd name="connsiteY501" fmla="*/ 1644954 h 4812497"/>
              <a:gd name="connsiteX502" fmla="*/ 1223416 w 2519134"/>
              <a:gd name="connsiteY502" fmla="*/ 1722439 h 4812497"/>
              <a:gd name="connsiteX503" fmla="*/ 1221907 w 2519134"/>
              <a:gd name="connsiteY503" fmla="*/ 1728516 h 4812497"/>
              <a:gd name="connsiteX504" fmla="*/ 1265678 w 2519134"/>
              <a:gd name="connsiteY504" fmla="*/ 1593297 h 4812497"/>
              <a:gd name="connsiteX505" fmla="*/ 1265678 w 2519134"/>
              <a:gd name="connsiteY505" fmla="*/ 1590258 h 4812497"/>
              <a:gd name="connsiteX506" fmla="*/ 1267187 w 2519134"/>
              <a:gd name="connsiteY506" fmla="*/ 1590258 h 4812497"/>
              <a:gd name="connsiteX507" fmla="*/ 1354729 w 2519134"/>
              <a:gd name="connsiteY507" fmla="*/ 1354764 h 4812497"/>
              <a:gd name="connsiteX508" fmla="*/ 1467930 w 2519134"/>
              <a:gd name="connsiteY508" fmla="*/ 1064575 h 4812497"/>
              <a:gd name="connsiteX509" fmla="*/ 1467930 w 2519134"/>
              <a:gd name="connsiteY509" fmla="*/ 1063055 h 4812497"/>
              <a:gd name="connsiteX510" fmla="*/ 1472459 w 2519134"/>
              <a:gd name="connsiteY510" fmla="*/ 1053939 h 4812497"/>
              <a:gd name="connsiteX511" fmla="*/ 1480005 w 2519134"/>
              <a:gd name="connsiteY511" fmla="*/ 1025072 h 4812497"/>
              <a:gd name="connsiteX512" fmla="*/ 1484533 w 2519134"/>
              <a:gd name="connsiteY512" fmla="*/ 1025072 h 4812497"/>
              <a:gd name="connsiteX513" fmla="*/ 1486043 w 2519134"/>
              <a:gd name="connsiteY513" fmla="*/ 1025072 h 4812497"/>
              <a:gd name="connsiteX514" fmla="*/ 1487552 w 2519134"/>
              <a:gd name="connsiteY514" fmla="*/ 1025072 h 4812497"/>
              <a:gd name="connsiteX515" fmla="*/ 1493589 w 2519134"/>
              <a:gd name="connsiteY515" fmla="*/ 1032669 h 4812497"/>
              <a:gd name="connsiteX516" fmla="*/ 1504155 w 2519134"/>
              <a:gd name="connsiteY516" fmla="*/ 1038746 h 4812497"/>
              <a:gd name="connsiteX517" fmla="*/ 1505664 w 2519134"/>
              <a:gd name="connsiteY517" fmla="*/ 1040266 h 4812497"/>
              <a:gd name="connsiteX518" fmla="*/ 1507174 w 2519134"/>
              <a:gd name="connsiteY518" fmla="*/ 1040266 h 4812497"/>
              <a:gd name="connsiteX519" fmla="*/ 1516230 w 2519134"/>
              <a:gd name="connsiteY519" fmla="*/ 1050901 h 4812497"/>
              <a:gd name="connsiteX520" fmla="*/ 1495099 w 2519134"/>
              <a:gd name="connsiteY520" fmla="*/ 1116231 h 4812497"/>
              <a:gd name="connsiteX521" fmla="*/ 1493589 w 2519134"/>
              <a:gd name="connsiteY521" fmla="*/ 1117751 h 4812497"/>
              <a:gd name="connsiteX522" fmla="*/ 1390954 w 2519134"/>
              <a:gd name="connsiteY522" fmla="*/ 1374515 h 4812497"/>
              <a:gd name="connsiteX523" fmla="*/ 1350201 w 2519134"/>
              <a:gd name="connsiteY523" fmla="*/ 1479348 h 4812497"/>
              <a:gd name="connsiteX524" fmla="*/ 1310958 w 2519134"/>
              <a:gd name="connsiteY524" fmla="*/ 1591778 h 4812497"/>
              <a:gd name="connsiteX525" fmla="*/ 1262659 w 2519134"/>
              <a:gd name="connsiteY525" fmla="*/ 1733074 h 4812497"/>
              <a:gd name="connsiteX526" fmla="*/ 1253603 w 2519134"/>
              <a:gd name="connsiteY526" fmla="*/ 1758902 h 4812497"/>
              <a:gd name="connsiteX527" fmla="*/ 1200776 w 2519134"/>
              <a:gd name="connsiteY527" fmla="*/ 1918431 h 4812497"/>
              <a:gd name="connsiteX528" fmla="*/ 1323033 w 2519134"/>
              <a:gd name="connsiteY528" fmla="*/ 1632799 h 4812497"/>
              <a:gd name="connsiteX529" fmla="*/ 1547926 w 2519134"/>
              <a:gd name="connsiteY529" fmla="*/ 1078249 h 4812497"/>
              <a:gd name="connsiteX530" fmla="*/ 1550945 w 2519134"/>
              <a:gd name="connsiteY530" fmla="*/ 1081287 h 4812497"/>
              <a:gd name="connsiteX531" fmla="*/ 1555473 w 2519134"/>
              <a:gd name="connsiteY531" fmla="*/ 1084326 h 4812497"/>
              <a:gd name="connsiteX532" fmla="*/ 1556982 w 2519134"/>
              <a:gd name="connsiteY532" fmla="*/ 1085845 h 4812497"/>
              <a:gd name="connsiteX533" fmla="*/ 1566038 w 2519134"/>
              <a:gd name="connsiteY533" fmla="*/ 1088884 h 4812497"/>
              <a:gd name="connsiteX534" fmla="*/ 1576603 w 2519134"/>
              <a:gd name="connsiteY534" fmla="*/ 1091922 h 4812497"/>
              <a:gd name="connsiteX535" fmla="*/ 1461893 w 2519134"/>
              <a:gd name="connsiteY535" fmla="*/ 1374515 h 4812497"/>
              <a:gd name="connsiteX536" fmla="*/ 1445290 w 2519134"/>
              <a:gd name="connsiteY536" fmla="*/ 1420095 h 4812497"/>
              <a:gd name="connsiteX537" fmla="*/ 1407557 w 2519134"/>
              <a:gd name="connsiteY537" fmla="*/ 1521889 h 4812497"/>
              <a:gd name="connsiteX538" fmla="*/ 1347183 w 2519134"/>
              <a:gd name="connsiteY538" fmla="*/ 1689014 h 4812497"/>
              <a:gd name="connsiteX539" fmla="*/ 1280771 w 2519134"/>
              <a:gd name="connsiteY539" fmla="*/ 1880448 h 4812497"/>
              <a:gd name="connsiteX540" fmla="*/ 1307940 w 2519134"/>
              <a:gd name="connsiteY540" fmla="*/ 1824233 h 4812497"/>
              <a:gd name="connsiteX541" fmla="*/ 1496608 w 2519134"/>
              <a:gd name="connsiteY541" fmla="*/ 1388189 h 4812497"/>
              <a:gd name="connsiteX542" fmla="*/ 1639996 w 2519134"/>
              <a:gd name="connsiteY542" fmla="*/ 1085845 h 4812497"/>
              <a:gd name="connsiteX543" fmla="*/ 1647543 w 2519134"/>
              <a:gd name="connsiteY543" fmla="*/ 1072171 h 4812497"/>
              <a:gd name="connsiteX544" fmla="*/ 1653580 w 2519134"/>
              <a:gd name="connsiteY544" fmla="*/ 1078249 h 4812497"/>
              <a:gd name="connsiteX545" fmla="*/ 1641505 w 2519134"/>
              <a:gd name="connsiteY545" fmla="*/ 1131425 h 4812497"/>
              <a:gd name="connsiteX546" fmla="*/ 1646034 w 2519134"/>
              <a:gd name="connsiteY546" fmla="*/ 1154214 h 4812497"/>
              <a:gd name="connsiteX547" fmla="*/ 1591697 w 2519134"/>
              <a:gd name="connsiteY547" fmla="*/ 1262086 h 4812497"/>
              <a:gd name="connsiteX548" fmla="*/ 1467930 w 2519134"/>
              <a:gd name="connsiteY548" fmla="*/ 1541640 h 4812497"/>
              <a:gd name="connsiteX549" fmla="*/ 1452837 w 2519134"/>
              <a:gd name="connsiteY549" fmla="*/ 1576584 h 4812497"/>
              <a:gd name="connsiteX550" fmla="*/ 1452837 w 2519134"/>
              <a:gd name="connsiteY550" fmla="*/ 1578104 h 4812497"/>
              <a:gd name="connsiteX551" fmla="*/ 1348692 w 2519134"/>
              <a:gd name="connsiteY551" fmla="*/ 1836388 h 4812497"/>
              <a:gd name="connsiteX552" fmla="*/ 1323033 w 2519134"/>
              <a:gd name="connsiteY552" fmla="*/ 1897160 h 4812497"/>
              <a:gd name="connsiteX553" fmla="*/ 1306430 w 2519134"/>
              <a:gd name="connsiteY553" fmla="*/ 1935143 h 4812497"/>
              <a:gd name="connsiteX554" fmla="*/ 1279639 w 2519134"/>
              <a:gd name="connsiteY554" fmla="*/ 2007058 h 4812497"/>
              <a:gd name="connsiteX555" fmla="*/ 1277753 w 2519134"/>
              <a:gd name="connsiteY555" fmla="*/ 2009590 h 4812497"/>
              <a:gd name="connsiteX556" fmla="*/ 1279262 w 2519134"/>
              <a:gd name="connsiteY556" fmla="*/ 2008070 h 4812497"/>
              <a:gd name="connsiteX557" fmla="*/ 1279639 w 2519134"/>
              <a:gd name="connsiteY557" fmla="*/ 2007058 h 4812497"/>
              <a:gd name="connsiteX558" fmla="*/ 1282281 w 2519134"/>
              <a:gd name="connsiteY558" fmla="*/ 2003512 h 4812497"/>
              <a:gd name="connsiteX559" fmla="*/ 1291337 w 2519134"/>
              <a:gd name="connsiteY559" fmla="*/ 1982242 h 4812497"/>
              <a:gd name="connsiteX560" fmla="*/ 1350201 w 2519134"/>
              <a:gd name="connsiteY560" fmla="*/ 1863735 h 4812497"/>
              <a:gd name="connsiteX561" fmla="*/ 1452837 w 2519134"/>
              <a:gd name="connsiteY561" fmla="*/ 1649512 h 4812497"/>
              <a:gd name="connsiteX562" fmla="*/ 1563019 w 2519134"/>
              <a:gd name="connsiteY562" fmla="*/ 1424653 h 4812497"/>
              <a:gd name="connsiteX563" fmla="*/ 1692823 w 2519134"/>
              <a:gd name="connsiteY563" fmla="*/ 1190678 h 4812497"/>
              <a:gd name="connsiteX564" fmla="*/ 1700370 w 2519134"/>
              <a:gd name="connsiteY564" fmla="*/ 1195236 h 4812497"/>
              <a:gd name="connsiteX565" fmla="*/ 1710935 w 2519134"/>
              <a:gd name="connsiteY565" fmla="*/ 1199794 h 4812497"/>
              <a:gd name="connsiteX566" fmla="*/ 1710935 w 2519134"/>
              <a:gd name="connsiteY566" fmla="*/ 1204352 h 4812497"/>
              <a:gd name="connsiteX567" fmla="*/ 1713954 w 2519134"/>
              <a:gd name="connsiteY567" fmla="*/ 1221064 h 4812497"/>
              <a:gd name="connsiteX568" fmla="*/ 1713954 w 2519134"/>
              <a:gd name="connsiteY568" fmla="*/ 1224103 h 4812497"/>
              <a:gd name="connsiteX569" fmla="*/ 1703389 w 2519134"/>
              <a:gd name="connsiteY569" fmla="*/ 1243854 h 4812497"/>
              <a:gd name="connsiteX570" fmla="*/ 1700370 w 2519134"/>
              <a:gd name="connsiteY570" fmla="*/ 1248412 h 4812497"/>
              <a:gd name="connsiteX571" fmla="*/ 1647543 w 2519134"/>
              <a:gd name="connsiteY571" fmla="*/ 1338052 h 4812497"/>
              <a:gd name="connsiteX572" fmla="*/ 1552454 w 2519134"/>
              <a:gd name="connsiteY572" fmla="*/ 1518851 h 4812497"/>
              <a:gd name="connsiteX573" fmla="*/ 1454346 w 2519134"/>
              <a:gd name="connsiteY573" fmla="*/ 1737632 h 4812497"/>
              <a:gd name="connsiteX574" fmla="*/ 1433215 w 2519134"/>
              <a:gd name="connsiteY574" fmla="*/ 1783212 h 4812497"/>
              <a:gd name="connsiteX575" fmla="*/ 1360767 w 2519134"/>
              <a:gd name="connsiteY575" fmla="*/ 1939701 h 4812497"/>
              <a:gd name="connsiteX576" fmla="*/ 1357748 w 2519134"/>
              <a:gd name="connsiteY576" fmla="*/ 1947298 h 4812497"/>
              <a:gd name="connsiteX577" fmla="*/ 1395482 w 2519134"/>
              <a:gd name="connsiteY577" fmla="*/ 1880448 h 4812497"/>
              <a:gd name="connsiteX578" fmla="*/ 1505664 w 2519134"/>
              <a:gd name="connsiteY578" fmla="*/ 1681417 h 4812497"/>
              <a:gd name="connsiteX579" fmla="*/ 1508683 w 2519134"/>
              <a:gd name="connsiteY579" fmla="*/ 1675340 h 4812497"/>
              <a:gd name="connsiteX580" fmla="*/ 1514720 w 2519134"/>
              <a:gd name="connsiteY580" fmla="*/ 1661666 h 4812497"/>
              <a:gd name="connsiteX581" fmla="*/ 1528304 w 2519134"/>
              <a:gd name="connsiteY581" fmla="*/ 1638876 h 4812497"/>
              <a:gd name="connsiteX582" fmla="*/ 1572075 w 2519134"/>
              <a:gd name="connsiteY582" fmla="*/ 1568988 h 4812497"/>
              <a:gd name="connsiteX583" fmla="*/ 1682258 w 2519134"/>
              <a:gd name="connsiteY583" fmla="*/ 1401863 h 4812497"/>
              <a:gd name="connsiteX584" fmla="*/ 1719992 w 2519134"/>
              <a:gd name="connsiteY584" fmla="*/ 1350206 h 4812497"/>
              <a:gd name="connsiteX585" fmla="*/ 1716973 w 2519134"/>
              <a:gd name="connsiteY585" fmla="*/ 1374515 h 4812497"/>
              <a:gd name="connsiteX586" fmla="*/ 1726029 w 2519134"/>
              <a:gd name="connsiteY586" fmla="*/ 1407940 h 4812497"/>
              <a:gd name="connsiteX587" fmla="*/ 1713954 w 2519134"/>
              <a:gd name="connsiteY587" fmla="*/ 1424653 h 4812497"/>
              <a:gd name="connsiteX588" fmla="*/ 1646034 w 2519134"/>
              <a:gd name="connsiteY588" fmla="*/ 1520370 h 4812497"/>
              <a:gd name="connsiteX589" fmla="*/ 1513211 w 2519134"/>
              <a:gd name="connsiteY589" fmla="*/ 1755864 h 4812497"/>
              <a:gd name="connsiteX590" fmla="*/ 1451328 w 2519134"/>
              <a:gd name="connsiteY590" fmla="*/ 1869813 h 4812497"/>
              <a:gd name="connsiteX591" fmla="*/ 1442272 w 2519134"/>
              <a:gd name="connsiteY591" fmla="*/ 1888044 h 4812497"/>
              <a:gd name="connsiteX592" fmla="*/ 1393972 w 2519134"/>
              <a:gd name="connsiteY592" fmla="*/ 1976165 h 4812497"/>
              <a:gd name="connsiteX593" fmla="*/ 1505664 w 2519134"/>
              <a:gd name="connsiteY593" fmla="*/ 1786250 h 4812497"/>
              <a:gd name="connsiteX594" fmla="*/ 1732066 w 2519134"/>
              <a:gd name="connsiteY594" fmla="*/ 1468713 h 4812497"/>
              <a:gd name="connsiteX595" fmla="*/ 1745650 w 2519134"/>
              <a:gd name="connsiteY595" fmla="*/ 1455039 h 4812497"/>
              <a:gd name="connsiteX596" fmla="*/ 1745650 w 2519134"/>
              <a:gd name="connsiteY596" fmla="*/ 1458078 h 4812497"/>
              <a:gd name="connsiteX597" fmla="*/ 1744141 w 2519134"/>
              <a:gd name="connsiteY597" fmla="*/ 1476310 h 4812497"/>
              <a:gd name="connsiteX598" fmla="*/ 1742632 w 2519134"/>
              <a:gd name="connsiteY598" fmla="*/ 1480868 h 4812497"/>
              <a:gd name="connsiteX599" fmla="*/ 1741122 w 2519134"/>
              <a:gd name="connsiteY599" fmla="*/ 1512773 h 4812497"/>
              <a:gd name="connsiteX600" fmla="*/ 1741122 w 2519134"/>
              <a:gd name="connsiteY600" fmla="*/ 1517331 h 4812497"/>
              <a:gd name="connsiteX601" fmla="*/ 1700370 w 2519134"/>
              <a:gd name="connsiteY601" fmla="*/ 1564430 h 4812497"/>
              <a:gd name="connsiteX602" fmla="*/ 1569057 w 2519134"/>
              <a:gd name="connsiteY602" fmla="*/ 1752825 h 4812497"/>
              <a:gd name="connsiteX603" fmla="*/ 1704898 w 2519134"/>
              <a:gd name="connsiteY603" fmla="*/ 1573546 h 4812497"/>
              <a:gd name="connsiteX604" fmla="*/ 1745650 w 2519134"/>
              <a:gd name="connsiteY604" fmla="*/ 1531005 h 4812497"/>
              <a:gd name="connsiteX605" fmla="*/ 1748669 w 2519134"/>
              <a:gd name="connsiteY605" fmla="*/ 1534044 h 4812497"/>
              <a:gd name="connsiteX606" fmla="*/ 1748669 w 2519134"/>
              <a:gd name="connsiteY606" fmla="*/ 1535563 h 4812497"/>
              <a:gd name="connsiteX607" fmla="*/ 1751688 w 2519134"/>
              <a:gd name="connsiteY607" fmla="*/ 1565949 h 4812497"/>
              <a:gd name="connsiteX608" fmla="*/ 1754707 w 2519134"/>
              <a:gd name="connsiteY608" fmla="*/ 1575065 h 4812497"/>
              <a:gd name="connsiteX609" fmla="*/ 1710935 w 2519134"/>
              <a:gd name="connsiteY609" fmla="*/ 1629761 h 4812497"/>
              <a:gd name="connsiteX610" fmla="*/ 1593206 w 2519134"/>
              <a:gd name="connsiteY610" fmla="*/ 1778654 h 4812497"/>
              <a:gd name="connsiteX611" fmla="*/ 1461893 w 2519134"/>
              <a:gd name="connsiteY611" fmla="*/ 2017186 h 4812497"/>
              <a:gd name="connsiteX612" fmla="*/ 1392463 w 2519134"/>
              <a:gd name="connsiteY612" fmla="*/ 2158483 h 4812497"/>
              <a:gd name="connsiteX613" fmla="*/ 1445290 w 2519134"/>
              <a:gd name="connsiteY613" fmla="*/ 2084036 h 4812497"/>
              <a:gd name="connsiteX614" fmla="*/ 1698861 w 2519134"/>
              <a:gd name="connsiteY614" fmla="*/ 1740671 h 4812497"/>
              <a:gd name="connsiteX615" fmla="*/ 1700370 w 2519134"/>
              <a:gd name="connsiteY615" fmla="*/ 1739151 h 4812497"/>
              <a:gd name="connsiteX616" fmla="*/ 1833193 w 2519134"/>
              <a:gd name="connsiteY616" fmla="*/ 1605452 h 4812497"/>
              <a:gd name="connsiteX617" fmla="*/ 1840739 w 2519134"/>
              <a:gd name="connsiteY617" fmla="*/ 1603932 h 4812497"/>
              <a:gd name="connsiteX618" fmla="*/ 1839230 w 2519134"/>
              <a:gd name="connsiteY618" fmla="*/ 1608490 h 4812497"/>
              <a:gd name="connsiteX619" fmla="*/ 1830174 w 2519134"/>
              <a:gd name="connsiteY619" fmla="*/ 1646473 h 4812497"/>
              <a:gd name="connsiteX620" fmla="*/ 1828665 w 2519134"/>
              <a:gd name="connsiteY620" fmla="*/ 1663186 h 4812497"/>
              <a:gd name="connsiteX621" fmla="*/ 1778856 w 2519134"/>
              <a:gd name="connsiteY621" fmla="*/ 1711804 h 4812497"/>
              <a:gd name="connsiteX622" fmla="*/ 1674711 w 2519134"/>
              <a:gd name="connsiteY622" fmla="*/ 1815117 h 4812497"/>
              <a:gd name="connsiteX623" fmla="*/ 1671692 w 2519134"/>
              <a:gd name="connsiteY623" fmla="*/ 1818156 h 4812497"/>
              <a:gd name="connsiteX624" fmla="*/ 1626412 w 2519134"/>
              <a:gd name="connsiteY624" fmla="*/ 1885006 h 4812497"/>
              <a:gd name="connsiteX625" fmla="*/ 1584150 w 2519134"/>
              <a:gd name="connsiteY625" fmla="*/ 1945778 h 4812497"/>
              <a:gd name="connsiteX626" fmla="*/ 1483024 w 2519134"/>
              <a:gd name="connsiteY626" fmla="*/ 2094671 h 4812497"/>
              <a:gd name="connsiteX627" fmla="*/ 1481515 w 2519134"/>
              <a:gd name="connsiteY627" fmla="*/ 2097710 h 4812497"/>
              <a:gd name="connsiteX628" fmla="*/ 1473968 w 2519134"/>
              <a:gd name="connsiteY628" fmla="*/ 2111384 h 4812497"/>
              <a:gd name="connsiteX629" fmla="*/ 1460384 w 2519134"/>
              <a:gd name="connsiteY629" fmla="*/ 2135693 h 4812497"/>
              <a:gd name="connsiteX630" fmla="*/ 1455856 w 2519134"/>
              <a:gd name="connsiteY630" fmla="*/ 2146328 h 4812497"/>
              <a:gd name="connsiteX631" fmla="*/ 1560001 w 2519134"/>
              <a:gd name="connsiteY631" fmla="*/ 2005032 h 4812497"/>
              <a:gd name="connsiteX632" fmla="*/ 1796968 w 2519134"/>
              <a:gd name="connsiteY632" fmla="*/ 1716362 h 4812497"/>
              <a:gd name="connsiteX633" fmla="*/ 1836211 w 2519134"/>
              <a:gd name="connsiteY633" fmla="*/ 1684456 h 4812497"/>
              <a:gd name="connsiteX634" fmla="*/ 1837721 w 2519134"/>
              <a:gd name="connsiteY634" fmla="*/ 1687495 h 4812497"/>
              <a:gd name="connsiteX635" fmla="*/ 1852814 w 2519134"/>
              <a:gd name="connsiteY635" fmla="*/ 1702688 h 4812497"/>
              <a:gd name="connsiteX636" fmla="*/ 1852814 w 2519134"/>
              <a:gd name="connsiteY636" fmla="*/ 1704207 h 4812497"/>
              <a:gd name="connsiteX637" fmla="*/ 1854324 w 2519134"/>
              <a:gd name="connsiteY637" fmla="*/ 1713323 h 4812497"/>
              <a:gd name="connsiteX638" fmla="*/ 1855833 w 2519134"/>
              <a:gd name="connsiteY638" fmla="*/ 1723958 h 4812497"/>
              <a:gd name="connsiteX639" fmla="*/ 1819609 w 2519134"/>
              <a:gd name="connsiteY639" fmla="*/ 1757383 h 4812497"/>
              <a:gd name="connsiteX640" fmla="*/ 1658108 w 2519134"/>
              <a:gd name="connsiteY640" fmla="*/ 1938182 h 4812497"/>
              <a:gd name="connsiteX641" fmla="*/ 1487552 w 2519134"/>
              <a:gd name="connsiteY641" fmla="*/ 2188869 h 4812497"/>
              <a:gd name="connsiteX642" fmla="*/ 1480005 w 2519134"/>
              <a:gd name="connsiteY642" fmla="*/ 2199504 h 4812497"/>
              <a:gd name="connsiteX643" fmla="*/ 1475477 w 2519134"/>
              <a:gd name="connsiteY643" fmla="*/ 2207101 h 4812497"/>
              <a:gd name="connsiteX644" fmla="*/ 1473968 w 2519134"/>
              <a:gd name="connsiteY644" fmla="*/ 2210140 h 4812497"/>
              <a:gd name="connsiteX645" fmla="*/ 1458874 w 2519134"/>
              <a:gd name="connsiteY645" fmla="*/ 2231410 h 4812497"/>
              <a:gd name="connsiteX646" fmla="*/ 1446800 w 2519134"/>
              <a:gd name="connsiteY646" fmla="*/ 2248122 h 4812497"/>
              <a:gd name="connsiteX647" fmla="*/ 1434725 w 2519134"/>
              <a:gd name="connsiteY647" fmla="*/ 2264835 h 4812497"/>
              <a:gd name="connsiteX648" fmla="*/ 1413594 w 2519134"/>
              <a:gd name="connsiteY648" fmla="*/ 2293702 h 4812497"/>
              <a:gd name="connsiteX649" fmla="*/ 1380388 w 2519134"/>
              <a:gd name="connsiteY649" fmla="*/ 2340801 h 4812497"/>
              <a:gd name="connsiteX650" fmla="*/ 1431706 w 2519134"/>
              <a:gd name="connsiteY650" fmla="*/ 2284586 h 4812497"/>
              <a:gd name="connsiteX651" fmla="*/ 1442272 w 2519134"/>
              <a:gd name="connsiteY651" fmla="*/ 2272432 h 4812497"/>
              <a:gd name="connsiteX652" fmla="*/ 1451328 w 2519134"/>
              <a:gd name="connsiteY652" fmla="*/ 2258758 h 4812497"/>
              <a:gd name="connsiteX653" fmla="*/ 1467930 w 2519134"/>
              <a:gd name="connsiteY653" fmla="*/ 2239007 h 4812497"/>
              <a:gd name="connsiteX654" fmla="*/ 1484533 w 2519134"/>
              <a:gd name="connsiteY654" fmla="*/ 2217736 h 4812497"/>
              <a:gd name="connsiteX655" fmla="*/ 1486043 w 2519134"/>
              <a:gd name="connsiteY655" fmla="*/ 2216217 h 4812497"/>
              <a:gd name="connsiteX656" fmla="*/ 1490571 w 2519134"/>
              <a:gd name="connsiteY656" fmla="*/ 2210140 h 4812497"/>
              <a:gd name="connsiteX657" fmla="*/ 1496608 w 2519134"/>
              <a:gd name="connsiteY657" fmla="*/ 2204062 h 4812497"/>
              <a:gd name="connsiteX658" fmla="*/ 1498117 w 2519134"/>
              <a:gd name="connsiteY658" fmla="*/ 2202543 h 4812497"/>
              <a:gd name="connsiteX659" fmla="*/ 1498117 w 2519134"/>
              <a:gd name="connsiteY659" fmla="*/ 2201024 h 4812497"/>
              <a:gd name="connsiteX660" fmla="*/ 1502645 w 2519134"/>
              <a:gd name="connsiteY660" fmla="*/ 2196466 h 4812497"/>
              <a:gd name="connsiteX661" fmla="*/ 1505664 w 2519134"/>
              <a:gd name="connsiteY661" fmla="*/ 2193427 h 4812497"/>
              <a:gd name="connsiteX662" fmla="*/ 1507174 w 2519134"/>
              <a:gd name="connsiteY662" fmla="*/ 2191908 h 4812497"/>
              <a:gd name="connsiteX663" fmla="*/ 1508683 w 2519134"/>
              <a:gd name="connsiteY663" fmla="*/ 2188869 h 4812497"/>
              <a:gd name="connsiteX664" fmla="*/ 1516230 w 2519134"/>
              <a:gd name="connsiteY664" fmla="*/ 2181273 h 4812497"/>
              <a:gd name="connsiteX665" fmla="*/ 1517739 w 2519134"/>
              <a:gd name="connsiteY665" fmla="*/ 2179753 h 4812497"/>
              <a:gd name="connsiteX666" fmla="*/ 1609809 w 2519134"/>
              <a:gd name="connsiteY666" fmla="*/ 2067324 h 4812497"/>
              <a:gd name="connsiteX667" fmla="*/ 1617356 w 2519134"/>
              <a:gd name="connsiteY667" fmla="*/ 2055169 h 4812497"/>
              <a:gd name="connsiteX668" fmla="*/ 1629431 w 2519134"/>
              <a:gd name="connsiteY668" fmla="*/ 2038457 h 4812497"/>
              <a:gd name="connsiteX669" fmla="*/ 1653580 w 2519134"/>
              <a:gd name="connsiteY669" fmla="*/ 2011109 h 4812497"/>
              <a:gd name="connsiteX670" fmla="*/ 1729048 w 2519134"/>
              <a:gd name="connsiteY670" fmla="*/ 1935143 h 4812497"/>
              <a:gd name="connsiteX671" fmla="*/ 1908660 w 2519134"/>
              <a:gd name="connsiteY671" fmla="*/ 1790808 h 4812497"/>
              <a:gd name="connsiteX672" fmla="*/ 1902623 w 2519134"/>
              <a:gd name="connsiteY672" fmla="*/ 1813598 h 4812497"/>
              <a:gd name="connsiteX673" fmla="*/ 1902623 w 2519134"/>
              <a:gd name="connsiteY673" fmla="*/ 1818156 h 4812497"/>
              <a:gd name="connsiteX674" fmla="*/ 1905641 w 2519134"/>
              <a:gd name="connsiteY674" fmla="*/ 1834868 h 4812497"/>
              <a:gd name="connsiteX675" fmla="*/ 1857342 w 2519134"/>
              <a:gd name="connsiteY675" fmla="*/ 1868293 h 4812497"/>
              <a:gd name="connsiteX676" fmla="*/ 1673202 w 2519134"/>
              <a:gd name="connsiteY676" fmla="*/ 2044534 h 4812497"/>
              <a:gd name="connsiteX677" fmla="*/ 1662636 w 2519134"/>
              <a:gd name="connsiteY677" fmla="*/ 2058208 h 4812497"/>
              <a:gd name="connsiteX678" fmla="*/ 1650562 w 2519134"/>
              <a:gd name="connsiteY678" fmla="*/ 2073401 h 4812497"/>
              <a:gd name="connsiteX679" fmla="*/ 1600753 w 2519134"/>
              <a:gd name="connsiteY679" fmla="*/ 2140251 h 4812497"/>
              <a:gd name="connsiteX680" fmla="*/ 1564529 w 2519134"/>
              <a:gd name="connsiteY680" fmla="*/ 2188869 h 4812497"/>
              <a:gd name="connsiteX681" fmla="*/ 1572075 w 2519134"/>
              <a:gd name="connsiteY681" fmla="*/ 2188869 h 4812497"/>
              <a:gd name="connsiteX682" fmla="*/ 1556982 w 2519134"/>
              <a:gd name="connsiteY682" fmla="*/ 2201024 h 4812497"/>
              <a:gd name="connsiteX683" fmla="*/ 1555473 w 2519134"/>
              <a:gd name="connsiteY683" fmla="*/ 2202543 h 4812497"/>
              <a:gd name="connsiteX684" fmla="*/ 1553963 w 2519134"/>
              <a:gd name="connsiteY684" fmla="*/ 2204062 h 4812497"/>
              <a:gd name="connsiteX685" fmla="*/ 1552454 w 2519134"/>
              <a:gd name="connsiteY685" fmla="*/ 2205582 h 4812497"/>
              <a:gd name="connsiteX686" fmla="*/ 1516230 w 2519134"/>
              <a:gd name="connsiteY686" fmla="*/ 2254200 h 4812497"/>
              <a:gd name="connsiteX687" fmla="*/ 1473968 w 2519134"/>
              <a:gd name="connsiteY687" fmla="*/ 2304337 h 4812497"/>
              <a:gd name="connsiteX688" fmla="*/ 1396991 w 2519134"/>
              <a:gd name="connsiteY688" fmla="*/ 2395497 h 4812497"/>
              <a:gd name="connsiteX689" fmla="*/ 1244547 w 2519134"/>
              <a:gd name="connsiteY689" fmla="*/ 2562621 h 4812497"/>
              <a:gd name="connsiteX690" fmla="*/ 1117196 w 2519134"/>
              <a:gd name="connsiteY690" fmla="*/ 2700856 h 4812497"/>
              <a:gd name="connsiteX691" fmla="*/ 1104869 w 2519134"/>
              <a:gd name="connsiteY691" fmla="*/ 2715794 h 4812497"/>
              <a:gd name="connsiteX692" fmla="*/ 1104829 w 2519134"/>
              <a:gd name="connsiteY692" fmla="*/ 2716610 h 4812497"/>
              <a:gd name="connsiteX693" fmla="*/ 1104829 w 2519134"/>
              <a:gd name="connsiteY693" fmla="*/ 2719648 h 4812497"/>
              <a:gd name="connsiteX694" fmla="*/ 1113899 w 2519134"/>
              <a:gd name="connsiteY694" fmla="*/ 4779084 h 4812497"/>
              <a:gd name="connsiteX695" fmla="*/ 1115410 w 2519134"/>
              <a:gd name="connsiteY695" fmla="*/ 4788197 h 4812497"/>
              <a:gd name="connsiteX696" fmla="*/ 1118433 w 2519134"/>
              <a:gd name="connsiteY696" fmla="*/ 4806422 h 4812497"/>
              <a:gd name="connsiteX697" fmla="*/ 1097271 w 2519134"/>
              <a:gd name="connsiteY697" fmla="*/ 4807941 h 4812497"/>
              <a:gd name="connsiteX698" fmla="*/ 1097271 w 2519134"/>
              <a:gd name="connsiteY698" fmla="*/ 4806422 h 4812497"/>
              <a:gd name="connsiteX699" fmla="*/ 970294 w 2519134"/>
              <a:gd name="connsiteY699" fmla="*/ 4810978 h 4812497"/>
              <a:gd name="connsiteX700" fmla="*/ 967271 w 2519134"/>
              <a:gd name="connsiteY700" fmla="*/ 4810978 h 4812497"/>
              <a:gd name="connsiteX701" fmla="*/ 958201 w 2519134"/>
              <a:gd name="connsiteY701" fmla="*/ 4812497 h 4812497"/>
              <a:gd name="connsiteX702" fmla="*/ 958201 w 2519134"/>
              <a:gd name="connsiteY702" fmla="*/ 4810978 h 4812497"/>
              <a:gd name="connsiteX703" fmla="*/ 949131 w 2519134"/>
              <a:gd name="connsiteY703" fmla="*/ 4809460 h 4812497"/>
              <a:gd name="connsiteX704" fmla="*/ 965759 w 2519134"/>
              <a:gd name="connsiteY704" fmla="*/ 3167681 h 4812497"/>
              <a:gd name="connsiteX705" fmla="*/ 970294 w 2519134"/>
              <a:gd name="connsiteY705" fmla="*/ 2756098 h 4812497"/>
              <a:gd name="connsiteX706" fmla="*/ 970294 w 2519134"/>
              <a:gd name="connsiteY706" fmla="*/ 2754579 h 4812497"/>
              <a:gd name="connsiteX707" fmla="*/ 968782 w 2519134"/>
              <a:gd name="connsiteY707" fmla="*/ 2754579 h 4812497"/>
              <a:gd name="connsiteX708" fmla="*/ 971215 w 2519134"/>
              <a:gd name="connsiteY708" fmla="*/ 2707308 h 4812497"/>
              <a:gd name="connsiteX709" fmla="*/ 972341 w 2519134"/>
              <a:gd name="connsiteY709" fmla="*/ 2690108 h 4812497"/>
              <a:gd name="connsiteX710" fmla="*/ 963313 w 2519134"/>
              <a:gd name="connsiteY710" fmla="*/ 2678992 h 4812497"/>
              <a:gd name="connsiteX711" fmla="*/ 782686 w 2519134"/>
              <a:gd name="connsiteY711" fmla="*/ 2325608 h 4812497"/>
              <a:gd name="connsiteX712" fmla="*/ 778158 w 2519134"/>
              <a:gd name="connsiteY712" fmla="*/ 2318011 h 4812497"/>
              <a:gd name="connsiteX713" fmla="*/ 763065 w 2519134"/>
              <a:gd name="connsiteY713" fmla="*/ 2286105 h 4812497"/>
              <a:gd name="connsiteX714" fmla="*/ 716275 w 2519134"/>
              <a:gd name="connsiteY714" fmla="*/ 2188869 h 4812497"/>
              <a:gd name="connsiteX715" fmla="*/ 589490 w 2519134"/>
              <a:gd name="connsiteY715" fmla="*/ 1938182 h 4812497"/>
              <a:gd name="connsiteX716" fmla="*/ 527606 w 2519134"/>
              <a:gd name="connsiteY716" fmla="*/ 1831830 h 4812497"/>
              <a:gd name="connsiteX717" fmla="*/ 507985 w 2519134"/>
              <a:gd name="connsiteY717" fmla="*/ 1813598 h 4812497"/>
              <a:gd name="connsiteX718" fmla="*/ 514022 w 2519134"/>
              <a:gd name="connsiteY718" fmla="*/ 1780173 h 4812497"/>
              <a:gd name="connsiteX719" fmla="*/ 514022 w 2519134"/>
              <a:gd name="connsiteY719" fmla="*/ 1777134 h 4812497"/>
              <a:gd name="connsiteX720" fmla="*/ 514022 w 2519134"/>
              <a:gd name="connsiteY720" fmla="*/ 1775615 h 4812497"/>
              <a:gd name="connsiteX721" fmla="*/ 518550 w 2519134"/>
              <a:gd name="connsiteY721" fmla="*/ 1778654 h 4812497"/>
              <a:gd name="connsiteX722" fmla="*/ 530625 w 2519134"/>
              <a:gd name="connsiteY722" fmla="*/ 1783212 h 4812497"/>
              <a:gd name="connsiteX723" fmla="*/ 533644 w 2519134"/>
              <a:gd name="connsiteY723" fmla="*/ 1783212 h 4812497"/>
              <a:gd name="connsiteX724" fmla="*/ 539681 w 2519134"/>
              <a:gd name="connsiteY724" fmla="*/ 1781692 h 4812497"/>
              <a:gd name="connsiteX725" fmla="*/ 539681 w 2519134"/>
              <a:gd name="connsiteY725" fmla="*/ 1780173 h 4812497"/>
              <a:gd name="connsiteX726" fmla="*/ 592508 w 2519134"/>
              <a:gd name="connsiteY726" fmla="*/ 1862216 h 4812497"/>
              <a:gd name="connsiteX727" fmla="*/ 677032 w 2519134"/>
              <a:gd name="connsiteY727" fmla="*/ 2014148 h 4812497"/>
              <a:gd name="connsiteX728" fmla="*/ 805327 w 2519134"/>
              <a:gd name="connsiteY728" fmla="*/ 2270912 h 4812497"/>
              <a:gd name="connsiteX729" fmla="*/ 880794 w 2519134"/>
              <a:gd name="connsiteY729" fmla="*/ 2410690 h 4812497"/>
              <a:gd name="connsiteX730" fmla="*/ 757027 w 2519134"/>
              <a:gd name="connsiteY730" fmla="*/ 2052131 h 4812497"/>
              <a:gd name="connsiteX731" fmla="*/ 729859 w 2519134"/>
              <a:gd name="connsiteY731" fmla="*/ 1991358 h 4812497"/>
              <a:gd name="connsiteX732" fmla="*/ 681560 w 2519134"/>
              <a:gd name="connsiteY732" fmla="*/ 1877409 h 4812497"/>
              <a:gd name="connsiteX733" fmla="*/ 592508 w 2519134"/>
              <a:gd name="connsiteY733" fmla="*/ 1696611 h 4812497"/>
              <a:gd name="connsiteX734" fmla="*/ 604583 w 2519134"/>
              <a:gd name="connsiteY734" fmla="*/ 1692053 h 4812497"/>
              <a:gd name="connsiteX735" fmla="*/ 607602 w 2519134"/>
              <a:gd name="connsiteY735" fmla="*/ 1687495 h 4812497"/>
              <a:gd name="connsiteX736" fmla="*/ 616658 w 2519134"/>
              <a:gd name="connsiteY736" fmla="*/ 1675340 h 4812497"/>
              <a:gd name="connsiteX737" fmla="*/ 741934 w 2519134"/>
              <a:gd name="connsiteY737" fmla="*/ 1910834 h 4812497"/>
              <a:gd name="connsiteX738" fmla="*/ 788724 w 2519134"/>
              <a:gd name="connsiteY738" fmla="*/ 2012628 h 4812497"/>
              <a:gd name="connsiteX739" fmla="*/ 855135 w 2519134"/>
              <a:gd name="connsiteY739" fmla="*/ 2176715 h 4812497"/>
              <a:gd name="connsiteX740" fmla="*/ 900415 w 2519134"/>
              <a:gd name="connsiteY740" fmla="*/ 2293702 h 4812497"/>
              <a:gd name="connsiteX741" fmla="*/ 897397 w 2519134"/>
              <a:gd name="connsiteY741" fmla="*/ 2270912 h 4812497"/>
              <a:gd name="connsiteX742" fmla="*/ 897397 w 2519134"/>
              <a:gd name="connsiteY742" fmla="*/ 2264835 h 4812497"/>
              <a:gd name="connsiteX743" fmla="*/ 892869 w 2519134"/>
              <a:gd name="connsiteY743" fmla="*/ 2248122 h 4812497"/>
              <a:gd name="connsiteX744" fmla="*/ 892869 w 2519134"/>
              <a:gd name="connsiteY744" fmla="*/ 2246603 h 4812497"/>
              <a:gd name="connsiteX745" fmla="*/ 880794 w 2519134"/>
              <a:gd name="connsiteY745" fmla="*/ 2199504 h 4812497"/>
              <a:gd name="connsiteX746" fmla="*/ 835513 w 2519134"/>
              <a:gd name="connsiteY746" fmla="*/ 2047573 h 4812497"/>
              <a:gd name="connsiteX747" fmla="*/ 716275 w 2519134"/>
              <a:gd name="connsiteY747" fmla="*/ 1740671 h 4812497"/>
              <a:gd name="connsiteX748" fmla="*/ 631752 w 2519134"/>
              <a:gd name="connsiteY748" fmla="*/ 1590258 h 4812497"/>
              <a:gd name="connsiteX749" fmla="*/ 633261 w 2519134"/>
              <a:gd name="connsiteY749" fmla="*/ 1564430 h 4812497"/>
              <a:gd name="connsiteX750" fmla="*/ 631752 w 2519134"/>
              <a:gd name="connsiteY750" fmla="*/ 1544679 h 4812497"/>
              <a:gd name="connsiteX751" fmla="*/ 631752 w 2519134"/>
              <a:gd name="connsiteY751" fmla="*/ 1540121 h 4812497"/>
              <a:gd name="connsiteX752" fmla="*/ 631752 w 2519134"/>
              <a:gd name="connsiteY752" fmla="*/ 1538602 h 4812497"/>
              <a:gd name="connsiteX753" fmla="*/ 639298 w 2519134"/>
              <a:gd name="connsiteY753" fmla="*/ 1531005 h 4812497"/>
              <a:gd name="connsiteX754" fmla="*/ 683069 w 2519134"/>
              <a:gd name="connsiteY754" fmla="*/ 1605452 h 4812497"/>
              <a:gd name="connsiteX755" fmla="*/ 750990 w 2519134"/>
              <a:gd name="connsiteY755" fmla="*/ 1725478 h 4812497"/>
              <a:gd name="connsiteX756" fmla="*/ 885322 w 2519134"/>
              <a:gd name="connsiteY756" fmla="*/ 2052131 h 4812497"/>
              <a:gd name="connsiteX757" fmla="*/ 820420 w 2519134"/>
              <a:gd name="connsiteY757" fmla="*/ 1798405 h 4812497"/>
              <a:gd name="connsiteX758" fmla="*/ 699672 w 2519134"/>
              <a:gd name="connsiteY758" fmla="*/ 1496061 h 4812497"/>
              <a:gd name="connsiteX759" fmla="*/ 701182 w 2519134"/>
              <a:gd name="connsiteY759" fmla="*/ 1485426 h 4812497"/>
              <a:gd name="connsiteX760" fmla="*/ 699672 w 2519134"/>
              <a:gd name="connsiteY760" fmla="*/ 1465674 h 4812497"/>
              <a:gd name="connsiteX761" fmla="*/ 698163 w 2519134"/>
              <a:gd name="connsiteY761" fmla="*/ 1462636 h 4812497"/>
              <a:gd name="connsiteX762" fmla="*/ 699672 w 2519134"/>
              <a:gd name="connsiteY762" fmla="*/ 1453520 h 4812497"/>
              <a:gd name="connsiteX763" fmla="*/ 699672 w 2519134"/>
              <a:gd name="connsiteY763" fmla="*/ 1450481 h 4812497"/>
              <a:gd name="connsiteX764" fmla="*/ 699672 w 2519134"/>
              <a:gd name="connsiteY764" fmla="*/ 1439846 h 4812497"/>
              <a:gd name="connsiteX765" fmla="*/ 710238 w 2519134"/>
              <a:gd name="connsiteY765" fmla="*/ 1435288 h 4812497"/>
              <a:gd name="connsiteX766" fmla="*/ 719294 w 2519134"/>
              <a:gd name="connsiteY766" fmla="*/ 1452000 h 4812497"/>
              <a:gd name="connsiteX767" fmla="*/ 752499 w 2519134"/>
              <a:gd name="connsiteY767" fmla="*/ 1520370 h 4812497"/>
              <a:gd name="connsiteX768" fmla="*/ 811364 w 2519134"/>
              <a:gd name="connsiteY768" fmla="*/ 1652550 h 4812497"/>
              <a:gd name="connsiteX769" fmla="*/ 832495 w 2519134"/>
              <a:gd name="connsiteY769" fmla="*/ 1711804 h 4812497"/>
              <a:gd name="connsiteX770" fmla="*/ 894378 w 2519134"/>
              <a:gd name="connsiteY770" fmla="*/ 1901718 h 4812497"/>
              <a:gd name="connsiteX771" fmla="*/ 920037 w 2519134"/>
              <a:gd name="connsiteY771" fmla="*/ 1991358 h 4812497"/>
              <a:gd name="connsiteX772" fmla="*/ 918528 w 2519134"/>
              <a:gd name="connsiteY772" fmla="*/ 1970087 h 4812497"/>
              <a:gd name="connsiteX773" fmla="*/ 897397 w 2519134"/>
              <a:gd name="connsiteY773" fmla="*/ 1850061 h 4812497"/>
              <a:gd name="connsiteX774" fmla="*/ 880794 w 2519134"/>
              <a:gd name="connsiteY774" fmla="*/ 1771057 h 4812497"/>
              <a:gd name="connsiteX775" fmla="*/ 862682 w 2519134"/>
              <a:gd name="connsiteY775" fmla="*/ 1692053 h 4812497"/>
              <a:gd name="connsiteX776" fmla="*/ 764574 w 2519134"/>
              <a:gd name="connsiteY776" fmla="*/ 1382112 h 4812497"/>
              <a:gd name="connsiteX777" fmla="*/ 755518 w 2519134"/>
              <a:gd name="connsiteY777" fmla="*/ 1357803 h 4812497"/>
              <a:gd name="connsiteX778" fmla="*/ 766083 w 2519134"/>
              <a:gd name="connsiteY778" fmla="*/ 1356284 h 4812497"/>
              <a:gd name="connsiteX779" fmla="*/ 769102 w 2519134"/>
              <a:gd name="connsiteY779" fmla="*/ 1354764 h 4812497"/>
              <a:gd name="connsiteX780" fmla="*/ 785705 w 2519134"/>
              <a:gd name="connsiteY780" fmla="*/ 1341090 h 4812497"/>
              <a:gd name="connsiteX781" fmla="*/ 793252 w 2519134"/>
              <a:gd name="connsiteY781" fmla="*/ 1363880 h 4812497"/>
              <a:gd name="connsiteX782" fmla="*/ 827967 w 2519134"/>
              <a:gd name="connsiteY782" fmla="*/ 1462636 h 4812497"/>
              <a:gd name="connsiteX783" fmla="*/ 849098 w 2519134"/>
              <a:gd name="connsiteY783" fmla="*/ 1529486 h 4812497"/>
              <a:gd name="connsiteX784" fmla="*/ 891359 w 2519134"/>
              <a:gd name="connsiteY784" fmla="*/ 1651031 h 4812497"/>
              <a:gd name="connsiteX785" fmla="*/ 948715 w 2519134"/>
              <a:gd name="connsiteY785" fmla="*/ 1869813 h 4812497"/>
              <a:gd name="connsiteX786" fmla="*/ 945696 w 2519134"/>
              <a:gd name="connsiteY786" fmla="*/ 1821194 h 4812497"/>
              <a:gd name="connsiteX787" fmla="*/ 944187 w 2519134"/>
              <a:gd name="connsiteY787" fmla="*/ 1806001 h 4812497"/>
              <a:gd name="connsiteX788" fmla="*/ 938149 w 2519134"/>
              <a:gd name="connsiteY788" fmla="*/ 1772576 h 4812497"/>
              <a:gd name="connsiteX789" fmla="*/ 920037 w 2519134"/>
              <a:gd name="connsiteY789" fmla="*/ 1669263 h 4812497"/>
              <a:gd name="connsiteX790" fmla="*/ 876266 w 2519134"/>
              <a:gd name="connsiteY790" fmla="*/ 1470232 h 4812497"/>
              <a:gd name="connsiteX791" fmla="*/ 805327 w 2519134"/>
              <a:gd name="connsiteY791" fmla="*/ 1257528 h 4812497"/>
              <a:gd name="connsiteX792" fmla="*/ 814383 w 2519134"/>
              <a:gd name="connsiteY792" fmla="*/ 1225622 h 4812497"/>
              <a:gd name="connsiteX793" fmla="*/ 812873 w 2519134"/>
              <a:gd name="connsiteY793" fmla="*/ 1213468 h 4812497"/>
              <a:gd name="connsiteX794" fmla="*/ 802308 w 2519134"/>
              <a:gd name="connsiteY794" fmla="*/ 1186120 h 4812497"/>
              <a:gd name="connsiteX795" fmla="*/ 812873 w 2519134"/>
              <a:gd name="connsiteY795" fmla="*/ 1181562 h 4812497"/>
              <a:gd name="connsiteX796" fmla="*/ 997014 w 2519134"/>
              <a:gd name="connsiteY796" fmla="*/ 1845504 h 4812497"/>
              <a:gd name="connsiteX797" fmla="*/ 986448 w 2519134"/>
              <a:gd name="connsiteY797" fmla="*/ 1736113 h 4812497"/>
              <a:gd name="connsiteX798" fmla="*/ 984939 w 2519134"/>
              <a:gd name="connsiteY798" fmla="*/ 1714842 h 4812497"/>
              <a:gd name="connsiteX799" fmla="*/ 984939 w 2519134"/>
              <a:gd name="connsiteY799" fmla="*/ 1713323 h 4812497"/>
              <a:gd name="connsiteX800" fmla="*/ 983430 w 2519134"/>
              <a:gd name="connsiteY800" fmla="*/ 1704207 h 4812497"/>
              <a:gd name="connsiteX801" fmla="*/ 983430 w 2519134"/>
              <a:gd name="connsiteY801" fmla="*/ 1698130 h 4812497"/>
              <a:gd name="connsiteX802" fmla="*/ 980411 w 2519134"/>
              <a:gd name="connsiteY802" fmla="*/ 1682937 h 4812497"/>
              <a:gd name="connsiteX803" fmla="*/ 971355 w 2519134"/>
              <a:gd name="connsiteY803" fmla="*/ 1635838 h 4812497"/>
              <a:gd name="connsiteX804" fmla="*/ 948715 w 2519134"/>
              <a:gd name="connsiteY804" fmla="*/ 1521889 h 4812497"/>
              <a:gd name="connsiteX805" fmla="*/ 936640 w 2519134"/>
              <a:gd name="connsiteY805" fmla="*/ 1474790 h 4812497"/>
              <a:gd name="connsiteX806" fmla="*/ 830985 w 2519134"/>
              <a:gd name="connsiteY806" fmla="*/ 1175485 h 4812497"/>
              <a:gd name="connsiteX807" fmla="*/ 855135 w 2519134"/>
              <a:gd name="connsiteY807" fmla="*/ 1161811 h 4812497"/>
              <a:gd name="connsiteX808" fmla="*/ 856644 w 2519134"/>
              <a:gd name="connsiteY808" fmla="*/ 1160292 h 4812497"/>
              <a:gd name="connsiteX809" fmla="*/ 862682 w 2519134"/>
              <a:gd name="connsiteY809" fmla="*/ 1157253 h 4812497"/>
              <a:gd name="connsiteX810" fmla="*/ 995505 w 2519134"/>
              <a:gd name="connsiteY810" fmla="*/ 1553795 h 4812497"/>
              <a:gd name="connsiteX811" fmla="*/ 1028710 w 2519134"/>
              <a:gd name="connsiteY811" fmla="*/ 1708765 h 4812497"/>
              <a:gd name="connsiteX812" fmla="*/ 1027201 w 2519134"/>
              <a:gd name="connsiteY812" fmla="*/ 1640396 h 4812497"/>
              <a:gd name="connsiteX813" fmla="*/ 1025691 w 2519134"/>
              <a:gd name="connsiteY813" fmla="*/ 1629761 h 4812497"/>
              <a:gd name="connsiteX814" fmla="*/ 1022673 w 2519134"/>
              <a:gd name="connsiteY814" fmla="*/ 1603932 h 4812497"/>
              <a:gd name="connsiteX815" fmla="*/ 1012107 w 2519134"/>
              <a:gd name="connsiteY815" fmla="*/ 1531005 h 4812497"/>
              <a:gd name="connsiteX816" fmla="*/ 992486 w 2519134"/>
              <a:gd name="connsiteY816" fmla="*/ 1401863 h 4812497"/>
              <a:gd name="connsiteX817" fmla="*/ 927584 w 2519134"/>
              <a:gd name="connsiteY817" fmla="*/ 1091922 h 4812497"/>
              <a:gd name="connsiteX818" fmla="*/ 924565 w 2519134"/>
              <a:gd name="connsiteY818" fmla="*/ 1076729 h 4812497"/>
              <a:gd name="connsiteX819" fmla="*/ 945696 w 2519134"/>
              <a:gd name="connsiteY819" fmla="*/ 1072171 h 4812497"/>
              <a:gd name="connsiteX820" fmla="*/ 953243 w 2519134"/>
              <a:gd name="connsiteY820" fmla="*/ 1067613 h 4812497"/>
              <a:gd name="connsiteX821" fmla="*/ 956261 w 2519134"/>
              <a:gd name="connsiteY821" fmla="*/ 1067613 h 4812497"/>
              <a:gd name="connsiteX822" fmla="*/ 959280 w 2519134"/>
              <a:gd name="connsiteY822" fmla="*/ 1082807 h 4812497"/>
              <a:gd name="connsiteX823" fmla="*/ 962299 w 2519134"/>
              <a:gd name="connsiteY823" fmla="*/ 1094961 h 4812497"/>
              <a:gd name="connsiteX824" fmla="*/ 989467 w 2519134"/>
              <a:gd name="connsiteY824" fmla="*/ 1208910 h 4812497"/>
              <a:gd name="connsiteX825" fmla="*/ 995505 w 2519134"/>
              <a:gd name="connsiteY825" fmla="*/ 1234738 h 4812497"/>
              <a:gd name="connsiteX826" fmla="*/ 1033238 w 2519134"/>
              <a:gd name="connsiteY826" fmla="*/ 1401863 h 4812497"/>
              <a:gd name="connsiteX827" fmla="*/ 1045313 w 2519134"/>
              <a:gd name="connsiteY827" fmla="*/ 1470232 h 4812497"/>
              <a:gd name="connsiteX828" fmla="*/ 1037766 w 2519134"/>
              <a:gd name="connsiteY828" fmla="*/ 1389709 h 4812497"/>
              <a:gd name="connsiteX829" fmla="*/ 981920 w 2519134"/>
              <a:gd name="connsiteY829" fmla="*/ 1070652 h 4812497"/>
              <a:gd name="connsiteX830" fmla="*/ 978902 w 2519134"/>
              <a:gd name="connsiteY830" fmla="*/ 1056978 h 4812497"/>
              <a:gd name="connsiteX831" fmla="*/ 1010598 w 2519134"/>
              <a:gd name="connsiteY831" fmla="*/ 1029630 h 4812497"/>
              <a:gd name="connsiteX832" fmla="*/ 1019654 w 2519134"/>
              <a:gd name="connsiteY832" fmla="*/ 1070652 h 4812497"/>
              <a:gd name="connsiteX833" fmla="*/ 1039276 w 2519134"/>
              <a:gd name="connsiteY833" fmla="*/ 1192197 h 4812497"/>
              <a:gd name="connsiteX834" fmla="*/ 1057388 w 2519134"/>
              <a:gd name="connsiteY834" fmla="*/ 1306146 h 4812497"/>
              <a:gd name="connsiteX835" fmla="*/ 1073991 w 2519134"/>
              <a:gd name="connsiteY835" fmla="*/ 1412498 h 4812497"/>
              <a:gd name="connsiteX836" fmla="*/ 1095121 w 2519134"/>
              <a:gd name="connsiteY836" fmla="*/ 1597855 h 4812497"/>
              <a:gd name="connsiteX837" fmla="*/ 1096631 w 2519134"/>
              <a:gd name="connsiteY837" fmla="*/ 1593297 h 4812497"/>
              <a:gd name="connsiteX838" fmla="*/ 1098140 w 2519134"/>
              <a:gd name="connsiteY838" fmla="*/ 1565949 h 4812497"/>
              <a:gd name="connsiteX839" fmla="*/ 1037766 w 2519134"/>
              <a:gd name="connsiteY839" fmla="*/ 979493 h 4812497"/>
              <a:gd name="connsiteX840" fmla="*/ 1045313 w 2519134"/>
              <a:gd name="connsiteY840" fmla="*/ 979493 h 4812497"/>
              <a:gd name="connsiteX841" fmla="*/ 1070972 w 2519134"/>
              <a:gd name="connsiteY841" fmla="*/ 971896 h 4812497"/>
              <a:gd name="connsiteX842" fmla="*/ 1077009 w 2519134"/>
              <a:gd name="connsiteY842" fmla="*/ 1008360 h 4812497"/>
              <a:gd name="connsiteX843" fmla="*/ 1090593 w 2519134"/>
              <a:gd name="connsiteY843" fmla="*/ 1117751 h 4812497"/>
              <a:gd name="connsiteX844" fmla="*/ 1117762 w 2519134"/>
              <a:gd name="connsiteY844" fmla="*/ 1423133 h 4812497"/>
              <a:gd name="connsiteX845" fmla="*/ 1129836 w 2519134"/>
              <a:gd name="connsiteY845" fmla="*/ 1575065 h 4812497"/>
              <a:gd name="connsiteX846" fmla="*/ 1129836 w 2519134"/>
              <a:gd name="connsiteY846" fmla="*/ 1556833 h 4812497"/>
              <a:gd name="connsiteX847" fmla="*/ 1129836 w 2519134"/>
              <a:gd name="connsiteY847" fmla="*/ 1304627 h 4812497"/>
              <a:gd name="connsiteX848" fmla="*/ 1129836 w 2519134"/>
              <a:gd name="connsiteY848" fmla="*/ 1303108 h 4812497"/>
              <a:gd name="connsiteX849" fmla="*/ 1129836 w 2519134"/>
              <a:gd name="connsiteY849" fmla="*/ 1283356 h 4812497"/>
              <a:gd name="connsiteX850" fmla="*/ 1120780 w 2519134"/>
              <a:gd name="connsiteY850" fmla="*/ 908085 h 4812497"/>
              <a:gd name="connsiteX851" fmla="*/ 1132855 w 2519134"/>
              <a:gd name="connsiteY851" fmla="*/ 914162 h 4812497"/>
              <a:gd name="connsiteX852" fmla="*/ 1134365 w 2519134"/>
              <a:gd name="connsiteY852" fmla="*/ 914162 h 4812497"/>
              <a:gd name="connsiteX853" fmla="*/ 1137383 w 2519134"/>
              <a:gd name="connsiteY853" fmla="*/ 915682 h 4812497"/>
              <a:gd name="connsiteX854" fmla="*/ 1150967 w 2519134"/>
              <a:gd name="connsiteY854" fmla="*/ 917201 h 4812497"/>
              <a:gd name="connsiteX855" fmla="*/ 1157005 w 2519134"/>
              <a:gd name="connsiteY855" fmla="*/ 915682 h 4812497"/>
              <a:gd name="connsiteX856" fmla="*/ 1167570 w 2519134"/>
              <a:gd name="connsiteY856" fmla="*/ 1300069 h 4812497"/>
              <a:gd name="connsiteX857" fmla="*/ 1196248 w 2519134"/>
              <a:gd name="connsiteY857" fmla="*/ 897450 h 4812497"/>
              <a:gd name="connsiteX858" fmla="*/ 1197757 w 2519134"/>
              <a:gd name="connsiteY858" fmla="*/ 894411 h 4812497"/>
              <a:gd name="connsiteX859" fmla="*/ 1202285 w 2519134"/>
              <a:gd name="connsiteY859" fmla="*/ 894411 h 4812497"/>
              <a:gd name="connsiteX860" fmla="*/ 1203795 w 2519134"/>
              <a:gd name="connsiteY860" fmla="*/ 894411 h 4812497"/>
              <a:gd name="connsiteX861" fmla="*/ 1212851 w 2519134"/>
              <a:gd name="connsiteY861" fmla="*/ 891373 h 4812497"/>
              <a:gd name="connsiteX862" fmla="*/ 1235491 w 2519134"/>
              <a:gd name="connsiteY862" fmla="*/ 883776 h 4812497"/>
              <a:gd name="connsiteX863" fmla="*/ 320093 w 2519134"/>
              <a:gd name="connsiteY863" fmla="*/ 779803 h 4812497"/>
              <a:gd name="connsiteX864" fmla="*/ 350281 w 2519134"/>
              <a:gd name="connsiteY864" fmla="*/ 782836 h 4812497"/>
              <a:gd name="connsiteX865" fmla="*/ 421222 w 2519134"/>
              <a:gd name="connsiteY865" fmla="*/ 888993 h 4812497"/>
              <a:gd name="connsiteX866" fmla="*/ 449901 w 2519134"/>
              <a:gd name="connsiteY866" fmla="*/ 951171 h 4812497"/>
              <a:gd name="connsiteX867" fmla="*/ 499711 w 2519134"/>
              <a:gd name="connsiteY867" fmla="*/ 1099790 h 4812497"/>
              <a:gd name="connsiteX868" fmla="*/ 593293 w 2519134"/>
              <a:gd name="connsiteY868" fmla="*/ 1237794 h 4812497"/>
              <a:gd name="connsiteX869" fmla="*/ 594803 w 2519134"/>
              <a:gd name="connsiteY869" fmla="*/ 1239311 h 4812497"/>
              <a:gd name="connsiteX870" fmla="*/ 602350 w 2519134"/>
              <a:gd name="connsiteY870" fmla="*/ 1245377 h 4812497"/>
              <a:gd name="connsiteX871" fmla="*/ 634047 w 2519134"/>
              <a:gd name="connsiteY871" fmla="*/ 1325753 h 4812497"/>
              <a:gd name="connsiteX872" fmla="*/ 641594 w 2519134"/>
              <a:gd name="connsiteY872" fmla="*/ 1346984 h 4812497"/>
              <a:gd name="connsiteX873" fmla="*/ 646122 w 2519134"/>
              <a:gd name="connsiteY873" fmla="*/ 1357600 h 4812497"/>
              <a:gd name="connsiteX874" fmla="*/ 634047 w 2519134"/>
              <a:gd name="connsiteY874" fmla="*/ 1354567 h 4812497"/>
              <a:gd name="connsiteX875" fmla="*/ 628009 w 2519134"/>
              <a:gd name="connsiteY875" fmla="*/ 1353050 h 4812497"/>
              <a:gd name="connsiteX876" fmla="*/ 606878 w 2519134"/>
              <a:gd name="connsiteY876" fmla="*/ 1350017 h 4812497"/>
              <a:gd name="connsiteX877" fmla="*/ 593293 w 2519134"/>
              <a:gd name="connsiteY877" fmla="*/ 1346984 h 4812497"/>
              <a:gd name="connsiteX878" fmla="*/ 591784 w 2519134"/>
              <a:gd name="connsiteY878" fmla="*/ 1346984 h 4812497"/>
              <a:gd name="connsiteX879" fmla="*/ 579709 w 2519134"/>
              <a:gd name="connsiteY879" fmla="*/ 1337885 h 4812497"/>
              <a:gd name="connsiteX880" fmla="*/ 498201 w 2519134"/>
              <a:gd name="connsiteY880" fmla="*/ 1165001 h 4812497"/>
              <a:gd name="connsiteX881" fmla="*/ 366884 w 2519134"/>
              <a:gd name="connsiteY881" fmla="*/ 925390 h 4812497"/>
              <a:gd name="connsiteX882" fmla="*/ 344243 w 2519134"/>
              <a:gd name="connsiteY882" fmla="*/ 895059 h 4812497"/>
              <a:gd name="connsiteX883" fmla="*/ 273302 w 2519134"/>
              <a:gd name="connsiteY883" fmla="*/ 804067 h 4812497"/>
              <a:gd name="connsiteX884" fmla="*/ 297452 w 2519134"/>
              <a:gd name="connsiteY884" fmla="*/ 782836 h 4812497"/>
              <a:gd name="connsiteX885" fmla="*/ 320093 w 2519134"/>
              <a:gd name="connsiteY885" fmla="*/ 779803 h 4812497"/>
              <a:gd name="connsiteX886" fmla="*/ 2224252 w 2519134"/>
              <a:gd name="connsiteY886" fmla="*/ 714448 h 4812497"/>
              <a:gd name="connsiteX887" fmla="*/ 2249907 w 2519134"/>
              <a:gd name="connsiteY887" fmla="*/ 719003 h 4812497"/>
              <a:gd name="connsiteX888" fmla="*/ 2261980 w 2519134"/>
              <a:gd name="connsiteY888" fmla="*/ 731149 h 4812497"/>
              <a:gd name="connsiteX889" fmla="*/ 2274053 w 2519134"/>
              <a:gd name="connsiteY889" fmla="*/ 772142 h 4812497"/>
              <a:gd name="connsiteX890" fmla="*/ 2255944 w 2519134"/>
              <a:gd name="connsiteY890" fmla="*/ 817690 h 4812497"/>
              <a:gd name="connsiteX891" fmla="*/ 2181998 w 2519134"/>
              <a:gd name="connsiteY891" fmla="*/ 896640 h 4812497"/>
              <a:gd name="connsiteX892" fmla="*/ 2114088 w 2519134"/>
              <a:gd name="connsiteY892" fmla="*/ 958889 h 4812497"/>
              <a:gd name="connsiteX893" fmla="*/ 2083906 w 2519134"/>
              <a:gd name="connsiteY893" fmla="*/ 987736 h 4812497"/>
              <a:gd name="connsiteX894" fmla="*/ 2003923 w 2519134"/>
              <a:gd name="connsiteY894" fmla="*/ 1066686 h 4812497"/>
              <a:gd name="connsiteX895" fmla="*/ 1967705 w 2519134"/>
              <a:gd name="connsiteY895" fmla="*/ 1104642 h 4812497"/>
              <a:gd name="connsiteX896" fmla="*/ 1957141 w 2519134"/>
              <a:gd name="connsiteY896" fmla="*/ 1116788 h 4812497"/>
              <a:gd name="connsiteX897" fmla="*/ 1753412 w 2519134"/>
              <a:gd name="connsiteY897" fmla="*/ 1303535 h 4812497"/>
              <a:gd name="connsiteX898" fmla="*/ 1747376 w 2519134"/>
              <a:gd name="connsiteY898" fmla="*/ 1311126 h 4812497"/>
              <a:gd name="connsiteX899" fmla="*/ 1739830 w 2519134"/>
              <a:gd name="connsiteY899" fmla="*/ 1318718 h 4812497"/>
              <a:gd name="connsiteX900" fmla="*/ 1729266 w 2519134"/>
              <a:gd name="connsiteY900" fmla="*/ 1330864 h 4812497"/>
              <a:gd name="connsiteX901" fmla="*/ 1724739 w 2519134"/>
              <a:gd name="connsiteY901" fmla="*/ 1330864 h 4812497"/>
              <a:gd name="connsiteX902" fmla="*/ 1720212 w 2519134"/>
              <a:gd name="connsiteY902" fmla="*/ 1327827 h 4812497"/>
              <a:gd name="connsiteX903" fmla="*/ 1708139 w 2519134"/>
              <a:gd name="connsiteY903" fmla="*/ 1297462 h 4812497"/>
              <a:gd name="connsiteX904" fmla="*/ 1714175 w 2519134"/>
              <a:gd name="connsiteY904" fmla="*/ 1271652 h 4812497"/>
              <a:gd name="connsiteX905" fmla="*/ 1732285 w 2519134"/>
              <a:gd name="connsiteY905" fmla="*/ 1238250 h 4812497"/>
              <a:gd name="connsiteX906" fmla="*/ 1754921 w 2519134"/>
              <a:gd name="connsiteY906" fmla="*/ 1201811 h 4812497"/>
              <a:gd name="connsiteX907" fmla="*/ 1792649 w 2519134"/>
              <a:gd name="connsiteY907" fmla="*/ 1128935 h 4812497"/>
              <a:gd name="connsiteX908" fmla="*/ 1822831 w 2519134"/>
              <a:gd name="connsiteY908" fmla="*/ 1066686 h 4812497"/>
              <a:gd name="connsiteX909" fmla="*/ 1923941 w 2519134"/>
              <a:gd name="connsiteY909" fmla="*/ 899676 h 4812497"/>
              <a:gd name="connsiteX910" fmla="*/ 2062778 w 2519134"/>
              <a:gd name="connsiteY910" fmla="*/ 766069 h 4812497"/>
              <a:gd name="connsiteX911" fmla="*/ 2163888 w 2519134"/>
              <a:gd name="connsiteY911" fmla="*/ 725076 h 4812497"/>
              <a:gd name="connsiteX912" fmla="*/ 2224252 w 2519134"/>
              <a:gd name="connsiteY912" fmla="*/ 714448 h 4812497"/>
              <a:gd name="connsiteX913" fmla="*/ 334564 w 2519134"/>
              <a:gd name="connsiteY913" fmla="*/ 701081 h 4812497"/>
              <a:gd name="connsiteX914" fmla="*/ 404175 w 2519134"/>
              <a:gd name="connsiteY914" fmla="*/ 726871 h 4812497"/>
              <a:gd name="connsiteX915" fmla="*/ 501025 w 2519134"/>
              <a:gd name="connsiteY915" fmla="*/ 810311 h 4812497"/>
              <a:gd name="connsiteX916" fmla="*/ 525237 w 2519134"/>
              <a:gd name="connsiteY916" fmla="*/ 839135 h 4812497"/>
              <a:gd name="connsiteX917" fmla="*/ 528264 w 2519134"/>
              <a:gd name="connsiteY917" fmla="*/ 843687 h 4812497"/>
              <a:gd name="connsiteX918" fmla="*/ 596361 w 2519134"/>
              <a:gd name="connsiteY918" fmla="*/ 983259 h 4812497"/>
              <a:gd name="connsiteX919" fmla="*/ 637220 w 2519134"/>
              <a:gd name="connsiteY919" fmla="*/ 1046977 h 4812497"/>
              <a:gd name="connsiteX920" fmla="*/ 706830 w 2519134"/>
              <a:gd name="connsiteY920" fmla="*/ 1121315 h 4812497"/>
              <a:gd name="connsiteX921" fmla="*/ 761309 w 2519134"/>
              <a:gd name="connsiteY921" fmla="*/ 1178964 h 4812497"/>
              <a:gd name="connsiteX922" fmla="*/ 784008 w 2519134"/>
              <a:gd name="connsiteY922" fmla="*/ 1188067 h 4812497"/>
              <a:gd name="connsiteX923" fmla="*/ 796114 w 2519134"/>
              <a:gd name="connsiteY923" fmla="*/ 1218409 h 4812497"/>
              <a:gd name="connsiteX924" fmla="*/ 797627 w 2519134"/>
              <a:gd name="connsiteY924" fmla="*/ 1225994 h 4812497"/>
              <a:gd name="connsiteX925" fmla="*/ 785521 w 2519134"/>
              <a:gd name="connsiteY925" fmla="*/ 1254819 h 4812497"/>
              <a:gd name="connsiteX926" fmla="*/ 777955 w 2519134"/>
              <a:gd name="connsiteY926" fmla="*/ 1266955 h 4812497"/>
              <a:gd name="connsiteX927" fmla="*/ 774928 w 2519134"/>
              <a:gd name="connsiteY927" fmla="*/ 1271507 h 4812497"/>
              <a:gd name="connsiteX928" fmla="*/ 773415 w 2519134"/>
              <a:gd name="connsiteY928" fmla="*/ 1277575 h 4812497"/>
              <a:gd name="connsiteX929" fmla="*/ 773415 w 2519134"/>
              <a:gd name="connsiteY929" fmla="*/ 1280609 h 4812497"/>
              <a:gd name="connsiteX930" fmla="*/ 773415 w 2519134"/>
              <a:gd name="connsiteY930" fmla="*/ 1285161 h 4812497"/>
              <a:gd name="connsiteX931" fmla="*/ 770388 w 2519134"/>
              <a:gd name="connsiteY931" fmla="*/ 1318537 h 4812497"/>
              <a:gd name="connsiteX932" fmla="*/ 767362 w 2519134"/>
              <a:gd name="connsiteY932" fmla="*/ 1336742 h 4812497"/>
              <a:gd name="connsiteX933" fmla="*/ 752229 w 2519134"/>
              <a:gd name="connsiteY933" fmla="*/ 1338259 h 4812497"/>
              <a:gd name="connsiteX934" fmla="*/ 747689 w 2519134"/>
              <a:gd name="connsiteY934" fmla="*/ 1339776 h 4812497"/>
              <a:gd name="connsiteX935" fmla="*/ 706830 w 2519134"/>
              <a:gd name="connsiteY935" fmla="*/ 1326122 h 4812497"/>
              <a:gd name="connsiteX936" fmla="*/ 670512 w 2519134"/>
              <a:gd name="connsiteY936" fmla="*/ 1295780 h 4812497"/>
              <a:gd name="connsiteX937" fmla="*/ 632680 w 2519134"/>
              <a:gd name="connsiteY937" fmla="*/ 1248750 h 4812497"/>
              <a:gd name="connsiteX938" fmla="*/ 619061 w 2519134"/>
              <a:gd name="connsiteY938" fmla="*/ 1235097 h 4812497"/>
              <a:gd name="connsiteX939" fmla="*/ 606954 w 2519134"/>
              <a:gd name="connsiteY939" fmla="*/ 1224477 h 4812497"/>
              <a:gd name="connsiteX940" fmla="*/ 605441 w 2519134"/>
              <a:gd name="connsiteY940" fmla="*/ 1222960 h 4812497"/>
              <a:gd name="connsiteX941" fmla="*/ 517671 w 2519134"/>
              <a:gd name="connsiteY941" fmla="*/ 1092490 h 4812497"/>
              <a:gd name="connsiteX942" fmla="*/ 469246 w 2519134"/>
              <a:gd name="connsiteY942" fmla="*/ 945332 h 4812497"/>
              <a:gd name="connsiteX943" fmla="*/ 435954 w 2519134"/>
              <a:gd name="connsiteY943" fmla="*/ 878580 h 4812497"/>
              <a:gd name="connsiteX944" fmla="*/ 360290 w 2519134"/>
              <a:gd name="connsiteY944" fmla="*/ 764798 h 4812497"/>
              <a:gd name="connsiteX945" fmla="*/ 314892 w 2519134"/>
              <a:gd name="connsiteY945" fmla="*/ 704115 h 4812497"/>
              <a:gd name="connsiteX946" fmla="*/ 334564 w 2519134"/>
              <a:gd name="connsiteY946" fmla="*/ 701081 h 4812497"/>
              <a:gd name="connsiteX947" fmla="*/ 2118543 w 2519134"/>
              <a:gd name="connsiteY947" fmla="*/ 546605 h 4812497"/>
              <a:gd name="connsiteX948" fmla="*/ 2174282 w 2519134"/>
              <a:gd name="connsiteY948" fmla="*/ 569401 h 4812497"/>
              <a:gd name="connsiteX949" fmla="*/ 2192359 w 2519134"/>
              <a:gd name="connsiteY949" fmla="*/ 618032 h 4812497"/>
              <a:gd name="connsiteX950" fmla="*/ 2190852 w 2519134"/>
              <a:gd name="connsiteY950" fmla="*/ 630190 h 4812497"/>
              <a:gd name="connsiteX951" fmla="*/ 2163737 w 2519134"/>
              <a:gd name="connsiteY951" fmla="*/ 686420 h 4812497"/>
              <a:gd name="connsiteX952" fmla="*/ 2151685 w 2519134"/>
              <a:gd name="connsiteY952" fmla="*/ 707696 h 4812497"/>
              <a:gd name="connsiteX953" fmla="*/ 2055273 w 2519134"/>
              <a:gd name="connsiteY953" fmla="*/ 748728 h 4812497"/>
              <a:gd name="connsiteX954" fmla="*/ 1909149 w 2519134"/>
              <a:gd name="connsiteY954" fmla="*/ 888542 h 4812497"/>
              <a:gd name="connsiteX955" fmla="*/ 1806711 w 2519134"/>
              <a:gd name="connsiteY955" fmla="*/ 1057232 h 4812497"/>
              <a:gd name="connsiteX956" fmla="*/ 1775076 w 2519134"/>
              <a:gd name="connsiteY956" fmla="*/ 1121060 h 4812497"/>
              <a:gd name="connsiteX957" fmla="*/ 1738921 w 2519134"/>
              <a:gd name="connsiteY957" fmla="*/ 1190967 h 4812497"/>
              <a:gd name="connsiteX958" fmla="*/ 1731389 w 2519134"/>
              <a:gd name="connsiteY958" fmla="*/ 1203125 h 4812497"/>
              <a:gd name="connsiteX959" fmla="*/ 1731389 w 2519134"/>
              <a:gd name="connsiteY959" fmla="*/ 1200085 h 4812497"/>
              <a:gd name="connsiteX960" fmla="*/ 1728376 w 2519134"/>
              <a:gd name="connsiteY960" fmla="*/ 1189447 h 4812497"/>
              <a:gd name="connsiteX961" fmla="*/ 1725363 w 2519134"/>
              <a:gd name="connsiteY961" fmla="*/ 1186408 h 4812497"/>
              <a:gd name="connsiteX962" fmla="*/ 1722350 w 2519134"/>
              <a:gd name="connsiteY962" fmla="*/ 1183369 h 4812497"/>
              <a:gd name="connsiteX963" fmla="*/ 1710299 w 2519134"/>
              <a:gd name="connsiteY963" fmla="*/ 1177290 h 4812497"/>
              <a:gd name="connsiteX964" fmla="*/ 1686196 w 2519134"/>
              <a:gd name="connsiteY964" fmla="*/ 1169691 h 4812497"/>
              <a:gd name="connsiteX965" fmla="*/ 1671132 w 2519134"/>
              <a:gd name="connsiteY965" fmla="*/ 1160573 h 4812497"/>
              <a:gd name="connsiteX966" fmla="*/ 1662093 w 2519134"/>
              <a:gd name="connsiteY966" fmla="*/ 1131698 h 4812497"/>
              <a:gd name="connsiteX967" fmla="*/ 1674144 w 2519134"/>
              <a:gd name="connsiteY967" fmla="*/ 1083067 h 4812497"/>
              <a:gd name="connsiteX968" fmla="*/ 1693728 w 2519134"/>
              <a:gd name="connsiteY968" fmla="*/ 1043554 h 4812497"/>
              <a:gd name="connsiteX969" fmla="*/ 1862449 w 2519134"/>
              <a:gd name="connsiteY969" fmla="*/ 783682 h 4812497"/>
              <a:gd name="connsiteX970" fmla="*/ 1967900 w 2519134"/>
              <a:gd name="connsiteY970" fmla="*/ 645387 h 4812497"/>
              <a:gd name="connsiteX971" fmla="*/ 2002548 w 2519134"/>
              <a:gd name="connsiteY971" fmla="*/ 607394 h 4812497"/>
              <a:gd name="connsiteX972" fmla="*/ 2058286 w 2519134"/>
              <a:gd name="connsiteY972" fmla="*/ 563322 h 4812497"/>
              <a:gd name="connsiteX973" fmla="*/ 2118543 w 2519134"/>
              <a:gd name="connsiteY973" fmla="*/ 546605 h 4812497"/>
              <a:gd name="connsiteX974" fmla="*/ 526740 w 2519134"/>
              <a:gd name="connsiteY974" fmla="*/ 518383 h 4812497"/>
              <a:gd name="connsiteX975" fmla="*/ 544818 w 2519134"/>
              <a:gd name="connsiteY975" fmla="*/ 525966 h 4812497"/>
              <a:gd name="connsiteX976" fmla="*/ 677389 w 2519134"/>
              <a:gd name="connsiteY976" fmla="*/ 668524 h 4812497"/>
              <a:gd name="connsiteX977" fmla="*/ 698479 w 2519134"/>
              <a:gd name="connsiteY977" fmla="*/ 700372 h 4812497"/>
              <a:gd name="connsiteX978" fmla="*/ 704505 w 2519134"/>
              <a:gd name="connsiteY978" fmla="*/ 720087 h 4812497"/>
              <a:gd name="connsiteX979" fmla="*/ 710531 w 2519134"/>
              <a:gd name="connsiteY979" fmla="*/ 735253 h 4812497"/>
              <a:gd name="connsiteX980" fmla="*/ 737648 w 2519134"/>
              <a:gd name="connsiteY980" fmla="*/ 797432 h 4812497"/>
              <a:gd name="connsiteX981" fmla="*/ 752713 w 2519134"/>
              <a:gd name="connsiteY981" fmla="*/ 832313 h 4812497"/>
              <a:gd name="connsiteX982" fmla="*/ 757232 w 2519134"/>
              <a:gd name="connsiteY982" fmla="*/ 844446 h 4812497"/>
              <a:gd name="connsiteX983" fmla="*/ 758739 w 2519134"/>
              <a:gd name="connsiteY983" fmla="*/ 850512 h 4812497"/>
              <a:gd name="connsiteX984" fmla="*/ 760245 w 2519134"/>
              <a:gd name="connsiteY984" fmla="*/ 855062 h 4812497"/>
              <a:gd name="connsiteX985" fmla="*/ 808453 w 2519134"/>
              <a:gd name="connsiteY985" fmla="*/ 973355 h 4812497"/>
              <a:gd name="connsiteX986" fmla="*/ 849128 w 2519134"/>
              <a:gd name="connsiteY986" fmla="*/ 1040084 h 4812497"/>
              <a:gd name="connsiteX987" fmla="*/ 870219 w 2519134"/>
              <a:gd name="connsiteY987" fmla="*/ 1061316 h 4812497"/>
              <a:gd name="connsiteX988" fmla="*/ 882271 w 2519134"/>
              <a:gd name="connsiteY988" fmla="*/ 1067382 h 4812497"/>
              <a:gd name="connsiteX989" fmla="*/ 883777 w 2519134"/>
              <a:gd name="connsiteY989" fmla="*/ 1068899 h 4812497"/>
              <a:gd name="connsiteX990" fmla="*/ 883777 w 2519134"/>
              <a:gd name="connsiteY990" fmla="*/ 1077998 h 4812497"/>
              <a:gd name="connsiteX991" fmla="*/ 877751 w 2519134"/>
              <a:gd name="connsiteY991" fmla="*/ 1109846 h 4812497"/>
              <a:gd name="connsiteX992" fmla="*/ 847622 w 2519134"/>
              <a:gd name="connsiteY992" fmla="*/ 1143211 h 4812497"/>
              <a:gd name="connsiteX993" fmla="*/ 846115 w 2519134"/>
              <a:gd name="connsiteY993" fmla="*/ 1144727 h 4812497"/>
              <a:gd name="connsiteX994" fmla="*/ 820505 w 2519134"/>
              <a:gd name="connsiteY994" fmla="*/ 1158376 h 4812497"/>
              <a:gd name="connsiteX995" fmla="*/ 793388 w 2519134"/>
              <a:gd name="connsiteY995" fmla="*/ 1167476 h 4812497"/>
              <a:gd name="connsiteX996" fmla="*/ 785856 w 2519134"/>
              <a:gd name="connsiteY996" fmla="*/ 1167476 h 4812497"/>
              <a:gd name="connsiteX997" fmla="*/ 778323 w 2519134"/>
              <a:gd name="connsiteY997" fmla="*/ 1167476 h 4812497"/>
              <a:gd name="connsiteX998" fmla="*/ 773804 w 2519134"/>
              <a:gd name="connsiteY998" fmla="*/ 1164443 h 4812497"/>
              <a:gd name="connsiteX999" fmla="*/ 719570 w 2519134"/>
              <a:gd name="connsiteY999" fmla="*/ 1106813 h 4812497"/>
              <a:gd name="connsiteX1000" fmla="*/ 650272 w 2519134"/>
              <a:gd name="connsiteY1000" fmla="*/ 1032501 h 4812497"/>
              <a:gd name="connsiteX1001" fmla="*/ 612610 w 2519134"/>
              <a:gd name="connsiteY1001" fmla="*/ 973355 h 4812497"/>
              <a:gd name="connsiteX1002" fmla="*/ 544818 w 2519134"/>
              <a:gd name="connsiteY1002" fmla="*/ 835347 h 4812497"/>
              <a:gd name="connsiteX1003" fmla="*/ 541805 w 2519134"/>
              <a:gd name="connsiteY1003" fmla="*/ 827764 h 4812497"/>
              <a:gd name="connsiteX1004" fmla="*/ 520714 w 2519134"/>
              <a:gd name="connsiteY1004" fmla="*/ 777717 h 4812497"/>
              <a:gd name="connsiteX1005" fmla="*/ 511675 w 2519134"/>
              <a:gd name="connsiteY1005" fmla="*/ 759518 h 4812497"/>
              <a:gd name="connsiteX1006" fmla="*/ 508662 w 2519134"/>
              <a:gd name="connsiteY1006" fmla="*/ 748902 h 4812497"/>
              <a:gd name="connsiteX1007" fmla="*/ 481546 w 2519134"/>
              <a:gd name="connsiteY1007" fmla="*/ 673074 h 4812497"/>
              <a:gd name="connsiteX1008" fmla="*/ 466481 w 2519134"/>
              <a:gd name="connsiteY1008" fmla="*/ 627577 h 4812497"/>
              <a:gd name="connsiteX1009" fmla="*/ 461961 w 2519134"/>
              <a:gd name="connsiteY1009" fmla="*/ 610894 h 4812497"/>
              <a:gd name="connsiteX1010" fmla="*/ 460455 w 2519134"/>
              <a:gd name="connsiteY1010" fmla="*/ 603311 h 4812497"/>
              <a:gd name="connsiteX1011" fmla="*/ 460455 w 2519134"/>
              <a:gd name="connsiteY1011" fmla="*/ 589662 h 4812497"/>
              <a:gd name="connsiteX1012" fmla="*/ 466481 w 2519134"/>
              <a:gd name="connsiteY1012" fmla="*/ 557814 h 4812497"/>
              <a:gd name="connsiteX1013" fmla="*/ 477026 w 2519134"/>
              <a:gd name="connsiteY1013" fmla="*/ 547198 h 4812497"/>
              <a:gd name="connsiteX1014" fmla="*/ 496611 w 2519134"/>
              <a:gd name="connsiteY1014" fmla="*/ 542649 h 4812497"/>
              <a:gd name="connsiteX1015" fmla="*/ 505650 w 2519134"/>
              <a:gd name="connsiteY1015" fmla="*/ 542649 h 4812497"/>
              <a:gd name="connsiteX1016" fmla="*/ 510169 w 2519134"/>
              <a:gd name="connsiteY1016" fmla="*/ 544165 h 4812497"/>
              <a:gd name="connsiteX1017" fmla="*/ 511675 w 2519134"/>
              <a:gd name="connsiteY1017" fmla="*/ 538099 h 4812497"/>
              <a:gd name="connsiteX1018" fmla="*/ 514689 w 2519134"/>
              <a:gd name="connsiteY1018" fmla="*/ 525966 h 4812497"/>
              <a:gd name="connsiteX1019" fmla="*/ 520714 w 2519134"/>
              <a:gd name="connsiteY1019" fmla="*/ 519900 h 4812497"/>
              <a:gd name="connsiteX1020" fmla="*/ 526740 w 2519134"/>
              <a:gd name="connsiteY1020" fmla="*/ 518383 h 4812497"/>
              <a:gd name="connsiteX1021" fmla="*/ 675829 w 2519134"/>
              <a:gd name="connsiteY1021" fmla="*/ 453029 h 4812497"/>
              <a:gd name="connsiteX1022" fmla="*/ 680355 w 2519134"/>
              <a:gd name="connsiteY1022" fmla="*/ 459099 h 4812497"/>
              <a:gd name="connsiteX1023" fmla="*/ 699969 w 2519134"/>
              <a:gd name="connsiteY1023" fmla="*/ 484896 h 4812497"/>
              <a:gd name="connsiteX1024" fmla="*/ 707512 w 2519134"/>
              <a:gd name="connsiteY1024" fmla="*/ 498554 h 4812497"/>
              <a:gd name="connsiteX1025" fmla="*/ 742213 w 2519134"/>
              <a:gd name="connsiteY1025" fmla="*/ 568359 h 4812497"/>
              <a:gd name="connsiteX1026" fmla="*/ 816141 w 2519134"/>
              <a:gd name="connsiteY1026" fmla="*/ 739838 h 4812497"/>
              <a:gd name="connsiteX1027" fmla="*/ 817650 w 2519134"/>
              <a:gd name="connsiteY1027" fmla="*/ 747425 h 4812497"/>
              <a:gd name="connsiteX1028" fmla="*/ 867438 w 2519134"/>
              <a:gd name="connsiteY1028" fmla="*/ 873379 h 4812497"/>
              <a:gd name="connsiteX1029" fmla="*/ 675829 w 2519134"/>
              <a:gd name="connsiteY1029" fmla="*/ 453029 h 4812497"/>
              <a:gd name="connsiteX1030" fmla="*/ 617901 w 2519134"/>
              <a:gd name="connsiteY1030" fmla="*/ 398071 h 4812497"/>
              <a:gd name="connsiteX1031" fmla="*/ 619408 w 2519134"/>
              <a:gd name="connsiteY1031" fmla="*/ 398071 h 4812497"/>
              <a:gd name="connsiteX1032" fmla="*/ 640502 w 2519134"/>
              <a:gd name="connsiteY1032" fmla="*/ 407188 h 4812497"/>
              <a:gd name="connsiteX1033" fmla="*/ 643516 w 2519134"/>
              <a:gd name="connsiteY1033" fmla="*/ 410227 h 4812497"/>
              <a:gd name="connsiteX1034" fmla="*/ 645023 w 2519134"/>
              <a:gd name="connsiteY1034" fmla="*/ 410227 h 4812497"/>
              <a:gd name="connsiteX1035" fmla="*/ 648036 w 2519134"/>
              <a:gd name="connsiteY1035" fmla="*/ 413265 h 4812497"/>
              <a:gd name="connsiteX1036" fmla="*/ 654063 w 2519134"/>
              <a:gd name="connsiteY1036" fmla="*/ 419343 h 4812497"/>
              <a:gd name="connsiteX1037" fmla="*/ 654063 w 2519134"/>
              <a:gd name="connsiteY1037" fmla="*/ 423901 h 4812497"/>
              <a:gd name="connsiteX1038" fmla="*/ 651050 w 2519134"/>
              <a:gd name="connsiteY1038" fmla="*/ 434537 h 4812497"/>
              <a:gd name="connsiteX1039" fmla="*/ 898158 w 2519134"/>
              <a:gd name="connsiteY1039" fmla="*/ 983042 h 4812497"/>
              <a:gd name="connsiteX1040" fmla="*/ 913226 w 2519134"/>
              <a:gd name="connsiteY1040" fmla="*/ 993678 h 4812497"/>
              <a:gd name="connsiteX1041" fmla="*/ 914733 w 2519134"/>
              <a:gd name="connsiteY1041" fmla="*/ 998236 h 4812497"/>
              <a:gd name="connsiteX1042" fmla="*/ 929800 w 2519134"/>
              <a:gd name="connsiteY1042" fmla="*/ 1033183 h 4812497"/>
              <a:gd name="connsiteX1043" fmla="*/ 931307 w 2519134"/>
              <a:gd name="connsiteY1043" fmla="*/ 1037741 h 4812497"/>
              <a:gd name="connsiteX1044" fmla="*/ 931307 w 2519134"/>
              <a:gd name="connsiteY1044" fmla="*/ 1039260 h 4812497"/>
              <a:gd name="connsiteX1045" fmla="*/ 929800 w 2519134"/>
              <a:gd name="connsiteY1045" fmla="*/ 1040780 h 4812497"/>
              <a:gd name="connsiteX1046" fmla="*/ 929800 w 2519134"/>
              <a:gd name="connsiteY1046" fmla="*/ 1042299 h 4812497"/>
              <a:gd name="connsiteX1047" fmla="*/ 929800 w 2519134"/>
              <a:gd name="connsiteY1047" fmla="*/ 1043818 h 4812497"/>
              <a:gd name="connsiteX1048" fmla="*/ 928293 w 2519134"/>
              <a:gd name="connsiteY1048" fmla="*/ 1043818 h 4812497"/>
              <a:gd name="connsiteX1049" fmla="*/ 928293 w 2519134"/>
              <a:gd name="connsiteY1049" fmla="*/ 1045338 h 4812497"/>
              <a:gd name="connsiteX1050" fmla="*/ 928293 w 2519134"/>
              <a:gd name="connsiteY1050" fmla="*/ 1046857 h 4812497"/>
              <a:gd name="connsiteX1051" fmla="*/ 928293 w 2519134"/>
              <a:gd name="connsiteY1051" fmla="*/ 1048377 h 4812497"/>
              <a:gd name="connsiteX1052" fmla="*/ 928293 w 2519134"/>
              <a:gd name="connsiteY1052" fmla="*/ 1049896 h 4812497"/>
              <a:gd name="connsiteX1053" fmla="*/ 928293 w 2519134"/>
              <a:gd name="connsiteY1053" fmla="*/ 1051415 h 4812497"/>
              <a:gd name="connsiteX1054" fmla="*/ 928293 w 2519134"/>
              <a:gd name="connsiteY1054" fmla="*/ 1052935 h 4812497"/>
              <a:gd name="connsiteX1055" fmla="*/ 929800 w 2519134"/>
              <a:gd name="connsiteY1055" fmla="*/ 1054454 h 4812497"/>
              <a:gd name="connsiteX1056" fmla="*/ 929800 w 2519134"/>
              <a:gd name="connsiteY1056" fmla="*/ 1055974 h 4812497"/>
              <a:gd name="connsiteX1057" fmla="*/ 929800 w 2519134"/>
              <a:gd name="connsiteY1057" fmla="*/ 1057493 h 4812497"/>
              <a:gd name="connsiteX1058" fmla="*/ 902679 w 2519134"/>
              <a:gd name="connsiteY1058" fmla="*/ 1060532 h 4812497"/>
              <a:gd name="connsiteX1059" fmla="*/ 890625 w 2519134"/>
              <a:gd name="connsiteY1059" fmla="*/ 1051415 h 4812497"/>
              <a:gd name="connsiteX1060" fmla="*/ 883091 w 2519134"/>
              <a:gd name="connsiteY1060" fmla="*/ 1046857 h 4812497"/>
              <a:gd name="connsiteX1061" fmla="*/ 865010 w 2519134"/>
              <a:gd name="connsiteY1061" fmla="*/ 1028624 h 4812497"/>
              <a:gd name="connsiteX1062" fmla="*/ 827341 w 2519134"/>
              <a:gd name="connsiteY1062" fmla="*/ 964809 h 4812497"/>
              <a:gd name="connsiteX1063" fmla="*/ 779124 w 2519134"/>
              <a:gd name="connsiteY1063" fmla="*/ 850854 h 4812497"/>
              <a:gd name="connsiteX1064" fmla="*/ 779124 w 2519134"/>
              <a:gd name="connsiteY1064" fmla="*/ 849334 h 4812497"/>
              <a:gd name="connsiteX1065" fmla="*/ 779124 w 2519134"/>
              <a:gd name="connsiteY1065" fmla="*/ 847815 h 4812497"/>
              <a:gd name="connsiteX1066" fmla="*/ 776111 w 2519134"/>
              <a:gd name="connsiteY1066" fmla="*/ 838699 h 4812497"/>
              <a:gd name="connsiteX1067" fmla="*/ 771591 w 2519134"/>
              <a:gd name="connsiteY1067" fmla="*/ 825024 h 4812497"/>
              <a:gd name="connsiteX1068" fmla="*/ 756523 w 2519134"/>
              <a:gd name="connsiteY1068" fmla="*/ 790078 h 4812497"/>
              <a:gd name="connsiteX1069" fmla="*/ 727895 w 2519134"/>
              <a:gd name="connsiteY1069" fmla="*/ 726263 h 4812497"/>
              <a:gd name="connsiteX1070" fmla="*/ 723374 w 2519134"/>
              <a:gd name="connsiteY1070" fmla="*/ 714108 h 4812497"/>
              <a:gd name="connsiteX1071" fmla="*/ 717347 w 2519134"/>
              <a:gd name="connsiteY1071" fmla="*/ 694356 h 4812497"/>
              <a:gd name="connsiteX1072" fmla="*/ 715840 w 2519134"/>
              <a:gd name="connsiteY1072" fmla="*/ 691317 h 4812497"/>
              <a:gd name="connsiteX1073" fmla="*/ 696253 w 2519134"/>
              <a:gd name="connsiteY1073" fmla="*/ 660929 h 4812497"/>
              <a:gd name="connsiteX1074" fmla="*/ 667624 w 2519134"/>
              <a:gd name="connsiteY1074" fmla="*/ 574323 h 4812497"/>
              <a:gd name="connsiteX1075" fmla="*/ 643516 w 2519134"/>
              <a:gd name="connsiteY1075" fmla="*/ 501391 h 4812497"/>
              <a:gd name="connsiteX1076" fmla="*/ 634476 w 2519134"/>
              <a:gd name="connsiteY1076" fmla="*/ 475561 h 4812497"/>
              <a:gd name="connsiteX1077" fmla="*/ 628448 w 2519134"/>
              <a:gd name="connsiteY1077" fmla="*/ 461887 h 4812497"/>
              <a:gd name="connsiteX1078" fmla="*/ 619408 w 2519134"/>
              <a:gd name="connsiteY1078" fmla="*/ 420863 h 4812497"/>
              <a:gd name="connsiteX1079" fmla="*/ 617901 w 2519134"/>
              <a:gd name="connsiteY1079" fmla="*/ 402630 h 4812497"/>
              <a:gd name="connsiteX1080" fmla="*/ 617901 w 2519134"/>
              <a:gd name="connsiteY1080" fmla="*/ 398071 h 4812497"/>
              <a:gd name="connsiteX1081" fmla="*/ 724257 w 2519134"/>
              <a:gd name="connsiteY1081" fmla="*/ 366879 h 4812497"/>
              <a:gd name="connsiteX1082" fmla="*/ 727281 w 2519134"/>
              <a:gd name="connsiteY1082" fmla="*/ 366879 h 4812497"/>
              <a:gd name="connsiteX1083" fmla="*/ 748445 w 2519134"/>
              <a:gd name="connsiteY1083" fmla="*/ 451911 h 4812497"/>
              <a:gd name="connsiteX1084" fmla="*/ 884502 w 2519134"/>
              <a:gd name="connsiteY1084" fmla="*/ 778370 h 4812497"/>
              <a:gd name="connsiteX1085" fmla="*/ 1006953 w 2519134"/>
              <a:gd name="connsiteY1085" fmla="*/ 951470 h 4812497"/>
              <a:gd name="connsiteX1086" fmla="*/ 1009976 w 2519134"/>
              <a:gd name="connsiteY1086" fmla="*/ 965136 h 4812497"/>
              <a:gd name="connsiteX1087" fmla="*/ 1011488 w 2519134"/>
              <a:gd name="connsiteY1087" fmla="*/ 1001578 h 4812497"/>
              <a:gd name="connsiteX1088" fmla="*/ 1005441 w 2519134"/>
              <a:gd name="connsiteY1088" fmla="*/ 1009170 h 4812497"/>
              <a:gd name="connsiteX1089" fmla="*/ 1005413 w 2519134"/>
              <a:gd name="connsiteY1089" fmla="*/ 1009113 h 4812497"/>
              <a:gd name="connsiteX1090" fmla="*/ 976670 w 2519134"/>
              <a:gd name="connsiteY1090" fmla="*/ 1036201 h 4812497"/>
              <a:gd name="connsiteX1091" fmla="*/ 976718 w 2519134"/>
              <a:gd name="connsiteY1091" fmla="*/ 1036502 h 4812497"/>
              <a:gd name="connsiteX1092" fmla="*/ 966136 w 2519134"/>
              <a:gd name="connsiteY1092" fmla="*/ 1044094 h 4812497"/>
              <a:gd name="connsiteX1093" fmla="*/ 966136 w 2519134"/>
              <a:gd name="connsiteY1093" fmla="*/ 1045612 h 4812497"/>
              <a:gd name="connsiteX1094" fmla="*/ 957065 w 2519134"/>
              <a:gd name="connsiteY1094" fmla="*/ 1048649 h 4812497"/>
              <a:gd name="connsiteX1095" fmla="*/ 954042 w 2519134"/>
              <a:gd name="connsiteY1095" fmla="*/ 1042575 h 4812497"/>
              <a:gd name="connsiteX1096" fmla="*/ 949507 w 2519134"/>
              <a:gd name="connsiteY1096" fmla="*/ 1030428 h 4812497"/>
              <a:gd name="connsiteX1097" fmla="*/ 946483 w 2519134"/>
              <a:gd name="connsiteY1097" fmla="*/ 1025873 h 4812497"/>
              <a:gd name="connsiteX1098" fmla="*/ 932878 w 2519134"/>
              <a:gd name="connsiteY1098" fmla="*/ 990949 h 4812497"/>
              <a:gd name="connsiteX1099" fmla="*/ 931367 w 2519134"/>
              <a:gd name="connsiteY1099" fmla="*/ 986394 h 4812497"/>
              <a:gd name="connsiteX1100" fmla="*/ 886014 w 2519134"/>
              <a:gd name="connsiteY1100" fmla="*/ 867957 h 4812497"/>
              <a:gd name="connsiteX1101" fmla="*/ 836127 w 2519134"/>
              <a:gd name="connsiteY1101" fmla="*/ 740410 h 4812497"/>
              <a:gd name="connsiteX1102" fmla="*/ 759028 w 2519134"/>
              <a:gd name="connsiteY1102" fmla="*/ 559718 h 4812497"/>
              <a:gd name="connsiteX1103" fmla="*/ 724257 w 2519134"/>
              <a:gd name="connsiteY1103" fmla="*/ 489871 h 4812497"/>
              <a:gd name="connsiteX1104" fmla="*/ 694022 w 2519134"/>
              <a:gd name="connsiteY1104" fmla="*/ 445837 h 4812497"/>
              <a:gd name="connsiteX1105" fmla="*/ 692511 w 2519134"/>
              <a:gd name="connsiteY1105" fmla="*/ 444319 h 4812497"/>
              <a:gd name="connsiteX1106" fmla="*/ 672858 w 2519134"/>
              <a:gd name="connsiteY1106" fmla="*/ 423061 h 4812497"/>
              <a:gd name="connsiteX1107" fmla="*/ 674370 w 2519134"/>
              <a:gd name="connsiteY1107" fmla="*/ 415469 h 4812497"/>
              <a:gd name="connsiteX1108" fmla="*/ 675882 w 2519134"/>
              <a:gd name="connsiteY1108" fmla="*/ 413950 h 4812497"/>
              <a:gd name="connsiteX1109" fmla="*/ 687975 w 2519134"/>
              <a:gd name="connsiteY1109" fmla="*/ 395729 h 4812497"/>
              <a:gd name="connsiteX1110" fmla="*/ 718210 w 2519134"/>
              <a:gd name="connsiteY1110" fmla="*/ 368398 h 4812497"/>
              <a:gd name="connsiteX1111" fmla="*/ 724257 w 2519134"/>
              <a:gd name="connsiteY1111" fmla="*/ 366879 h 4812497"/>
              <a:gd name="connsiteX1112" fmla="*/ 1941580 w 2519134"/>
              <a:gd name="connsiteY1112" fmla="*/ 350541 h 4812497"/>
              <a:gd name="connsiteX1113" fmla="*/ 1995929 w 2519134"/>
              <a:gd name="connsiteY1113" fmla="*/ 380947 h 4812497"/>
              <a:gd name="connsiteX1114" fmla="*/ 2018574 w 2519134"/>
              <a:gd name="connsiteY1114" fmla="*/ 464565 h 4812497"/>
              <a:gd name="connsiteX1115" fmla="*/ 1998948 w 2519134"/>
              <a:gd name="connsiteY1115" fmla="*/ 566426 h 4812497"/>
              <a:gd name="connsiteX1116" fmla="*/ 1986870 w 2519134"/>
              <a:gd name="connsiteY1116" fmla="*/ 596833 h 4812497"/>
              <a:gd name="connsiteX1117" fmla="*/ 1955167 w 2519134"/>
              <a:gd name="connsiteY1117" fmla="*/ 633321 h 4812497"/>
              <a:gd name="connsiteX1118" fmla="*/ 1847979 w 2519134"/>
              <a:gd name="connsiteY1118" fmla="*/ 771670 h 4812497"/>
              <a:gd name="connsiteX1119" fmla="*/ 1677384 w 2519134"/>
              <a:gd name="connsiteY1119" fmla="*/ 1034686 h 4812497"/>
              <a:gd name="connsiteX1120" fmla="*/ 1663797 w 2519134"/>
              <a:gd name="connsiteY1120" fmla="*/ 1060532 h 4812497"/>
              <a:gd name="connsiteX1121" fmla="*/ 1662287 w 2519134"/>
              <a:gd name="connsiteY1121" fmla="*/ 1059012 h 4812497"/>
              <a:gd name="connsiteX1122" fmla="*/ 1660778 w 2519134"/>
              <a:gd name="connsiteY1122" fmla="*/ 1051410 h 4812497"/>
              <a:gd name="connsiteX1123" fmla="*/ 1656249 w 2519134"/>
              <a:gd name="connsiteY1123" fmla="*/ 1011881 h 4812497"/>
              <a:gd name="connsiteX1124" fmla="*/ 1654739 w 2519134"/>
              <a:gd name="connsiteY1124" fmla="*/ 1005800 h 4812497"/>
              <a:gd name="connsiteX1125" fmla="*/ 1650210 w 2519134"/>
              <a:gd name="connsiteY1125" fmla="*/ 938906 h 4812497"/>
              <a:gd name="connsiteX1126" fmla="*/ 1656249 w 2519134"/>
              <a:gd name="connsiteY1126" fmla="*/ 890255 h 4812497"/>
              <a:gd name="connsiteX1127" fmla="*/ 1774004 w 2519134"/>
              <a:gd name="connsiteY1127" fmla="*/ 605955 h 4812497"/>
              <a:gd name="connsiteX1128" fmla="*/ 1861566 w 2519134"/>
              <a:gd name="connsiteY1128" fmla="*/ 431118 h 4812497"/>
              <a:gd name="connsiteX1129" fmla="*/ 1900818 w 2519134"/>
              <a:gd name="connsiteY1129" fmla="*/ 374866 h 4812497"/>
              <a:gd name="connsiteX1130" fmla="*/ 1917425 w 2519134"/>
              <a:gd name="connsiteY1130" fmla="*/ 358142 h 4812497"/>
              <a:gd name="connsiteX1131" fmla="*/ 1924973 w 2519134"/>
              <a:gd name="connsiteY1131" fmla="*/ 353581 h 4812497"/>
              <a:gd name="connsiteX1132" fmla="*/ 1931012 w 2519134"/>
              <a:gd name="connsiteY1132" fmla="*/ 352061 h 4812497"/>
              <a:gd name="connsiteX1133" fmla="*/ 1941580 w 2519134"/>
              <a:gd name="connsiteY1133" fmla="*/ 350541 h 4812497"/>
              <a:gd name="connsiteX1134" fmla="*/ 782077 w 2519134"/>
              <a:gd name="connsiteY1134" fmla="*/ 261420 h 4812497"/>
              <a:gd name="connsiteX1135" fmla="*/ 783587 w 2519134"/>
              <a:gd name="connsiteY1135" fmla="*/ 261420 h 4812497"/>
              <a:gd name="connsiteX1136" fmla="*/ 848516 w 2519134"/>
              <a:gd name="connsiteY1136" fmla="*/ 303914 h 4812497"/>
              <a:gd name="connsiteX1137" fmla="*/ 853046 w 2519134"/>
              <a:gd name="connsiteY1137" fmla="*/ 308467 h 4812497"/>
              <a:gd name="connsiteX1138" fmla="*/ 960255 w 2519134"/>
              <a:gd name="connsiteY1138" fmla="*/ 475406 h 4812497"/>
              <a:gd name="connsiteX1139" fmla="*/ 987435 w 2519134"/>
              <a:gd name="connsiteY1139" fmla="*/ 536111 h 4812497"/>
              <a:gd name="connsiteX1140" fmla="*/ 1056894 w 2519134"/>
              <a:gd name="connsiteY1140" fmla="*/ 709121 h 4812497"/>
              <a:gd name="connsiteX1141" fmla="*/ 1097664 w 2519134"/>
              <a:gd name="connsiteY1141" fmla="*/ 868471 h 4812497"/>
              <a:gd name="connsiteX1142" fmla="*/ 1097664 w 2519134"/>
              <a:gd name="connsiteY1142" fmla="*/ 871506 h 4812497"/>
              <a:gd name="connsiteX1143" fmla="*/ 1094644 w 2519134"/>
              <a:gd name="connsiteY1143" fmla="*/ 894271 h 4812497"/>
              <a:gd name="connsiteX1144" fmla="*/ 1094644 w 2519134"/>
              <a:gd name="connsiteY1144" fmla="*/ 895789 h 4812497"/>
              <a:gd name="connsiteX1145" fmla="*/ 1082564 w 2519134"/>
              <a:gd name="connsiteY1145" fmla="*/ 930694 h 4812497"/>
              <a:gd name="connsiteX1146" fmla="*/ 1067464 w 2519134"/>
              <a:gd name="connsiteY1146" fmla="*/ 951941 h 4812497"/>
              <a:gd name="connsiteX1147" fmla="*/ 1046324 w 2519134"/>
              <a:gd name="connsiteY1147" fmla="*/ 959529 h 4812497"/>
              <a:gd name="connsiteX1148" fmla="*/ 1040284 w 2519134"/>
              <a:gd name="connsiteY1148" fmla="*/ 959529 h 4812497"/>
              <a:gd name="connsiteX1149" fmla="*/ 1028204 w 2519134"/>
              <a:gd name="connsiteY1149" fmla="*/ 951941 h 4812497"/>
              <a:gd name="connsiteX1150" fmla="*/ 1026694 w 2519134"/>
              <a:gd name="connsiteY1150" fmla="*/ 945870 h 4812497"/>
              <a:gd name="connsiteX1151" fmla="*/ 1019144 w 2519134"/>
              <a:gd name="connsiteY1151" fmla="*/ 935247 h 4812497"/>
              <a:gd name="connsiteX1152" fmla="*/ 901366 w 2519134"/>
              <a:gd name="connsiteY1152" fmla="*/ 769825 h 4812497"/>
              <a:gd name="connsiteX1153" fmla="*/ 901366 w 2519134"/>
              <a:gd name="connsiteY1153" fmla="*/ 768308 h 4812497"/>
              <a:gd name="connsiteX1154" fmla="*/ 768487 w 2519134"/>
              <a:gd name="connsiteY1154" fmla="*/ 445054 h 4812497"/>
              <a:gd name="connsiteX1155" fmla="*/ 747347 w 2519134"/>
              <a:gd name="connsiteY1155" fmla="*/ 363102 h 4812497"/>
              <a:gd name="connsiteX1156" fmla="*/ 735267 w 2519134"/>
              <a:gd name="connsiteY1156" fmla="*/ 349443 h 4812497"/>
              <a:gd name="connsiteX1157" fmla="*/ 733757 w 2519134"/>
              <a:gd name="connsiteY1157" fmla="*/ 326679 h 4812497"/>
              <a:gd name="connsiteX1158" fmla="*/ 739797 w 2519134"/>
              <a:gd name="connsiteY1158" fmla="*/ 297844 h 4812497"/>
              <a:gd name="connsiteX1159" fmla="*/ 739797 w 2519134"/>
              <a:gd name="connsiteY1159" fmla="*/ 296326 h 4812497"/>
              <a:gd name="connsiteX1160" fmla="*/ 751877 w 2519134"/>
              <a:gd name="connsiteY1160" fmla="*/ 278114 h 4812497"/>
              <a:gd name="connsiteX1161" fmla="*/ 782077 w 2519134"/>
              <a:gd name="connsiteY1161" fmla="*/ 261420 h 4812497"/>
              <a:gd name="connsiteX1162" fmla="*/ 1849924 w 2519134"/>
              <a:gd name="connsiteY1162" fmla="*/ 255478 h 4812497"/>
              <a:gd name="connsiteX1163" fmla="*/ 1880079 w 2519134"/>
              <a:gd name="connsiteY1163" fmla="*/ 269144 h 4812497"/>
              <a:gd name="connsiteX1164" fmla="*/ 1902695 w 2519134"/>
              <a:gd name="connsiteY1164" fmla="*/ 325325 h 4812497"/>
              <a:gd name="connsiteX1165" fmla="*/ 1904203 w 2519134"/>
              <a:gd name="connsiteY1165" fmla="*/ 343546 h 4812497"/>
              <a:gd name="connsiteX1166" fmla="*/ 1886110 w 2519134"/>
              <a:gd name="connsiteY1166" fmla="*/ 363285 h 4812497"/>
              <a:gd name="connsiteX1167" fmla="*/ 1845400 w 2519134"/>
              <a:gd name="connsiteY1167" fmla="*/ 422503 h 4812497"/>
              <a:gd name="connsiteX1168" fmla="*/ 1756443 w 2519134"/>
              <a:gd name="connsiteY1168" fmla="*/ 598639 h 4812497"/>
              <a:gd name="connsiteX1169" fmla="*/ 1643361 w 2519134"/>
              <a:gd name="connsiteY1169" fmla="*/ 870433 h 4812497"/>
              <a:gd name="connsiteX1170" fmla="*/ 1638837 w 2519134"/>
              <a:gd name="connsiteY1170" fmla="*/ 884099 h 4812497"/>
              <a:gd name="connsiteX1171" fmla="*/ 1629791 w 2519134"/>
              <a:gd name="connsiteY1171" fmla="*/ 938762 h 4812497"/>
              <a:gd name="connsiteX1172" fmla="*/ 1635822 w 2519134"/>
              <a:gd name="connsiteY1172" fmla="*/ 1007090 h 4812497"/>
              <a:gd name="connsiteX1173" fmla="*/ 1635822 w 2519134"/>
              <a:gd name="connsiteY1173" fmla="*/ 1008608 h 4812497"/>
              <a:gd name="connsiteX1174" fmla="*/ 1616221 w 2519134"/>
              <a:gd name="connsiteY1174" fmla="*/ 1048087 h 4812497"/>
              <a:gd name="connsiteX1175" fmla="*/ 1607175 w 2519134"/>
              <a:gd name="connsiteY1175" fmla="*/ 1063271 h 4812497"/>
              <a:gd name="connsiteX1176" fmla="*/ 1604159 w 2519134"/>
              <a:gd name="connsiteY1176" fmla="*/ 1067826 h 4812497"/>
              <a:gd name="connsiteX1177" fmla="*/ 1602651 w 2519134"/>
              <a:gd name="connsiteY1177" fmla="*/ 1069345 h 4812497"/>
              <a:gd name="connsiteX1178" fmla="*/ 1589081 w 2519134"/>
              <a:gd name="connsiteY1178" fmla="*/ 1073900 h 4812497"/>
              <a:gd name="connsiteX1179" fmla="*/ 1572496 w 2519134"/>
              <a:gd name="connsiteY1179" fmla="*/ 1070863 h 4812497"/>
              <a:gd name="connsiteX1180" fmla="*/ 1566465 w 2519134"/>
              <a:gd name="connsiteY1180" fmla="*/ 1067826 h 4812497"/>
              <a:gd name="connsiteX1181" fmla="*/ 1563450 w 2519134"/>
              <a:gd name="connsiteY1181" fmla="*/ 1067826 h 4812497"/>
              <a:gd name="connsiteX1182" fmla="*/ 1563450 w 2519134"/>
              <a:gd name="connsiteY1182" fmla="*/ 1066308 h 4812497"/>
              <a:gd name="connsiteX1183" fmla="*/ 1558926 w 2519134"/>
              <a:gd name="connsiteY1183" fmla="*/ 1063271 h 4812497"/>
              <a:gd name="connsiteX1184" fmla="*/ 1537818 w 2519134"/>
              <a:gd name="connsiteY1184" fmla="*/ 1045050 h 4812497"/>
              <a:gd name="connsiteX1185" fmla="*/ 1521232 w 2519134"/>
              <a:gd name="connsiteY1185" fmla="*/ 1028348 h 4812497"/>
              <a:gd name="connsiteX1186" fmla="*/ 1513693 w 2519134"/>
              <a:gd name="connsiteY1186" fmla="*/ 1022274 h 4812497"/>
              <a:gd name="connsiteX1187" fmla="*/ 1506155 w 2519134"/>
              <a:gd name="connsiteY1187" fmla="*/ 1017719 h 4812497"/>
              <a:gd name="connsiteX1188" fmla="*/ 1504647 w 2519134"/>
              <a:gd name="connsiteY1188" fmla="*/ 1016200 h 4812497"/>
              <a:gd name="connsiteX1189" fmla="*/ 1506155 w 2519134"/>
              <a:gd name="connsiteY1189" fmla="*/ 999498 h 4812497"/>
              <a:gd name="connsiteX1190" fmla="*/ 1512186 w 2519134"/>
              <a:gd name="connsiteY1190" fmla="*/ 970648 h 4812497"/>
              <a:gd name="connsiteX1191" fmla="*/ 1530279 w 2519134"/>
              <a:gd name="connsiteY1191" fmla="*/ 912949 h 4812497"/>
              <a:gd name="connsiteX1192" fmla="*/ 1589081 w 2519134"/>
              <a:gd name="connsiteY1192" fmla="*/ 744405 h 4812497"/>
              <a:gd name="connsiteX1193" fmla="*/ 1712718 w 2519134"/>
              <a:gd name="connsiteY1193" fmla="*/ 424022 h 4812497"/>
              <a:gd name="connsiteX1194" fmla="*/ 1727795 w 2519134"/>
              <a:gd name="connsiteY1194" fmla="*/ 390617 h 4812497"/>
              <a:gd name="connsiteX1195" fmla="*/ 1744381 w 2519134"/>
              <a:gd name="connsiteY1195" fmla="*/ 366322 h 4812497"/>
              <a:gd name="connsiteX1196" fmla="*/ 1747396 w 2519134"/>
              <a:gd name="connsiteY1196" fmla="*/ 358730 h 4812497"/>
              <a:gd name="connsiteX1197" fmla="*/ 1748904 w 2519134"/>
              <a:gd name="connsiteY1197" fmla="*/ 352657 h 4812497"/>
              <a:gd name="connsiteX1198" fmla="*/ 1750412 w 2519134"/>
              <a:gd name="connsiteY1198" fmla="*/ 345065 h 4812497"/>
              <a:gd name="connsiteX1199" fmla="*/ 1782074 w 2519134"/>
              <a:gd name="connsiteY1199" fmla="*/ 307104 h 4812497"/>
              <a:gd name="connsiteX1200" fmla="*/ 1815245 w 2519134"/>
              <a:gd name="connsiteY1200" fmla="*/ 272181 h 4812497"/>
              <a:gd name="connsiteX1201" fmla="*/ 1828815 w 2519134"/>
              <a:gd name="connsiteY1201" fmla="*/ 258515 h 4812497"/>
              <a:gd name="connsiteX1202" fmla="*/ 1849924 w 2519134"/>
              <a:gd name="connsiteY1202" fmla="*/ 255478 h 4812497"/>
              <a:gd name="connsiteX1203" fmla="*/ 894327 w 2519134"/>
              <a:gd name="connsiteY1203" fmla="*/ 219012 h 4812497"/>
              <a:gd name="connsiteX1204" fmla="*/ 903423 w 2519134"/>
              <a:gd name="connsiteY1204" fmla="*/ 219012 h 4812497"/>
              <a:gd name="connsiteX1205" fmla="*/ 923130 w 2519134"/>
              <a:gd name="connsiteY1205" fmla="*/ 219012 h 4812497"/>
              <a:gd name="connsiteX1206" fmla="*/ 926162 w 2519134"/>
              <a:gd name="connsiteY1206" fmla="*/ 219012 h 4812497"/>
              <a:gd name="connsiteX1207" fmla="*/ 932226 w 2519134"/>
              <a:gd name="connsiteY1207" fmla="*/ 234183 h 4812497"/>
              <a:gd name="connsiteX1208" fmla="*/ 1134117 w 2519134"/>
              <a:gd name="connsiteY1208" fmla="*/ 809338 h 4812497"/>
              <a:gd name="connsiteX1209" fmla="*/ 1164145 w 2519134"/>
              <a:gd name="connsiteY1209" fmla="*/ 895565 h 4812497"/>
              <a:gd name="connsiteX1210" fmla="*/ 1152040 w 2519134"/>
              <a:gd name="connsiteY1210" fmla="*/ 897145 h 4812497"/>
              <a:gd name="connsiteX1211" fmla="*/ 1141428 w 2519134"/>
              <a:gd name="connsiteY1211" fmla="*/ 895628 h 4812497"/>
              <a:gd name="connsiteX1212" fmla="*/ 1139912 w 2519134"/>
              <a:gd name="connsiteY1212" fmla="*/ 895628 h 4812497"/>
              <a:gd name="connsiteX1213" fmla="*/ 1138396 w 2519134"/>
              <a:gd name="connsiteY1213" fmla="*/ 895628 h 4812497"/>
              <a:gd name="connsiteX1214" fmla="*/ 1133848 w 2519134"/>
              <a:gd name="connsiteY1214" fmla="*/ 891077 h 4812497"/>
              <a:gd name="connsiteX1215" fmla="*/ 1117172 w 2519134"/>
              <a:gd name="connsiteY1215" fmla="*/ 868320 h 4812497"/>
              <a:gd name="connsiteX1216" fmla="*/ 1115656 w 2519134"/>
              <a:gd name="connsiteY1216" fmla="*/ 865286 h 4812497"/>
              <a:gd name="connsiteX1217" fmla="*/ 1074725 w 2519134"/>
              <a:gd name="connsiteY1217" fmla="*/ 701443 h 4812497"/>
              <a:gd name="connsiteX1218" fmla="*/ 1036826 w 2519134"/>
              <a:gd name="connsiteY1218" fmla="*/ 610418 h 4812497"/>
              <a:gd name="connsiteX1219" fmla="*/ 1004991 w 2519134"/>
              <a:gd name="connsiteY1219" fmla="*/ 530013 h 4812497"/>
              <a:gd name="connsiteX1220" fmla="*/ 977704 w 2519134"/>
              <a:gd name="connsiteY1220" fmla="*/ 467813 h 4812497"/>
              <a:gd name="connsiteX1221" fmla="*/ 961028 w 2519134"/>
              <a:gd name="connsiteY1221" fmla="*/ 420783 h 4812497"/>
              <a:gd name="connsiteX1222" fmla="*/ 938289 w 2519134"/>
              <a:gd name="connsiteY1222" fmla="*/ 355549 h 4812497"/>
              <a:gd name="connsiteX1223" fmla="*/ 927678 w 2519134"/>
              <a:gd name="connsiteY1223" fmla="*/ 331276 h 4812497"/>
              <a:gd name="connsiteX1224" fmla="*/ 918582 w 2519134"/>
              <a:gd name="connsiteY1224" fmla="*/ 316105 h 4812497"/>
              <a:gd name="connsiteX1225" fmla="*/ 897359 w 2519134"/>
              <a:gd name="connsiteY1225" fmla="*/ 270593 h 4812497"/>
              <a:gd name="connsiteX1226" fmla="*/ 886747 w 2519134"/>
              <a:gd name="connsiteY1226" fmla="*/ 226597 h 4812497"/>
              <a:gd name="connsiteX1227" fmla="*/ 886747 w 2519134"/>
              <a:gd name="connsiteY1227" fmla="*/ 225080 h 4812497"/>
              <a:gd name="connsiteX1228" fmla="*/ 888263 w 2519134"/>
              <a:gd name="connsiteY1228" fmla="*/ 222046 h 4812497"/>
              <a:gd name="connsiteX1229" fmla="*/ 894327 w 2519134"/>
              <a:gd name="connsiteY1229" fmla="*/ 219012 h 4812497"/>
              <a:gd name="connsiteX1230" fmla="*/ 967092 w 2519134"/>
              <a:gd name="connsiteY1230" fmla="*/ 187153 h 4812497"/>
              <a:gd name="connsiteX1231" fmla="*/ 977704 w 2519134"/>
              <a:gd name="connsiteY1231" fmla="*/ 215978 h 4812497"/>
              <a:gd name="connsiteX1232" fmla="*/ 977704 w 2519134"/>
              <a:gd name="connsiteY1232" fmla="*/ 225080 h 4812497"/>
              <a:gd name="connsiteX1233" fmla="*/ 979220 w 2519134"/>
              <a:gd name="connsiteY1233" fmla="*/ 241768 h 4812497"/>
              <a:gd name="connsiteX1234" fmla="*/ 983768 w 2519134"/>
              <a:gd name="connsiteY1234" fmla="*/ 264524 h 4812497"/>
              <a:gd name="connsiteX1235" fmla="*/ 1001959 w 2519134"/>
              <a:gd name="connsiteY1235" fmla="*/ 335827 h 4812497"/>
              <a:gd name="connsiteX1236" fmla="*/ 1050470 w 2519134"/>
              <a:gd name="connsiteY1236" fmla="*/ 505740 h 4812497"/>
              <a:gd name="connsiteX1237" fmla="*/ 1076241 w 2519134"/>
              <a:gd name="connsiteY1237" fmla="*/ 580076 h 4812497"/>
              <a:gd name="connsiteX1238" fmla="*/ 1103529 w 2519134"/>
              <a:gd name="connsiteY1238" fmla="*/ 674135 h 4812497"/>
              <a:gd name="connsiteX1239" fmla="*/ 1105045 w 2519134"/>
              <a:gd name="connsiteY1239" fmla="*/ 677169 h 4812497"/>
              <a:gd name="connsiteX1240" fmla="*/ 1141428 w 2519134"/>
              <a:gd name="connsiteY1240" fmla="*/ 804603 h 4812497"/>
              <a:gd name="connsiteX1241" fmla="*/ 1170231 w 2519134"/>
              <a:gd name="connsiteY1241" fmla="*/ 871355 h 4812497"/>
              <a:gd name="connsiteX1242" fmla="*/ 1180843 w 2519134"/>
              <a:gd name="connsiteY1242" fmla="*/ 885008 h 4812497"/>
              <a:gd name="connsiteX1243" fmla="*/ 1179327 w 2519134"/>
              <a:gd name="connsiteY1243" fmla="*/ 888042 h 4812497"/>
              <a:gd name="connsiteX1244" fmla="*/ 1165115 w 2519134"/>
              <a:gd name="connsiteY1244" fmla="*/ 895438 h 4812497"/>
              <a:gd name="connsiteX1245" fmla="*/ 1164346 w 2519134"/>
              <a:gd name="connsiteY1245" fmla="*/ 895539 h 4812497"/>
              <a:gd name="connsiteX1246" fmla="*/ 1170231 w 2519134"/>
              <a:gd name="connsiteY1246" fmla="*/ 892594 h 4812497"/>
              <a:gd name="connsiteX1247" fmla="*/ 932226 w 2519134"/>
              <a:gd name="connsiteY1247" fmla="*/ 217495 h 4812497"/>
              <a:gd name="connsiteX1248" fmla="*/ 933742 w 2519134"/>
              <a:gd name="connsiteY1248" fmla="*/ 215978 h 4812497"/>
              <a:gd name="connsiteX1249" fmla="*/ 953448 w 2519134"/>
              <a:gd name="connsiteY1249" fmla="*/ 197773 h 4812497"/>
              <a:gd name="connsiteX1250" fmla="*/ 964060 w 2519134"/>
              <a:gd name="connsiteY1250" fmla="*/ 188671 h 4812497"/>
              <a:gd name="connsiteX1251" fmla="*/ 967092 w 2519134"/>
              <a:gd name="connsiteY1251" fmla="*/ 187153 h 4812497"/>
              <a:gd name="connsiteX1252" fmla="*/ 1675860 w 2519134"/>
              <a:gd name="connsiteY1252" fmla="*/ 167843 h 4812497"/>
              <a:gd name="connsiteX1253" fmla="*/ 1716616 w 2519134"/>
              <a:gd name="connsiteY1253" fmla="*/ 179984 h 4812497"/>
              <a:gd name="connsiteX1254" fmla="*/ 1740768 w 2519134"/>
              <a:gd name="connsiteY1254" fmla="*/ 204265 h 4812497"/>
              <a:gd name="connsiteX1255" fmla="*/ 1743787 w 2519134"/>
              <a:gd name="connsiteY1255" fmla="*/ 228546 h 4812497"/>
              <a:gd name="connsiteX1256" fmla="*/ 1733220 w 2519134"/>
              <a:gd name="connsiteY1256" fmla="*/ 336294 h 4812497"/>
              <a:gd name="connsiteX1257" fmla="*/ 1730201 w 2519134"/>
              <a:gd name="connsiteY1257" fmla="*/ 349952 h 4812497"/>
              <a:gd name="connsiteX1258" fmla="*/ 1730201 w 2519134"/>
              <a:gd name="connsiteY1258" fmla="*/ 356022 h 4812497"/>
              <a:gd name="connsiteX1259" fmla="*/ 1712088 w 2519134"/>
              <a:gd name="connsiteY1259" fmla="*/ 381821 h 4812497"/>
              <a:gd name="connsiteX1260" fmla="*/ 1695483 w 2519134"/>
              <a:gd name="connsiteY1260" fmla="*/ 416725 h 4812497"/>
              <a:gd name="connsiteX1261" fmla="*/ 1571705 w 2519134"/>
              <a:gd name="connsiteY1261" fmla="*/ 738449 h 4812497"/>
              <a:gd name="connsiteX1262" fmla="*/ 1512835 w 2519134"/>
              <a:gd name="connsiteY1262" fmla="*/ 906899 h 4812497"/>
              <a:gd name="connsiteX1263" fmla="*/ 1493211 w 2519134"/>
              <a:gd name="connsiteY1263" fmla="*/ 966085 h 4812497"/>
              <a:gd name="connsiteX1264" fmla="*/ 1487173 w 2519134"/>
              <a:gd name="connsiteY1264" fmla="*/ 1000989 h 4812497"/>
              <a:gd name="connsiteX1265" fmla="*/ 1487173 w 2519134"/>
              <a:gd name="connsiteY1265" fmla="*/ 1005541 h 4812497"/>
              <a:gd name="connsiteX1266" fmla="*/ 1488683 w 2519134"/>
              <a:gd name="connsiteY1266" fmla="*/ 1007059 h 4812497"/>
              <a:gd name="connsiteX1267" fmla="*/ 1487173 w 2519134"/>
              <a:gd name="connsiteY1267" fmla="*/ 1007059 h 4812497"/>
              <a:gd name="connsiteX1268" fmla="*/ 1485664 w 2519134"/>
              <a:gd name="connsiteY1268" fmla="*/ 1007059 h 4812497"/>
              <a:gd name="connsiteX1269" fmla="*/ 1478116 w 2519134"/>
              <a:gd name="connsiteY1269" fmla="*/ 1005541 h 4812497"/>
              <a:gd name="connsiteX1270" fmla="*/ 1469059 w 2519134"/>
              <a:gd name="connsiteY1270" fmla="*/ 1000989 h 4812497"/>
              <a:gd name="connsiteX1271" fmla="*/ 1453964 w 2519134"/>
              <a:gd name="connsiteY1271" fmla="*/ 991883 h 4812497"/>
              <a:gd name="connsiteX1272" fmla="*/ 1405661 w 2519134"/>
              <a:gd name="connsiteY1272" fmla="*/ 979743 h 4812497"/>
              <a:gd name="connsiteX1273" fmla="*/ 1384528 w 2519134"/>
              <a:gd name="connsiteY1273" fmla="*/ 956979 h 4812497"/>
              <a:gd name="connsiteX1274" fmla="*/ 1379999 w 2519134"/>
              <a:gd name="connsiteY1274" fmla="*/ 949391 h 4812497"/>
              <a:gd name="connsiteX1275" fmla="*/ 1376980 w 2519134"/>
              <a:gd name="connsiteY1275" fmla="*/ 940286 h 4812497"/>
              <a:gd name="connsiteX1276" fmla="*/ 1375471 w 2519134"/>
              <a:gd name="connsiteY1276" fmla="*/ 937251 h 4812497"/>
              <a:gd name="connsiteX1277" fmla="*/ 1372452 w 2519134"/>
              <a:gd name="connsiteY1277" fmla="*/ 903864 h 4812497"/>
              <a:gd name="connsiteX1278" fmla="*/ 1396604 w 2519134"/>
              <a:gd name="connsiteY1278" fmla="*/ 780941 h 4812497"/>
              <a:gd name="connsiteX1279" fmla="*/ 1414718 w 2519134"/>
              <a:gd name="connsiteY1279" fmla="*/ 735414 h 4812497"/>
              <a:gd name="connsiteX1280" fmla="*/ 1420756 w 2519134"/>
              <a:gd name="connsiteY1280" fmla="*/ 723273 h 4812497"/>
              <a:gd name="connsiteX1281" fmla="*/ 1422265 w 2519134"/>
              <a:gd name="connsiteY1281" fmla="*/ 718721 h 4812497"/>
              <a:gd name="connsiteX1282" fmla="*/ 1429813 w 2519134"/>
              <a:gd name="connsiteY1282" fmla="*/ 698993 h 4812497"/>
              <a:gd name="connsiteX1283" fmla="*/ 1520382 w 2519134"/>
              <a:gd name="connsiteY1283" fmla="*/ 448594 h 4812497"/>
              <a:gd name="connsiteX1284" fmla="*/ 1574724 w 2519134"/>
              <a:gd name="connsiteY1284" fmla="*/ 302907 h 4812497"/>
              <a:gd name="connsiteX1285" fmla="*/ 1613971 w 2519134"/>
              <a:gd name="connsiteY1285" fmla="*/ 210335 h 4812497"/>
              <a:gd name="connsiteX1286" fmla="*/ 1642651 w 2519134"/>
              <a:gd name="connsiteY1286" fmla="*/ 176949 h 4812497"/>
              <a:gd name="connsiteX1287" fmla="*/ 1657746 w 2519134"/>
              <a:gd name="connsiteY1287" fmla="*/ 170879 h 4812497"/>
              <a:gd name="connsiteX1288" fmla="*/ 1675860 w 2519134"/>
              <a:gd name="connsiteY1288" fmla="*/ 167843 h 4812497"/>
              <a:gd name="connsiteX1289" fmla="*/ 1029768 w 2519134"/>
              <a:gd name="connsiteY1289" fmla="*/ 92092 h 4812497"/>
              <a:gd name="connsiteX1290" fmla="*/ 1059866 w 2519134"/>
              <a:gd name="connsiteY1290" fmla="*/ 99691 h 4812497"/>
              <a:gd name="connsiteX1291" fmla="*/ 1067390 w 2519134"/>
              <a:gd name="connsiteY1291" fmla="*/ 107290 h 4812497"/>
              <a:gd name="connsiteX1292" fmla="*/ 1086954 w 2519134"/>
              <a:gd name="connsiteY1292" fmla="*/ 139208 h 4812497"/>
              <a:gd name="connsiteX1293" fmla="*/ 1148654 w 2519134"/>
              <a:gd name="connsiteY1293" fmla="*/ 304875 h 4812497"/>
              <a:gd name="connsiteX1294" fmla="*/ 1153169 w 2519134"/>
              <a:gd name="connsiteY1294" fmla="*/ 324633 h 4812497"/>
              <a:gd name="connsiteX1295" fmla="*/ 1169722 w 2519134"/>
              <a:gd name="connsiteY1295" fmla="*/ 541976 h 4812497"/>
              <a:gd name="connsiteX1296" fmla="*/ 1177247 w 2519134"/>
              <a:gd name="connsiteY1296" fmla="*/ 633169 h 4812497"/>
              <a:gd name="connsiteX1297" fmla="*/ 1181761 w 2519134"/>
              <a:gd name="connsiteY1297" fmla="*/ 654448 h 4812497"/>
              <a:gd name="connsiteX1298" fmla="*/ 1210354 w 2519134"/>
              <a:gd name="connsiteY1298" fmla="*/ 817075 h 4812497"/>
              <a:gd name="connsiteX1299" fmla="*/ 1225403 w 2519134"/>
              <a:gd name="connsiteY1299" fmla="*/ 867231 h 4812497"/>
              <a:gd name="connsiteX1300" fmla="*/ 1207344 w 2519134"/>
              <a:gd name="connsiteY1300" fmla="*/ 873310 h 4812497"/>
              <a:gd name="connsiteX1301" fmla="*/ 1204335 w 2519134"/>
              <a:gd name="connsiteY1301" fmla="*/ 874830 h 4812497"/>
              <a:gd name="connsiteX1302" fmla="*/ 1199820 w 2519134"/>
              <a:gd name="connsiteY1302" fmla="*/ 876350 h 4812497"/>
              <a:gd name="connsiteX1303" fmla="*/ 1198315 w 2519134"/>
              <a:gd name="connsiteY1303" fmla="*/ 876350 h 4812497"/>
              <a:gd name="connsiteX1304" fmla="*/ 1184771 w 2519134"/>
              <a:gd name="connsiteY1304" fmla="*/ 861151 h 4812497"/>
              <a:gd name="connsiteX1305" fmla="*/ 1159188 w 2519134"/>
              <a:gd name="connsiteY1305" fmla="*/ 798836 h 4812497"/>
              <a:gd name="connsiteX1306" fmla="*/ 1123071 w 2519134"/>
              <a:gd name="connsiteY1306" fmla="*/ 669646 h 4812497"/>
              <a:gd name="connsiteX1307" fmla="*/ 1092973 w 2519134"/>
              <a:gd name="connsiteY1307" fmla="*/ 572374 h 4812497"/>
              <a:gd name="connsiteX1308" fmla="*/ 1068895 w 2519134"/>
              <a:gd name="connsiteY1308" fmla="*/ 499420 h 4812497"/>
              <a:gd name="connsiteX1309" fmla="*/ 1020739 w 2519134"/>
              <a:gd name="connsiteY1309" fmla="*/ 330713 h 4812497"/>
              <a:gd name="connsiteX1310" fmla="*/ 1004185 w 2519134"/>
              <a:gd name="connsiteY1310" fmla="*/ 260798 h 4812497"/>
              <a:gd name="connsiteX1311" fmla="*/ 998166 w 2519134"/>
              <a:gd name="connsiteY1311" fmla="*/ 236480 h 4812497"/>
              <a:gd name="connsiteX1312" fmla="*/ 996661 w 2519134"/>
              <a:gd name="connsiteY1312" fmla="*/ 224321 h 4812497"/>
              <a:gd name="connsiteX1313" fmla="*/ 998166 w 2519134"/>
              <a:gd name="connsiteY1313" fmla="*/ 212162 h 4812497"/>
              <a:gd name="connsiteX1314" fmla="*/ 1002680 w 2519134"/>
              <a:gd name="connsiteY1314" fmla="*/ 158966 h 4812497"/>
              <a:gd name="connsiteX1315" fmla="*/ 1008700 w 2519134"/>
              <a:gd name="connsiteY1315" fmla="*/ 120969 h 4812497"/>
              <a:gd name="connsiteX1316" fmla="*/ 1011710 w 2519134"/>
              <a:gd name="connsiteY1316" fmla="*/ 107290 h 4812497"/>
              <a:gd name="connsiteX1317" fmla="*/ 1013215 w 2519134"/>
              <a:gd name="connsiteY1317" fmla="*/ 99691 h 4812497"/>
              <a:gd name="connsiteX1318" fmla="*/ 1019234 w 2519134"/>
              <a:gd name="connsiteY1318" fmla="*/ 95131 h 4812497"/>
              <a:gd name="connsiteX1319" fmla="*/ 1029768 w 2519134"/>
              <a:gd name="connsiteY1319" fmla="*/ 92092 h 4812497"/>
              <a:gd name="connsiteX1320" fmla="*/ 1562732 w 2519134"/>
              <a:gd name="connsiteY1320" fmla="*/ 75752 h 4812497"/>
              <a:gd name="connsiteX1321" fmla="*/ 1574832 w 2519134"/>
              <a:gd name="connsiteY1321" fmla="*/ 78791 h 4812497"/>
              <a:gd name="connsiteX1322" fmla="*/ 1597519 w 2519134"/>
              <a:gd name="connsiteY1322" fmla="*/ 90947 h 4812497"/>
              <a:gd name="connsiteX1323" fmla="*/ 1626256 w 2519134"/>
              <a:gd name="connsiteY1323" fmla="*/ 133492 h 4812497"/>
              <a:gd name="connsiteX1324" fmla="*/ 1636843 w 2519134"/>
              <a:gd name="connsiteY1324" fmla="*/ 157803 h 4812497"/>
              <a:gd name="connsiteX1325" fmla="*/ 1632306 w 2519134"/>
              <a:gd name="connsiteY1325" fmla="*/ 160842 h 4812497"/>
              <a:gd name="connsiteX1326" fmla="*/ 1597519 w 2519134"/>
              <a:gd name="connsiteY1326" fmla="*/ 200348 h 4812497"/>
              <a:gd name="connsiteX1327" fmla="*/ 1556682 w 2519134"/>
              <a:gd name="connsiteY1327" fmla="*/ 296073 h 4812497"/>
              <a:gd name="connsiteX1328" fmla="*/ 1502233 w 2519134"/>
              <a:gd name="connsiteY1328" fmla="*/ 441941 h 4812497"/>
              <a:gd name="connsiteX1329" fmla="*/ 1411485 w 2519134"/>
              <a:gd name="connsiteY1329" fmla="*/ 692651 h 4812497"/>
              <a:gd name="connsiteX1330" fmla="*/ 1403923 w 2519134"/>
              <a:gd name="connsiteY1330" fmla="*/ 710884 h 4812497"/>
              <a:gd name="connsiteX1331" fmla="*/ 1402410 w 2519134"/>
              <a:gd name="connsiteY1331" fmla="*/ 715443 h 4812497"/>
              <a:gd name="connsiteX1332" fmla="*/ 1397873 w 2519134"/>
              <a:gd name="connsiteY1332" fmla="*/ 726078 h 4812497"/>
              <a:gd name="connsiteX1333" fmla="*/ 1396360 w 2519134"/>
              <a:gd name="connsiteY1333" fmla="*/ 727598 h 4812497"/>
              <a:gd name="connsiteX1334" fmla="*/ 1378211 w 2519134"/>
              <a:gd name="connsiteY1334" fmla="*/ 774701 h 4812497"/>
              <a:gd name="connsiteX1335" fmla="*/ 1352499 w 2519134"/>
              <a:gd name="connsiteY1335" fmla="*/ 903854 h 4812497"/>
              <a:gd name="connsiteX1336" fmla="*/ 1355523 w 2519134"/>
              <a:gd name="connsiteY1336" fmla="*/ 935763 h 4812497"/>
              <a:gd name="connsiteX1337" fmla="*/ 1329811 w 2519134"/>
              <a:gd name="connsiteY1337" fmla="*/ 912971 h 4812497"/>
              <a:gd name="connsiteX1338" fmla="*/ 1323762 w 2519134"/>
              <a:gd name="connsiteY1338" fmla="*/ 906893 h 4812497"/>
              <a:gd name="connsiteX1339" fmla="*/ 1317712 w 2519134"/>
              <a:gd name="connsiteY1339" fmla="*/ 899296 h 4812497"/>
              <a:gd name="connsiteX1340" fmla="*/ 1305612 w 2519134"/>
              <a:gd name="connsiteY1340" fmla="*/ 827882 h 4812497"/>
              <a:gd name="connsiteX1341" fmla="*/ 1314687 w 2519134"/>
              <a:gd name="connsiteY1341" fmla="*/ 765584 h 4812497"/>
              <a:gd name="connsiteX1342" fmla="*/ 1481058 w 2519134"/>
              <a:gd name="connsiteY1342" fmla="*/ 235295 h 4812497"/>
              <a:gd name="connsiteX1343" fmla="*/ 1515845 w 2519134"/>
              <a:gd name="connsiteY1343" fmla="*/ 147167 h 4812497"/>
              <a:gd name="connsiteX1344" fmla="*/ 1535507 w 2519134"/>
              <a:gd name="connsiteY1344" fmla="*/ 104622 h 4812497"/>
              <a:gd name="connsiteX1345" fmla="*/ 1550632 w 2519134"/>
              <a:gd name="connsiteY1345" fmla="*/ 81830 h 4812497"/>
              <a:gd name="connsiteX1346" fmla="*/ 1562732 w 2519134"/>
              <a:gd name="connsiteY1346" fmla="*/ 75752 h 4812497"/>
              <a:gd name="connsiteX1347" fmla="*/ 1423066 w 2519134"/>
              <a:gd name="connsiteY1347" fmla="*/ 19309 h 4812497"/>
              <a:gd name="connsiteX1348" fmla="*/ 1480574 w 2519134"/>
              <a:gd name="connsiteY1348" fmla="*/ 32998 h 4812497"/>
              <a:gd name="connsiteX1349" fmla="*/ 1483601 w 2519134"/>
              <a:gd name="connsiteY1349" fmla="*/ 36040 h 4812497"/>
              <a:gd name="connsiteX1350" fmla="*/ 1494194 w 2519134"/>
              <a:gd name="connsiteY1350" fmla="*/ 69501 h 4812497"/>
              <a:gd name="connsiteX1351" fmla="*/ 1497221 w 2519134"/>
              <a:gd name="connsiteY1351" fmla="*/ 122734 h 4812497"/>
              <a:gd name="connsiteX1352" fmla="*/ 1497221 w 2519134"/>
              <a:gd name="connsiteY1352" fmla="*/ 144027 h 4812497"/>
              <a:gd name="connsiteX1353" fmla="*/ 1465440 w 2519134"/>
              <a:gd name="connsiteY1353" fmla="*/ 224637 h 4812497"/>
              <a:gd name="connsiteX1354" fmla="*/ 1463927 w 2519134"/>
              <a:gd name="connsiteY1354" fmla="*/ 229200 h 4812497"/>
              <a:gd name="connsiteX1355" fmla="*/ 1311077 w 2519134"/>
              <a:gd name="connsiteY1355" fmla="*/ 708298 h 4812497"/>
              <a:gd name="connsiteX1356" fmla="*/ 1295943 w 2519134"/>
              <a:gd name="connsiteY1356" fmla="*/ 760009 h 4812497"/>
              <a:gd name="connsiteX1357" fmla="*/ 1286863 w 2519134"/>
              <a:gd name="connsiteY1357" fmla="*/ 828452 h 4812497"/>
              <a:gd name="connsiteX1358" fmla="*/ 1300484 w 2519134"/>
              <a:gd name="connsiteY1358" fmla="*/ 907541 h 4812497"/>
              <a:gd name="connsiteX1359" fmla="*/ 1292917 w 2519134"/>
              <a:gd name="connsiteY1359" fmla="*/ 904499 h 4812497"/>
              <a:gd name="connsiteX1360" fmla="*/ 1271730 w 2519134"/>
              <a:gd name="connsiteY1360" fmla="*/ 895373 h 4812497"/>
              <a:gd name="connsiteX1361" fmla="*/ 1264163 w 2519134"/>
              <a:gd name="connsiteY1361" fmla="*/ 889290 h 4812497"/>
              <a:gd name="connsiteX1362" fmla="*/ 1262649 w 2519134"/>
              <a:gd name="connsiteY1362" fmla="*/ 886248 h 4812497"/>
              <a:gd name="connsiteX1363" fmla="*/ 1259623 w 2519134"/>
              <a:gd name="connsiteY1363" fmla="*/ 867996 h 4812497"/>
              <a:gd name="connsiteX1364" fmla="*/ 1256596 w 2519134"/>
              <a:gd name="connsiteY1364" fmla="*/ 817805 h 4812497"/>
              <a:gd name="connsiteX1365" fmla="*/ 1256596 w 2519134"/>
              <a:gd name="connsiteY1365" fmla="*/ 796512 h 4812497"/>
              <a:gd name="connsiteX1366" fmla="*/ 1295943 w 2519134"/>
              <a:gd name="connsiteY1366" fmla="*/ 353917 h 4812497"/>
              <a:gd name="connsiteX1367" fmla="*/ 1354965 w 2519134"/>
              <a:gd name="connsiteY1367" fmla="*/ 124255 h 4812497"/>
              <a:gd name="connsiteX1368" fmla="*/ 1357991 w 2519134"/>
              <a:gd name="connsiteY1368" fmla="*/ 118171 h 4812497"/>
              <a:gd name="connsiteX1369" fmla="*/ 1383719 w 2519134"/>
              <a:gd name="connsiteY1369" fmla="*/ 58854 h 4812497"/>
              <a:gd name="connsiteX1370" fmla="*/ 1401879 w 2519134"/>
              <a:gd name="connsiteY1370" fmla="*/ 26914 h 4812497"/>
              <a:gd name="connsiteX1371" fmla="*/ 1409446 w 2519134"/>
              <a:gd name="connsiteY1371" fmla="*/ 20830 h 4812497"/>
              <a:gd name="connsiteX1372" fmla="*/ 1423066 w 2519134"/>
              <a:gd name="connsiteY1372" fmla="*/ 19309 h 4812497"/>
              <a:gd name="connsiteX1373" fmla="*/ 1268785 w 2519134"/>
              <a:gd name="connsiteY1373" fmla="*/ 0 h 4812497"/>
              <a:gd name="connsiteX1374" fmla="*/ 1305048 w 2519134"/>
              <a:gd name="connsiteY1374" fmla="*/ 10638 h 4812497"/>
              <a:gd name="connsiteX1375" fmla="*/ 1332245 w 2519134"/>
              <a:gd name="connsiteY1375" fmla="*/ 54710 h 4812497"/>
              <a:gd name="connsiteX1376" fmla="*/ 1338289 w 2519134"/>
              <a:gd name="connsiteY1376" fmla="*/ 100300 h 4812497"/>
              <a:gd name="connsiteX1377" fmla="*/ 1338289 w 2519134"/>
              <a:gd name="connsiteY1377" fmla="*/ 109419 h 4812497"/>
              <a:gd name="connsiteX1378" fmla="*/ 1338289 w 2519134"/>
              <a:gd name="connsiteY1378" fmla="*/ 112458 h 4812497"/>
              <a:gd name="connsiteX1379" fmla="*/ 1336778 w 2519134"/>
              <a:gd name="connsiteY1379" fmla="*/ 113978 h 4812497"/>
              <a:gd name="connsiteX1380" fmla="*/ 1336778 w 2519134"/>
              <a:gd name="connsiteY1380" fmla="*/ 115497 h 4812497"/>
              <a:gd name="connsiteX1381" fmla="*/ 1338289 w 2519134"/>
              <a:gd name="connsiteY1381" fmla="*/ 115497 h 4812497"/>
              <a:gd name="connsiteX1382" fmla="*/ 1336778 w 2519134"/>
              <a:gd name="connsiteY1382" fmla="*/ 117017 h 4812497"/>
              <a:gd name="connsiteX1383" fmla="*/ 1277851 w 2519134"/>
              <a:gd name="connsiteY1383" fmla="*/ 351051 h 4812497"/>
              <a:gd name="connsiteX1384" fmla="*/ 1237055 w 2519134"/>
              <a:gd name="connsiteY1384" fmla="*/ 796321 h 4812497"/>
              <a:gd name="connsiteX1385" fmla="*/ 1237055 w 2519134"/>
              <a:gd name="connsiteY1385" fmla="*/ 813038 h 4812497"/>
              <a:gd name="connsiteX1386" fmla="*/ 1238566 w 2519134"/>
              <a:gd name="connsiteY1386" fmla="*/ 819117 h 4812497"/>
              <a:gd name="connsiteX1387" fmla="*/ 1238566 w 2519134"/>
              <a:gd name="connsiteY1387" fmla="*/ 832794 h 4812497"/>
              <a:gd name="connsiteX1388" fmla="*/ 1240077 w 2519134"/>
              <a:gd name="connsiteY1388" fmla="*/ 854070 h 4812497"/>
              <a:gd name="connsiteX1389" fmla="*/ 1227990 w 2519134"/>
              <a:gd name="connsiteY1389" fmla="*/ 813038 h 4812497"/>
              <a:gd name="connsiteX1390" fmla="*/ 1196260 w 2519134"/>
              <a:gd name="connsiteY1390" fmla="*/ 630675 h 4812497"/>
              <a:gd name="connsiteX1391" fmla="*/ 1187194 w 2519134"/>
              <a:gd name="connsiteY1391" fmla="*/ 541013 h 4812497"/>
              <a:gd name="connsiteX1392" fmla="*/ 1172085 w 2519134"/>
              <a:gd name="connsiteY1392" fmla="*/ 320657 h 4812497"/>
              <a:gd name="connsiteX1393" fmla="*/ 1172085 w 2519134"/>
              <a:gd name="connsiteY1393" fmla="*/ 319137 h 4812497"/>
              <a:gd name="connsiteX1394" fmla="*/ 1166041 w 2519134"/>
              <a:gd name="connsiteY1394" fmla="*/ 230994 h 4812497"/>
              <a:gd name="connsiteX1395" fmla="*/ 1163019 w 2519134"/>
              <a:gd name="connsiteY1395" fmla="*/ 196041 h 4812497"/>
              <a:gd name="connsiteX1396" fmla="*/ 1163019 w 2519134"/>
              <a:gd name="connsiteY1396" fmla="*/ 191482 h 4812497"/>
              <a:gd name="connsiteX1397" fmla="*/ 1209858 w 2519134"/>
              <a:gd name="connsiteY1397" fmla="*/ 30394 h 4812497"/>
              <a:gd name="connsiteX1398" fmla="*/ 1241588 w 2519134"/>
              <a:gd name="connsiteY1398" fmla="*/ 6079 h 4812497"/>
              <a:gd name="connsiteX1399" fmla="*/ 1252165 w 2519134"/>
              <a:gd name="connsiteY1399" fmla="*/ 1520 h 4812497"/>
              <a:gd name="connsiteX1400" fmla="*/ 1255187 w 2519134"/>
              <a:gd name="connsiteY1400" fmla="*/ 1520 h 4812497"/>
              <a:gd name="connsiteX1401" fmla="*/ 1268785 w 2519134"/>
              <a:gd name="connsiteY1401" fmla="*/ 0 h 481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Lst>
            <a:rect l="l" t="t" r="r" b="b"/>
            <a:pathLst>
              <a:path w="2519134" h="4812497">
                <a:moveTo>
                  <a:pt x="2407375" y="1663579"/>
                </a:moveTo>
                <a:lnTo>
                  <a:pt x="2410396" y="1663579"/>
                </a:lnTo>
                <a:cubicBezTo>
                  <a:pt x="2411907" y="1663579"/>
                  <a:pt x="2411907" y="1663579"/>
                  <a:pt x="2411907" y="1663579"/>
                </a:cubicBezTo>
                <a:lnTo>
                  <a:pt x="2416440" y="1663579"/>
                </a:lnTo>
                <a:cubicBezTo>
                  <a:pt x="2417951" y="1663579"/>
                  <a:pt x="2417951" y="1663579"/>
                  <a:pt x="2417951" y="1663579"/>
                </a:cubicBezTo>
                <a:cubicBezTo>
                  <a:pt x="2425506" y="1665093"/>
                  <a:pt x="2436083" y="1665093"/>
                  <a:pt x="2446659" y="1668121"/>
                </a:cubicBezTo>
                <a:cubicBezTo>
                  <a:pt x="2454214" y="1669635"/>
                  <a:pt x="2460258" y="1671148"/>
                  <a:pt x="2466302" y="1672662"/>
                </a:cubicBezTo>
                <a:cubicBezTo>
                  <a:pt x="2467813" y="1674176"/>
                  <a:pt x="2469323" y="1674176"/>
                  <a:pt x="2470834" y="1675690"/>
                </a:cubicBezTo>
                <a:cubicBezTo>
                  <a:pt x="2470834" y="1675690"/>
                  <a:pt x="2470834" y="1675690"/>
                  <a:pt x="2472345" y="1675690"/>
                </a:cubicBezTo>
                <a:cubicBezTo>
                  <a:pt x="2472345" y="1675690"/>
                  <a:pt x="2472345" y="1675690"/>
                  <a:pt x="2472345" y="1677204"/>
                </a:cubicBezTo>
                <a:cubicBezTo>
                  <a:pt x="2472345" y="1677204"/>
                  <a:pt x="2472345" y="1677204"/>
                  <a:pt x="2475367" y="1674176"/>
                </a:cubicBezTo>
                <a:cubicBezTo>
                  <a:pt x="2478389" y="1675690"/>
                  <a:pt x="2481411" y="1675690"/>
                  <a:pt x="2485944" y="1677204"/>
                </a:cubicBezTo>
                <a:cubicBezTo>
                  <a:pt x="2493499" y="1681746"/>
                  <a:pt x="2501053" y="1684774"/>
                  <a:pt x="2505586" y="1689315"/>
                </a:cubicBezTo>
                <a:cubicBezTo>
                  <a:pt x="2511630" y="1693857"/>
                  <a:pt x="2514652" y="1696885"/>
                  <a:pt x="2516163" y="1701427"/>
                </a:cubicBezTo>
                <a:cubicBezTo>
                  <a:pt x="2516163" y="1701427"/>
                  <a:pt x="2516163" y="1702941"/>
                  <a:pt x="2516163" y="1702941"/>
                </a:cubicBezTo>
                <a:cubicBezTo>
                  <a:pt x="2516163" y="1707482"/>
                  <a:pt x="2514652" y="1715052"/>
                  <a:pt x="2504075" y="1721107"/>
                </a:cubicBezTo>
                <a:cubicBezTo>
                  <a:pt x="2493499" y="1728677"/>
                  <a:pt x="2473856" y="1736246"/>
                  <a:pt x="2434572" y="1736246"/>
                </a:cubicBezTo>
                <a:cubicBezTo>
                  <a:pt x="2433061" y="1736246"/>
                  <a:pt x="2413418" y="1736246"/>
                  <a:pt x="2384710" y="1736246"/>
                </a:cubicBezTo>
                <a:cubicBezTo>
                  <a:pt x="2357513" y="1736246"/>
                  <a:pt x="2324272" y="1736246"/>
                  <a:pt x="2291032" y="1739274"/>
                </a:cubicBezTo>
                <a:cubicBezTo>
                  <a:pt x="2283477" y="1739274"/>
                  <a:pt x="2275922" y="1740788"/>
                  <a:pt x="2268367" y="1740788"/>
                </a:cubicBezTo>
                <a:cubicBezTo>
                  <a:pt x="2263835" y="1740788"/>
                  <a:pt x="2257791" y="1742302"/>
                  <a:pt x="2253258" y="1742302"/>
                </a:cubicBezTo>
                <a:cubicBezTo>
                  <a:pt x="2254769" y="1740788"/>
                  <a:pt x="2256280" y="1739274"/>
                  <a:pt x="2259302" y="1737760"/>
                </a:cubicBezTo>
                <a:cubicBezTo>
                  <a:pt x="2300097" y="1698399"/>
                  <a:pt x="2352980" y="1663579"/>
                  <a:pt x="2407375" y="1663579"/>
                </a:cubicBezTo>
                <a:close/>
                <a:moveTo>
                  <a:pt x="2333004" y="1648726"/>
                </a:moveTo>
                <a:cubicBezTo>
                  <a:pt x="2345048" y="1648726"/>
                  <a:pt x="2357091" y="1648726"/>
                  <a:pt x="2367629" y="1650243"/>
                </a:cubicBezTo>
                <a:cubicBezTo>
                  <a:pt x="2319456" y="1662380"/>
                  <a:pt x="2275799" y="1695758"/>
                  <a:pt x="2245690" y="1723067"/>
                </a:cubicBezTo>
                <a:cubicBezTo>
                  <a:pt x="2244185" y="1726101"/>
                  <a:pt x="2241174" y="1727619"/>
                  <a:pt x="2239669" y="1729136"/>
                </a:cubicBezTo>
                <a:cubicBezTo>
                  <a:pt x="2235153" y="1733687"/>
                  <a:pt x="2232142" y="1741273"/>
                  <a:pt x="2233647" y="1747342"/>
                </a:cubicBezTo>
                <a:cubicBezTo>
                  <a:pt x="2200528" y="1782237"/>
                  <a:pt x="2176442" y="1815614"/>
                  <a:pt x="2173431" y="1821683"/>
                </a:cubicBezTo>
                <a:cubicBezTo>
                  <a:pt x="2114720" y="1852026"/>
                  <a:pt x="2059019" y="1861129"/>
                  <a:pt x="2015362" y="1861129"/>
                </a:cubicBezTo>
                <a:cubicBezTo>
                  <a:pt x="1988265" y="1861129"/>
                  <a:pt x="1965684" y="1858095"/>
                  <a:pt x="1950630" y="1855060"/>
                </a:cubicBezTo>
                <a:cubicBezTo>
                  <a:pt x="1943103" y="1853543"/>
                  <a:pt x="1937081" y="1852026"/>
                  <a:pt x="1932565" y="1850509"/>
                </a:cubicBezTo>
                <a:cubicBezTo>
                  <a:pt x="1931059" y="1850509"/>
                  <a:pt x="1929554" y="1848992"/>
                  <a:pt x="1929554" y="1848992"/>
                </a:cubicBezTo>
                <a:cubicBezTo>
                  <a:pt x="1929554" y="1848992"/>
                  <a:pt x="1929554" y="1848992"/>
                  <a:pt x="1922027" y="1814097"/>
                </a:cubicBezTo>
                <a:cubicBezTo>
                  <a:pt x="1922027" y="1809546"/>
                  <a:pt x="1925038" y="1803477"/>
                  <a:pt x="1929554" y="1797408"/>
                </a:cubicBezTo>
                <a:cubicBezTo>
                  <a:pt x="1935576" y="1789822"/>
                  <a:pt x="1944608" y="1780719"/>
                  <a:pt x="1953641" y="1776168"/>
                </a:cubicBezTo>
                <a:cubicBezTo>
                  <a:pt x="1958157" y="1773134"/>
                  <a:pt x="1961168" y="1770099"/>
                  <a:pt x="1964178" y="1768582"/>
                </a:cubicBezTo>
                <a:cubicBezTo>
                  <a:pt x="1965684" y="1767065"/>
                  <a:pt x="1967189" y="1767065"/>
                  <a:pt x="1967189" y="1767065"/>
                </a:cubicBezTo>
                <a:cubicBezTo>
                  <a:pt x="1967189" y="1767065"/>
                  <a:pt x="1967189" y="1767065"/>
                  <a:pt x="1968695" y="1765548"/>
                </a:cubicBezTo>
                <a:cubicBezTo>
                  <a:pt x="2125258" y="1673001"/>
                  <a:pt x="2248701" y="1648726"/>
                  <a:pt x="2333004" y="1648726"/>
                </a:cubicBezTo>
                <a:close/>
                <a:moveTo>
                  <a:pt x="2491949" y="1513560"/>
                </a:moveTo>
                <a:cubicBezTo>
                  <a:pt x="2497990" y="1513560"/>
                  <a:pt x="2502521" y="1513560"/>
                  <a:pt x="2507052" y="1513560"/>
                </a:cubicBezTo>
                <a:cubicBezTo>
                  <a:pt x="2510072" y="1513560"/>
                  <a:pt x="2511583" y="1513560"/>
                  <a:pt x="2514603" y="1513560"/>
                </a:cubicBezTo>
                <a:cubicBezTo>
                  <a:pt x="2516113" y="1513560"/>
                  <a:pt x="2517624" y="1513560"/>
                  <a:pt x="2519134" y="1513560"/>
                </a:cubicBezTo>
                <a:cubicBezTo>
                  <a:pt x="2519134" y="1513560"/>
                  <a:pt x="2519134" y="1515077"/>
                  <a:pt x="2519134" y="1516594"/>
                </a:cubicBezTo>
                <a:cubicBezTo>
                  <a:pt x="2519134" y="1521146"/>
                  <a:pt x="2517624" y="1527215"/>
                  <a:pt x="2510072" y="1533285"/>
                </a:cubicBezTo>
                <a:cubicBezTo>
                  <a:pt x="2502521" y="1540871"/>
                  <a:pt x="2490439" y="1548457"/>
                  <a:pt x="2466275" y="1554526"/>
                </a:cubicBezTo>
                <a:cubicBezTo>
                  <a:pt x="2396803" y="1571217"/>
                  <a:pt x="2277492" y="1615218"/>
                  <a:pt x="2090220" y="1650115"/>
                </a:cubicBezTo>
                <a:cubicBezTo>
                  <a:pt x="2082668" y="1651632"/>
                  <a:pt x="2075117" y="1653150"/>
                  <a:pt x="2069076" y="1654667"/>
                </a:cubicBezTo>
                <a:cubicBezTo>
                  <a:pt x="2096261" y="1633425"/>
                  <a:pt x="2147609" y="1601562"/>
                  <a:pt x="2236715" y="1562113"/>
                </a:cubicBezTo>
                <a:cubicBezTo>
                  <a:pt x="2291084" y="1537836"/>
                  <a:pt x="2362067" y="1525698"/>
                  <a:pt x="2419457" y="1519629"/>
                </a:cubicBezTo>
                <a:cubicBezTo>
                  <a:pt x="2448152" y="1516594"/>
                  <a:pt x="2473826" y="1515077"/>
                  <a:pt x="2491949" y="1513560"/>
                </a:cubicBezTo>
                <a:close/>
                <a:moveTo>
                  <a:pt x="2399536" y="1494251"/>
                </a:moveTo>
                <a:cubicBezTo>
                  <a:pt x="2416131" y="1494251"/>
                  <a:pt x="2432727" y="1494251"/>
                  <a:pt x="2449322" y="1495774"/>
                </a:cubicBezTo>
                <a:cubicBezTo>
                  <a:pt x="2438761" y="1497296"/>
                  <a:pt x="2428200" y="1498819"/>
                  <a:pt x="2417640" y="1498819"/>
                </a:cubicBezTo>
                <a:cubicBezTo>
                  <a:pt x="2363328" y="1504910"/>
                  <a:pt x="2286386" y="1517092"/>
                  <a:pt x="2229056" y="1542977"/>
                </a:cubicBezTo>
                <a:cubicBezTo>
                  <a:pt x="2137028" y="1584090"/>
                  <a:pt x="2084224" y="1617590"/>
                  <a:pt x="2057068" y="1638908"/>
                </a:cubicBezTo>
                <a:cubicBezTo>
                  <a:pt x="2051034" y="1643476"/>
                  <a:pt x="2048016" y="1649567"/>
                  <a:pt x="2049525" y="1657180"/>
                </a:cubicBezTo>
                <a:cubicBezTo>
                  <a:pt x="2049525" y="1657180"/>
                  <a:pt x="2048016" y="1657180"/>
                  <a:pt x="2048016" y="1658703"/>
                </a:cubicBezTo>
                <a:cubicBezTo>
                  <a:pt x="2048016" y="1658703"/>
                  <a:pt x="2048016" y="1658703"/>
                  <a:pt x="2034438" y="1669362"/>
                </a:cubicBezTo>
                <a:cubicBezTo>
                  <a:pt x="2023878" y="1680021"/>
                  <a:pt x="2011808" y="1690680"/>
                  <a:pt x="1998230" y="1701339"/>
                </a:cubicBezTo>
                <a:cubicBezTo>
                  <a:pt x="1989178" y="1708952"/>
                  <a:pt x="1980126" y="1716566"/>
                  <a:pt x="1972583" y="1721134"/>
                </a:cubicBezTo>
                <a:cubicBezTo>
                  <a:pt x="1965040" y="1727225"/>
                  <a:pt x="1957496" y="1730270"/>
                  <a:pt x="1954479" y="1730270"/>
                </a:cubicBezTo>
                <a:cubicBezTo>
                  <a:pt x="1943918" y="1731793"/>
                  <a:pt x="1925814" y="1736361"/>
                  <a:pt x="1909219" y="1736361"/>
                </a:cubicBezTo>
                <a:cubicBezTo>
                  <a:pt x="1909219" y="1736361"/>
                  <a:pt x="1909219" y="1736361"/>
                  <a:pt x="1907710" y="1736361"/>
                </a:cubicBezTo>
                <a:cubicBezTo>
                  <a:pt x="1898658" y="1736361"/>
                  <a:pt x="1889606" y="1734838"/>
                  <a:pt x="1883572" y="1730270"/>
                </a:cubicBezTo>
                <a:cubicBezTo>
                  <a:pt x="1880554" y="1728748"/>
                  <a:pt x="1877537" y="1725702"/>
                  <a:pt x="1876028" y="1722657"/>
                </a:cubicBezTo>
                <a:cubicBezTo>
                  <a:pt x="1874520" y="1721134"/>
                  <a:pt x="1874520" y="1716566"/>
                  <a:pt x="1873011" y="1711998"/>
                </a:cubicBezTo>
                <a:cubicBezTo>
                  <a:pt x="1873011" y="1711998"/>
                  <a:pt x="1873011" y="1711998"/>
                  <a:pt x="1873011" y="1710475"/>
                </a:cubicBezTo>
                <a:lnTo>
                  <a:pt x="1873011" y="1708952"/>
                </a:lnTo>
                <a:cubicBezTo>
                  <a:pt x="1873011" y="1708952"/>
                  <a:pt x="1873011" y="1707430"/>
                  <a:pt x="1873011" y="1705907"/>
                </a:cubicBezTo>
                <a:cubicBezTo>
                  <a:pt x="1877537" y="1704384"/>
                  <a:pt x="1882063" y="1699816"/>
                  <a:pt x="1883572" y="1695248"/>
                </a:cubicBezTo>
                <a:cubicBezTo>
                  <a:pt x="1886589" y="1687634"/>
                  <a:pt x="1892624" y="1680021"/>
                  <a:pt x="1900167" y="1670885"/>
                </a:cubicBezTo>
                <a:cubicBezTo>
                  <a:pt x="1922797" y="1648044"/>
                  <a:pt x="1959005" y="1623681"/>
                  <a:pt x="2011808" y="1597795"/>
                </a:cubicBezTo>
                <a:cubicBezTo>
                  <a:pt x="2019352" y="1594749"/>
                  <a:pt x="2026895" y="1591704"/>
                  <a:pt x="2031421" y="1588659"/>
                </a:cubicBezTo>
                <a:cubicBezTo>
                  <a:pt x="2034438" y="1588659"/>
                  <a:pt x="2035947" y="1585613"/>
                  <a:pt x="2037456" y="1584090"/>
                </a:cubicBezTo>
                <a:cubicBezTo>
                  <a:pt x="2041982" y="1581045"/>
                  <a:pt x="2044999" y="1576477"/>
                  <a:pt x="2048016" y="1571909"/>
                </a:cubicBezTo>
                <a:cubicBezTo>
                  <a:pt x="2049525" y="1571909"/>
                  <a:pt x="2049525" y="1571909"/>
                  <a:pt x="2049525" y="1571909"/>
                </a:cubicBezTo>
                <a:cubicBezTo>
                  <a:pt x="2120432" y="1544500"/>
                  <a:pt x="2266773" y="1494251"/>
                  <a:pt x="2399536" y="1494251"/>
                </a:cubicBezTo>
                <a:close/>
                <a:moveTo>
                  <a:pt x="118879" y="1405130"/>
                </a:moveTo>
                <a:cubicBezTo>
                  <a:pt x="124926" y="1405130"/>
                  <a:pt x="132485" y="1406647"/>
                  <a:pt x="140044" y="1406647"/>
                </a:cubicBezTo>
                <a:cubicBezTo>
                  <a:pt x="155162" y="1406647"/>
                  <a:pt x="171791" y="1408163"/>
                  <a:pt x="186909" y="1411197"/>
                </a:cubicBezTo>
                <a:cubicBezTo>
                  <a:pt x="208074" y="1415747"/>
                  <a:pt x="227727" y="1424847"/>
                  <a:pt x="236797" y="1435463"/>
                </a:cubicBezTo>
                <a:cubicBezTo>
                  <a:pt x="256450" y="1458214"/>
                  <a:pt x="277615" y="1482480"/>
                  <a:pt x="295756" y="1500680"/>
                </a:cubicBezTo>
                <a:cubicBezTo>
                  <a:pt x="313898" y="1520397"/>
                  <a:pt x="329015" y="1537081"/>
                  <a:pt x="336574" y="1546181"/>
                </a:cubicBezTo>
                <a:cubicBezTo>
                  <a:pt x="339598" y="1550731"/>
                  <a:pt x="348668" y="1559831"/>
                  <a:pt x="359251" y="1573481"/>
                </a:cubicBezTo>
                <a:cubicBezTo>
                  <a:pt x="375880" y="1591681"/>
                  <a:pt x="398557" y="1615948"/>
                  <a:pt x="418210" y="1637181"/>
                </a:cubicBezTo>
                <a:cubicBezTo>
                  <a:pt x="428792" y="1646281"/>
                  <a:pt x="436351" y="1655381"/>
                  <a:pt x="443910" y="1662965"/>
                </a:cubicBezTo>
                <a:cubicBezTo>
                  <a:pt x="446933" y="1667515"/>
                  <a:pt x="449957" y="1670548"/>
                  <a:pt x="452980" y="1672065"/>
                </a:cubicBezTo>
                <a:cubicBezTo>
                  <a:pt x="456004" y="1675098"/>
                  <a:pt x="457516" y="1676615"/>
                  <a:pt x="459027" y="1678131"/>
                </a:cubicBezTo>
                <a:cubicBezTo>
                  <a:pt x="463563" y="1681165"/>
                  <a:pt x="484728" y="1699365"/>
                  <a:pt x="504381" y="1716048"/>
                </a:cubicBezTo>
                <a:cubicBezTo>
                  <a:pt x="514963" y="1725149"/>
                  <a:pt x="524033" y="1732732"/>
                  <a:pt x="531592" y="1738799"/>
                </a:cubicBezTo>
                <a:cubicBezTo>
                  <a:pt x="536128" y="1741832"/>
                  <a:pt x="539151" y="1744865"/>
                  <a:pt x="540663" y="1746382"/>
                </a:cubicBezTo>
                <a:cubicBezTo>
                  <a:pt x="540663" y="1749415"/>
                  <a:pt x="539151" y="1752449"/>
                  <a:pt x="537639" y="1755482"/>
                </a:cubicBezTo>
                <a:cubicBezTo>
                  <a:pt x="537639" y="1758515"/>
                  <a:pt x="536128" y="1760032"/>
                  <a:pt x="534616" y="1761549"/>
                </a:cubicBezTo>
                <a:cubicBezTo>
                  <a:pt x="533104" y="1763065"/>
                  <a:pt x="531592" y="1763065"/>
                  <a:pt x="531592" y="1764582"/>
                </a:cubicBezTo>
                <a:cubicBezTo>
                  <a:pt x="531592" y="1764582"/>
                  <a:pt x="530081" y="1763065"/>
                  <a:pt x="528569" y="1763065"/>
                </a:cubicBezTo>
                <a:cubicBezTo>
                  <a:pt x="527057" y="1760032"/>
                  <a:pt x="525545" y="1756999"/>
                  <a:pt x="524033" y="1755482"/>
                </a:cubicBezTo>
                <a:cubicBezTo>
                  <a:pt x="522522" y="1753965"/>
                  <a:pt x="521010" y="1752449"/>
                  <a:pt x="519498" y="1750932"/>
                </a:cubicBezTo>
                <a:cubicBezTo>
                  <a:pt x="517986" y="1749415"/>
                  <a:pt x="516475" y="1749415"/>
                  <a:pt x="513451" y="1749415"/>
                </a:cubicBezTo>
                <a:cubicBezTo>
                  <a:pt x="511939" y="1749415"/>
                  <a:pt x="508916" y="1749415"/>
                  <a:pt x="507404" y="1750932"/>
                </a:cubicBezTo>
                <a:cubicBezTo>
                  <a:pt x="507404" y="1750932"/>
                  <a:pt x="507404" y="1752449"/>
                  <a:pt x="505892" y="1752449"/>
                </a:cubicBezTo>
                <a:cubicBezTo>
                  <a:pt x="504381" y="1753965"/>
                  <a:pt x="502869" y="1756999"/>
                  <a:pt x="501357" y="1758515"/>
                </a:cubicBezTo>
                <a:cubicBezTo>
                  <a:pt x="501357" y="1760032"/>
                  <a:pt x="501357" y="1760032"/>
                  <a:pt x="501357" y="1761549"/>
                </a:cubicBezTo>
                <a:cubicBezTo>
                  <a:pt x="498334" y="1756999"/>
                  <a:pt x="493798" y="1750932"/>
                  <a:pt x="489263" y="1743349"/>
                </a:cubicBezTo>
                <a:cubicBezTo>
                  <a:pt x="462051" y="1703915"/>
                  <a:pt x="403092" y="1641731"/>
                  <a:pt x="351692" y="1588648"/>
                </a:cubicBezTo>
                <a:cubicBezTo>
                  <a:pt x="300292" y="1537081"/>
                  <a:pt x="256450" y="1494614"/>
                  <a:pt x="256450" y="1494614"/>
                </a:cubicBezTo>
                <a:cubicBezTo>
                  <a:pt x="256450" y="1494614"/>
                  <a:pt x="256450" y="1494614"/>
                  <a:pt x="254939" y="1494614"/>
                </a:cubicBezTo>
                <a:cubicBezTo>
                  <a:pt x="203539" y="1450630"/>
                  <a:pt x="156674" y="1423330"/>
                  <a:pt x="115856" y="1406647"/>
                </a:cubicBezTo>
                <a:cubicBezTo>
                  <a:pt x="117368" y="1406647"/>
                  <a:pt x="118879" y="1405130"/>
                  <a:pt x="118879" y="1405130"/>
                </a:cubicBezTo>
                <a:close/>
                <a:moveTo>
                  <a:pt x="0" y="1387306"/>
                </a:moveTo>
                <a:lnTo>
                  <a:pt x="1508" y="1387306"/>
                </a:lnTo>
                <a:cubicBezTo>
                  <a:pt x="15080" y="1387306"/>
                  <a:pt x="49763" y="1390345"/>
                  <a:pt x="98019" y="1408579"/>
                </a:cubicBezTo>
                <a:cubicBezTo>
                  <a:pt x="99527" y="1416177"/>
                  <a:pt x="102543" y="1420736"/>
                  <a:pt x="108575" y="1423775"/>
                </a:cubicBezTo>
                <a:cubicBezTo>
                  <a:pt x="153814" y="1443529"/>
                  <a:pt x="199053" y="1472400"/>
                  <a:pt x="242785" y="1510389"/>
                </a:cubicBezTo>
                <a:cubicBezTo>
                  <a:pt x="248817" y="1514947"/>
                  <a:pt x="291040" y="1554455"/>
                  <a:pt x="337788" y="1603081"/>
                </a:cubicBezTo>
                <a:cubicBezTo>
                  <a:pt x="404139" y="1671460"/>
                  <a:pt x="450886" y="1723124"/>
                  <a:pt x="473506" y="1756554"/>
                </a:cubicBezTo>
                <a:cubicBezTo>
                  <a:pt x="478030" y="1762632"/>
                  <a:pt x="481046" y="1767191"/>
                  <a:pt x="482554" y="1771750"/>
                </a:cubicBezTo>
                <a:cubicBezTo>
                  <a:pt x="485570" y="1776308"/>
                  <a:pt x="490094" y="1779347"/>
                  <a:pt x="494618" y="1780867"/>
                </a:cubicBezTo>
                <a:cubicBezTo>
                  <a:pt x="494618" y="1789984"/>
                  <a:pt x="491602" y="1805179"/>
                  <a:pt x="485570" y="1820375"/>
                </a:cubicBezTo>
                <a:cubicBezTo>
                  <a:pt x="482554" y="1827973"/>
                  <a:pt x="478030" y="1835570"/>
                  <a:pt x="473506" y="1840129"/>
                </a:cubicBezTo>
                <a:cubicBezTo>
                  <a:pt x="467474" y="1846207"/>
                  <a:pt x="461442" y="1849246"/>
                  <a:pt x="453902" y="1849246"/>
                </a:cubicBezTo>
                <a:cubicBezTo>
                  <a:pt x="447870" y="1849246"/>
                  <a:pt x="440330" y="1846207"/>
                  <a:pt x="432791" y="1843168"/>
                </a:cubicBezTo>
                <a:cubicBezTo>
                  <a:pt x="399615" y="1826453"/>
                  <a:pt x="360407" y="1799101"/>
                  <a:pt x="325724" y="1771750"/>
                </a:cubicBezTo>
                <a:cubicBezTo>
                  <a:pt x="309136" y="1758074"/>
                  <a:pt x="294056" y="1744398"/>
                  <a:pt x="281993" y="1732242"/>
                </a:cubicBezTo>
                <a:cubicBezTo>
                  <a:pt x="269929" y="1720085"/>
                  <a:pt x="260881" y="1710968"/>
                  <a:pt x="256357" y="1704890"/>
                </a:cubicBezTo>
                <a:cubicBezTo>
                  <a:pt x="253341" y="1700331"/>
                  <a:pt x="248817" y="1694253"/>
                  <a:pt x="239769" y="1683616"/>
                </a:cubicBezTo>
                <a:cubicBezTo>
                  <a:pt x="211117" y="1648667"/>
                  <a:pt x="150798" y="1577248"/>
                  <a:pt x="98019" y="1513428"/>
                </a:cubicBezTo>
                <a:cubicBezTo>
                  <a:pt x="70875" y="1481517"/>
                  <a:pt x="46747" y="1449607"/>
                  <a:pt x="28652" y="1426814"/>
                </a:cubicBezTo>
                <a:cubicBezTo>
                  <a:pt x="19604" y="1414658"/>
                  <a:pt x="10556" y="1404021"/>
                  <a:pt x="6032" y="1396423"/>
                </a:cubicBezTo>
                <a:cubicBezTo>
                  <a:pt x="3016" y="1393384"/>
                  <a:pt x="1508" y="1390345"/>
                  <a:pt x="0" y="1387306"/>
                </a:cubicBezTo>
                <a:close/>
                <a:moveTo>
                  <a:pt x="2272568" y="1372453"/>
                </a:moveTo>
                <a:cubicBezTo>
                  <a:pt x="2224360" y="1393648"/>
                  <a:pt x="2164101" y="1423926"/>
                  <a:pt x="2124932" y="1457232"/>
                </a:cubicBezTo>
                <a:cubicBezTo>
                  <a:pt x="2118906" y="1463287"/>
                  <a:pt x="2117400" y="1469343"/>
                  <a:pt x="2118906" y="1476912"/>
                </a:cubicBezTo>
                <a:cubicBezTo>
                  <a:pt x="2084257" y="1507190"/>
                  <a:pt x="2058647" y="1534441"/>
                  <a:pt x="2039063" y="1555635"/>
                </a:cubicBezTo>
                <a:cubicBezTo>
                  <a:pt x="2037556" y="1557149"/>
                  <a:pt x="2036050" y="1558663"/>
                  <a:pt x="2034543" y="1560177"/>
                </a:cubicBezTo>
                <a:cubicBezTo>
                  <a:pt x="2031530" y="1564719"/>
                  <a:pt x="2027011" y="1567747"/>
                  <a:pt x="2023998" y="1572288"/>
                </a:cubicBezTo>
                <a:cubicBezTo>
                  <a:pt x="2010440" y="1576830"/>
                  <a:pt x="2004414" y="1579858"/>
                  <a:pt x="2004414" y="1579858"/>
                </a:cubicBezTo>
                <a:cubicBezTo>
                  <a:pt x="2004414" y="1579858"/>
                  <a:pt x="2004414" y="1579858"/>
                  <a:pt x="2002907" y="1579858"/>
                </a:cubicBezTo>
                <a:cubicBezTo>
                  <a:pt x="1941141" y="1611650"/>
                  <a:pt x="1906492" y="1637386"/>
                  <a:pt x="1886908" y="1658581"/>
                </a:cubicBezTo>
                <a:cubicBezTo>
                  <a:pt x="1876363" y="1669178"/>
                  <a:pt x="1870337" y="1679775"/>
                  <a:pt x="1867324" y="1687345"/>
                </a:cubicBezTo>
                <a:cubicBezTo>
                  <a:pt x="1864311" y="1685831"/>
                  <a:pt x="1861298" y="1684317"/>
                  <a:pt x="1859791" y="1681289"/>
                </a:cubicBezTo>
                <a:cubicBezTo>
                  <a:pt x="1856778" y="1679775"/>
                  <a:pt x="1855272" y="1678261"/>
                  <a:pt x="1853765" y="1676748"/>
                </a:cubicBezTo>
                <a:cubicBezTo>
                  <a:pt x="1852259" y="1673720"/>
                  <a:pt x="1850752" y="1672206"/>
                  <a:pt x="1850752" y="1669178"/>
                </a:cubicBezTo>
                <a:cubicBezTo>
                  <a:pt x="1849246" y="1667664"/>
                  <a:pt x="1849246" y="1666150"/>
                  <a:pt x="1849246" y="1664636"/>
                </a:cubicBezTo>
                <a:cubicBezTo>
                  <a:pt x="1849246" y="1663122"/>
                  <a:pt x="1849246" y="1657067"/>
                  <a:pt x="1850752" y="1651011"/>
                </a:cubicBezTo>
                <a:cubicBezTo>
                  <a:pt x="1852259" y="1640414"/>
                  <a:pt x="1855272" y="1625275"/>
                  <a:pt x="1858285" y="1613164"/>
                </a:cubicBezTo>
                <a:cubicBezTo>
                  <a:pt x="1859791" y="1608622"/>
                  <a:pt x="1861298" y="1604080"/>
                  <a:pt x="1862804" y="1601052"/>
                </a:cubicBezTo>
                <a:cubicBezTo>
                  <a:pt x="1864311" y="1601052"/>
                  <a:pt x="1865817" y="1601052"/>
                  <a:pt x="1867324" y="1599539"/>
                </a:cubicBezTo>
                <a:cubicBezTo>
                  <a:pt x="1870337" y="1599539"/>
                  <a:pt x="1873350" y="1598025"/>
                  <a:pt x="1874856" y="1596511"/>
                </a:cubicBezTo>
                <a:cubicBezTo>
                  <a:pt x="1874856" y="1596511"/>
                  <a:pt x="1874856" y="1596511"/>
                  <a:pt x="1876363" y="1594997"/>
                </a:cubicBezTo>
                <a:cubicBezTo>
                  <a:pt x="1885402" y="1587427"/>
                  <a:pt x="1933609" y="1551094"/>
                  <a:pt x="1993868" y="1510218"/>
                </a:cubicBezTo>
                <a:cubicBezTo>
                  <a:pt x="2002907" y="1504163"/>
                  <a:pt x="2013453" y="1496593"/>
                  <a:pt x="2023998" y="1490537"/>
                </a:cubicBezTo>
                <a:cubicBezTo>
                  <a:pt x="2027011" y="1489024"/>
                  <a:pt x="2028517" y="1485996"/>
                  <a:pt x="2030024" y="1482968"/>
                </a:cubicBezTo>
                <a:cubicBezTo>
                  <a:pt x="2031530" y="1482968"/>
                  <a:pt x="2031530" y="1481454"/>
                  <a:pt x="2031530" y="1481454"/>
                </a:cubicBezTo>
                <a:cubicBezTo>
                  <a:pt x="2036050" y="1475398"/>
                  <a:pt x="2042076" y="1469343"/>
                  <a:pt x="2049608" y="1463287"/>
                </a:cubicBezTo>
                <a:cubicBezTo>
                  <a:pt x="2099322" y="1433009"/>
                  <a:pt x="2149036" y="1405759"/>
                  <a:pt x="2185192" y="1395161"/>
                </a:cubicBezTo>
                <a:cubicBezTo>
                  <a:pt x="2216828" y="1386078"/>
                  <a:pt x="2246958" y="1378509"/>
                  <a:pt x="2272568" y="1372453"/>
                </a:cubicBezTo>
                <a:close/>
                <a:moveTo>
                  <a:pt x="2457414" y="1338290"/>
                </a:moveTo>
                <a:cubicBezTo>
                  <a:pt x="2457414" y="1338290"/>
                  <a:pt x="2457414" y="1338290"/>
                  <a:pt x="2458924" y="1338290"/>
                </a:cubicBezTo>
                <a:cubicBezTo>
                  <a:pt x="2477038" y="1338290"/>
                  <a:pt x="2489113" y="1339809"/>
                  <a:pt x="2495151" y="1344366"/>
                </a:cubicBezTo>
                <a:cubicBezTo>
                  <a:pt x="2504208" y="1351962"/>
                  <a:pt x="2508737" y="1361076"/>
                  <a:pt x="2508737" y="1370191"/>
                </a:cubicBezTo>
                <a:cubicBezTo>
                  <a:pt x="2508737" y="1382344"/>
                  <a:pt x="2501189" y="1396015"/>
                  <a:pt x="2492132" y="1406649"/>
                </a:cubicBezTo>
                <a:cubicBezTo>
                  <a:pt x="2481566" y="1417283"/>
                  <a:pt x="2467981" y="1423359"/>
                  <a:pt x="2457414" y="1423359"/>
                </a:cubicBezTo>
                <a:cubicBezTo>
                  <a:pt x="2455905" y="1423359"/>
                  <a:pt x="2454395" y="1423359"/>
                  <a:pt x="2452886" y="1423359"/>
                </a:cubicBezTo>
                <a:cubicBezTo>
                  <a:pt x="2445338" y="1423359"/>
                  <a:pt x="2431753" y="1421840"/>
                  <a:pt x="2412129" y="1421840"/>
                </a:cubicBezTo>
                <a:cubicBezTo>
                  <a:pt x="2372883" y="1421840"/>
                  <a:pt x="2315522" y="1424878"/>
                  <a:pt x="2259671" y="1435512"/>
                </a:cubicBezTo>
                <a:cubicBezTo>
                  <a:pt x="2229481" y="1440069"/>
                  <a:pt x="2199291" y="1447664"/>
                  <a:pt x="2172120" y="1456779"/>
                </a:cubicBezTo>
                <a:cubicBezTo>
                  <a:pt x="2160044" y="1461336"/>
                  <a:pt x="2147968" y="1465894"/>
                  <a:pt x="2137402" y="1471970"/>
                </a:cubicBezTo>
                <a:cubicBezTo>
                  <a:pt x="2176649" y="1438550"/>
                  <a:pt x="2238538" y="1408168"/>
                  <a:pt x="2291370" y="1385382"/>
                </a:cubicBezTo>
                <a:cubicBezTo>
                  <a:pt x="2314012" y="1376267"/>
                  <a:pt x="2335145" y="1367153"/>
                  <a:pt x="2351750" y="1361076"/>
                </a:cubicBezTo>
                <a:cubicBezTo>
                  <a:pt x="2356278" y="1359557"/>
                  <a:pt x="2360807" y="1358038"/>
                  <a:pt x="2363826" y="1356519"/>
                </a:cubicBezTo>
                <a:cubicBezTo>
                  <a:pt x="2372883" y="1353481"/>
                  <a:pt x="2380430" y="1351962"/>
                  <a:pt x="2384959" y="1350443"/>
                </a:cubicBezTo>
                <a:cubicBezTo>
                  <a:pt x="2390997" y="1347404"/>
                  <a:pt x="2394015" y="1347404"/>
                  <a:pt x="2394015" y="1347404"/>
                </a:cubicBezTo>
                <a:cubicBezTo>
                  <a:pt x="2394015" y="1347404"/>
                  <a:pt x="2394015" y="1347404"/>
                  <a:pt x="2392506" y="1344366"/>
                </a:cubicBezTo>
                <a:cubicBezTo>
                  <a:pt x="2416658" y="1339809"/>
                  <a:pt x="2439300" y="1338290"/>
                  <a:pt x="2457414" y="1338290"/>
                </a:cubicBezTo>
                <a:close/>
                <a:moveTo>
                  <a:pt x="637210" y="1280362"/>
                </a:moveTo>
                <a:cubicBezTo>
                  <a:pt x="644759" y="1289462"/>
                  <a:pt x="650797" y="1297045"/>
                  <a:pt x="653817" y="1304628"/>
                </a:cubicBezTo>
                <a:cubicBezTo>
                  <a:pt x="662875" y="1322827"/>
                  <a:pt x="685520" y="1336477"/>
                  <a:pt x="697597" y="1344060"/>
                </a:cubicBezTo>
                <a:cubicBezTo>
                  <a:pt x="708165" y="1348609"/>
                  <a:pt x="718733" y="1353159"/>
                  <a:pt x="729301" y="1356192"/>
                </a:cubicBezTo>
                <a:cubicBezTo>
                  <a:pt x="727791" y="1368325"/>
                  <a:pt x="723262" y="1383491"/>
                  <a:pt x="717224" y="1397141"/>
                </a:cubicBezTo>
                <a:cubicBezTo>
                  <a:pt x="712694" y="1404724"/>
                  <a:pt x="708165" y="1410790"/>
                  <a:pt x="705146" y="1415340"/>
                </a:cubicBezTo>
                <a:cubicBezTo>
                  <a:pt x="703636" y="1416857"/>
                  <a:pt x="702127" y="1418373"/>
                  <a:pt x="700617" y="1419890"/>
                </a:cubicBezTo>
                <a:cubicBezTo>
                  <a:pt x="699107" y="1419890"/>
                  <a:pt x="697597" y="1421407"/>
                  <a:pt x="697597" y="1421407"/>
                </a:cubicBezTo>
                <a:cubicBezTo>
                  <a:pt x="697597" y="1421407"/>
                  <a:pt x="697597" y="1421407"/>
                  <a:pt x="696088" y="1421407"/>
                </a:cubicBezTo>
                <a:cubicBezTo>
                  <a:pt x="693069" y="1421407"/>
                  <a:pt x="691559" y="1421407"/>
                  <a:pt x="690049" y="1421407"/>
                </a:cubicBezTo>
                <a:cubicBezTo>
                  <a:pt x="690049" y="1422923"/>
                  <a:pt x="688539" y="1422923"/>
                  <a:pt x="688539" y="1422923"/>
                </a:cubicBezTo>
                <a:cubicBezTo>
                  <a:pt x="688539" y="1422923"/>
                  <a:pt x="688539" y="1422923"/>
                  <a:pt x="687030" y="1424440"/>
                </a:cubicBezTo>
                <a:cubicBezTo>
                  <a:pt x="685520" y="1421407"/>
                  <a:pt x="682500" y="1416857"/>
                  <a:pt x="677972" y="1410790"/>
                </a:cubicBezTo>
                <a:cubicBezTo>
                  <a:pt x="671933" y="1401691"/>
                  <a:pt x="665894" y="1388041"/>
                  <a:pt x="658346" y="1372875"/>
                </a:cubicBezTo>
                <a:cubicBezTo>
                  <a:pt x="658346" y="1371359"/>
                  <a:pt x="658346" y="1371359"/>
                  <a:pt x="659855" y="1371359"/>
                </a:cubicBezTo>
                <a:cubicBezTo>
                  <a:pt x="659855" y="1371359"/>
                  <a:pt x="659855" y="1371359"/>
                  <a:pt x="661365" y="1371359"/>
                </a:cubicBezTo>
                <a:cubicBezTo>
                  <a:pt x="661365" y="1371359"/>
                  <a:pt x="661365" y="1371359"/>
                  <a:pt x="661365" y="1369842"/>
                </a:cubicBezTo>
                <a:cubicBezTo>
                  <a:pt x="661365" y="1369842"/>
                  <a:pt x="661365" y="1369842"/>
                  <a:pt x="659855" y="1369842"/>
                </a:cubicBezTo>
                <a:cubicBezTo>
                  <a:pt x="662875" y="1365292"/>
                  <a:pt x="664384" y="1362259"/>
                  <a:pt x="664384" y="1357709"/>
                </a:cubicBezTo>
                <a:cubicBezTo>
                  <a:pt x="664384" y="1354676"/>
                  <a:pt x="664384" y="1353159"/>
                  <a:pt x="662875" y="1350126"/>
                </a:cubicBezTo>
                <a:cubicBezTo>
                  <a:pt x="661365" y="1344060"/>
                  <a:pt x="656836" y="1333443"/>
                  <a:pt x="652307" y="1319794"/>
                </a:cubicBezTo>
                <a:cubicBezTo>
                  <a:pt x="652307" y="1319794"/>
                  <a:pt x="652307" y="1319794"/>
                  <a:pt x="649288" y="1313727"/>
                </a:cubicBezTo>
                <a:cubicBezTo>
                  <a:pt x="646268" y="1303111"/>
                  <a:pt x="641739" y="1292495"/>
                  <a:pt x="637210" y="1280362"/>
                </a:cubicBezTo>
                <a:close/>
                <a:moveTo>
                  <a:pt x="2037884" y="1259567"/>
                </a:moveTo>
                <a:cubicBezTo>
                  <a:pt x="2022788" y="1273248"/>
                  <a:pt x="2006183" y="1291489"/>
                  <a:pt x="1988069" y="1311250"/>
                </a:cubicBezTo>
                <a:cubicBezTo>
                  <a:pt x="1968444" y="1332531"/>
                  <a:pt x="1947311" y="1356852"/>
                  <a:pt x="1923158" y="1387254"/>
                </a:cubicBezTo>
                <a:cubicBezTo>
                  <a:pt x="1921648" y="1390294"/>
                  <a:pt x="1920139" y="1393334"/>
                  <a:pt x="1920139" y="1397894"/>
                </a:cubicBezTo>
                <a:cubicBezTo>
                  <a:pt x="1918629" y="1400935"/>
                  <a:pt x="1920139" y="1402455"/>
                  <a:pt x="1920139" y="1405495"/>
                </a:cubicBezTo>
                <a:cubicBezTo>
                  <a:pt x="1920139" y="1407015"/>
                  <a:pt x="1918629" y="1407015"/>
                  <a:pt x="1918629" y="1408535"/>
                </a:cubicBezTo>
                <a:cubicBezTo>
                  <a:pt x="1867304" y="1432856"/>
                  <a:pt x="1834094" y="1451097"/>
                  <a:pt x="1811451" y="1466298"/>
                </a:cubicBezTo>
                <a:cubicBezTo>
                  <a:pt x="1784279" y="1483019"/>
                  <a:pt x="1772202" y="1496700"/>
                  <a:pt x="1764655" y="1510380"/>
                </a:cubicBezTo>
                <a:cubicBezTo>
                  <a:pt x="1763145" y="1513421"/>
                  <a:pt x="1761635" y="1516461"/>
                  <a:pt x="1760126" y="1519501"/>
                </a:cubicBezTo>
                <a:cubicBezTo>
                  <a:pt x="1760126" y="1517981"/>
                  <a:pt x="1760126" y="1516461"/>
                  <a:pt x="1760126" y="1513421"/>
                </a:cubicBezTo>
                <a:cubicBezTo>
                  <a:pt x="1760126" y="1508860"/>
                  <a:pt x="1761635" y="1502780"/>
                  <a:pt x="1761635" y="1498220"/>
                </a:cubicBezTo>
                <a:cubicBezTo>
                  <a:pt x="1761635" y="1493660"/>
                  <a:pt x="1763145" y="1489099"/>
                  <a:pt x="1763145" y="1484539"/>
                </a:cubicBezTo>
                <a:cubicBezTo>
                  <a:pt x="1764655" y="1473898"/>
                  <a:pt x="1766164" y="1464778"/>
                  <a:pt x="1766164" y="1458698"/>
                </a:cubicBezTo>
                <a:cubicBezTo>
                  <a:pt x="1766164" y="1457178"/>
                  <a:pt x="1766164" y="1455657"/>
                  <a:pt x="1769183" y="1451097"/>
                </a:cubicBezTo>
                <a:cubicBezTo>
                  <a:pt x="1772202" y="1445017"/>
                  <a:pt x="1779750" y="1435896"/>
                  <a:pt x="1788807" y="1426776"/>
                </a:cubicBezTo>
                <a:cubicBezTo>
                  <a:pt x="1805413" y="1407015"/>
                  <a:pt x="1829565" y="1384214"/>
                  <a:pt x="1853718" y="1361412"/>
                </a:cubicBezTo>
                <a:cubicBezTo>
                  <a:pt x="1856737" y="1361412"/>
                  <a:pt x="1859757" y="1361412"/>
                  <a:pt x="1862776" y="1361412"/>
                </a:cubicBezTo>
                <a:cubicBezTo>
                  <a:pt x="1867304" y="1361412"/>
                  <a:pt x="1870323" y="1358372"/>
                  <a:pt x="1873343" y="1356852"/>
                </a:cubicBezTo>
                <a:cubicBezTo>
                  <a:pt x="1883909" y="1346212"/>
                  <a:pt x="1895986" y="1337091"/>
                  <a:pt x="1905043" y="1327971"/>
                </a:cubicBezTo>
                <a:cubicBezTo>
                  <a:pt x="1911081" y="1323410"/>
                  <a:pt x="1921648" y="1317330"/>
                  <a:pt x="1936744" y="1308210"/>
                </a:cubicBezTo>
                <a:cubicBezTo>
                  <a:pt x="1950330" y="1300609"/>
                  <a:pt x="1966935" y="1293009"/>
                  <a:pt x="1989578" y="1282368"/>
                </a:cubicBezTo>
                <a:cubicBezTo>
                  <a:pt x="2003164" y="1274768"/>
                  <a:pt x="2019769" y="1268687"/>
                  <a:pt x="2037884" y="1259567"/>
                </a:cubicBezTo>
                <a:close/>
                <a:moveTo>
                  <a:pt x="2377263" y="1244714"/>
                </a:moveTo>
                <a:cubicBezTo>
                  <a:pt x="2377263" y="1244714"/>
                  <a:pt x="2377263" y="1244714"/>
                  <a:pt x="2378772" y="1246232"/>
                </a:cubicBezTo>
                <a:cubicBezTo>
                  <a:pt x="2383300" y="1247750"/>
                  <a:pt x="2395373" y="1252305"/>
                  <a:pt x="2407447" y="1258378"/>
                </a:cubicBezTo>
                <a:cubicBezTo>
                  <a:pt x="2411974" y="1259896"/>
                  <a:pt x="2418011" y="1262932"/>
                  <a:pt x="2421029" y="1265969"/>
                </a:cubicBezTo>
                <a:cubicBezTo>
                  <a:pt x="2422538" y="1267487"/>
                  <a:pt x="2424048" y="1269005"/>
                  <a:pt x="2424048" y="1270523"/>
                </a:cubicBezTo>
                <a:cubicBezTo>
                  <a:pt x="2425557" y="1272042"/>
                  <a:pt x="2425557" y="1272042"/>
                  <a:pt x="2425557" y="1273560"/>
                </a:cubicBezTo>
                <a:cubicBezTo>
                  <a:pt x="2424048" y="1275078"/>
                  <a:pt x="2422538" y="1276596"/>
                  <a:pt x="2419520" y="1278114"/>
                </a:cubicBezTo>
                <a:cubicBezTo>
                  <a:pt x="2416502" y="1279633"/>
                  <a:pt x="2411974" y="1281151"/>
                  <a:pt x="2404428" y="1282669"/>
                </a:cubicBezTo>
                <a:cubicBezTo>
                  <a:pt x="2404428" y="1282669"/>
                  <a:pt x="2359153" y="1299369"/>
                  <a:pt x="2307840" y="1317587"/>
                </a:cubicBezTo>
                <a:cubicBezTo>
                  <a:pt x="2282184" y="1326697"/>
                  <a:pt x="2256528" y="1335806"/>
                  <a:pt x="2233890" y="1343397"/>
                </a:cubicBezTo>
                <a:cubicBezTo>
                  <a:pt x="2211252" y="1352506"/>
                  <a:pt x="2193142" y="1360097"/>
                  <a:pt x="2182578" y="1364652"/>
                </a:cubicBezTo>
                <a:cubicBezTo>
                  <a:pt x="2164468" y="1375279"/>
                  <a:pt x="2131266" y="1390461"/>
                  <a:pt x="2098064" y="1408679"/>
                </a:cubicBezTo>
                <a:cubicBezTo>
                  <a:pt x="2076935" y="1419307"/>
                  <a:pt x="2055806" y="1432971"/>
                  <a:pt x="2039205" y="1446634"/>
                </a:cubicBezTo>
                <a:cubicBezTo>
                  <a:pt x="2030150" y="1454225"/>
                  <a:pt x="2021095" y="1463335"/>
                  <a:pt x="2016568" y="1470926"/>
                </a:cubicBezTo>
                <a:cubicBezTo>
                  <a:pt x="2016568" y="1470926"/>
                  <a:pt x="2016568" y="1470926"/>
                  <a:pt x="2015058" y="1470926"/>
                </a:cubicBezTo>
                <a:cubicBezTo>
                  <a:pt x="2015058" y="1470926"/>
                  <a:pt x="2015058" y="1472444"/>
                  <a:pt x="2013549" y="1473962"/>
                </a:cubicBezTo>
                <a:cubicBezTo>
                  <a:pt x="2002985" y="1481553"/>
                  <a:pt x="1992421" y="1487626"/>
                  <a:pt x="1983365" y="1495217"/>
                </a:cubicBezTo>
                <a:cubicBezTo>
                  <a:pt x="1915452" y="1539245"/>
                  <a:pt x="1862631" y="1581754"/>
                  <a:pt x="1862631" y="1581754"/>
                </a:cubicBezTo>
                <a:cubicBezTo>
                  <a:pt x="1858103" y="1583272"/>
                  <a:pt x="1853576" y="1583272"/>
                  <a:pt x="1849048" y="1584791"/>
                </a:cubicBezTo>
                <a:cubicBezTo>
                  <a:pt x="1838484" y="1586309"/>
                  <a:pt x="1829429" y="1587827"/>
                  <a:pt x="1818864" y="1587827"/>
                </a:cubicBezTo>
                <a:cubicBezTo>
                  <a:pt x="1800754" y="1587827"/>
                  <a:pt x="1785662" y="1583272"/>
                  <a:pt x="1775098" y="1574163"/>
                </a:cubicBezTo>
                <a:cubicBezTo>
                  <a:pt x="1775098" y="1572645"/>
                  <a:pt x="1773589" y="1568090"/>
                  <a:pt x="1772079" y="1560499"/>
                </a:cubicBezTo>
                <a:cubicBezTo>
                  <a:pt x="1770570" y="1554427"/>
                  <a:pt x="1767552" y="1545317"/>
                  <a:pt x="1767552" y="1537726"/>
                </a:cubicBezTo>
                <a:cubicBezTo>
                  <a:pt x="1773589" y="1534690"/>
                  <a:pt x="1778116" y="1530135"/>
                  <a:pt x="1779625" y="1525581"/>
                </a:cubicBezTo>
                <a:cubicBezTo>
                  <a:pt x="1779625" y="1522544"/>
                  <a:pt x="1779625" y="1521026"/>
                  <a:pt x="1781135" y="1519508"/>
                </a:cubicBezTo>
                <a:cubicBezTo>
                  <a:pt x="1785662" y="1511917"/>
                  <a:pt x="1794717" y="1499771"/>
                  <a:pt x="1821883" y="1481553"/>
                </a:cubicBezTo>
                <a:cubicBezTo>
                  <a:pt x="1844520" y="1466371"/>
                  <a:pt x="1879232" y="1448153"/>
                  <a:pt x="1926016" y="1425380"/>
                </a:cubicBezTo>
                <a:cubicBezTo>
                  <a:pt x="1929035" y="1423861"/>
                  <a:pt x="1932053" y="1422343"/>
                  <a:pt x="1933562" y="1420825"/>
                </a:cubicBezTo>
                <a:cubicBezTo>
                  <a:pt x="1933562" y="1419307"/>
                  <a:pt x="1935072" y="1419307"/>
                  <a:pt x="1935072" y="1417789"/>
                </a:cubicBezTo>
                <a:cubicBezTo>
                  <a:pt x="1936581" y="1417789"/>
                  <a:pt x="1936581" y="1417789"/>
                  <a:pt x="1938090" y="1417789"/>
                </a:cubicBezTo>
                <a:cubicBezTo>
                  <a:pt x="1941108" y="1417789"/>
                  <a:pt x="1944127" y="1417789"/>
                  <a:pt x="1945636" y="1416270"/>
                </a:cubicBezTo>
                <a:cubicBezTo>
                  <a:pt x="1945636" y="1416270"/>
                  <a:pt x="1945636" y="1416270"/>
                  <a:pt x="1948654" y="1416270"/>
                </a:cubicBezTo>
                <a:cubicBezTo>
                  <a:pt x="1948654" y="1416270"/>
                  <a:pt x="1948654" y="1416270"/>
                  <a:pt x="1951673" y="1414752"/>
                </a:cubicBezTo>
                <a:cubicBezTo>
                  <a:pt x="1981856" y="1401088"/>
                  <a:pt x="2010531" y="1385906"/>
                  <a:pt x="2042224" y="1370724"/>
                </a:cubicBezTo>
                <a:cubicBezTo>
                  <a:pt x="2098064" y="1344915"/>
                  <a:pt x="2155413" y="1316069"/>
                  <a:pt x="2214271" y="1294815"/>
                </a:cubicBezTo>
                <a:cubicBezTo>
                  <a:pt x="2215780" y="1294815"/>
                  <a:pt x="2215780" y="1293296"/>
                  <a:pt x="2217289" y="1293296"/>
                </a:cubicBezTo>
                <a:cubicBezTo>
                  <a:pt x="2227854" y="1287224"/>
                  <a:pt x="2238418" y="1279633"/>
                  <a:pt x="2248982" y="1272042"/>
                </a:cubicBezTo>
                <a:cubicBezTo>
                  <a:pt x="2291239" y="1259896"/>
                  <a:pt x="2333497" y="1249269"/>
                  <a:pt x="2377263" y="1244714"/>
                </a:cubicBezTo>
                <a:close/>
                <a:moveTo>
                  <a:pt x="138959" y="1160049"/>
                </a:moveTo>
                <a:cubicBezTo>
                  <a:pt x="148025" y="1160049"/>
                  <a:pt x="158602" y="1160049"/>
                  <a:pt x="172201" y="1160049"/>
                </a:cubicBezTo>
                <a:cubicBezTo>
                  <a:pt x="172201" y="1160049"/>
                  <a:pt x="173712" y="1160049"/>
                  <a:pt x="173712" y="1160049"/>
                </a:cubicBezTo>
                <a:cubicBezTo>
                  <a:pt x="212999" y="1160049"/>
                  <a:pt x="262862" y="1163089"/>
                  <a:pt x="293083" y="1172210"/>
                </a:cubicBezTo>
                <a:cubicBezTo>
                  <a:pt x="294594" y="1172210"/>
                  <a:pt x="296105" y="1173731"/>
                  <a:pt x="296105" y="1173731"/>
                </a:cubicBezTo>
                <a:cubicBezTo>
                  <a:pt x="320281" y="1214776"/>
                  <a:pt x="339925" y="1248220"/>
                  <a:pt x="342947" y="1255821"/>
                </a:cubicBezTo>
                <a:cubicBezTo>
                  <a:pt x="344458" y="1255821"/>
                  <a:pt x="344458" y="1258861"/>
                  <a:pt x="345969" y="1263421"/>
                </a:cubicBezTo>
                <a:cubicBezTo>
                  <a:pt x="348991" y="1269502"/>
                  <a:pt x="352013" y="1278623"/>
                  <a:pt x="356546" y="1290785"/>
                </a:cubicBezTo>
                <a:cubicBezTo>
                  <a:pt x="364101" y="1309027"/>
                  <a:pt x="376189" y="1340951"/>
                  <a:pt x="391299" y="1374395"/>
                </a:cubicBezTo>
                <a:cubicBezTo>
                  <a:pt x="416987" y="1435202"/>
                  <a:pt x="453251" y="1515772"/>
                  <a:pt x="483472" y="1556817"/>
                </a:cubicBezTo>
                <a:cubicBezTo>
                  <a:pt x="492538" y="1570499"/>
                  <a:pt x="501604" y="1579620"/>
                  <a:pt x="510670" y="1585701"/>
                </a:cubicBezTo>
                <a:cubicBezTo>
                  <a:pt x="516714" y="1588741"/>
                  <a:pt x="522759" y="1591781"/>
                  <a:pt x="528803" y="1591781"/>
                </a:cubicBezTo>
                <a:cubicBezTo>
                  <a:pt x="528803" y="1591781"/>
                  <a:pt x="528803" y="1591781"/>
                  <a:pt x="530314" y="1591781"/>
                </a:cubicBezTo>
                <a:cubicBezTo>
                  <a:pt x="530314" y="1590261"/>
                  <a:pt x="531825" y="1590261"/>
                  <a:pt x="533336" y="1590261"/>
                </a:cubicBezTo>
                <a:cubicBezTo>
                  <a:pt x="533336" y="1590261"/>
                  <a:pt x="533336" y="1590261"/>
                  <a:pt x="534847" y="1590261"/>
                </a:cubicBezTo>
                <a:cubicBezTo>
                  <a:pt x="534847" y="1590261"/>
                  <a:pt x="534847" y="1590261"/>
                  <a:pt x="536358" y="1590261"/>
                </a:cubicBezTo>
                <a:cubicBezTo>
                  <a:pt x="537869" y="1590261"/>
                  <a:pt x="539380" y="1588741"/>
                  <a:pt x="540891" y="1588741"/>
                </a:cubicBezTo>
                <a:cubicBezTo>
                  <a:pt x="540891" y="1588741"/>
                  <a:pt x="540891" y="1588741"/>
                  <a:pt x="543913" y="1588741"/>
                </a:cubicBezTo>
                <a:cubicBezTo>
                  <a:pt x="554490" y="1585701"/>
                  <a:pt x="563556" y="1582660"/>
                  <a:pt x="572622" y="1579620"/>
                </a:cubicBezTo>
                <a:cubicBezTo>
                  <a:pt x="586222" y="1575059"/>
                  <a:pt x="601332" y="1567458"/>
                  <a:pt x="614931" y="1558337"/>
                </a:cubicBezTo>
                <a:cubicBezTo>
                  <a:pt x="614931" y="1559858"/>
                  <a:pt x="614931" y="1562898"/>
                  <a:pt x="614931" y="1564418"/>
                </a:cubicBezTo>
                <a:cubicBezTo>
                  <a:pt x="614931" y="1585701"/>
                  <a:pt x="611909" y="1605463"/>
                  <a:pt x="611909" y="1623705"/>
                </a:cubicBezTo>
                <a:cubicBezTo>
                  <a:pt x="611909" y="1641947"/>
                  <a:pt x="607376" y="1655629"/>
                  <a:pt x="601332" y="1664750"/>
                </a:cubicBezTo>
                <a:cubicBezTo>
                  <a:pt x="598310" y="1669311"/>
                  <a:pt x="596799" y="1673871"/>
                  <a:pt x="593777" y="1675392"/>
                </a:cubicBezTo>
                <a:cubicBezTo>
                  <a:pt x="593777" y="1676912"/>
                  <a:pt x="592266" y="1676912"/>
                  <a:pt x="592266" y="1678432"/>
                </a:cubicBezTo>
                <a:cubicBezTo>
                  <a:pt x="589244" y="1678432"/>
                  <a:pt x="584710" y="1678432"/>
                  <a:pt x="581688" y="1678432"/>
                </a:cubicBezTo>
                <a:cubicBezTo>
                  <a:pt x="536358" y="1678432"/>
                  <a:pt x="494049" y="1649548"/>
                  <a:pt x="462318" y="1620665"/>
                </a:cubicBezTo>
                <a:cubicBezTo>
                  <a:pt x="445696" y="1605463"/>
                  <a:pt x="432097" y="1590261"/>
                  <a:pt x="423031" y="1579620"/>
                </a:cubicBezTo>
                <a:cubicBezTo>
                  <a:pt x="418498" y="1573539"/>
                  <a:pt x="415476" y="1568979"/>
                  <a:pt x="412454" y="1565938"/>
                </a:cubicBezTo>
                <a:cubicBezTo>
                  <a:pt x="412454" y="1564418"/>
                  <a:pt x="410943" y="1562898"/>
                  <a:pt x="410943" y="1562898"/>
                </a:cubicBezTo>
                <a:cubicBezTo>
                  <a:pt x="410943" y="1562898"/>
                  <a:pt x="410943" y="1562898"/>
                  <a:pt x="409432" y="1561378"/>
                </a:cubicBezTo>
                <a:cubicBezTo>
                  <a:pt x="315748" y="1404799"/>
                  <a:pt x="126870" y="1248220"/>
                  <a:pt x="125359" y="1248220"/>
                </a:cubicBezTo>
                <a:cubicBezTo>
                  <a:pt x="125359" y="1248220"/>
                  <a:pt x="125359" y="1248220"/>
                  <a:pt x="125359" y="1246699"/>
                </a:cubicBezTo>
                <a:cubicBezTo>
                  <a:pt x="111760" y="1237578"/>
                  <a:pt x="102694" y="1229977"/>
                  <a:pt x="98161" y="1220856"/>
                </a:cubicBezTo>
                <a:cubicBezTo>
                  <a:pt x="92117" y="1213255"/>
                  <a:pt x="90606" y="1207175"/>
                  <a:pt x="90606" y="1201094"/>
                </a:cubicBezTo>
                <a:cubicBezTo>
                  <a:pt x="90606" y="1188932"/>
                  <a:pt x="98161" y="1178291"/>
                  <a:pt x="105716" y="1172210"/>
                </a:cubicBezTo>
                <a:cubicBezTo>
                  <a:pt x="110249" y="1167650"/>
                  <a:pt x="113271" y="1166130"/>
                  <a:pt x="117804" y="1163089"/>
                </a:cubicBezTo>
                <a:cubicBezTo>
                  <a:pt x="119315" y="1163089"/>
                  <a:pt x="120826" y="1161569"/>
                  <a:pt x="120826" y="1161569"/>
                </a:cubicBezTo>
                <a:cubicBezTo>
                  <a:pt x="120826" y="1161569"/>
                  <a:pt x="120826" y="1161569"/>
                  <a:pt x="122337" y="1161569"/>
                </a:cubicBezTo>
                <a:cubicBezTo>
                  <a:pt x="122337" y="1161569"/>
                  <a:pt x="122337" y="1161569"/>
                  <a:pt x="123849" y="1161569"/>
                </a:cubicBezTo>
                <a:cubicBezTo>
                  <a:pt x="125359" y="1161569"/>
                  <a:pt x="131404" y="1160049"/>
                  <a:pt x="138959" y="1160049"/>
                </a:cubicBezTo>
                <a:close/>
                <a:moveTo>
                  <a:pt x="2386938" y="1146681"/>
                </a:moveTo>
                <a:cubicBezTo>
                  <a:pt x="2386938" y="1146681"/>
                  <a:pt x="2386938" y="1146681"/>
                  <a:pt x="2386938" y="1148202"/>
                </a:cubicBezTo>
                <a:cubicBezTo>
                  <a:pt x="2386938" y="1148202"/>
                  <a:pt x="2385428" y="1151244"/>
                  <a:pt x="2382407" y="1152765"/>
                </a:cubicBezTo>
                <a:cubicBezTo>
                  <a:pt x="2379386" y="1155808"/>
                  <a:pt x="2373345" y="1160371"/>
                  <a:pt x="2367303" y="1164935"/>
                </a:cubicBezTo>
                <a:cubicBezTo>
                  <a:pt x="2344648" y="1183188"/>
                  <a:pt x="2305379" y="1212090"/>
                  <a:pt x="2263090" y="1239470"/>
                </a:cubicBezTo>
                <a:cubicBezTo>
                  <a:pt x="2255538" y="1244033"/>
                  <a:pt x="2247986" y="1250118"/>
                  <a:pt x="2241945" y="1254681"/>
                </a:cubicBezTo>
                <a:cubicBezTo>
                  <a:pt x="2229862" y="1262287"/>
                  <a:pt x="2219290" y="1269893"/>
                  <a:pt x="2208717" y="1275977"/>
                </a:cubicBezTo>
                <a:cubicBezTo>
                  <a:pt x="2119607" y="1309442"/>
                  <a:pt x="2036538" y="1353555"/>
                  <a:pt x="1958000" y="1390062"/>
                </a:cubicBezTo>
                <a:cubicBezTo>
                  <a:pt x="1953469" y="1391583"/>
                  <a:pt x="1948938" y="1394626"/>
                  <a:pt x="1944407" y="1396147"/>
                </a:cubicBezTo>
                <a:cubicBezTo>
                  <a:pt x="1942897" y="1397668"/>
                  <a:pt x="1941387" y="1397668"/>
                  <a:pt x="1938366" y="1399189"/>
                </a:cubicBezTo>
                <a:cubicBezTo>
                  <a:pt x="1942897" y="1393104"/>
                  <a:pt x="1947428" y="1388541"/>
                  <a:pt x="1951959" y="1382456"/>
                </a:cubicBezTo>
                <a:cubicBezTo>
                  <a:pt x="1968573" y="1362682"/>
                  <a:pt x="1985187" y="1342907"/>
                  <a:pt x="2001800" y="1323132"/>
                </a:cubicBezTo>
                <a:cubicBezTo>
                  <a:pt x="2022945" y="1300315"/>
                  <a:pt x="2042580" y="1280541"/>
                  <a:pt x="2060704" y="1263808"/>
                </a:cubicBezTo>
                <a:cubicBezTo>
                  <a:pt x="2078828" y="1248597"/>
                  <a:pt x="2095442" y="1236428"/>
                  <a:pt x="2109035" y="1231864"/>
                </a:cubicBezTo>
                <a:cubicBezTo>
                  <a:pt x="2181531" y="1209047"/>
                  <a:pt x="2226841" y="1192315"/>
                  <a:pt x="2238924" y="1189273"/>
                </a:cubicBezTo>
                <a:cubicBezTo>
                  <a:pt x="2244966" y="1186230"/>
                  <a:pt x="2266110" y="1178625"/>
                  <a:pt x="2288766" y="1171019"/>
                </a:cubicBezTo>
                <a:cubicBezTo>
                  <a:pt x="2299338" y="1166456"/>
                  <a:pt x="2311421" y="1161892"/>
                  <a:pt x="2320483" y="1160371"/>
                </a:cubicBezTo>
                <a:cubicBezTo>
                  <a:pt x="2331055" y="1157329"/>
                  <a:pt x="2338607" y="1155808"/>
                  <a:pt x="2343138" y="1155808"/>
                </a:cubicBezTo>
                <a:cubicBezTo>
                  <a:pt x="2347669" y="1155808"/>
                  <a:pt x="2350690" y="1155808"/>
                  <a:pt x="2353710" y="1155808"/>
                </a:cubicBezTo>
                <a:cubicBezTo>
                  <a:pt x="2367303" y="1155808"/>
                  <a:pt x="2379386" y="1152765"/>
                  <a:pt x="2379386" y="1152765"/>
                </a:cubicBezTo>
                <a:cubicBezTo>
                  <a:pt x="2379386" y="1152765"/>
                  <a:pt x="2379386" y="1152765"/>
                  <a:pt x="2380896" y="1152765"/>
                </a:cubicBezTo>
                <a:cubicBezTo>
                  <a:pt x="2380896" y="1152765"/>
                  <a:pt x="2380896" y="1152765"/>
                  <a:pt x="2386938" y="1146681"/>
                </a:cubicBezTo>
                <a:close/>
                <a:moveTo>
                  <a:pt x="2327432" y="1137769"/>
                </a:moveTo>
                <a:cubicBezTo>
                  <a:pt x="2328948" y="1137769"/>
                  <a:pt x="2330465" y="1137769"/>
                  <a:pt x="2331981" y="1137769"/>
                </a:cubicBezTo>
                <a:cubicBezTo>
                  <a:pt x="2325916" y="1137769"/>
                  <a:pt x="2319851" y="1139301"/>
                  <a:pt x="2315302" y="1140832"/>
                </a:cubicBezTo>
                <a:cubicBezTo>
                  <a:pt x="2306204" y="1143896"/>
                  <a:pt x="2294074" y="1146959"/>
                  <a:pt x="2280427" y="1153086"/>
                </a:cubicBezTo>
                <a:cubicBezTo>
                  <a:pt x="2265264" y="1157682"/>
                  <a:pt x="2251618" y="1163809"/>
                  <a:pt x="2241004" y="1166872"/>
                </a:cubicBezTo>
                <a:cubicBezTo>
                  <a:pt x="2236455" y="1168404"/>
                  <a:pt x="2233423" y="1169936"/>
                  <a:pt x="2231906" y="1171467"/>
                </a:cubicBezTo>
                <a:cubicBezTo>
                  <a:pt x="2216743" y="1176063"/>
                  <a:pt x="2201581" y="1180658"/>
                  <a:pt x="2186418" y="1186785"/>
                </a:cubicBezTo>
                <a:cubicBezTo>
                  <a:pt x="2213711" y="1176063"/>
                  <a:pt x="2237971" y="1165340"/>
                  <a:pt x="2257683" y="1157682"/>
                </a:cubicBezTo>
                <a:cubicBezTo>
                  <a:pt x="2269813" y="1153086"/>
                  <a:pt x="2280427" y="1148491"/>
                  <a:pt x="2288009" y="1145428"/>
                </a:cubicBezTo>
                <a:cubicBezTo>
                  <a:pt x="2295590" y="1142364"/>
                  <a:pt x="2300139" y="1140832"/>
                  <a:pt x="2300139" y="1140832"/>
                </a:cubicBezTo>
                <a:cubicBezTo>
                  <a:pt x="2307720" y="1137769"/>
                  <a:pt x="2316818" y="1137769"/>
                  <a:pt x="2327432" y="1137769"/>
                </a:cubicBezTo>
                <a:close/>
                <a:moveTo>
                  <a:pt x="2116607" y="1015972"/>
                </a:moveTo>
                <a:cubicBezTo>
                  <a:pt x="2080393" y="1047898"/>
                  <a:pt x="2035125" y="1090466"/>
                  <a:pt x="1998911" y="1125433"/>
                </a:cubicBezTo>
                <a:cubicBezTo>
                  <a:pt x="1967224" y="1157359"/>
                  <a:pt x="1947608" y="1178643"/>
                  <a:pt x="1938555" y="1190805"/>
                </a:cubicBezTo>
                <a:cubicBezTo>
                  <a:pt x="1909885" y="1230332"/>
                  <a:pt x="1858582" y="1292664"/>
                  <a:pt x="1826895" y="1327631"/>
                </a:cubicBezTo>
                <a:cubicBezTo>
                  <a:pt x="1822368" y="1332191"/>
                  <a:pt x="1820859" y="1339793"/>
                  <a:pt x="1822368" y="1345874"/>
                </a:cubicBezTo>
                <a:cubicBezTo>
                  <a:pt x="1819350" y="1348915"/>
                  <a:pt x="1816333" y="1351955"/>
                  <a:pt x="1813315" y="1354996"/>
                </a:cubicBezTo>
                <a:cubicBezTo>
                  <a:pt x="1811806" y="1356516"/>
                  <a:pt x="1810297" y="1358036"/>
                  <a:pt x="1808788" y="1358036"/>
                </a:cubicBezTo>
                <a:cubicBezTo>
                  <a:pt x="1807279" y="1359557"/>
                  <a:pt x="1805770" y="1359557"/>
                  <a:pt x="1805770" y="1359557"/>
                </a:cubicBezTo>
                <a:cubicBezTo>
                  <a:pt x="1802752" y="1362597"/>
                  <a:pt x="1798226" y="1365638"/>
                  <a:pt x="1793699" y="1370199"/>
                </a:cubicBezTo>
                <a:cubicBezTo>
                  <a:pt x="1787663" y="1376280"/>
                  <a:pt x="1780119" y="1385401"/>
                  <a:pt x="1772574" y="1391483"/>
                </a:cubicBezTo>
                <a:cubicBezTo>
                  <a:pt x="1765029" y="1399084"/>
                  <a:pt x="1757485" y="1403645"/>
                  <a:pt x="1752958" y="1403645"/>
                </a:cubicBezTo>
                <a:cubicBezTo>
                  <a:pt x="1752958" y="1403645"/>
                  <a:pt x="1752958" y="1403645"/>
                  <a:pt x="1751449" y="1403645"/>
                </a:cubicBezTo>
                <a:cubicBezTo>
                  <a:pt x="1749940" y="1403645"/>
                  <a:pt x="1746922" y="1402125"/>
                  <a:pt x="1743905" y="1399084"/>
                </a:cubicBezTo>
                <a:cubicBezTo>
                  <a:pt x="1739378" y="1393003"/>
                  <a:pt x="1736360" y="1383881"/>
                  <a:pt x="1736360" y="1374759"/>
                </a:cubicBezTo>
                <a:cubicBezTo>
                  <a:pt x="1736360" y="1368678"/>
                  <a:pt x="1737869" y="1362597"/>
                  <a:pt x="1739378" y="1356516"/>
                </a:cubicBezTo>
                <a:cubicBezTo>
                  <a:pt x="1740887" y="1353475"/>
                  <a:pt x="1740887" y="1351955"/>
                  <a:pt x="1742396" y="1350435"/>
                </a:cubicBezTo>
                <a:cubicBezTo>
                  <a:pt x="1745413" y="1342833"/>
                  <a:pt x="1749940" y="1335232"/>
                  <a:pt x="1752958" y="1332191"/>
                </a:cubicBezTo>
                <a:cubicBezTo>
                  <a:pt x="1755976" y="1330671"/>
                  <a:pt x="1760503" y="1326110"/>
                  <a:pt x="1768047" y="1316989"/>
                </a:cubicBezTo>
                <a:cubicBezTo>
                  <a:pt x="1799734" y="1286583"/>
                  <a:pt x="1876689" y="1210569"/>
                  <a:pt x="1971751" y="1129993"/>
                </a:cubicBezTo>
                <a:cubicBezTo>
                  <a:pt x="2017018" y="1091986"/>
                  <a:pt x="2066813" y="1050939"/>
                  <a:pt x="2116607" y="1015972"/>
                </a:cubicBezTo>
                <a:close/>
                <a:moveTo>
                  <a:pt x="253404" y="950617"/>
                </a:moveTo>
                <a:cubicBezTo>
                  <a:pt x="253404" y="950617"/>
                  <a:pt x="254912" y="950617"/>
                  <a:pt x="256420" y="950617"/>
                </a:cubicBezTo>
                <a:cubicBezTo>
                  <a:pt x="259437" y="959747"/>
                  <a:pt x="262454" y="968877"/>
                  <a:pt x="268487" y="979528"/>
                </a:cubicBezTo>
                <a:cubicBezTo>
                  <a:pt x="294129" y="1035830"/>
                  <a:pt x="360495" y="1151475"/>
                  <a:pt x="387645" y="1197125"/>
                </a:cubicBezTo>
                <a:cubicBezTo>
                  <a:pt x="395187" y="1212342"/>
                  <a:pt x="401220" y="1221472"/>
                  <a:pt x="402729" y="1224515"/>
                </a:cubicBezTo>
                <a:cubicBezTo>
                  <a:pt x="404237" y="1226037"/>
                  <a:pt x="407254" y="1232123"/>
                  <a:pt x="411779" y="1241253"/>
                </a:cubicBezTo>
                <a:cubicBezTo>
                  <a:pt x="419320" y="1256470"/>
                  <a:pt x="426862" y="1270165"/>
                  <a:pt x="434404" y="1282338"/>
                </a:cubicBezTo>
                <a:cubicBezTo>
                  <a:pt x="450995" y="1312771"/>
                  <a:pt x="476637" y="1356899"/>
                  <a:pt x="503787" y="1393419"/>
                </a:cubicBezTo>
                <a:cubicBezTo>
                  <a:pt x="521887" y="1420808"/>
                  <a:pt x="538478" y="1440590"/>
                  <a:pt x="553562" y="1451242"/>
                </a:cubicBezTo>
                <a:cubicBezTo>
                  <a:pt x="564120" y="1460371"/>
                  <a:pt x="574678" y="1466458"/>
                  <a:pt x="583728" y="1466458"/>
                </a:cubicBezTo>
                <a:cubicBezTo>
                  <a:pt x="606354" y="1469501"/>
                  <a:pt x="625962" y="1472545"/>
                  <a:pt x="644062" y="1474066"/>
                </a:cubicBezTo>
                <a:cubicBezTo>
                  <a:pt x="663670" y="1477110"/>
                  <a:pt x="674228" y="1478631"/>
                  <a:pt x="680262" y="1478631"/>
                </a:cubicBezTo>
                <a:cubicBezTo>
                  <a:pt x="680262" y="1478631"/>
                  <a:pt x="680262" y="1478631"/>
                  <a:pt x="681770" y="1478631"/>
                </a:cubicBezTo>
                <a:cubicBezTo>
                  <a:pt x="681770" y="1481675"/>
                  <a:pt x="681770" y="1484718"/>
                  <a:pt x="681770" y="1486240"/>
                </a:cubicBezTo>
                <a:cubicBezTo>
                  <a:pt x="681770" y="1498413"/>
                  <a:pt x="680262" y="1506021"/>
                  <a:pt x="678753" y="1512108"/>
                </a:cubicBezTo>
                <a:cubicBezTo>
                  <a:pt x="677245" y="1513629"/>
                  <a:pt x="677245" y="1513629"/>
                  <a:pt x="677245" y="1515151"/>
                </a:cubicBezTo>
                <a:cubicBezTo>
                  <a:pt x="671212" y="1512108"/>
                  <a:pt x="662162" y="1509064"/>
                  <a:pt x="651604" y="1509064"/>
                </a:cubicBezTo>
                <a:cubicBezTo>
                  <a:pt x="641045" y="1509064"/>
                  <a:pt x="627470" y="1513629"/>
                  <a:pt x="616912" y="1528846"/>
                </a:cubicBezTo>
                <a:cubicBezTo>
                  <a:pt x="606354" y="1544062"/>
                  <a:pt x="585237" y="1556236"/>
                  <a:pt x="564120" y="1562322"/>
                </a:cubicBezTo>
                <a:cubicBezTo>
                  <a:pt x="555070" y="1566887"/>
                  <a:pt x="546020" y="1568409"/>
                  <a:pt x="538478" y="1569931"/>
                </a:cubicBezTo>
                <a:cubicBezTo>
                  <a:pt x="535462" y="1571452"/>
                  <a:pt x="532445" y="1571452"/>
                  <a:pt x="530937" y="1572974"/>
                </a:cubicBezTo>
                <a:cubicBezTo>
                  <a:pt x="529428" y="1572974"/>
                  <a:pt x="527920" y="1572974"/>
                  <a:pt x="527920" y="1572974"/>
                </a:cubicBezTo>
                <a:cubicBezTo>
                  <a:pt x="524903" y="1572974"/>
                  <a:pt x="523395" y="1571452"/>
                  <a:pt x="520379" y="1569931"/>
                </a:cubicBezTo>
                <a:cubicBezTo>
                  <a:pt x="514345" y="1565366"/>
                  <a:pt x="505295" y="1557757"/>
                  <a:pt x="497753" y="1547106"/>
                </a:cubicBezTo>
                <a:cubicBezTo>
                  <a:pt x="469095" y="1507543"/>
                  <a:pt x="435912" y="1432982"/>
                  <a:pt x="407254" y="1367550"/>
                </a:cubicBezTo>
                <a:cubicBezTo>
                  <a:pt x="393679" y="1335596"/>
                  <a:pt x="383120" y="1305163"/>
                  <a:pt x="374070" y="1283859"/>
                </a:cubicBezTo>
                <a:cubicBezTo>
                  <a:pt x="369545" y="1273208"/>
                  <a:pt x="366529" y="1264078"/>
                  <a:pt x="363512" y="1257991"/>
                </a:cubicBezTo>
                <a:cubicBezTo>
                  <a:pt x="362004" y="1251905"/>
                  <a:pt x="360495" y="1248861"/>
                  <a:pt x="360495" y="1248861"/>
                </a:cubicBezTo>
                <a:cubicBezTo>
                  <a:pt x="360495" y="1248861"/>
                  <a:pt x="360495" y="1248861"/>
                  <a:pt x="360495" y="1247340"/>
                </a:cubicBezTo>
                <a:cubicBezTo>
                  <a:pt x="360495" y="1247340"/>
                  <a:pt x="337870" y="1207777"/>
                  <a:pt x="309212" y="1159084"/>
                </a:cubicBezTo>
                <a:cubicBezTo>
                  <a:pt x="304687" y="1151475"/>
                  <a:pt x="300162" y="1142345"/>
                  <a:pt x="294129" y="1133216"/>
                </a:cubicBezTo>
                <a:cubicBezTo>
                  <a:pt x="277537" y="1104304"/>
                  <a:pt x="257929" y="1072349"/>
                  <a:pt x="242845" y="1046481"/>
                </a:cubicBezTo>
                <a:cubicBezTo>
                  <a:pt x="226254" y="1020613"/>
                  <a:pt x="212679" y="1000832"/>
                  <a:pt x="205137" y="990180"/>
                </a:cubicBezTo>
                <a:cubicBezTo>
                  <a:pt x="197596" y="981050"/>
                  <a:pt x="194579" y="973442"/>
                  <a:pt x="196087" y="970398"/>
                </a:cubicBezTo>
                <a:cubicBezTo>
                  <a:pt x="196087" y="967355"/>
                  <a:pt x="196087" y="967355"/>
                  <a:pt x="197596" y="965833"/>
                </a:cubicBezTo>
                <a:cubicBezTo>
                  <a:pt x="199104" y="962790"/>
                  <a:pt x="202120" y="962790"/>
                  <a:pt x="205137" y="961269"/>
                </a:cubicBezTo>
                <a:cubicBezTo>
                  <a:pt x="206646" y="961269"/>
                  <a:pt x="208154" y="961269"/>
                  <a:pt x="209662" y="961269"/>
                </a:cubicBezTo>
                <a:cubicBezTo>
                  <a:pt x="209662" y="961269"/>
                  <a:pt x="209662" y="961269"/>
                  <a:pt x="211170" y="961269"/>
                </a:cubicBezTo>
                <a:cubicBezTo>
                  <a:pt x="211170" y="961269"/>
                  <a:pt x="211170" y="961269"/>
                  <a:pt x="212679" y="961269"/>
                </a:cubicBezTo>
                <a:cubicBezTo>
                  <a:pt x="212679" y="961269"/>
                  <a:pt x="212679" y="961269"/>
                  <a:pt x="214187" y="959747"/>
                </a:cubicBezTo>
                <a:cubicBezTo>
                  <a:pt x="224745" y="952139"/>
                  <a:pt x="239829" y="950617"/>
                  <a:pt x="253404" y="950617"/>
                </a:cubicBezTo>
                <a:close/>
                <a:moveTo>
                  <a:pt x="288438" y="898630"/>
                </a:moveTo>
                <a:cubicBezTo>
                  <a:pt x="289945" y="898630"/>
                  <a:pt x="292960" y="900152"/>
                  <a:pt x="297481" y="900152"/>
                </a:cubicBezTo>
                <a:cubicBezTo>
                  <a:pt x="306523" y="903195"/>
                  <a:pt x="318580" y="906238"/>
                  <a:pt x="332144" y="910802"/>
                </a:cubicBezTo>
                <a:cubicBezTo>
                  <a:pt x="338173" y="918410"/>
                  <a:pt x="344201" y="927540"/>
                  <a:pt x="350229" y="935148"/>
                </a:cubicBezTo>
                <a:cubicBezTo>
                  <a:pt x="416542" y="1029485"/>
                  <a:pt x="460248" y="1108606"/>
                  <a:pt x="479840" y="1170990"/>
                </a:cubicBezTo>
                <a:cubicBezTo>
                  <a:pt x="519025" y="1289672"/>
                  <a:pt x="550674" y="1335319"/>
                  <a:pt x="565745" y="1352057"/>
                </a:cubicBezTo>
                <a:cubicBezTo>
                  <a:pt x="571774" y="1356621"/>
                  <a:pt x="577802" y="1364229"/>
                  <a:pt x="585338" y="1365751"/>
                </a:cubicBezTo>
                <a:cubicBezTo>
                  <a:pt x="586845" y="1365751"/>
                  <a:pt x="586845" y="1367272"/>
                  <a:pt x="588352" y="1367272"/>
                </a:cubicBezTo>
                <a:cubicBezTo>
                  <a:pt x="589859" y="1367272"/>
                  <a:pt x="591366" y="1367272"/>
                  <a:pt x="592873" y="1367272"/>
                </a:cubicBezTo>
                <a:cubicBezTo>
                  <a:pt x="594380" y="1367272"/>
                  <a:pt x="600409" y="1368794"/>
                  <a:pt x="603423" y="1368794"/>
                </a:cubicBezTo>
                <a:cubicBezTo>
                  <a:pt x="607944" y="1370316"/>
                  <a:pt x="613973" y="1370316"/>
                  <a:pt x="620001" y="1371837"/>
                </a:cubicBezTo>
                <a:cubicBezTo>
                  <a:pt x="620001" y="1371837"/>
                  <a:pt x="620001" y="1371837"/>
                  <a:pt x="623015" y="1373359"/>
                </a:cubicBezTo>
                <a:cubicBezTo>
                  <a:pt x="629044" y="1373359"/>
                  <a:pt x="633565" y="1374880"/>
                  <a:pt x="638086" y="1376402"/>
                </a:cubicBezTo>
                <a:cubicBezTo>
                  <a:pt x="638086" y="1377923"/>
                  <a:pt x="638086" y="1377923"/>
                  <a:pt x="639593" y="1379445"/>
                </a:cubicBezTo>
                <a:cubicBezTo>
                  <a:pt x="647129" y="1397704"/>
                  <a:pt x="656171" y="1411398"/>
                  <a:pt x="662200" y="1422049"/>
                </a:cubicBezTo>
                <a:cubicBezTo>
                  <a:pt x="665214" y="1428135"/>
                  <a:pt x="668228" y="1432700"/>
                  <a:pt x="671242" y="1437264"/>
                </a:cubicBezTo>
                <a:cubicBezTo>
                  <a:pt x="674257" y="1440308"/>
                  <a:pt x="677271" y="1441829"/>
                  <a:pt x="680285" y="1443351"/>
                </a:cubicBezTo>
                <a:cubicBezTo>
                  <a:pt x="680285" y="1446394"/>
                  <a:pt x="680285" y="1447915"/>
                  <a:pt x="680285" y="1449437"/>
                </a:cubicBezTo>
                <a:cubicBezTo>
                  <a:pt x="680285" y="1450959"/>
                  <a:pt x="680285" y="1452480"/>
                  <a:pt x="680285" y="1454002"/>
                </a:cubicBezTo>
                <a:cubicBezTo>
                  <a:pt x="680285" y="1455523"/>
                  <a:pt x="680285" y="1458566"/>
                  <a:pt x="680285" y="1460088"/>
                </a:cubicBezTo>
                <a:cubicBezTo>
                  <a:pt x="675764" y="1460088"/>
                  <a:pt x="663707" y="1458566"/>
                  <a:pt x="647129" y="1455523"/>
                </a:cubicBezTo>
                <a:cubicBezTo>
                  <a:pt x="630551" y="1452480"/>
                  <a:pt x="609451" y="1449437"/>
                  <a:pt x="585338" y="1447915"/>
                </a:cubicBezTo>
                <a:cubicBezTo>
                  <a:pt x="580816" y="1446394"/>
                  <a:pt x="573281" y="1443351"/>
                  <a:pt x="565745" y="1437264"/>
                </a:cubicBezTo>
                <a:cubicBezTo>
                  <a:pt x="552181" y="1425092"/>
                  <a:pt x="535603" y="1405312"/>
                  <a:pt x="519025" y="1382488"/>
                </a:cubicBezTo>
                <a:cubicBezTo>
                  <a:pt x="494911" y="1349014"/>
                  <a:pt x="469291" y="1306410"/>
                  <a:pt x="451205" y="1272935"/>
                </a:cubicBezTo>
                <a:cubicBezTo>
                  <a:pt x="442163" y="1256198"/>
                  <a:pt x="434627" y="1242504"/>
                  <a:pt x="428599" y="1231853"/>
                </a:cubicBezTo>
                <a:cubicBezTo>
                  <a:pt x="424078" y="1221202"/>
                  <a:pt x="421063" y="1215116"/>
                  <a:pt x="421063" y="1215116"/>
                </a:cubicBezTo>
                <a:cubicBezTo>
                  <a:pt x="421063" y="1215116"/>
                  <a:pt x="413528" y="1204465"/>
                  <a:pt x="404485" y="1187728"/>
                </a:cubicBezTo>
                <a:cubicBezTo>
                  <a:pt x="374343" y="1135994"/>
                  <a:pt x="311045" y="1026442"/>
                  <a:pt x="285424" y="971665"/>
                </a:cubicBezTo>
                <a:cubicBezTo>
                  <a:pt x="277888" y="954928"/>
                  <a:pt x="273367" y="941234"/>
                  <a:pt x="271860" y="932104"/>
                </a:cubicBezTo>
                <a:cubicBezTo>
                  <a:pt x="270353" y="926018"/>
                  <a:pt x="268846" y="921453"/>
                  <a:pt x="268846" y="918410"/>
                </a:cubicBezTo>
                <a:cubicBezTo>
                  <a:pt x="268846" y="913846"/>
                  <a:pt x="270353" y="909281"/>
                  <a:pt x="271860" y="907759"/>
                </a:cubicBezTo>
                <a:cubicBezTo>
                  <a:pt x="273367" y="903195"/>
                  <a:pt x="274874" y="901673"/>
                  <a:pt x="277888" y="900152"/>
                </a:cubicBezTo>
                <a:cubicBezTo>
                  <a:pt x="280903" y="898630"/>
                  <a:pt x="285424" y="898630"/>
                  <a:pt x="288438" y="898630"/>
                </a:cubicBezTo>
                <a:close/>
                <a:moveTo>
                  <a:pt x="1164346" y="895539"/>
                </a:moveTo>
                <a:lnTo>
                  <a:pt x="1164167" y="895628"/>
                </a:lnTo>
                <a:lnTo>
                  <a:pt x="1164145" y="895565"/>
                </a:lnTo>
                <a:close/>
                <a:moveTo>
                  <a:pt x="2352422" y="891203"/>
                </a:moveTo>
                <a:cubicBezTo>
                  <a:pt x="2359953" y="891203"/>
                  <a:pt x="2367484" y="892723"/>
                  <a:pt x="2370496" y="895764"/>
                </a:cubicBezTo>
                <a:cubicBezTo>
                  <a:pt x="2375015" y="898805"/>
                  <a:pt x="2378027" y="904887"/>
                  <a:pt x="2378027" y="914010"/>
                </a:cubicBezTo>
                <a:cubicBezTo>
                  <a:pt x="2378027" y="915530"/>
                  <a:pt x="2378027" y="917051"/>
                  <a:pt x="2378027" y="918571"/>
                </a:cubicBezTo>
                <a:cubicBezTo>
                  <a:pt x="2378027" y="955063"/>
                  <a:pt x="2365978" y="990033"/>
                  <a:pt x="2341879" y="1021963"/>
                </a:cubicBezTo>
                <a:cubicBezTo>
                  <a:pt x="2319287" y="1053893"/>
                  <a:pt x="2284646" y="1084302"/>
                  <a:pt x="2239462" y="1110150"/>
                </a:cubicBezTo>
                <a:cubicBezTo>
                  <a:pt x="2192771" y="1137518"/>
                  <a:pt x="2137044" y="1172489"/>
                  <a:pt x="2088847" y="1204419"/>
                </a:cubicBezTo>
                <a:cubicBezTo>
                  <a:pt x="2087341" y="1205939"/>
                  <a:pt x="2084329" y="1207460"/>
                  <a:pt x="2082823" y="1208980"/>
                </a:cubicBezTo>
                <a:cubicBezTo>
                  <a:pt x="2067761" y="1218103"/>
                  <a:pt x="2054206" y="1227226"/>
                  <a:pt x="2040651" y="1236349"/>
                </a:cubicBezTo>
                <a:cubicBezTo>
                  <a:pt x="2019565" y="1245472"/>
                  <a:pt x="1999985" y="1256115"/>
                  <a:pt x="1980405" y="1263717"/>
                </a:cubicBezTo>
                <a:cubicBezTo>
                  <a:pt x="1960825" y="1274360"/>
                  <a:pt x="1942752" y="1283483"/>
                  <a:pt x="1927690" y="1291086"/>
                </a:cubicBezTo>
                <a:cubicBezTo>
                  <a:pt x="1912629" y="1300208"/>
                  <a:pt x="1900580" y="1306290"/>
                  <a:pt x="1893049" y="1313893"/>
                </a:cubicBezTo>
                <a:cubicBezTo>
                  <a:pt x="1882506" y="1321495"/>
                  <a:pt x="1871963" y="1332138"/>
                  <a:pt x="1861420" y="1341261"/>
                </a:cubicBezTo>
                <a:cubicBezTo>
                  <a:pt x="1858408" y="1341261"/>
                  <a:pt x="1856902" y="1341261"/>
                  <a:pt x="1853889" y="1341261"/>
                </a:cubicBezTo>
                <a:cubicBezTo>
                  <a:pt x="1852383" y="1341261"/>
                  <a:pt x="1852383" y="1341261"/>
                  <a:pt x="1850877" y="1341261"/>
                </a:cubicBezTo>
                <a:cubicBezTo>
                  <a:pt x="1849371" y="1341261"/>
                  <a:pt x="1847865" y="1341261"/>
                  <a:pt x="1847865" y="1341261"/>
                </a:cubicBezTo>
                <a:cubicBezTo>
                  <a:pt x="1844852" y="1341261"/>
                  <a:pt x="1841840" y="1341261"/>
                  <a:pt x="1840334" y="1339740"/>
                </a:cubicBezTo>
                <a:cubicBezTo>
                  <a:pt x="1873469" y="1304770"/>
                  <a:pt x="1923172" y="1242431"/>
                  <a:pt x="1953295" y="1202898"/>
                </a:cubicBezTo>
                <a:cubicBezTo>
                  <a:pt x="1962332" y="1189214"/>
                  <a:pt x="1984924" y="1166407"/>
                  <a:pt x="2012034" y="1139039"/>
                </a:cubicBezTo>
                <a:cubicBezTo>
                  <a:pt x="2052700" y="1099507"/>
                  <a:pt x="2105415" y="1050852"/>
                  <a:pt x="2147587" y="1012840"/>
                </a:cubicBezTo>
                <a:cubicBezTo>
                  <a:pt x="2165661" y="997636"/>
                  <a:pt x="2180722" y="982431"/>
                  <a:pt x="2192771" y="971788"/>
                </a:cubicBezTo>
                <a:cubicBezTo>
                  <a:pt x="2195784" y="968747"/>
                  <a:pt x="2198796" y="967226"/>
                  <a:pt x="2200302" y="964185"/>
                </a:cubicBezTo>
                <a:cubicBezTo>
                  <a:pt x="2213857" y="953542"/>
                  <a:pt x="2221388" y="945940"/>
                  <a:pt x="2222894" y="945940"/>
                </a:cubicBezTo>
                <a:cubicBezTo>
                  <a:pt x="2222894" y="945940"/>
                  <a:pt x="2224400" y="944419"/>
                  <a:pt x="2225906" y="944419"/>
                </a:cubicBezTo>
                <a:cubicBezTo>
                  <a:pt x="2228919" y="941378"/>
                  <a:pt x="2236449" y="936817"/>
                  <a:pt x="2245486" y="932256"/>
                </a:cubicBezTo>
                <a:cubicBezTo>
                  <a:pt x="2256029" y="926174"/>
                  <a:pt x="2268078" y="918571"/>
                  <a:pt x="2280128" y="912489"/>
                </a:cubicBezTo>
                <a:cubicBezTo>
                  <a:pt x="2305732" y="900326"/>
                  <a:pt x="2332843" y="891203"/>
                  <a:pt x="2352422" y="891203"/>
                </a:cubicBezTo>
                <a:close/>
                <a:moveTo>
                  <a:pt x="1235491" y="883776"/>
                </a:moveTo>
                <a:cubicBezTo>
                  <a:pt x="1233982" y="894411"/>
                  <a:pt x="1232472" y="906566"/>
                  <a:pt x="1230963" y="921759"/>
                </a:cubicBezTo>
                <a:cubicBezTo>
                  <a:pt x="1226435" y="968858"/>
                  <a:pt x="1221907" y="1017476"/>
                  <a:pt x="1217379" y="1063055"/>
                </a:cubicBezTo>
                <a:cubicBezTo>
                  <a:pt x="1214360" y="1105596"/>
                  <a:pt x="1211341" y="1145098"/>
                  <a:pt x="1208323" y="1183082"/>
                </a:cubicBezTo>
                <a:cubicBezTo>
                  <a:pt x="1208323" y="1183082"/>
                  <a:pt x="1208323" y="1183082"/>
                  <a:pt x="1249075" y="898969"/>
                </a:cubicBezTo>
                <a:cubicBezTo>
                  <a:pt x="1253603" y="906566"/>
                  <a:pt x="1259640" y="909604"/>
                  <a:pt x="1264168" y="912643"/>
                </a:cubicBezTo>
                <a:cubicBezTo>
                  <a:pt x="1267187" y="912643"/>
                  <a:pt x="1270206" y="914162"/>
                  <a:pt x="1273225" y="915682"/>
                </a:cubicBezTo>
                <a:cubicBezTo>
                  <a:pt x="1277753" y="917201"/>
                  <a:pt x="1280771" y="920240"/>
                  <a:pt x="1285299" y="921759"/>
                </a:cubicBezTo>
                <a:cubicBezTo>
                  <a:pt x="1285299" y="921759"/>
                  <a:pt x="1285299" y="921759"/>
                  <a:pt x="1221907" y="1356284"/>
                </a:cubicBezTo>
                <a:cubicBezTo>
                  <a:pt x="1221907" y="1356284"/>
                  <a:pt x="1221907" y="1356284"/>
                  <a:pt x="1215869" y="1435288"/>
                </a:cubicBezTo>
                <a:cubicBezTo>
                  <a:pt x="1226435" y="1400344"/>
                  <a:pt x="1233982" y="1369957"/>
                  <a:pt x="1240019" y="1344129"/>
                </a:cubicBezTo>
                <a:cubicBezTo>
                  <a:pt x="1256622" y="1274241"/>
                  <a:pt x="1285299" y="1163330"/>
                  <a:pt x="1307940" y="1082807"/>
                </a:cubicBezTo>
                <a:cubicBezTo>
                  <a:pt x="1320014" y="1037227"/>
                  <a:pt x="1332089" y="996206"/>
                  <a:pt x="1339636" y="970377"/>
                </a:cubicBezTo>
                <a:cubicBezTo>
                  <a:pt x="1341145" y="962781"/>
                  <a:pt x="1342655" y="956703"/>
                  <a:pt x="1344164" y="950626"/>
                </a:cubicBezTo>
                <a:cubicBezTo>
                  <a:pt x="1348692" y="955184"/>
                  <a:pt x="1351711" y="958222"/>
                  <a:pt x="1354729" y="959742"/>
                </a:cubicBezTo>
                <a:cubicBezTo>
                  <a:pt x="1357748" y="962781"/>
                  <a:pt x="1362276" y="964300"/>
                  <a:pt x="1365295" y="965819"/>
                </a:cubicBezTo>
                <a:cubicBezTo>
                  <a:pt x="1368313" y="970377"/>
                  <a:pt x="1372842" y="976454"/>
                  <a:pt x="1377370" y="981012"/>
                </a:cubicBezTo>
                <a:cubicBezTo>
                  <a:pt x="1368313" y="1014437"/>
                  <a:pt x="1353220" y="1066094"/>
                  <a:pt x="1338127" y="1119270"/>
                </a:cubicBezTo>
                <a:cubicBezTo>
                  <a:pt x="1307940" y="1233219"/>
                  <a:pt x="1289827" y="1297030"/>
                  <a:pt x="1283790" y="1315262"/>
                </a:cubicBezTo>
                <a:cubicBezTo>
                  <a:pt x="1283790" y="1315262"/>
                  <a:pt x="1283790" y="1315262"/>
                  <a:pt x="1282281" y="1321339"/>
                </a:cubicBezTo>
                <a:cubicBezTo>
                  <a:pt x="1282281" y="1321339"/>
                  <a:pt x="1282281" y="1321339"/>
                  <a:pt x="1280771" y="1321339"/>
                </a:cubicBezTo>
                <a:cubicBezTo>
                  <a:pt x="1280771" y="1322859"/>
                  <a:pt x="1280771" y="1324378"/>
                  <a:pt x="1280771" y="1324378"/>
                </a:cubicBezTo>
                <a:cubicBezTo>
                  <a:pt x="1280771" y="1324378"/>
                  <a:pt x="1280771" y="1324378"/>
                  <a:pt x="1279262" y="1328936"/>
                </a:cubicBezTo>
                <a:cubicBezTo>
                  <a:pt x="1279262" y="1331974"/>
                  <a:pt x="1277753" y="1335013"/>
                  <a:pt x="1276243" y="1339571"/>
                </a:cubicBezTo>
                <a:cubicBezTo>
                  <a:pt x="1273225" y="1350206"/>
                  <a:pt x="1270206" y="1366919"/>
                  <a:pt x="1265678" y="1385151"/>
                </a:cubicBezTo>
                <a:cubicBezTo>
                  <a:pt x="1265678" y="1385151"/>
                  <a:pt x="1265678" y="1385151"/>
                  <a:pt x="1264168" y="1389709"/>
                </a:cubicBezTo>
                <a:cubicBezTo>
                  <a:pt x="1253603" y="1430730"/>
                  <a:pt x="1240019" y="1486945"/>
                  <a:pt x="1224925" y="1544679"/>
                </a:cubicBezTo>
                <a:cubicBezTo>
                  <a:pt x="1224925" y="1549237"/>
                  <a:pt x="1223416" y="1553795"/>
                  <a:pt x="1221907" y="1559872"/>
                </a:cubicBezTo>
                <a:cubicBezTo>
                  <a:pt x="1237000" y="1515812"/>
                  <a:pt x="1262659" y="1444404"/>
                  <a:pt x="1288318" y="1371477"/>
                </a:cubicBezTo>
                <a:cubicBezTo>
                  <a:pt x="1327561" y="1259047"/>
                  <a:pt x="1371332" y="1135983"/>
                  <a:pt x="1377370" y="1119270"/>
                </a:cubicBezTo>
                <a:cubicBezTo>
                  <a:pt x="1384916" y="1093442"/>
                  <a:pt x="1407557" y="1029630"/>
                  <a:pt x="1416613" y="1000763"/>
                </a:cubicBezTo>
                <a:cubicBezTo>
                  <a:pt x="1425669" y="1003802"/>
                  <a:pt x="1436234" y="1006841"/>
                  <a:pt x="1445290" y="1009879"/>
                </a:cubicBezTo>
                <a:cubicBezTo>
                  <a:pt x="1446800" y="1009879"/>
                  <a:pt x="1452837" y="1012918"/>
                  <a:pt x="1454346" y="1014437"/>
                </a:cubicBezTo>
                <a:cubicBezTo>
                  <a:pt x="1454346" y="1014437"/>
                  <a:pt x="1455856" y="1014437"/>
                  <a:pt x="1455856" y="1015957"/>
                </a:cubicBezTo>
                <a:cubicBezTo>
                  <a:pt x="1455856" y="1015957"/>
                  <a:pt x="1455856" y="1015957"/>
                  <a:pt x="1359257" y="1266644"/>
                </a:cubicBezTo>
                <a:cubicBezTo>
                  <a:pt x="1357748" y="1268163"/>
                  <a:pt x="1356239" y="1272721"/>
                  <a:pt x="1354729" y="1278798"/>
                </a:cubicBezTo>
                <a:cubicBezTo>
                  <a:pt x="1354729" y="1278798"/>
                  <a:pt x="1354729" y="1278798"/>
                  <a:pt x="1345673" y="1304627"/>
                </a:cubicBezTo>
                <a:cubicBezTo>
                  <a:pt x="1342655" y="1318301"/>
                  <a:pt x="1336617" y="1335013"/>
                  <a:pt x="1330580" y="1351726"/>
                </a:cubicBezTo>
                <a:cubicBezTo>
                  <a:pt x="1330580" y="1351726"/>
                  <a:pt x="1330580" y="1351726"/>
                  <a:pt x="1318505" y="1389709"/>
                </a:cubicBezTo>
                <a:cubicBezTo>
                  <a:pt x="1307940" y="1421614"/>
                  <a:pt x="1297374" y="1455039"/>
                  <a:pt x="1289827" y="1477829"/>
                </a:cubicBezTo>
                <a:cubicBezTo>
                  <a:pt x="1282281" y="1500619"/>
                  <a:pt x="1276243" y="1517331"/>
                  <a:pt x="1276243" y="1517331"/>
                </a:cubicBezTo>
                <a:cubicBezTo>
                  <a:pt x="1276243" y="1518851"/>
                  <a:pt x="1273225" y="1531005"/>
                  <a:pt x="1268697" y="1550756"/>
                </a:cubicBezTo>
                <a:cubicBezTo>
                  <a:pt x="1262659" y="1568988"/>
                  <a:pt x="1256622" y="1591778"/>
                  <a:pt x="1250584" y="1616087"/>
                </a:cubicBezTo>
                <a:cubicBezTo>
                  <a:pt x="1250584" y="1616087"/>
                  <a:pt x="1250584" y="1616087"/>
                  <a:pt x="1243038" y="1644954"/>
                </a:cubicBezTo>
                <a:cubicBezTo>
                  <a:pt x="1233982" y="1682937"/>
                  <a:pt x="1224925" y="1716362"/>
                  <a:pt x="1223416" y="1722439"/>
                </a:cubicBezTo>
                <a:cubicBezTo>
                  <a:pt x="1223416" y="1722439"/>
                  <a:pt x="1223416" y="1725478"/>
                  <a:pt x="1221907" y="1728516"/>
                </a:cubicBezTo>
                <a:cubicBezTo>
                  <a:pt x="1238510" y="1684456"/>
                  <a:pt x="1252094" y="1638876"/>
                  <a:pt x="1265678" y="1593297"/>
                </a:cubicBezTo>
                <a:cubicBezTo>
                  <a:pt x="1265678" y="1593297"/>
                  <a:pt x="1265678" y="1593297"/>
                  <a:pt x="1265678" y="1590258"/>
                </a:cubicBezTo>
                <a:cubicBezTo>
                  <a:pt x="1265678" y="1590258"/>
                  <a:pt x="1265678" y="1590258"/>
                  <a:pt x="1267187" y="1590258"/>
                </a:cubicBezTo>
                <a:cubicBezTo>
                  <a:pt x="1271715" y="1578104"/>
                  <a:pt x="1288318" y="1532524"/>
                  <a:pt x="1354729" y="1354764"/>
                </a:cubicBezTo>
                <a:cubicBezTo>
                  <a:pt x="1396991" y="1242335"/>
                  <a:pt x="1451328" y="1101038"/>
                  <a:pt x="1467930" y="1064575"/>
                </a:cubicBezTo>
                <a:cubicBezTo>
                  <a:pt x="1467930" y="1064575"/>
                  <a:pt x="1467930" y="1064575"/>
                  <a:pt x="1467930" y="1063055"/>
                </a:cubicBezTo>
                <a:cubicBezTo>
                  <a:pt x="1469440" y="1058497"/>
                  <a:pt x="1470949" y="1055459"/>
                  <a:pt x="1472459" y="1053939"/>
                </a:cubicBezTo>
                <a:cubicBezTo>
                  <a:pt x="1475477" y="1047862"/>
                  <a:pt x="1478496" y="1037227"/>
                  <a:pt x="1480005" y="1025072"/>
                </a:cubicBezTo>
                <a:cubicBezTo>
                  <a:pt x="1481515" y="1025072"/>
                  <a:pt x="1483024" y="1025072"/>
                  <a:pt x="1484533" y="1025072"/>
                </a:cubicBezTo>
                <a:cubicBezTo>
                  <a:pt x="1484533" y="1025072"/>
                  <a:pt x="1484533" y="1025072"/>
                  <a:pt x="1486043" y="1025072"/>
                </a:cubicBezTo>
                <a:cubicBezTo>
                  <a:pt x="1486043" y="1025072"/>
                  <a:pt x="1486043" y="1025072"/>
                  <a:pt x="1487552" y="1025072"/>
                </a:cubicBezTo>
                <a:cubicBezTo>
                  <a:pt x="1489061" y="1028111"/>
                  <a:pt x="1490571" y="1031150"/>
                  <a:pt x="1493589" y="1032669"/>
                </a:cubicBezTo>
                <a:cubicBezTo>
                  <a:pt x="1498117" y="1035708"/>
                  <a:pt x="1501136" y="1037227"/>
                  <a:pt x="1504155" y="1038746"/>
                </a:cubicBezTo>
                <a:cubicBezTo>
                  <a:pt x="1504155" y="1038746"/>
                  <a:pt x="1505664" y="1038746"/>
                  <a:pt x="1505664" y="1040266"/>
                </a:cubicBezTo>
                <a:cubicBezTo>
                  <a:pt x="1505664" y="1040266"/>
                  <a:pt x="1505664" y="1040266"/>
                  <a:pt x="1507174" y="1040266"/>
                </a:cubicBezTo>
                <a:cubicBezTo>
                  <a:pt x="1508683" y="1043304"/>
                  <a:pt x="1511702" y="1046343"/>
                  <a:pt x="1516230" y="1050901"/>
                </a:cubicBezTo>
                <a:cubicBezTo>
                  <a:pt x="1516230" y="1050901"/>
                  <a:pt x="1516230" y="1050901"/>
                  <a:pt x="1495099" y="1116231"/>
                </a:cubicBezTo>
                <a:cubicBezTo>
                  <a:pt x="1495099" y="1116231"/>
                  <a:pt x="1495099" y="1116231"/>
                  <a:pt x="1493589" y="1117751"/>
                </a:cubicBezTo>
                <a:cubicBezTo>
                  <a:pt x="1480005" y="1151176"/>
                  <a:pt x="1390954" y="1371477"/>
                  <a:pt x="1390954" y="1374515"/>
                </a:cubicBezTo>
                <a:cubicBezTo>
                  <a:pt x="1386426" y="1382112"/>
                  <a:pt x="1368313" y="1430730"/>
                  <a:pt x="1350201" y="1479348"/>
                </a:cubicBezTo>
                <a:cubicBezTo>
                  <a:pt x="1329070" y="1537082"/>
                  <a:pt x="1313977" y="1579623"/>
                  <a:pt x="1310958" y="1591778"/>
                </a:cubicBezTo>
                <a:cubicBezTo>
                  <a:pt x="1306430" y="1602413"/>
                  <a:pt x="1286809" y="1663186"/>
                  <a:pt x="1262659" y="1733074"/>
                </a:cubicBezTo>
                <a:cubicBezTo>
                  <a:pt x="1262659" y="1733074"/>
                  <a:pt x="1262659" y="1733074"/>
                  <a:pt x="1253603" y="1758902"/>
                </a:cubicBezTo>
                <a:cubicBezTo>
                  <a:pt x="1233982" y="1818156"/>
                  <a:pt x="1211341" y="1883486"/>
                  <a:pt x="1200776" y="1918431"/>
                </a:cubicBezTo>
                <a:cubicBezTo>
                  <a:pt x="1243038" y="1836388"/>
                  <a:pt x="1283790" y="1740671"/>
                  <a:pt x="1323033" y="1632799"/>
                </a:cubicBezTo>
                <a:cubicBezTo>
                  <a:pt x="1323033" y="1632799"/>
                  <a:pt x="1323033" y="1632799"/>
                  <a:pt x="1547926" y="1078249"/>
                </a:cubicBezTo>
                <a:cubicBezTo>
                  <a:pt x="1549435" y="1079768"/>
                  <a:pt x="1550945" y="1081287"/>
                  <a:pt x="1550945" y="1081287"/>
                </a:cubicBezTo>
                <a:cubicBezTo>
                  <a:pt x="1552454" y="1082807"/>
                  <a:pt x="1553963" y="1082807"/>
                  <a:pt x="1555473" y="1084326"/>
                </a:cubicBezTo>
                <a:cubicBezTo>
                  <a:pt x="1555473" y="1084326"/>
                  <a:pt x="1555473" y="1084326"/>
                  <a:pt x="1556982" y="1085845"/>
                </a:cubicBezTo>
                <a:cubicBezTo>
                  <a:pt x="1560001" y="1085845"/>
                  <a:pt x="1563019" y="1087365"/>
                  <a:pt x="1566038" y="1088884"/>
                </a:cubicBezTo>
                <a:cubicBezTo>
                  <a:pt x="1569057" y="1090403"/>
                  <a:pt x="1573585" y="1090403"/>
                  <a:pt x="1576603" y="1091922"/>
                </a:cubicBezTo>
                <a:cubicBezTo>
                  <a:pt x="1576603" y="1091922"/>
                  <a:pt x="1576603" y="1091922"/>
                  <a:pt x="1461893" y="1374515"/>
                </a:cubicBezTo>
                <a:cubicBezTo>
                  <a:pt x="1460384" y="1377554"/>
                  <a:pt x="1454346" y="1394267"/>
                  <a:pt x="1445290" y="1420095"/>
                </a:cubicBezTo>
                <a:cubicBezTo>
                  <a:pt x="1434725" y="1447443"/>
                  <a:pt x="1421141" y="1483906"/>
                  <a:pt x="1407557" y="1521889"/>
                </a:cubicBezTo>
                <a:cubicBezTo>
                  <a:pt x="1383407" y="1587220"/>
                  <a:pt x="1351711" y="1675340"/>
                  <a:pt x="1347183" y="1689014"/>
                </a:cubicBezTo>
                <a:cubicBezTo>
                  <a:pt x="1344164" y="1701169"/>
                  <a:pt x="1312468" y="1787769"/>
                  <a:pt x="1280771" y="1880448"/>
                </a:cubicBezTo>
                <a:cubicBezTo>
                  <a:pt x="1289827" y="1862216"/>
                  <a:pt x="1298883" y="1843984"/>
                  <a:pt x="1307940" y="1824233"/>
                </a:cubicBezTo>
                <a:cubicBezTo>
                  <a:pt x="1307940" y="1824233"/>
                  <a:pt x="1307940" y="1824233"/>
                  <a:pt x="1496608" y="1388189"/>
                </a:cubicBezTo>
                <a:cubicBezTo>
                  <a:pt x="1507174" y="1359322"/>
                  <a:pt x="1630940" y="1104077"/>
                  <a:pt x="1639996" y="1085845"/>
                </a:cubicBezTo>
                <a:cubicBezTo>
                  <a:pt x="1643015" y="1079768"/>
                  <a:pt x="1646034" y="1075210"/>
                  <a:pt x="1647543" y="1072171"/>
                </a:cubicBezTo>
                <a:cubicBezTo>
                  <a:pt x="1649052" y="1073691"/>
                  <a:pt x="1652071" y="1076729"/>
                  <a:pt x="1653580" y="1078249"/>
                </a:cubicBezTo>
                <a:cubicBezTo>
                  <a:pt x="1646034" y="1098000"/>
                  <a:pt x="1641505" y="1116231"/>
                  <a:pt x="1641505" y="1131425"/>
                </a:cubicBezTo>
                <a:cubicBezTo>
                  <a:pt x="1641505" y="1140541"/>
                  <a:pt x="1643015" y="1148137"/>
                  <a:pt x="1646034" y="1154214"/>
                </a:cubicBezTo>
                <a:cubicBezTo>
                  <a:pt x="1624903" y="1192197"/>
                  <a:pt x="1606790" y="1228661"/>
                  <a:pt x="1591697" y="1262086"/>
                </a:cubicBezTo>
                <a:cubicBezTo>
                  <a:pt x="1556982" y="1338052"/>
                  <a:pt x="1493589" y="1482387"/>
                  <a:pt x="1467930" y="1541640"/>
                </a:cubicBezTo>
                <a:cubicBezTo>
                  <a:pt x="1458874" y="1562911"/>
                  <a:pt x="1452837" y="1576584"/>
                  <a:pt x="1452837" y="1576584"/>
                </a:cubicBezTo>
                <a:cubicBezTo>
                  <a:pt x="1452837" y="1576584"/>
                  <a:pt x="1452837" y="1576584"/>
                  <a:pt x="1452837" y="1578104"/>
                </a:cubicBezTo>
                <a:cubicBezTo>
                  <a:pt x="1443781" y="1600894"/>
                  <a:pt x="1383407" y="1749787"/>
                  <a:pt x="1348692" y="1836388"/>
                </a:cubicBezTo>
                <a:cubicBezTo>
                  <a:pt x="1332089" y="1874371"/>
                  <a:pt x="1326052" y="1891083"/>
                  <a:pt x="1323033" y="1897160"/>
                </a:cubicBezTo>
                <a:cubicBezTo>
                  <a:pt x="1321524" y="1898680"/>
                  <a:pt x="1318505" y="1906276"/>
                  <a:pt x="1306430" y="1935143"/>
                </a:cubicBezTo>
                <a:lnTo>
                  <a:pt x="1279639" y="2007058"/>
                </a:lnTo>
                <a:lnTo>
                  <a:pt x="1277753" y="2009590"/>
                </a:lnTo>
                <a:cubicBezTo>
                  <a:pt x="1279262" y="2009590"/>
                  <a:pt x="1279262" y="2008070"/>
                  <a:pt x="1279262" y="2008070"/>
                </a:cubicBezTo>
                <a:lnTo>
                  <a:pt x="1279639" y="2007058"/>
                </a:lnTo>
                <a:lnTo>
                  <a:pt x="1282281" y="2003512"/>
                </a:lnTo>
                <a:cubicBezTo>
                  <a:pt x="1282281" y="2003512"/>
                  <a:pt x="1282281" y="2003512"/>
                  <a:pt x="1291337" y="1982242"/>
                </a:cubicBezTo>
                <a:cubicBezTo>
                  <a:pt x="1307940" y="1950336"/>
                  <a:pt x="1327561" y="1907795"/>
                  <a:pt x="1350201" y="1863735"/>
                </a:cubicBezTo>
                <a:cubicBezTo>
                  <a:pt x="1381898" y="1796885"/>
                  <a:pt x="1437743" y="1681417"/>
                  <a:pt x="1452837" y="1649512"/>
                </a:cubicBezTo>
                <a:cubicBezTo>
                  <a:pt x="1454346" y="1644954"/>
                  <a:pt x="1505664" y="1540121"/>
                  <a:pt x="1563019" y="1424653"/>
                </a:cubicBezTo>
                <a:cubicBezTo>
                  <a:pt x="1621884" y="1307666"/>
                  <a:pt x="1665655" y="1230180"/>
                  <a:pt x="1692823" y="1190678"/>
                </a:cubicBezTo>
                <a:cubicBezTo>
                  <a:pt x="1695842" y="1192197"/>
                  <a:pt x="1698861" y="1193717"/>
                  <a:pt x="1700370" y="1195236"/>
                </a:cubicBezTo>
                <a:cubicBezTo>
                  <a:pt x="1704898" y="1196755"/>
                  <a:pt x="1707917" y="1198275"/>
                  <a:pt x="1710935" y="1199794"/>
                </a:cubicBezTo>
                <a:cubicBezTo>
                  <a:pt x="1710935" y="1201313"/>
                  <a:pt x="1710935" y="1202833"/>
                  <a:pt x="1710935" y="1204352"/>
                </a:cubicBezTo>
                <a:cubicBezTo>
                  <a:pt x="1712445" y="1207391"/>
                  <a:pt x="1712445" y="1213468"/>
                  <a:pt x="1713954" y="1221064"/>
                </a:cubicBezTo>
                <a:cubicBezTo>
                  <a:pt x="1713954" y="1221064"/>
                  <a:pt x="1713954" y="1222584"/>
                  <a:pt x="1713954" y="1224103"/>
                </a:cubicBezTo>
                <a:cubicBezTo>
                  <a:pt x="1710935" y="1230180"/>
                  <a:pt x="1707917" y="1236257"/>
                  <a:pt x="1703389" y="1243854"/>
                </a:cubicBezTo>
                <a:cubicBezTo>
                  <a:pt x="1703389" y="1243854"/>
                  <a:pt x="1703389" y="1243854"/>
                  <a:pt x="1700370" y="1248412"/>
                </a:cubicBezTo>
                <a:cubicBezTo>
                  <a:pt x="1686786" y="1271202"/>
                  <a:pt x="1667164" y="1303108"/>
                  <a:pt x="1647543" y="1338052"/>
                </a:cubicBezTo>
                <a:cubicBezTo>
                  <a:pt x="1596225" y="1427691"/>
                  <a:pt x="1563019" y="1489984"/>
                  <a:pt x="1552454" y="1518851"/>
                </a:cubicBezTo>
                <a:cubicBezTo>
                  <a:pt x="1538870" y="1555314"/>
                  <a:pt x="1495099" y="1649512"/>
                  <a:pt x="1454346" y="1737632"/>
                </a:cubicBezTo>
                <a:cubicBezTo>
                  <a:pt x="1446800" y="1752825"/>
                  <a:pt x="1439253" y="1768018"/>
                  <a:pt x="1433215" y="1783212"/>
                </a:cubicBezTo>
                <a:cubicBezTo>
                  <a:pt x="1398500" y="1856139"/>
                  <a:pt x="1369823" y="1918431"/>
                  <a:pt x="1360767" y="1939701"/>
                </a:cubicBezTo>
                <a:cubicBezTo>
                  <a:pt x="1359257" y="1941220"/>
                  <a:pt x="1357748" y="1944259"/>
                  <a:pt x="1357748" y="1947298"/>
                </a:cubicBezTo>
                <a:cubicBezTo>
                  <a:pt x="1369823" y="1926027"/>
                  <a:pt x="1381898" y="1903238"/>
                  <a:pt x="1395482" y="1880448"/>
                </a:cubicBezTo>
                <a:cubicBezTo>
                  <a:pt x="1437743" y="1804482"/>
                  <a:pt x="1492080" y="1707246"/>
                  <a:pt x="1505664" y="1681417"/>
                </a:cubicBezTo>
                <a:cubicBezTo>
                  <a:pt x="1507174" y="1676859"/>
                  <a:pt x="1508683" y="1675340"/>
                  <a:pt x="1508683" y="1675340"/>
                </a:cubicBezTo>
                <a:cubicBezTo>
                  <a:pt x="1510192" y="1672301"/>
                  <a:pt x="1511702" y="1669263"/>
                  <a:pt x="1514720" y="1661666"/>
                </a:cubicBezTo>
                <a:cubicBezTo>
                  <a:pt x="1517739" y="1655589"/>
                  <a:pt x="1522267" y="1647992"/>
                  <a:pt x="1528304" y="1638876"/>
                </a:cubicBezTo>
                <a:cubicBezTo>
                  <a:pt x="1541889" y="1617606"/>
                  <a:pt x="1556982" y="1593297"/>
                  <a:pt x="1572075" y="1568988"/>
                </a:cubicBezTo>
                <a:cubicBezTo>
                  <a:pt x="1612828" y="1503657"/>
                  <a:pt x="1652071" y="1442885"/>
                  <a:pt x="1682258" y="1401863"/>
                </a:cubicBezTo>
                <a:cubicBezTo>
                  <a:pt x="1698861" y="1379073"/>
                  <a:pt x="1710935" y="1360841"/>
                  <a:pt x="1719992" y="1350206"/>
                </a:cubicBezTo>
                <a:cubicBezTo>
                  <a:pt x="1718482" y="1357803"/>
                  <a:pt x="1716973" y="1366919"/>
                  <a:pt x="1716973" y="1374515"/>
                </a:cubicBezTo>
                <a:cubicBezTo>
                  <a:pt x="1716973" y="1388189"/>
                  <a:pt x="1719992" y="1398825"/>
                  <a:pt x="1726029" y="1407940"/>
                </a:cubicBezTo>
                <a:cubicBezTo>
                  <a:pt x="1721501" y="1414018"/>
                  <a:pt x="1718482" y="1420095"/>
                  <a:pt x="1713954" y="1424653"/>
                </a:cubicBezTo>
                <a:cubicBezTo>
                  <a:pt x="1679239" y="1470232"/>
                  <a:pt x="1656599" y="1502138"/>
                  <a:pt x="1646034" y="1520370"/>
                </a:cubicBezTo>
                <a:cubicBezTo>
                  <a:pt x="1618865" y="1565949"/>
                  <a:pt x="1528304" y="1723958"/>
                  <a:pt x="1513211" y="1755864"/>
                </a:cubicBezTo>
                <a:cubicBezTo>
                  <a:pt x="1505664" y="1771057"/>
                  <a:pt x="1478496" y="1819675"/>
                  <a:pt x="1451328" y="1869813"/>
                </a:cubicBezTo>
                <a:cubicBezTo>
                  <a:pt x="1451328" y="1869813"/>
                  <a:pt x="1451328" y="1869813"/>
                  <a:pt x="1442272" y="1888044"/>
                </a:cubicBezTo>
                <a:cubicBezTo>
                  <a:pt x="1421141" y="1926027"/>
                  <a:pt x="1406047" y="1954894"/>
                  <a:pt x="1393972" y="1976165"/>
                </a:cubicBezTo>
                <a:cubicBezTo>
                  <a:pt x="1443781" y="1892602"/>
                  <a:pt x="1498117" y="1798405"/>
                  <a:pt x="1505664" y="1786250"/>
                </a:cubicBezTo>
                <a:cubicBezTo>
                  <a:pt x="1520758" y="1761941"/>
                  <a:pt x="1668674" y="1534044"/>
                  <a:pt x="1732066" y="1468713"/>
                </a:cubicBezTo>
                <a:cubicBezTo>
                  <a:pt x="1738104" y="1462636"/>
                  <a:pt x="1742632" y="1458078"/>
                  <a:pt x="1745650" y="1455039"/>
                </a:cubicBezTo>
                <a:cubicBezTo>
                  <a:pt x="1745650" y="1456558"/>
                  <a:pt x="1745650" y="1458078"/>
                  <a:pt x="1745650" y="1458078"/>
                </a:cubicBezTo>
                <a:cubicBezTo>
                  <a:pt x="1745650" y="1462636"/>
                  <a:pt x="1744141" y="1470232"/>
                  <a:pt x="1744141" y="1476310"/>
                </a:cubicBezTo>
                <a:cubicBezTo>
                  <a:pt x="1744141" y="1476310"/>
                  <a:pt x="1744141" y="1476310"/>
                  <a:pt x="1742632" y="1480868"/>
                </a:cubicBezTo>
                <a:cubicBezTo>
                  <a:pt x="1742632" y="1491503"/>
                  <a:pt x="1741122" y="1503657"/>
                  <a:pt x="1741122" y="1512773"/>
                </a:cubicBezTo>
                <a:cubicBezTo>
                  <a:pt x="1741122" y="1514293"/>
                  <a:pt x="1741122" y="1515812"/>
                  <a:pt x="1741122" y="1517331"/>
                </a:cubicBezTo>
                <a:cubicBezTo>
                  <a:pt x="1727538" y="1532524"/>
                  <a:pt x="1713954" y="1547717"/>
                  <a:pt x="1700370" y="1564430"/>
                </a:cubicBezTo>
                <a:cubicBezTo>
                  <a:pt x="1664146" y="1608490"/>
                  <a:pt x="1614337" y="1673821"/>
                  <a:pt x="1569057" y="1752825"/>
                </a:cubicBezTo>
                <a:cubicBezTo>
                  <a:pt x="1614337" y="1687495"/>
                  <a:pt x="1665655" y="1619126"/>
                  <a:pt x="1704898" y="1573546"/>
                </a:cubicBezTo>
                <a:cubicBezTo>
                  <a:pt x="1721501" y="1553795"/>
                  <a:pt x="1735085" y="1540121"/>
                  <a:pt x="1745650" y="1531005"/>
                </a:cubicBezTo>
                <a:cubicBezTo>
                  <a:pt x="1745650" y="1532524"/>
                  <a:pt x="1747160" y="1534044"/>
                  <a:pt x="1748669" y="1534044"/>
                </a:cubicBezTo>
                <a:cubicBezTo>
                  <a:pt x="1748669" y="1535563"/>
                  <a:pt x="1748669" y="1535563"/>
                  <a:pt x="1748669" y="1535563"/>
                </a:cubicBezTo>
                <a:cubicBezTo>
                  <a:pt x="1748669" y="1547717"/>
                  <a:pt x="1750179" y="1558353"/>
                  <a:pt x="1751688" y="1565949"/>
                </a:cubicBezTo>
                <a:cubicBezTo>
                  <a:pt x="1753197" y="1568988"/>
                  <a:pt x="1754707" y="1572027"/>
                  <a:pt x="1754707" y="1575065"/>
                </a:cubicBezTo>
                <a:cubicBezTo>
                  <a:pt x="1742632" y="1588739"/>
                  <a:pt x="1727538" y="1608490"/>
                  <a:pt x="1710935" y="1629761"/>
                </a:cubicBezTo>
                <a:cubicBezTo>
                  <a:pt x="1656599" y="1695091"/>
                  <a:pt x="1617356" y="1745229"/>
                  <a:pt x="1593206" y="1778654"/>
                </a:cubicBezTo>
                <a:cubicBezTo>
                  <a:pt x="1537360" y="1854619"/>
                  <a:pt x="1476987" y="1977684"/>
                  <a:pt x="1461893" y="2017186"/>
                </a:cubicBezTo>
                <a:cubicBezTo>
                  <a:pt x="1454346" y="2035418"/>
                  <a:pt x="1425669" y="2096191"/>
                  <a:pt x="1392463" y="2158483"/>
                </a:cubicBezTo>
                <a:cubicBezTo>
                  <a:pt x="1419631" y="2122019"/>
                  <a:pt x="1439253" y="2096191"/>
                  <a:pt x="1445290" y="2084036"/>
                </a:cubicBezTo>
                <a:cubicBezTo>
                  <a:pt x="1467930" y="2043015"/>
                  <a:pt x="1629431" y="1804482"/>
                  <a:pt x="1698861" y="1740671"/>
                </a:cubicBezTo>
                <a:cubicBezTo>
                  <a:pt x="1698861" y="1740671"/>
                  <a:pt x="1698861" y="1740671"/>
                  <a:pt x="1700370" y="1739151"/>
                </a:cubicBezTo>
                <a:cubicBezTo>
                  <a:pt x="1700370" y="1739151"/>
                  <a:pt x="1700370" y="1739151"/>
                  <a:pt x="1833193" y="1605452"/>
                </a:cubicBezTo>
                <a:cubicBezTo>
                  <a:pt x="1834702" y="1605452"/>
                  <a:pt x="1837721" y="1603932"/>
                  <a:pt x="1840739" y="1603932"/>
                </a:cubicBezTo>
                <a:cubicBezTo>
                  <a:pt x="1839230" y="1605452"/>
                  <a:pt x="1839230" y="1606971"/>
                  <a:pt x="1839230" y="1608490"/>
                </a:cubicBezTo>
                <a:cubicBezTo>
                  <a:pt x="1834702" y="1623683"/>
                  <a:pt x="1831683" y="1640396"/>
                  <a:pt x="1830174" y="1646473"/>
                </a:cubicBezTo>
                <a:cubicBezTo>
                  <a:pt x="1830174" y="1652550"/>
                  <a:pt x="1828665" y="1658628"/>
                  <a:pt x="1828665" y="1663186"/>
                </a:cubicBezTo>
                <a:cubicBezTo>
                  <a:pt x="1813571" y="1676859"/>
                  <a:pt x="1796968" y="1695091"/>
                  <a:pt x="1778856" y="1711804"/>
                </a:cubicBezTo>
                <a:cubicBezTo>
                  <a:pt x="1739613" y="1749787"/>
                  <a:pt x="1688295" y="1799924"/>
                  <a:pt x="1674711" y="1815117"/>
                </a:cubicBezTo>
                <a:cubicBezTo>
                  <a:pt x="1673202" y="1816636"/>
                  <a:pt x="1671692" y="1818156"/>
                  <a:pt x="1671692" y="1818156"/>
                </a:cubicBezTo>
                <a:cubicBezTo>
                  <a:pt x="1670183" y="1821194"/>
                  <a:pt x="1650562" y="1848542"/>
                  <a:pt x="1626412" y="1885006"/>
                </a:cubicBezTo>
                <a:cubicBezTo>
                  <a:pt x="1612828" y="1903238"/>
                  <a:pt x="1599244" y="1924508"/>
                  <a:pt x="1584150" y="1945778"/>
                </a:cubicBezTo>
                <a:cubicBezTo>
                  <a:pt x="1541889" y="2006551"/>
                  <a:pt x="1495099" y="2074920"/>
                  <a:pt x="1483024" y="2094671"/>
                </a:cubicBezTo>
                <a:cubicBezTo>
                  <a:pt x="1481515" y="2096191"/>
                  <a:pt x="1481515" y="2097710"/>
                  <a:pt x="1481515" y="2097710"/>
                </a:cubicBezTo>
                <a:cubicBezTo>
                  <a:pt x="1480005" y="2100749"/>
                  <a:pt x="1478496" y="2103787"/>
                  <a:pt x="1473968" y="2111384"/>
                </a:cubicBezTo>
                <a:cubicBezTo>
                  <a:pt x="1470949" y="2117461"/>
                  <a:pt x="1466421" y="2126577"/>
                  <a:pt x="1460384" y="2135693"/>
                </a:cubicBezTo>
                <a:cubicBezTo>
                  <a:pt x="1458874" y="2140251"/>
                  <a:pt x="1457365" y="2143290"/>
                  <a:pt x="1455856" y="2146328"/>
                </a:cubicBezTo>
                <a:cubicBezTo>
                  <a:pt x="1480005" y="2112903"/>
                  <a:pt x="1517739" y="2061246"/>
                  <a:pt x="1560001" y="2005032"/>
                </a:cubicBezTo>
                <a:cubicBezTo>
                  <a:pt x="1670183" y="1860697"/>
                  <a:pt x="1750179" y="1763460"/>
                  <a:pt x="1796968" y="1716362"/>
                </a:cubicBezTo>
                <a:cubicBezTo>
                  <a:pt x="1813571" y="1699649"/>
                  <a:pt x="1825646" y="1689014"/>
                  <a:pt x="1836211" y="1684456"/>
                </a:cubicBezTo>
                <a:cubicBezTo>
                  <a:pt x="1836211" y="1685975"/>
                  <a:pt x="1837721" y="1687495"/>
                  <a:pt x="1837721" y="1687495"/>
                </a:cubicBezTo>
                <a:cubicBezTo>
                  <a:pt x="1842249" y="1693572"/>
                  <a:pt x="1848286" y="1698130"/>
                  <a:pt x="1852814" y="1702688"/>
                </a:cubicBezTo>
                <a:cubicBezTo>
                  <a:pt x="1852814" y="1702688"/>
                  <a:pt x="1852814" y="1704207"/>
                  <a:pt x="1852814" y="1704207"/>
                </a:cubicBezTo>
                <a:cubicBezTo>
                  <a:pt x="1852814" y="1707246"/>
                  <a:pt x="1852814" y="1710285"/>
                  <a:pt x="1854324" y="1713323"/>
                </a:cubicBezTo>
                <a:cubicBezTo>
                  <a:pt x="1854324" y="1717881"/>
                  <a:pt x="1854324" y="1720920"/>
                  <a:pt x="1855833" y="1723958"/>
                </a:cubicBezTo>
                <a:cubicBezTo>
                  <a:pt x="1846777" y="1731555"/>
                  <a:pt x="1834702" y="1742190"/>
                  <a:pt x="1819609" y="1757383"/>
                </a:cubicBezTo>
                <a:cubicBezTo>
                  <a:pt x="1786403" y="1790808"/>
                  <a:pt x="1730557" y="1847023"/>
                  <a:pt x="1658108" y="1938182"/>
                </a:cubicBezTo>
                <a:cubicBezTo>
                  <a:pt x="1652071" y="1947298"/>
                  <a:pt x="1550945" y="2096191"/>
                  <a:pt x="1487552" y="2188869"/>
                </a:cubicBezTo>
                <a:cubicBezTo>
                  <a:pt x="1487552" y="2188869"/>
                  <a:pt x="1487552" y="2188869"/>
                  <a:pt x="1480005" y="2199504"/>
                </a:cubicBezTo>
                <a:cubicBezTo>
                  <a:pt x="1480005" y="2199504"/>
                  <a:pt x="1480005" y="2199504"/>
                  <a:pt x="1475477" y="2207101"/>
                </a:cubicBezTo>
                <a:cubicBezTo>
                  <a:pt x="1475477" y="2207101"/>
                  <a:pt x="1475477" y="2207101"/>
                  <a:pt x="1473968" y="2210140"/>
                </a:cubicBezTo>
                <a:cubicBezTo>
                  <a:pt x="1467930" y="2217736"/>
                  <a:pt x="1463402" y="2225333"/>
                  <a:pt x="1458874" y="2231410"/>
                </a:cubicBezTo>
                <a:cubicBezTo>
                  <a:pt x="1454346" y="2237487"/>
                  <a:pt x="1449818" y="2243565"/>
                  <a:pt x="1446800" y="2248122"/>
                </a:cubicBezTo>
                <a:cubicBezTo>
                  <a:pt x="1446800" y="2248122"/>
                  <a:pt x="1446800" y="2248122"/>
                  <a:pt x="1434725" y="2264835"/>
                </a:cubicBezTo>
                <a:cubicBezTo>
                  <a:pt x="1430197" y="2270912"/>
                  <a:pt x="1422650" y="2280028"/>
                  <a:pt x="1413594" y="2293702"/>
                </a:cubicBezTo>
                <a:cubicBezTo>
                  <a:pt x="1404538" y="2307376"/>
                  <a:pt x="1392463" y="2322569"/>
                  <a:pt x="1380388" y="2340801"/>
                </a:cubicBezTo>
                <a:cubicBezTo>
                  <a:pt x="1404538" y="2314972"/>
                  <a:pt x="1422650" y="2296741"/>
                  <a:pt x="1431706" y="2284586"/>
                </a:cubicBezTo>
                <a:cubicBezTo>
                  <a:pt x="1439253" y="2275470"/>
                  <a:pt x="1442272" y="2272432"/>
                  <a:pt x="1442272" y="2272432"/>
                </a:cubicBezTo>
                <a:cubicBezTo>
                  <a:pt x="1443781" y="2269393"/>
                  <a:pt x="1445290" y="2266354"/>
                  <a:pt x="1451328" y="2258758"/>
                </a:cubicBezTo>
                <a:cubicBezTo>
                  <a:pt x="1455856" y="2252680"/>
                  <a:pt x="1461893" y="2246603"/>
                  <a:pt x="1467930" y="2239007"/>
                </a:cubicBezTo>
                <a:cubicBezTo>
                  <a:pt x="1472459" y="2232929"/>
                  <a:pt x="1478496" y="2225333"/>
                  <a:pt x="1484533" y="2217736"/>
                </a:cubicBezTo>
                <a:cubicBezTo>
                  <a:pt x="1484533" y="2217736"/>
                  <a:pt x="1484533" y="2217736"/>
                  <a:pt x="1486043" y="2216217"/>
                </a:cubicBezTo>
                <a:cubicBezTo>
                  <a:pt x="1486043" y="2216217"/>
                  <a:pt x="1486043" y="2216217"/>
                  <a:pt x="1490571" y="2210140"/>
                </a:cubicBezTo>
                <a:cubicBezTo>
                  <a:pt x="1490571" y="2210140"/>
                  <a:pt x="1490571" y="2210140"/>
                  <a:pt x="1496608" y="2204062"/>
                </a:cubicBezTo>
                <a:cubicBezTo>
                  <a:pt x="1496608" y="2204062"/>
                  <a:pt x="1496608" y="2204062"/>
                  <a:pt x="1498117" y="2202543"/>
                </a:cubicBezTo>
                <a:cubicBezTo>
                  <a:pt x="1498117" y="2202543"/>
                  <a:pt x="1498117" y="2202543"/>
                  <a:pt x="1498117" y="2201024"/>
                </a:cubicBezTo>
                <a:cubicBezTo>
                  <a:pt x="1498117" y="2201024"/>
                  <a:pt x="1498117" y="2201024"/>
                  <a:pt x="1502645" y="2196466"/>
                </a:cubicBezTo>
                <a:cubicBezTo>
                  <a:pt x="1502645" y="2196466"/>
                  <a:pt x="1502645" y="2196466"/>
                  <a:pt x="1505664" y="2193427"/>
                </a:cubicBezTo>
                <a:cubicBezTo>
                  <a:pt x="1505664" y="2193427"/>
                  <a:pt x="1505664" y="2193427"/>
                  <a:pt x="1507174" y="2191908"/>
                </a:cubicBezTo>
                <a:cubicBezTo>
                  <a:pt x="1507174" y="2191908"/>
                  <a:pt x="1507174" y="2191908"/>
                  <a:pt x="1508683" y="2188869"/>
                </a:cubicBezTo>
                <a:cubicBezTo>
                  <a:pt x="1508683" y="2188869"/>
                  <a:pt x="1508683" y="2188869"/>
                  <a:pt x="1516230" y="2181273"/>
                </a:cubicBezTo>
                <a:cubicBezTo>
                  <a:pt x="1516230" y="2181273"/>
                  <a:pt x="1516230" y="2181273"/>
                  <a:pt x="1517739" y="2179753"/>
                </a:cubicBezTo>
                <a:cubicBezTo>
                  <a:pt x="1552454" y="2138732"/>
                  <a:pt x="1591697" y="2091633"/>
                  <a:pt x="1609809" y="2067324"/>
                </a:cubicBezTo>
                <a:cubicBezTo>
                  <a:pt x="1615847" y="2059727"/>
                  <a:pt x="1617356" y="2056689"/>
                  <a:pt x="1617356" y="2055169"/>
                </a:cubicBezTo>
                <a:cubicBezTo>
                  <a:pt x="1620375" y="2050611"/>
                  <a:pt x="1623393" y="2046053"/>
                  <a:pt x="1629431" y="2038457"/>
                </a:cubicBezTo>
                <a:cubicBezTo>
                  <a:pt x="1635468" y="2030860"/>
                  <a:pt x="1644524" y="2021744"/>
                  <a:pt x="1653580" y="2011109"/>
                </a:cubicBezTo>
                <a:cubicBezTo>
                  <a:pt x="1674711" y="1988319"/>
                  <a:pt x="1701879" y="1960972"/>
                  <a:pt x="1729048" y="1935143"/>
                </a:cubicBezTo>
                <a:cubicBezTo>
                  <a:pt x="1769800" y="1895641"/>
                  <a:pt x="1846777" y="1827272"/>
                  <a:pt x="1908660" y="1790808"/>
                </a:cubicBezTo>
                <a:cubicBezTo>
                  <a:pt x="1904132" y="1798405"/>
                  <a:pt x="1902623" y="1806001"/>
                  <a:pt x="1902623" y="1813598"/>
                </a:cubicBezTo>
                <a:cubicBezTo>
                  <a:pt x="1902623" y="1815117"/>
                  <a:pt x="1902623" y="1816636"/>
                  <a:pt x="1902623" y="1818156"/>
                </a:cubicBezTo>
                <a:cubicBezTo>
                  <a:pt x="1902623" y="1818156"/>
                  <a:pt x="1902623" y="1818156"/>
                  <a:pt x="1905641" y="1834868"/>
                </a:cubicBezTo>
                <a:cubicBezTo>
                  <a:pt x="1895076" y="1842465"/>
                  <a:pt x="1878473" y="1853100"/>
                  <a:pt x="1857342" y="1868293"/>
                </a:cubicBezTo>
                <a:cubicBezTo>
                  <a:pt x="1816590" y="1900199"/>
                  <a:pt x="1750179" y="1956414"/>
                  <a:pt x="1673202" y="2044534"/>
                </a:cubicBezTo>
                <a:cubicBezTo>
                  <a:pt x="1671692" y="2046053"/>
                  <a:pt x="1668674" y="2050611"/>
                  <a:pt x="1662636" y="2058208"/>
                </a:cubicBezTo>
                <a:cubicBezTo>
                  <a:pt x="1662636" y="2058208"/>
                  <a:pt x="1662636" y="2058208"/>
                  <a:pt x="1650562" y="2073401"/>
                </a:cubicBezTo>
                <a:cubicBezTo>
                  <a:pt x="1636977" y="2091633"/>
                  <a:pt x="1618865" y="2115942"/>
                  <a:pt x="1600753" y="2140251"/>
                </a:cubicBezTo>
                <a:cubicBezTo>
                  <a:pt x="1588678" y="2156963"/>
                  <a:pt x="1576603" y="2173676"/>
                  <a:pt x="1564529" y="2188869"/>
                </a:cubicBezTo>
                <a:cubicBezTo>
                  <a:pt x="1564529" y="2188869"/>
                  <a:pt x="1564529" y="2188869"/>
                  <a:pt x="1572075" y="2188869"/>
                </a:cubicBezTo>
                <a:cubicBezTo>
                  <a:pt x="1572075" y="2188869"/>
                  <a:pt x="1572075" y="2188869"/>
                  <a:pt x="1556982" y="2201024"/>
                </a:cubicBezTo>
                <a:cubicBezTo>
                  <a:pt x="1556982" y="2201024"/>
                  <a:pt x="1556982" y="2201024"/>
                  <a:pt x="1555473" y="2202543"/>
                </a:cubicBezTo>
                <a:cubicBezTo>
                  <a:pt x="1555473" y="2202543"/>
                  <a:pt x="1553963" y="2202543"/>
                  <a:pt x="1553963" y="2204062"/>
                </a:cubicBezTo>
                <a:cubicBezTo>
                  <a:pt x="1553963" y="2204062"/>
                  <a:pt x="1553963" y="2204062"/>
                  <a:pt x="1552454" y="2205582"/>
                </a:cubicBezTo>
                <a:cubicBezTo>
                  <a:pt x="1535851" y="2228371"/>
                  <a:pt x="1520758" y="2248122"/>
                  <a:pt x="1516230" y="2254200"/>
                </a:cubicBezTo>
                <a:cubicBezTo>
                  <a:pt x="1510192" y="2261796"/>
                  <a:pt x="1490571" y="2286105"/>
                  <a:pt x="1473968" y="2304337"/>
                </a:cubicBezTo>
                <a:cubicBezTo>
                  <a:pt x="1452837" y="2330166"/>
                  <a:pt x="1424159" y="2362071"/>
                  <a:pt x="1396991" y="2395497"/>
                </a:cubicBezTo>
                <a:cubicBezTo>
                  <a:pt x="1363785" y="2433480"/>
                  <a:pt x="1282281" y="2524639"/>
                  <a:pt x="1244547" y="2562621"/>
                </a:cubicBezTo>
                <a:cubicBezTo>
                  <a:pt x="1203794" y="2602504"/>
                  <a:pt x="1150307" y="2662042"/>
                  <a:pt x="1117196" y="2700856"/>
                </a:cubicBezTo>
                <a:lnTo>
                  <a:pt x="1104869" y="2715794"/>
                </a:lnTo>
                <a:lnTo>
                  <a:pt x="1104829" y="2716610"/>
                </a:lnTo>
                <a:cubicBezTo>
                  <a:pt x="1104829" y="2718129"/>
                  <a:pt x="1104829" y="2718129"/>
                  <a:pt x="1104829" y="2719648"/>
                </a:cubicBezTo>
                <a:cubicBezTo>
                  <a:pt x="1106340" y="2739391"/>
                  <a:pt x="1112387" y="4766934"/>
                  <a:pt x="1113899" y="4779084"/>
                </a:cubicBezTo>
                <a:cubicBezTo>
                  <a:pt x="1113899" y="4783641"/>
                  <a:pt x="1115410" y="4786678"/>
                  <a:pt x="1115410" y="4788197"/>
                </a:cubicBezTo>
                <a:cubicBezTo>
                  <a:pt x="1116922" y="4795791"/>
                  <a:pt x="1118433" y="4806422"/>
                  <a:pt x="1118433" y="4806422"/>
                </a:cubicBezTo>
                <a:cubicBezTo>
                  <a:pt x="1118433" y="4806422"/>
                  <a:pt x="1118433" y="4806422"/>
                  <a:pt x="1097271" y="4807941"/>
                </a:cubicBezTo>
                <a:cubicBezTo>
                  <a:pt x="1097271" y="4807941"/>
                  <a:pt x="1097271" y="4806422"/>
                  <a:pt x="1097271" y="4806422"/>
                </a:cubicBezTo>
                <a:cubicBezTo>
                  <a:pt x="1097271" y="4806422"/>
                  <a:pt x="1097271" y="4806422"/>
                  <a:pt x="970294" y="4810978"/>
                </a:cubicBezTo>
                <a:cubicBezTo>
                  <a:pt x="970294" y="4810978"/>
                  <a:pt x="970294" y="4810978"/>
                  <a:pt x="967271" y="4810978"/>
                </a:cubicBezTo>
                <a:cubicBezTo>
                  <a:pt x="964247" y="4812497"/>
                  <a:pt x="961224" y="4812497"/>
                  <a:pt x="958201" y="4812497"/>
                </a:cubicBezTo>
                <a:cubicBezTo>
                  <a:pt x="958201" y="4812497"/>
                  <a:pt x="958201" y="4810978"/>
                  <a:pt x="958201" y="4810978"/>
                </a:cubicBezTo>
                <a:cubicBezTo>
                  <a:pt x="958201" y="4810978"/>
                  <a:pt x="958201" y="4810978"/>
                  <a:pt x="949131" y="4809460"/>
                </a:cubicBezTo>
                <a:cubicBezTo>
                  <a:pt x="949131" y="4809460"/>
                  <a:pt x="958201" y="3814673"/>
                  <a:pt x="965759" y="3167681"/>
                </a:cubicBezTo>
                <a:cubicBezTo>
                  <a:pt x="965759" y="2926199"/>
                  <a:pt x="970294" y="2756098"/>
                  <a:pt x="970294" y="2756098"/>
                </a:cubicBezTo>
                <a:cubicBezTo>
                  <a:pt x="970294" y="2756098"/>
                  <a:pt x="970294" y="2756098"/>
                  <a:pt x="970294" y="2754579"/>
                </a:cubicBezTo>
                <a:cubicBezTo>
                  <a:pt x="970294" y="2754579"/>
                  <a:pt x="970294" y="2754579"/>
                  <a:pt x="968782" y="2754579"/>
                </a:cubicBezTo>
                <a:cubicBezTo>
                  <a:pt x="968404" y="2754579"/>
                  <a:pt x="969444" y="2735690"/>
                  <a:pt x="971215" y="2707308"/>
                </a:cubicBezTo>
                <a:lnTo>
                  <a:pt x="972341" y="2690108"/>
                </a:lnTo>
                <a:lnTo>
                  <a:pt x="963313" y="2678992"/>
                </a:lnTo>
                <a:cubicBezTo>
                  <a:pt x="924754" y="2629566"/>
                  <a:pt x="846079" y="2514763"/>
                  <a:pt x="782686" y="2325608"/>
                </a:cubicBezTo>
                <a:cubicBezTo>
                  <a:pt x="781177" y="2324088"/>
                  <a:pt x="779668" y="2321050"/>
                  <a:pt x="778158" y="2318011"/>
                </a:cubicBezTo>
                <a:cubicBezTo>
                  <a:pt x="775140" y="2310414"/>
                  <a:pt x="769102" y="2299779"/>
                  <a:pt x="763065" y="2286105"/>
                </a:cubicBezTo>
                <a:cubicBezTo>
                  <a:pt x="750990" y="2258758"/>
                  <a:pt x="734387" y="2225333"/>
                  <a:pt x="716275" y="2188869"/>
                </a:cubicBezTo>
                <a:cubicBezTo>
                  <a:pt x="681560" y="2117461"/>
                  <a:pt x="631752" y="2015667"/>
                  <a:pt x="589490" y="1938182"/>
                </a:cubicBezTo>
                <a:cubicBezTo>
                  <a:pt x="560812" y="1883486"/>
                  <a:pt x="539681" y="1848542"/>
                  <a:pt x="527606" y="1831830"/>
                </a:cubicBezTo>
                <a:cubicBezTo>
                  <a:pt x="527606" y="1831830"/>
                  <a:pt x="527606" y="1831830"/>
                  <a:pt x="507985" y="1813598"/>
                </a:cubicBezTo>
                <a:cubicBezTo>
                  <a:pt x="512513" y="1798405"/>
                  <a:pt x="514022" y="1784731"/>
                  <a:pt x="514022" y="1780173"/>
                </a:cubicBezTo>
                <a:cubicBezTo>
                  <a:pt x="514022" y="1778654"/>
                  <a:pt x="514022" y="1778654"/>
                  <a:pt x="514022" y="1777134"/>
                </a:cubicBezTo>
                <a:cubicBezTo>
                  <a:pt x="514022" y="1777134"/>
                  <a:pt x="514022" y="1777134"/>
                  <a:pt x="514022" y="1775615"/>
                </a:cubicBezTo>
                <a:cubicBezTo>
                  <a:pt x="515532" y="1777134"/>
                  <a:pt x="517041" y="1778654"/>
                  <a:pt x="518550" y="1778654"/>
                </a:cubicBezTo>
                <a:cubicBezTo>
                  <a:pt x="521569" y="1781692"/>
                  <a:pt x="526097" y="1783212"/>
                  <a:pt x="530625" y="1783212"/>
                </a:cubicBezTo>
                <a:cubicBezTo>
                  <a:pt x="530625" y="1783212"/>
                  <a:pt x="532135" y="1783212"/>
                  <a:pt x="533644" y="1783212"/>
                </a:cubicBezTo>
                <a:cubicBezTo>
                  <a:pt x="535153" y="1783212"/>
                  <a:pt x="536663" y="1781692"/>
                  <a:pt x="539681" y="1781692"/>
                </a:cubicBezTo>
                <a:cubicBezTo>
                  <a:pt x="539681" y="1781692"/>
                  <a:pt x="539681" y="1781692"/>
                  <a:pt x="539681" y="1780173"/>
                </a:cubicBezTo>
                <a:cubicBezTo>
                  <a:pt x="553265" y="1798405"/>
                  <a:pt x="571378" y="1825752"/>
                  <a:pt x="592508" y="1862216"/>
                </a:cubicBezTo>
                <a:cubicBezTo>
                  <a:pt x="616658" y="1901718"/>
                  <a:pt x="645336" y="1953375"/>
                  <a:pt x="677032" y="2014148"/>
                </a:cubicBezTo>
                <a:cubicBezTo>
                  <a:pt x="731368" y="2118981"/>
                  <a:pt x="787214" y="2229891"/>
                  <a:pt x="805327" y="2270912"/>
                </a:cubicBezTo>
                <a:cubicBezTo>
                  <a:pt x="814383" y="2293702"/>
                  <a:pt x="840042" y="2340801"/>
                  <a:pt x="880794" y="2410690"/>
                </a:cubicBezTo>
                <a:cubicBezTo>
                  <a:pt x="858154" y="2321050"/>
                  <a:pt x="773630" y="2088594"/>
                  <a:pt x="757027" y="2052131"/>
                </a:cubicBezTo>
                <a:cubicBezTo>
                  <a:pt x="752499" y="2043015"/>
                  <a:pt x="741934" y="2020225"/>
                  <a:pt x="729859" y="1991358"/>
                </a:cubicBezTo>
                <a:cubicBezTo>
                  <a:pt x="716275" y="1959452"/>
                  <a:pt x="699672" y="1918431"/>
                  <a:pt x="681560" y="1877409"/>
                </a:cubicBezTo>
                <a:cubicBezTo>
                  <a:pt x="642317" y="1787769"/>
                  <a:pt x="612130" y="1726997"/>
                  <a:pt x="592508" y="1696611"/>
                </a:cubicBezTo>
                <a:cubicBezTo>
                  <a:pt x="597037" y="1696611"/>
                  <a:pt x="601565" y="1695091"/>
                  <a:pt x="604583" y="1692053"/>
                </a:cubicBezTo>
                <a:cubicBezTo>
                  <a:pt x="606093" y="1690533"/>
                  <a:pt x="606093" y="1689014"/>
                  <a:pt x="607602" y="1687495"/>
                </a:cubicBezTo>
                <a:cubicBezTo>
                  <a:pt x="610621" y="1684456"/>
                  <a:pt x="613639" y="1679898"/>
                  <a:pt x="616658" y="1675340"/>
                </a:cubicBezTo>
                <a:cubicBezTo>
                  <a:pt x="616658" y="1675340"/>
                  <a:pt x="616658" y="1675340"/>
                  <a:pt x="741934" y="1910834"/>
                </a:cubicBezTo>
                <a:cubicBezTo>
                  <a:pt x="750990" y="1926027"/>
                  <a:pt x="766083" y="1959452"/>
                  <a:pt x="788724" y="2012628"/>
                </a:cubicBezTo>
                <a:cubicBezTo>
                  <a:pt x="806836" y="2055169"/>
                  <a:pt x="827967" y="2108345"/>
                  <a:pt x="855135" y="2176715"/>
                </a:cubicBezTo>
                <a:cubicBezTo>
                  <a:pt x="871738" y="2219255"/>
                  <a:pt x="888341" y="2258758"/>
                  <a:pt x="900415" y="2293702"/>
                </a:cubicBezTo>
                <a:cubicBezTo>
                  <a:pt x="900415" y="2286105"/>
                  <a:pt x="898906" y="2278509"/>
                  <a:pt x="897397" y="2270912"/>
                </a:cubicBezTo>
                <a:cubicBezTo>
                  <a:pt x="897397" y="2270912"/>
                  <a:pt x="897397" y="2270912"/>
                  <a:pt x="897397" y="2264835"/>
                </a:cubicBezTo>
                <a:cubicBezTo>
                  <a:pt x="897397" y="2263316"/>
                  <a:pt x="895887" y="2257238"/>
                  <a:pt x="892869" y="2248122"/>
                </a:cubicBezTo>
                <a:cubicBezTo>
                  <a:pt x="892869" y="2248122"/>
                  <a:pt x="892869" y="2248122"/>
                  <a:pt x="892869" y="2246603"/>
                </a:cubicBezTo>
                <a:cubicBezTo>
                  <a:pt x="889850" y="2234449"/>
                  <a:pt x="885322" y="2219255"/>
                  <a:pt x="880794" y="2199504"/>
                </a:cubicBezTo>
                <a:cubicBezTo>
                  <a:pt x="870228" y="2164560"/>
                  <a:pt x="855135" y="2108345"/>
                  <a:pt x="835513" y="2047573"/>
                </a:cubicBezTo>
                <a:cubicBezTo>
                  <a:pt x="803817" y="1941220"/>
                  <a:pt x="757027" y="1801443"/>
                  <a:pt x="716275" y="1740671"/>
                </a:cubicBezTo>
                <a:cubicBezTo>
                  <a:pt x="716275" y="1740671"/>
                  <a:pt x="716275" y="1740671"/>
                  <a:pt x="631752" y="1590258"/>
                </a:cubicBezTo>
                <a:cubicBezTo>
                  <a:pt x="633261" y="1582662"/>
                  <a:pt x="633261" y="1573546"/>
                  <a:pt x="633261" y="1564430"/>
                </a:cubicBezTo>
                <a:cubicBezTo>
                  <a:pt x="633261" y="1558353"/>
                  <a:pt x="633261" y="1550756"/>
                  <a:pt x="631752" y="1544679"/>
                </a:cubicBezTo>
                <a:cubicBezTo>
                  <a:pt x="631752" y="1543159"/>
                  <a:pt x="631752" y="1541640"/>
                  <a:pt x="631752" y="1540121"/>
                </a:cubicBezTo>
                <a:cubicBezTo>
                  <a:pt x="631752" y="1540121"/>
                  <a:pt x="631752" y="1540121"/>
                  <a:pt x="631752" y="1538602"/>
                </a:cubicBezTo>
                <a:cubicBezTo>
                  <a:pt x="634770" y="1535563"/>
                  <a:pt x="637789" y="1532524"/>
                  <a:pt x="639298" y="1531005"/>
                </a:cubicBezTo>
                <a:cubicBezTo>
                  <a:pt x="648354" y="1546198"/>
                  <a:pt x="661938" y="1568988"/>
                  <a:pt x="683069" y="1605452"/>
                </a:cubicBezTo>
                <a:cubicBezTo>
                  <a:pt x="710238" y="1651031"/>
                  <a:pt x="743443" y="1708765"/>
                  <a:pt x="750990" y="1725478"/>
                </a:cubicBezTo>
                <a:cubicBezTo>
                  <a:pt x="767593" y="1757383"/>
                  <a:pt x="850607" y="1945778"/>
                  <a:pt x="885322" y="2052131"/>
                </a:cubicBezTo>
                <a:cubicBezTo>
                  <a:pt x="871738" y="1985281"/>
                  <a:pt x="849098" y="1892602"/>
                  <a:pt x="820420" y="1798405"/>
                </a:cubicBezTo>
                <a:cubicBezTo>
                  <a:pt x="790233" y="1699649"/>
                  <a:pt x="747971" y="1575065"/>
                  <a:pt x="699672" y="1496061"/>
                </a:cubicBezTo>
                <a:cubicBezTo>
                  <a:pt x="699672" y="1493022"/>
                  <a:pt x="701182" y="1489984"/>
                  <a:pt x="701182" y="1485426"/>
                </a:cubicBezTo>
                <a:cubicBezTo>
                  <a:pt x="701182" y="1479348"/>
                  <a:pt x="699672" y="1473271"/>
                  <a:pt x="699672" y="1465674"/>
                </a:cubicBezTo>
                <a:cubicBezTo>
                  <a:pt x="698163" y="1465674"/>
                  <a:pt x="698163" y="1464155"/>
                  <a:pt x="698163" y="1462636"/>
                </a:cubicBezTo>
                <a:cubicBezTo>
                  <a:pt x="698163" y="1461116"/>
                  <a:pt x="699672" y="1458078"/>
                  <a:pt x="699672" y="1453520"/>
                </a:cubicBezTo>
                <a:cubicBezTo>
                  <a:pt x="699672" y="1453520"/>
                  <a:pt x="699672" y="1453520"/>
                  <a:pt x="699672" y="1450481"/>
                </a:cubicBezTo>
                <a:cubicBezTo>
                  <a:pt x="699672" y="1447443"/>
                  <a:pt x="699672" y="1442885"/>
                  <a:pt x="699672" y="1439846"/>
                </a:cubicBezTo>
                <a:cubicBezTo>
                  <a:pt x="704200" y="1439846"/>
                  <a:pt x="707219" y="1436807"/>
                  <a:pt x="710238" y="1435288"/>
                </a:cubicBezTo>
                <a:cubicBezTo>
                  <a:pt x="713256" y="1439846"/>
                  <a:pt x="716275" y="1444404"/>
                  <a:pt x="719294" y="1452000"/>
                </a:cubicBezTo>
                <a:cubicBezTo>
                  <a:pt x="726840" y="1467194"/>
                  <a:pt x="738915" y="1493022"/>
                  <a:pt x="752499" y="1520370"/>
                </a:cubicBezTo>
                <a:cubicBezTo>
                  <a:pt x="775140" y="1567469"/>
                  <a:pt x="803817" y="1628241"/>
                  <a:pt x="811364" y="1652550"/>
                </a:cubicBezTo>
                <a:cubicBezTo>
                  <a:pt x="815892" y="1666224"/>
                  <a:pt x="823439" y="1687495"/>
                  <a:pt x="832495" y="1711804"/>
                </a:cubicBezTo>
                <a:cubicBezTo>
                  <a:pt x="855135" y="1775615"/>
                  <a:pt x="885322" y="1862216"/>
                  <a:pt x="894378" y="1901718"/>
                </a:cubicBezTo>
                <a:cubicBezTo>
                  <a:pt x="900415" y="1924508"/>
                  <a:pt x="909472" y="1956414"/>
                  <a:pt x="920037" y="1991358"/>
                </a:cubicBezTo>
                <a:cubicBezTo>
                  <a:pt x="918528" y="1980723"/>
                  <a:pt x="918528" y="1973126"/>
                  <a:pt x="918528" y="1970087"/>
                </a:cubicBezTo>
                <a:cubicBezTo>
                  <a:pt x="918528" y="1956414"/>
                  <a:pt x="910981" y="1916911"/>
                  <a:pt x="897397" y="1850061"/>
                </a:cubicBezTo>
                <a:cubicBezTo>
                  <a:pt x="891359" y="1824233"/>
                  <a:pt x="885322" y="1796885"/>
                  <a:pt x="880794" y="1771057"/>
                </a:cubicBezTo>
                <a:cubicBezTo>
                  <a:pt x="873247" y="1742190"/>
                  <a:pt x="867210" y="1713323"/>
                  <a:pt x="862682" y="1692053"/>
                </a:cubicBezTo>
                <a:cubicBezTo>
                  <a:pt x="850607" y="1629761"/>
                  <a:pt x="790233" y="1453520"/>
                  <a:pt x="764574" y="1382112"/>
                </a:cubicBezTo>
                <a:cubicBezTo>
                  <a:pt x="761555" y="1371477"/>
                  <a:pt x="758537" y="1363880"/>
                  <a:pt x="755518" y="1357803"/>
                </a:cubicBezTo>
                <a:cubicBezTo>
                  <a:pt x="755518" y="1357803"/>
                  <a:pt x="755518" y="1357803"/>
                  <a:pt x="766083" y="1356284"/>
                </a:cubicBezTo>
                <a:cubicBezTo>
                  <a:pt x="766083" y="1356284"/>
                  <a:pt x="766083" y="1356284"/>
                  <a:pt x="769102" y="1354764"/>
                </a:cubicBezTo>
                <a:cubicBezTo>
                  <a:pt x="776649" y="1354764"/>
                  <a:pt x="782686" y="1348687"/>
                  <a:pt x="785705" y="1341090"/>
                </a:cubicBezTo>
                <a:cubicBezTo>
                  <a:pt x="787214" y="1348687"/>
                  <a:pt x="790233" y="1354764"/>
                  <a:pt x="793252" y="1363880"/>
                </a:cubicBezTo>
                <a:cubicBezTo>
                  <a:pt x="803817" y="1392747"/>
                  <a:pt x="815892" y="1430730"/>
                  <a:pt x="827967" y="1462636"/>
                </a:cubicBezTo>
                <a:cubicBezTo>
                  <a:pt x="834004" y="1485426"/>
                  <a:pt x="843060" y="1508215"/>
                  <a:pt x="849098" y="1529486"/>
                </a:cubicBezTo>
                <a:cubicBezTo>
                  <a:pt x="865700" y="1579623"/>
                  <a:pt x="882303" y="1625203"/>
                  <a:pt x="891359" y="1651031"/>
                </a:cubicBezTo>
                <a:cubicBezTo>
                  <a:pt x="900415" y="1678379"/>
                  <a:pt x="920037" y="1751306"/>
                  <a:pt x="948715" y="1869813"/>
                </a:cubicBezTo>
                <a:cubicBezTo>
                  <a:pt x="947205" y="1843984"/>
                  <a:pt x="945696" y="1824233"/>
                  <a:pt x="945696" y="1821194"/>
                </a:cubicBezTo>
                <a:cubicBezTo>
                  <a:pt x="945696" y="1819675"/>
                  <a:pt x="945696" y="1816636"/>
                  <a:pt x="944187" y="1806001"/>
                </a:cubicBezTo>
                <a:cubicBezTo>
                  <a:pt x="942677" y="1798405"/>
                  <a:pt x="941168" y="1786250"/>
                  <a:pt x="938149" y="1772576"/>
                </a:cubicBezTo>
                <a:cubicBezTo>
                  <a:pt x="932112" y="1736113"/>
                  <a:pt x="926074" y="1701169"/>
                  <a:pt x="920037" y="1669263"/>
                </a:cubicBezTo>
                <a:cubicBezTo>
                  <a:pt x="909472" y="1613048"/>
                  <a:pt x="889850" y="1511254"/>
                  <a:pt x="876266" y="1470232"/>
                </a:cubicBezTo>
                <a:cubicBezTo>
                  <a:pt x="862682" y="1424653"/>
                  <a:pt x="829476" y="1325897"/>
                  <a:pt x="805327" y="1257528"/>
                </a:cubicBezTo>
                <a:cubicBezTo>
                  <a:pt x="811364" y="1246893"/>
                  <a:pt x="814383" y="1236257"/>
                  <a:pt x="814383" y="1225622"/>
                </a:cubicBezTo>
                <a:cubicBezTo>
                  <a:pt x="814383" y="1222584"/>
                  <a:pt x="814383" y="1218026"/>
                  <a:pt x="812873" y="1213468"/>
                </a:cubicBezTo>
                <a:cubicBezTo>
                  <a:pt x="811364" y="1208910"/>
                  <a:pt x="808345" y="1198275"/>
                  <a:pt x="802308" y="1186120"/>
                </a:cubicBezTo>
                <a:cubicBezTo>
                  <a:pt x="805327" y="1184601"/>
                  <a:pt x="809855" y="1183082"/>
                  <a:pt x="812873" y="1181562"/>
                </a:cubicBezTo>
                <a:cubicBezTo>
                  <a:pt x="898906" y="1368438"/>
                  <a:pt x="965318" y="1670782"/>
                  <a:pt x="997014" y="1845504"/>
                </a:cubicBezTo>
                <a:cubicBezTo>
                  <a:pt x="993995" y="1802963"/>
                  <a:pt x="989467" y="1761941"/>
                  <a:pt x="986448" y="1736113"/>
                </a:cubicBezTo>
                <a:cubicBezTo>
                  <a:pt x="986448" y="1726997"/>
                  <a:pt x="984939" y="1720920"/>
                  <a:pt x="984939" y="1714842"/>
                </a:cubicBezTo>
                <a:cubicBezTo>
                  <a:pt x="984939" y="1714842"/>
                  <a:pt x="984939" y="1714842"/>
                  <a:pt x="984939" y="1713323"/>
                </a:cubicBezTo>
                <a:cubicBezTo>
                  <a:pt x="983430" y="1707246"/>
                  <a:pt x="983430" y="1705727"/>
                  <a:pt x="983430" y="1704207"/>
                </a:cubicBezTo>
                <a:cubicBezTo>
                  <a:pt x="983430" y="1704207"/>
                  <a:pt x="983430" y="1701169"/>
                  <a:pt x="983430" y="1698130"/>
                </a:cubicBezTo>
                <a:cubicBezTo>
                  <a:pt x="981920" y="1693572"/>
                  <a:pt x="981920" y="1689014"/>
                  <a:pt x="980411" y="1682937"/>
                </a:cubicBezTo>
                <a:cubicBezTo>
                  <a:pt x="978902" y="1672301"/>
                  <a:pt x="975883" y="1657108"/>
                  <a:pt x="971355" y="1635838"/>
                </a:cubicBezTo>
                <a:cubicBezTo>
                  <a:pt x="963808" y="1593297"/>
                  <a:pt x="954752" y="1552275"/>
                  <a:pt x="948715" y="1521889"/>
                </a:cubicBezTo>
                <a:cubicBezTo>
                  <a:pt x="944187" y="1499099"/>
                  <a:pt x="939658" y="1482387"/>
                  <a:pt x="936640" y="1474790"/>
                </a:cubicBezTo>
                <a:cubicBezTo>
                  <a:pt x="927584" y="1448962"/>
                  <a:pt x="858154" y="1251451"/>
                  <a:pt x="830985" y="1175485"/>
                </a:cubicBezTo>
                <a:cubicBezTo>
                  <a:pt x="838532" y="1170927"/>
                  <a:pt x="847588" y="1166369"/>
                  <a:pt x="855135" y="1161811"/>
                </a:cubicBezTo>
                <a:cubicBezTo>
                  <a:pt x="856644" y="1161811"/>
                  <a:pt x="856644" y="1160292"/>
                  <a:pt x="856644" y="1160292"/>
                </a:cubicBezTo>
                <a:cubicBezTo>
                  <a:pt x="859663" y="1160292"/>
                  <a:pt x="861172" y="1158772"/>
                  <a:pt x="862682" y="1157253"/>
                </a:cubicBezTo>
                <a:cubicBezTo>
                  <a:pt x="883813" y="1218026"/>
                  <a:pt x="975883" y="1485426"/>
                  <a:pt x="995505" y="1553795"/>
                </a:cubicBezTo>
                <a:cubicBezTo>
                  <a:pt x="1004561" y="1584181"/>
                  <a:pt x="1016635" y="1641915"/>
                  <a:pt x="1028710" y="1708765"/>
                </a:cubicBezTo>
                <a:cubicBezTo>
                  <a:pt x="1027201" y="1670782"/>
                  <a:pt x="1027201" y="1643434"/>
                  <a:pt x="1027201" y="1640396"/>
                </a:cubicBezTo>
                <a:cubicBezTo>
                  <a:pt x="1027201" y="1638876"/>
                  <a:pt x="1025691" y="1631280"/>
                  <a:pt x="1025691" y="1629761"/>
                </a:cubicBezTo>
                <a:cubicBezTo>
                  <a:pt x="1024182" y="1622164"/>
                  <a:pt x="1024182" y="1614568"/>
                  <a:pt x="1022673" y="1603932"/>
                </a:cubicBezTo>
                <a:cubicBezTo>
                  <a:pt x="1019654" y="1585701"/>
                  <a:pt x="1016635" y="1561391"/>
                  <a:pt x="1012107" y="1531005"/>
                </a:cubicBezTo>
                <a:cubicBezTo>
                  <a:pt x="1004561" y="1476310"/>
                  <a:pt x="995505" y="1420095"/>
                  <a:pt x="992486" y="1401863"/>
                </a:cubicBezTo>
                <a:cubicBezTo>
                  <a:pt x="987958" y="1372996"/>
                  <a:pt x="941168" y="1157253"/>
                  <a:pt x="927584" y="1091922"/>
                </a:cubicBezTo>
                <a:cubicBezTo>
                  <a:pt x="926074" y="1087365"/>
                  <a:pt x="924565" y="1081287"/>
                  <a:pt x="924565" y="1076729"/>
                </a:cubicBezTo>
                <a:cubicBezTo>
                  <a:pt x="932112" y="1075210"/>
                  <a:pt x="939658" y="1073691"/>
                  <a:pt x="945696" y="1072171"/>
                </a:cubicBezTo>
                <a:cubicBezTo>
                  <a:pt x="948715" y="1070652"/>
                  <a:pt x="951733" y="1069133"/>
                  <a:pt x="953243" y="1067613"/>
                </a:cubicBezTo>
                <a:cubicBezTo>
                  <a:pt x="954752" y="1067613"/>
                  <a:pt x="956261" y="1067613"/>
                  <a:pt x="956261" y="1067613"/>
                </a:cubicBezTo>
                <a:cubicBezTo>
                  <a:pt x="957771" y="1072171"/>
                  <a:pt x="959280" y="1076729"/>
                  <a:pt x="959280" y="1082807"/>
                </a:cubicBezTo>
                <a:cubicBezTo>
                  <a:pt x="959280" y="1082807"/>
                  <a:pt x="959280" y="1082807"/>
                  <a:pt x="962299" y="1094961"/>
                </a:cubicBezTo>
                <a:cubicBezTo>
                  <a:pt x="969846" y="1125347"/>
                  <a:pt x="978902" y="1166369"/>
                  <a:pt x="989467" y="1208910"/>
                </a:cubicBezTo>
                <a:cubicBezTo>
                  <a:pt x="989467" y="1208910"/>
                  <a:pt x="989467" y="1208910"/>
                  <a:pt x="995505" y="1234738"/>
                </a:cubicBezTo>
                <a:cubicBezTo>
                  <a:pt x="1013617" y="1310704"/>
                  <a:pt x="1030220" y="1382112"/>
                  <a:pt x="1033238" y="1401863"/>
                </a:cubicBezTo>
                <a:cubicBezTo>
                  <a:pt x="1036257" y="1414018"/>
                  <a:pt x="1040785" y="1438327"/>
                  <a:pt x="1045313" y="1470232"/>
                </a:cubicBezTo>
                <a:cubicBezTo>
                  <a:pt x="1042294" y="1430730"/>
                  <a:pt x="1039276" y="1398825"/>
                  <a:pt x="1037766" y="1389709"/>
                </a:cubicBezTo>
                <a:cubicBezTo>
                  <a:pt x="1034748" y="1365399"/>
                  <a:pt x="1000033" y="1169408"/>
                  <a:pt x="981920" y="1070652"/>
                </a:cubicBezTo>
                <a:cubicBezTo>
                  <a:pt x="980411" y="1066094"/>
                  <a:pt x="980411" y="1061536"/>
                  <a:pt x="978902" y="1056978"/>
                </a:cubicBezTo>
                <a:cubicBezTo>
                  <a:pt x="990976" y="1049381"/>
                  <a:pt x="1001542" y="1038746"/>
                  <a:pt x="1010598" y="1029630"/>
                </a:cubicBezTo>
                <a:cubicBezTo>
                  <a:pt x="1013617" y="1040266"/>
                  <a:pt x="1016635" y="1053939"/>
                  <a:pt x="1019654" y="1070652"/>
                </a:cubicBezTo>
                <a:cubicBezTo>
                  <a:pt x="1024182" y="1101038"/>
                  <a:pt x="1031729" y="1139021"/>
                  <a:pt x="1039276" y="1192197"/>
                </a:cubicBezTo>
                <a:cubicBezTo>
                  <a:pt x="1045313" y="1230180"/>
                  <a:pt x="1051350" y="1271202"/>
                  <a:pt x="1057388" y="1306146"/>
                </a:cubicBezTo>
                <a:cubicBezTo>
                  <a:pt x="1063425" y="1351726"/>
                  <a:pt x="1069463" y="1391228"/>
                  <a:pt x="1073991" y="1412498"/>
                </a:cubicBezTo>
                <a:cubicBezTo>
                  <a:pt x="1077009" y="1436807"/>
                  <a:pt x="1084556" y="1499099"/>
                  <a:pt x="1095121" y="1597855"/>
                </a:cubicBezTo>
                <a:cubicBezTo>
                  <a:pt x="1096631" y="1596336"/>
                  <a:pt x="1096631" y="1594816"/>
                  <a:pt x="1096631" y="1593297"/>
                </a:cubicBezTo>
                <a:cubicBezTo>
                  <a:pt x="1096631" y="1588739"/>
                  <a:pt x="1098140" y="1581142"/>
                  <a:pt x="1098140" y="1565949"/>
                </a:cubicBezTo>
                <a:cubicBezTo>
                  <a:pt x="1098140" y="1444404"/>
                  <a:pt x="1048332" y="1061536"/>
                  <a:pt x="1037766" y="979493"/>
                </a:cubicBezTo>
                <a:cubicBezTo>
                  <a:pt x="1040785" y="979493"/>
                  <a:pt x="1042294" y="979493"/>
                  <a:pt x="1045313" y="979493"/>
                </a:cubicBezTo>
                <a:cubicBezTo>
                  <a:pt x="1054369" y="979493"/>
                  <a:pt x="1063425" y="976454"/>
                  <a:pt x="1070972" y="971896"/>
                </a:cubicBezTo>
                <a:cubicBezTo>
                  <a:pt x="1072481" y="981012"/>
                  <a:pt x="1075500" y="993167"/>
                  <a:pt x="1077009" y="1008360"/>
                </a:cubicBezTo>
                <a:cubicBezTo>
                  <a:pt x="1081537" y="1035708"/>
                  <a:pt x="1086065" y="1072171"/>
                  <a:pt x="1090593" y="1117751"/>
                </a:cubicBezTo>
                <a:cubicBezTo>
                  <a:pt x="1098140" y="1193717"/>
                  <a:pt x="1107196" y="1293992"/>
                  <a:pt x="1117762" y="1423133"/>
                </a:cubicBezTo>
                <a:cubicBezTo>
                  <a:pt x="1122290" y="1474790"/>
                  <a:pt x="1125308" y="1526447"/>
                  <a:pt x="1129836" y="1575065"/>
                </a:cubicBezTo>
                <a:cubicBezTo>
                  <a:pt x="1129836" y="1568988"/>
                  <a:pt x="1129836" y="1562911"/>
                  <a:pt x="1129836" y="1556833"/>
                </a:cubicBezTo>
                <a:cubicBezTo>
                  <a:pt x="1129836" y="1458078"/>
                  <a:pt x="1129836" y="1350206"/>
                  <a:pt x="1129836" y="1304627"/>
                </a:cubicBezTo>
                <a:cubicBezTo>
                  <a:pt x="1129836" y="1304627"/>
                  <a:pt x="1129836" y="1304627"/>
                  <a:pt x="1129836" y="1303108"/>
                </a:cubicBezTo>
                <a:cubicBezTo>
                  <a:pt x="1129836" y="1303108"/>
                  <a:pt x="1129836" y="1303108"/>
                  <a:pt x="1129836" y="1283356"/>
                </a:cubicBezTo>
                <a:cubicBezTo>
                  <a:pt x="1129836" y="1283356"/>
                  <a:pt x="1129836" y="1283356"/>
                  <a:pt x="1120780" y="908085"/>
                </a:cubicBezTo>
                <a:cubicBezTo>
                  <a:pt x="1123799" y="909604"/>
                  <a:pt x="1128327" y="912643"/>
                  <a:pt x="1132855" y="914162"/>
                </a:cubicBezTo>
                <a:cubicBezTo>
                  <a:pt x="1132855" y="914162"/>
                  <a:pt x="1132855" y="914162"/>
                  <a:pt x="1134365" y="914162"/>
                </a:cubicBezTo>
                <a:cubicBezTo>
                  <a:pt x="1134365" y="914162"/>
                  <a:pt x="1135874" y="915682"/>
                  <a:pt x="1137383" y="915682"/>
                </a:cubicBezTo>
                <a:cubicBezTo>
                  <a:pt x="1140402" y="915682"/>
                  <a:pt x="1144930" y="917201"/>
                  <a:pt x="1150967" y="917201"/>
                </a:cubicBezTo>
                <a:cubicBezTo>
                  <a:pt x="1152477" y="917201"/>
                  <a:pt x="1155495" y="915682"/>
                  <a:pt x="1157005" y="915682"/>
                </a:cubicBezTo>
                <a:cubicBezTo>
                  <a:pt x="1158514" y="976454"/>
                  <a:pt x="1163042" y="1134463"/>
                  <a:pt x="1167570" y="1300069"/>
                </a:cubicBezTo>
                <a:cubicBezTo>
                  <a:pt x="1167570" y="1300069"/>
                  <a:pt x="1167570" y="1300069"/>
                  <a:pt x="1196248" y="897450"/>
                </a:cubicBezTo>
                <a:cubicBezTo>
                  <a:pt x="1196248" y="895931"/>
                  <a:pt x="1196248" y="895931"/>
                  <a:pt x="1197757" y="894411"/>
                </a:cubicBezTo>
                <a:cubicBezTo>
                  <a:pt x="1199267" y="894411"/>
                  <a:pt x="1200776" y="894411"/>
                  <a:pt x="1202285" y="894411"/>
                </a:cubicBezTo>
                <a:cubicBezTo>
                  <a:pt x="1202285" y="894411"/>
                  <a:pt x="1202285" y="894411"/>
                  <a:pt x="1203795" y="894411"/>
                </a:cubicBezTo>
                <a:cubicBezTo>
                  <a:pt x="1205304" y="892892"/>
                  <a:pt x="1208323" y="892892"/>
                  <a:pt x="1212851" y="891373"/>
                </a:cubicBezTo>
                <a:cubicBezTo>
                  <a:pt x="1221907" y="889853"/>
                  <a:pt x="1229453" y="886815"/>
                  <a:pt x="1235491" y="883776"/>
                </a:cubicBezTo>
                <a:close/>
                <a:moveTo>
                  <a:pt x="320093" y="779803"/>
                </a:moveTo>
                <a:cubicBezTo>
                  <a:pt x="329149" y="779803"/>
                  <a:pt x="339715" y="779803"/>
                  <a:pt x="350281" y="782836"/>
                </a:cubicBezTo>
                <a:cubicBezTo>
                  <a:pt x="372922" y="814683"/>
                  <a:pt x="400091" y="854113"/>
                  <a:pt x="421222" y="888993"/>
                </a:cubicBezTo>
                <a:cubicBezTo>
                  <a:pt x="436316" y="916290"/>
                  <a:pt x="446882" y="937522"/>
                  <a:pt x="449901" y="951171"/>
                </a:cubicBezTo>
                <a:cubicBezTo>
                  <a:pt x="458957" y="981501"/>
                  <a:pt x="475560" y="1040646"/>
                  <a:pt x="499711" y="1099790"/>
                </a:cubicBezTo>
                <a:cubicBezTo>
                  <a:pt x="528389" y="1168034"/>
                  <a:pt x="560087" y="1213530"/>
                  <a:pt x="593293" y="1237794"/>
                </a:cubicBezTo>
                <a:cubicBezTo>
                  <a:pt x="593293" y="1237794"/>
                  <a:pt x="594803" y="1237794"/>
                  <a:pt x="594803" y="1239311"/>
                </a:cubicBezTo>
                <a:cubicBezTo>
                  <a:pt x="596312" y="1239311"/>
                  <a:pt x="599331" y="1242344"/>
                  <a:pt x="602350" y="1245377"/>
                </a:cubicBezTo>
                <a:cubicBezTo>
                  <a:pt x="614425" y="1277224"/>
                  <a:pt x="624991" y="1306038"/>
                  <a:pt x="634047" y="1325753"/>
                </a:cubicBezTo>
                <a:cubicBezTo>
                  <a:pt x="637066" y="1334852"/>
                  <a:pt x="640084" y="1340918"/>
                  <a:pt x="641594" y="1346984"/>
                </a:cubicBezTo>
                <a:cubicBezTo>
                  <a:pt x="643103" y="1351534"/>
                  <a:pt x="644613" y="1354567"/>
                  <a:pt x="646122" y="1357600"/>
                </a:cubicBezTo>
                <a:cubicBezTo>
                  <a:pt x="643103" y="1356083"/>
                  <a:pt x="638575" y="1356083"/>
                  <a:pt x="634047" y="1354567"/>
                </a:cubicBezTo>
                <a:cubicBezTo>
                  <a:pt x="632538" y="1354567"/>
                  <a:pt x="629519" y="1354567"/>
                  <a:pt x="628009" y="1353050"/>
                </a:cubicBezTo>
                <a:cubicBezTo>
                  <a:pt x="620462" y="1351534"/>
                  <a:pt x="612916" y="1350017"/>
                  <a:pt x="606878" y="1350017"/>
                </a:cubicBezTo>
                <a:cubicBezTo>
                  <a:pt x="600840" y="1348501"/>
                  <a:pt x="596312" y="1346984"/>
                  <a:pt x="593293" y="1346984"/>
                </a:cubicBezTo>
                <a:cubicBezTo>
                  <a:pt x="593293" y="1346984"/>
                  <a:pt x="593293" y="1346984"/>
                  <a:pt x="591784" y="1346984"/>
                </a:cubicBezTo>
                <a:cubicBezTo>
                  <a:pt x="590275" y="1346984"/>
                  <a:pt x="585746" y="1343951"/>
                  <a:pt x="579709" y="1337885"/>
                </a:cubicBezTo>
                <a:cubicBezTo>
                  <a:pt x="563105" y="1319687"/>
                  <a:pt x="534427" y="1272674"/>
                  <a:pt x="498201" y="1165001"/>
                </a:cubicBezTo>
                <a:cubicBezTo>
                  <a:pt x="472542" y="1087658"/>
                  <a:pt x="416694" y="996666"/>
                  <a:pt x="366884" y="925390"/>
                </a:cubicBezTo>
                <a:cubicBezTo>
                  <a:pt x="359337" y="914774"/>
                  <a:pt x="351790" y="904158"/>
                  <a:pt x="344243" y="895059"/>
                </a:cubicBezTo>
                <a:cubicBezTo>
                  <a:pt x="309527" y="848047"/>
                  <a:pt x="280849" y="813167"/>
                  <a:pt x="273302" y="804067"/>
                </a:cubicBezTo>
                <a:cubicBezTo>
                  <a:pt x="276321" y="801034"/>
                  <a:pt x="280849" y="793452"/>
                  <a:pt x="297452" y="782836"/>
                </a:cubicBezTo>
                <a:cubicBezTo>
                  <a:pt x="301980" y="781319"/>
                  <a:pt x="309527" y="779803"/>
                  <a:pt x="320093" y="779803"/>
                </a:cubicBezTo>
                <a:close/>
                <a:moveTo>
                  <a:pt x="2224252" y="714448"/>
                </a:moveTo>
                <a:cubicBezTo>
                  <a:pt x="2234816" y="714448"/>
                  <a:pt x="2243871" y="715967"/>
                  <a:pt x="2249907" y="719003"/>
                </a:cubicBezTo>
                <a:cubicBezTo>
                  <a:pt x="2255944" y="722039"/>
                  <a:pt x="2258962" y="725076"/>
                  <a:pt x="2261980" y="731149"/>
                </a:cubicBezTo>
                <a:cubicBezTo>
                  <a:pt x="2268016" y="746332"/>
                  <a:pt x="2274053" y="758478"/>
                  <a:pt x="2274053" y="772142"/>
                </a:cubicBezTo>
                <a:cubicBezTo>
                  <a:pt x="2274053" y="784288"/>
                  <a:pt x="2269526" y="797953"/>
                  <a:pt x="2255944" y="817690"/>
                </a:cubicBezTo>
                <a:cubicBezTo>
                  <a:pt x="2242362" y="835909"/>
                  <a:pt x="2210670" y="867793"/>
                  <a:pt x="2181998" y="896640"/>
                </a:cubicBezTo>
                <a:cubicBezTo>
                  <a:pt x="2151815" y="925487"/>
                  <a:pt x="2123142" y="951297"/>
                  <a:pt x="2114088" y="958889"/>
                </a:cubicBezTo>
                <a:cubicBezTo>
                  <a:pt x="2109561" y="961925"/>
                  <a:pt x="2098997" y="972553"/>
                  <a:pt x="2083906" y="987736"/>
                </a:cubicBezTo>
                <a:cubicBezTo>
                  <a:pt x="2061269" y="1008992"/>
                  <a:pt x="2031087" y="1039357"/>
                  <a:pt x="2003923" y="1066686"/>
                </a:cubicBezTo>
                <a:cubicBezTo>
                  <a:pt x="1990341" y="1080350"/>
                  <a:pt x="1978269" y="1094014"/>
                  <a:pt x="1967705" y="1104642"/>
                </a:cubicBezTo>
                <a:cubicBezTo>
                  <a:pt x="1963178" y="1109197"/>
                  <a:pt x="1960159" y="1113752"/>
                  <a:pt x="1957141" y="1116788"/>
                </a:cubicBezTo>
                <a:cubicBezTo>
                  <a:pt x="1892250" y="1172964"/>
                  <a:pt x="1824340" y="1235213"/>
                  <a:pt x="1753412" y="1303535"/>
                </a:cubicBezTo>
                <a:cubicBezTo>
                  <a:pt x="1753412" y="1303535"/>
                  <a:pt x="1753412" y="1303535"/>
                  <a:pt x="1747376" y="1311126"/>
                </a:cubicBezTo>
                <a:cubicBezTo>
                  <a:pt x="1744357" y="1314163"/>
                  <a:pt x="1741339" y="1317200"/>
                  <a:pt x="1739830" y="1318718"/>
                </a:cubicBezTo>
                <a:cubicBezTo>
                  <a:pt x="1735303" y="1321754"/>
                  <a:pt x="1732285" y="1326309"/>
                  <a:pt x="1729266" y="1330864"/>
                </a:cubicBezTo>
                <a:cubicBezTo>
                  <a:pt x="1727757" y="1330864"/>
                  <a:pt x="1726248" y="1330864"/>
                  <a:pt x="1724739" y="1330864"/>
                </a:cubicBezTo>
                <a:cubicBezTo>
                  <a:pt x="1723230" y="1330864"/>
                  <a:pt x="1721721" y="1329346"/>
                  <a:pt x="1720212" y="1327827"/>
                </a:cubicBezTo>
                <a:cubicBezTo>
                  <a:pt x="1714175" y="1324791"/>
                  <a:pt x="1708139" y="1312645"/>
                  <a:pt x="1708139" y="1297462"/>
                </a:cubicBezTo>
                <a:cubicBezTo>
                  <a:pt x="1708139" y="1289871"/>
                  <a:pt x="1709648" y="1280761"/>
                  <a:pt x="1714175" y="1271652"/>
                </a:cubicBezTo>
                <a:cubicBezTo>
                  <a:pt x="1718703" y="1262542"/>
                  <a:pt x="1724739" y="1251914"/>
                  <a:pt x="1732285" y="1238250"/>
                </a:cubicBezTo>
                <a:cubicBezTo>
                  <a:pt x="1739830" y="1226104"/>
                  <a:pt x="1747376" y="1213957"/>
                  <a:pt x="1754921" y="1201811"/>
                </a:cubicBezTo>
                <a:cubicBezTo>
                  <a:pt x="1770012" y="1174483"/>
                  <a:pt x="1786612" y="1147154"/>
                  <a:pt x="1792649" y="1128935"/>
                </a:cubicBezTo>
                <a:cubicBezTo>
                  <a:pt x="1795667" y="1119825"/>
                  <a:pt x="1806231" y="1097051"/>
                  <a:pt x="1822831" y="1066686"/>
                </a:cubicBezTo>
                <a:cubicBezTo>
                  <a:pt x="1846976" y="1021138"/>
                  <a:pt x="1881686" y="957370"/>
                  <a:pt x="1923941" y="899676"/>
                </a:cubicBezTo>
                <a:cubicBezTo>
                  <a:pt x="1966196" y="841982"/>
                  <a:pt x="2014487" y="790361"/>
                  <a:pt x="2062778" y="766069"/>
                </a:cubicBezTo>
                <a:cubicBezTo>
                  <a:pt x="2103524" y="746332"/>
                  <a:pt x="2136724" y="732667"/>
                  <a:pt x="2163888" y="725076"/>
                </a:cubicBezTo>
                <a:cubicBezTo>
                  <a:pt x="2189543" y="717485"/>
                  <a:pt x="2209161" y="714448"/>
                  <a:pt x="2224252" y="714448"/>
                </a:cubicBezTo>
                <a:close/>
                <a:moveTo>
                  <a:pt x="334564" y="701081"/>
                </a:moveTo>
                <a:cubicBezTo>
                  <a:pt x="355750" y="701081"/>
                  <a:pt x="379963" y="711700"/>
                  <a:pt x="404175" y="726871"/>
                </a:cubicBezTo>
                <a:cubicBezTo>
                  <a:pt x="438981" y="748110"/>
                  <a:pt x="475299" y="781486"/>
                  <a:pt x="501025" y="810311"/>
                </a:cubicBezTo>
                <a:cubicBezTo>
                  <a:pt x="510105" y="820930"/>
                  <a:pt x="519184" y="830033"/>
                  <a:pt x="525237" y="839135"/>
                </a:cubicBezTo>
                <a:cubicBezTo>
                  <a:pt x="526751" y="840652"/>
                  <a:pt x="526751" y="842170"/>
                  <a:pt x="528264" y="843687"/>
                </a:cubicBezTo>
                <a:cubicBezTo>
                  <a:pt x="541883" y="875546"/>
                  <a:pt x="570636" y="936229"/>
                  <a:pt x="596361" y="983259"/>
                </a:cubicBezTo>
                <a:cubicBezTo>
                  <a:pt x="613007" y="1013601"/>
                  <a:pt x="626627" y="1034840"/>
                  <a:pt x="637220" y="1046977"/>
                </a:cubicBezTo>
                <a:cubicBezTo>
                  <a:pt x="656893" y="1066699"/>
                  <a:pt x="682618" y="1094007"/>
                  <a:pt x="706830" y="1121315"/>
                </a:cubicBezTo>
                <a:cubicBezTo>
                  <a:pt x="731043" y="1147105"/>
                  <a:pt x="750716" y="1168344"/>
                  <a:pt x="761309" y="1178964"/>
                </a:cubicBezTo>
                <a:cubicBezTo>
                  <a:pt x="767362" y="1185032"/>
                  <a:pt x="774928" y="1188067"/>
                  <a:pt x="784008" y="1188067"/>
                </a:cubicBezTo>
                <a:cubicBezTo>
                  <a:pt x="790061" y="1203238"/>
                  <a:pt x="794600" y="1213857"/>
                  <a:pt x="796114" y="1218409"/>
                </a:cubicBezTo>
                <a:cubicBezTo>
                  <a:pt x="796114" y="1221443"/>
                  <a:pt x="797627" y="1224477"/>
                  <a:pt x="797627" y="1225994"/>
                </a:cubicBezTo>
                <a:cubicBezTo>
                  <a:pt x="797627" y="1236614"/>
                  <a:pt x="791574" y="1247233"/>
                  <a:pt x="785521" y="1254819"/>
                </a:cubicBezTo>
                <a:cubicBezTo>
                  <a:pt x="782494" y="1259370"/>
                  <a:pt x="779468" y="1263921"/>
                  <a:pt x="777955" y="1266955"/>
                </a:cubicBezTo>
                <a:cubicBezTo>
                  <a:pt x="776441" y="1268473"/>
                  <a:pt x="774928" y="1269990"/>
                  <a:pt x="774928" y="1271507"/>
                </a:cubicBezTo>
                <a:cubicBezTo>
                  <a:pt x="773415" y="1273024"/>
                  <a:pt x="773415" y="1274541"/>
                  <a:pt x="773415" y="1277575"/>
                </a:cubicBezTo>
                <a:cubicBezTo>
                  <a:pt x="773415" y="1279092"/>
                  <a:pt x="773415" y="1279092"/>
                  <a:pt x="773415" y="1280609"/>
                </a:cubicBezTo>
                <a:cubicBezTo>
                  <a:pt x="773415" y="1280609"/>
                  <a:pt x="773415" y="1283643"/>
                  <a:pt x="773415" y="1285161"/>
                </a:cubicBezTo>
                <a:cubicBezTo>
                  <a:pt x="773415" y="1294263"/>
                  <a:pt x="771901" y="1307917"/>
                  <a:pt x="770388" y="1318537"/>
                </a:cubicBezTo>
                <a:cubicBezTo>
                  <a:pt x="770388" y="1326122"/>
                  <a:pt x="768875" y="1332190"/>
                  <a:pt x="767362" y="1336742"/>
                </a:cubicBezTo>
                <a:cubicBezTo>
                  <a:pt x="765848" y="1336742"/>
                  <a:pt x="759795" y="1338259"/>
                  <a:pt x="752229" y="1338259"/>
                </a:cubicBezTo>
                <a:cubicBezTo>
                  <a:pt x="750716" y="1339776"/>
                  <a:pt x="749202" y="1339776"/>
                  <a:pt x="747689" y="1339776"/>
                </a:cubicBezTo>
                <a:cubicBezTo>
                  <a:pt x="737096" y="1338259"/>
                  <a:pt x="720450" y="1333708"/>
                  <a:pt x="706830" y="1326122"/>
                </a:cubicBezTo>
                <a:cubicBezTo>
                  <a:pt x="690185" y="1318537"/>
                  <a:pt x="676565" y="1307917"/>
                  <a:pt x="670512" y="1295780"/>
                </a:cubicBezTo>
                <a:cubicBezTo>
                  <a:pt x="662946" y="1280609"/>
                  <a:pt x="647813" y="1262404"/>
                  <a:pt x="632680" y="1248750"/>
                </a:cubicBezTo>
                <a:cubicBezTo>
                  <a:pt x="628140" y="1244199"/>
                  <a:pt x="623600" y="1239648"/>
                  <a:pt x="619061" y="1235097"/>
                </a:cubicBezTo>
                <a:cubicBezTo>
                  <a:pt x="611494" y="1229028"/>
                  <a:pt x="606954" y="1224477"/>
                  <a:pt x="606954" y="1224477"/>
                </a:cubicBezTo>
                <a:cubicBezTo>
                  <a:pt x="606954" y="1224477"/>
                  <a:pt x="605441" y="1222960"/>
                  <a:pt x="605441" y="1222960"/>
                </a:cubicBezTo>
                <a:cubicBezTo>
                  <a:pt x="570636" y="1200203"/>
                  <a:pt x="540370" y="1147105"/>
                  <a:pt x="517671" y="1092490"/>
                </a:cubicBezTo>
                <a:cubicBezTo>
                  <a:pt x="493459" y="1036357"/>
                  <a:pt x="476813" y="978708"/>
                  <a:pt x="469246" y="945332"/>
                </a:cubicBezTo>
                <a:cubicBezTo>
                  <a:pt x="464706" y="928644"/>
                  <a:pt x="452600" y="904370"/>
                  <a:pt x="435954" y="878580"/>
                </a:cubicBezTo>
                <a:cubicBezTo>
                  <a:pt x="414768" y="842170"/>
                  <a:pt x="384503" y="799691"/>
                  <a:pt x="360290" y="764798"/>
                </a:cubicBezTo>
                <a:cubicBezTo>
                  <a:pt x="339104" y="737490"/>
                  <a:pt x="322458" y="714734"/>
                  <a:pt x="314892" y="704115"/>
                </a:cubicBezTo>
                <a:cubicBezTo>
                  <a:pt x="320945" y="702598"/>
                  <a:pt x="326998" y="701081"/>
                  <a:pt x="334564" y="701081"/>
                </a:cubicBezTo>
                <a:close/>
                <a:moveTo>
                  <a:pt x="2118543" y="546605"/>
                </a:moveTo>
                <a:cubicBezTo>
                  <a:pt x="2142646" y="546605"/>
                  <a:pt x="2162230" y="555724"/>
                  <a:pt x="2174282" y="569401"/>
                </a:cubicBezTo>
                <a:cubicBezTo>
                  <a:pt x="2186333" y="584598"/>
                  <a:pt x="2192359" y="601315"/>
                  <a:pt x="2192359" y="618032"/>
                </a:cubicBezTo>
                <a:cubicBezTo>
                  <a:pt x="2192359" y="621072"/>
                  <a:pt x="2192359" y="625631"/>
                  <a:pt x="2190852" y="630190"/>
                </a:cubicBezTo>
                <a:cubicBezTo>
                  <a:pt x="2189346" y="639308"/>
                  <a:pt x="2178801" y="660585"/>
                  <a:pt x="2163737" y="686420"/>
                </a:cubicBezTo>
                <a:cubicBezTo>
                  <a:pt x="2159217" y="694019"/>
                  <a:pt x="2156204" y="700098"/>
                  <a:pt x="2151685" y="707696"/>
                </a:cubicBezTo>
                <a:cubicBezTo>
                  <a:pt x="2123063" y="716815"/>
                  <a:pt x="2091428" y="730491"/>
                  <a:pt x="2055273" y="748728"/>
                </a:cubicBezTo>
                <a:cubicBezTo>
                  <a:pt x="2010080" y="771524"/>
                  <a:pt x="1960368" y="818635"/>
                  <a:pt x="1909149" y="888542"/>
                </a:cubicBezTo>
                <a:cubicBezTo>
                  <a:pt x="1862449" y="952371"/>
                  <a:pt x="1824788" y="1022278"/>
                  <a:pt x="1806711" y="1057232"/>
                </a:cubicBezTo>
                <a:cubicBezTo>
                  <a:pt x="1790140" y="1087626"/>
                  <a:pt x="1779595" y="1111942"/>
                  <a:pt x="1775076" y="1121060"/>
                </a:cubicBezTo>
                <a:cubicBezTo>
                  <a:pt x="1769050" y="1139297"/>
                  <a:pt x="1753986" y="1165132"/>
                  <a:pt x="1738921" y="1190967"/>
                </a:cubicBezTo>
                <a:cubicBezTo>
                  <a:pt x="1735908" y="1195526"/>
                  <a:pt x="1734402" y="1200085"/>
                  <a:pt x="1731389" y="1203125"/>
                </a:cubicBezTo>
                <a:cubicBezTo>
                  <a:pt x="1731389" y="1203125"/>
                  <a:pt x="1731389" y="1201605"/>
                  <a:pt x="1731389" y="1200085"/>
                </a:cubicBezTo>
                <a:cubicBezTo>
                  <a:pt x="1729883" y="1195526"/>
                  <a:pt x="1728376" y="1192487"/>
                  <a:pt x="1728376" y="1189447"/>
                </a:cubicBezTo>
                <a:cubicBezTo>
                  <a:pt x="1726870" y="1187928"/>
                  <a:pt x="1726870" y="1187928"/>
                  <a:pt x="1725363" y="1186408"/>
                </a:cubicBezTo>
                <a:cubicBezTo>
                  <a:pt x="1723857" y="1184888"/>
                  <a:pt x="1723857" y="1184888"/>
                  <a:pt x="1722350" y="1183369"/>
                </a:cubicBezTo>
                <a:cubicBezTo>
                  <a:pt x="1722350" y="1183369"/>
                  <a:pt x="1716325" y="1180329"/>
                  <a:pt x="1710299" y="1177290"/>
                </a:cubicBezTo>
                <a:cubicBezTo>
                  <a:pt x="1702767" y="1174250"/>
                  <a:pt x="1693728" y="1171211"/>
                  <a:pt x="1686196" y="1169691"/>
                </a:cubicBezTo>
                <a:cubicBezTo>
                  <a:pt x="1683183" y="1169691"/>
                  <a:pt x="1677157" y="1166652"/>
                  <a:pt x="1671132" y="1160573"/>
                </a:cubicBezTo>
                <a:cubicBezTo>
                  <a:pt x="1666612" y="1156014"/>
                  <a:pt x="1662093" y="1146895"/>
                  <a:pt x="1662093" y="1131698"/>
                </a:cubicBezTo>
                <a:cubicBezTo>
                  <a:pt x="1662093" y="1119540"/>
                  <a:pt x="1665106" y="1104343"/>
                  <a:pt x="1674144" y="1083067"/>
                </a:cubicBezTo>
                <a:cubicBezTo>
                  <a:pt x="1678664" y="1072429"/>
                  <a:pt x="1684689" y="1058751"/>
                  <a:pt x="1693728" y="1043554"/>
                </a:cubicBezTo>
                <a:cubicBezTo>
                  <a:pt x="1725363" y="990364"/>
                  <a:pt x="1791647" y="883983"/>
                  <a:pt x="1862449" y="783682"/>
                </a:cubicBezTo>
                <a:cubicBezTo>
                  <a:pt x="1897097" y="733531"/>
                  <a:pt x="1934758" y="684900"/>
                  <a:pt x="1967900" y="645387"/>
                </a:cubicBezTo>
                <a:cubicBezTo>
                  <a:pt x="1979951" y="631710"/>
                  <a:pt x="1992003" y="619552"/>
                  <a:pt x="2002548" y="607394"/>
                </a:cubicBezTo>
                <a:cubicBezTo>
                  <a:pt x="2023638" y="587638"/>
                  <a:pt x="2041715" y="572441"/>
                  <a:pt x="2058286" y="563322"/>
                </a:cubicBezTo>
                <a:cubicBezTo>
                  <a:pt x="2080882" y="551165"/>
                  <a:pt x="2101973" y="546605"/>
                  <a:pt x="2118543" y="546605"/>
                </a:cubicBezTo>
                <a:close/>
                <a:moveTo>
                  <a:pt x="526740" y="518383"/>
                </a:moveTo>
                <a:cubicBezTo>
                  <a:pt x="531260" y="518383"/>
                  <a:pt x="537286" y="519900"/>
                  <a:pt x="544818" y="525966"/>
                </a:cubicBezTo>
                <a:cubicBezTo>
                  <a:pt x="571935" y="547198"/>
                  <a:pt x="632194" y="603311"/>
                  <a:pt x="677389" y="668524"/>
                </a:cubicBezTo>
                <a:cubicBezTo>
                  <a:pt x="684921" y="679140"/>
                  <a:pt x="692454" y="689756"/>
                  <a:pt x="698479" y="700372"/>
                </a:cubicBezTo>
                <a:cubicBezTo>
                  <a:pt x="699986" y="707955"/>
                  <a:pt x="702999" y="715538"/>
                  <a:pt x="704505" y="720087"/>
                </a:cubicBezTo>
                <a:cubicBezTo>
                  <a:pt x="707518" y="727670"/>
                  <a:pt x="709025" y="732220"/>
                  <a:pt x="710531" y="735253"/>
                </a:cubicBezTo>
                <a:cubicBezTo>
                  <a:pt x="715051" y="744352"/>
                  <a:pt x="727103" y="771651"/>
                  <a:pt x="737648" y="797432"/>
                </a:cubicBezTo>
                <a:cubicBezTo>
                  <a:pt x="743674" y="809565"/>
                  <a:pt x="748193" y="821697"/>
                  <a:pt x="752713" y="832313"/>
                </a:cubicBezTo>
                <a:cubicBezTo>
                  <a:pt x="754219" y="836863"/>
                  <a:pt x="755726" y="841413"/>
                  <a:pt x="757232" y="844446"/>
                </a:cubicBezTo>
                <a:cubicBezTo>
                  <a:pt x="758739" y="847479"/>
                  <a:pt x="758739" y="850512"/>
                  <a:pt x="758739" y="850512"/>
                </a:cubicBezTo>
                <a:cubicBezTo>
                  <a:pt x="760245" y="852029"/>
                  <a:pt x="760245" y="853545"/>
                  <a:pt x="760245" y="855062"/>
                </a:cubicBezTo>
                <a:cubicBezTo>
                  <a:pt x="764765" y="871744"/>
                  <a:pt x="784349" y="924824"/>
                  <a:pt x="808453" y="973355"/>
                </a:cubicBezTo>
                <a:cubicBezTo>
                  <a:pt x="820505" y="997620"/>
                  <a:pt x="835570" y="1021885"/>
                  <a:pt x="849128" y="1040084"/>
                </a:cubicBezTo>
                <a:cubicBezTo>
                  <a:pt x="856660" y="1049183"/>
                  <a:pt x="862686" y="1056766"/>
                  <a:pt x="870219" y="1061316"/>
                </a:cubicBezTo>
                <a:cubicBezTo>
                  <a:pt x="874738" y="1064349"/>
                  <a:pt x="877751" y="1065866"/>
                  <a:pt x="882271" y="1067382"/>
                </a:cubicBezTo>
                <a:cubicBezTo>
                  <a:pt x="882271" y="1067382"/>
                  <a:pt x="883777" y="1068899"/>
                  <a:pt x="883777" y="1068899"/>
                </a:cubicBezTo>
                <a:cubicBezTo>
                  <a:pt x="883777" y="1071932"/>
                  <a:pt x="883777" y="1074965"/>
                  <a:pt x="883777" y="1077998"/>
                </a:cubicBezTo>
                <a:cubicBezTo>
                  <a:pt x="882271" y="1090131"/>
                  <a:pt x="880764" y="1100747"/>
                  <a:pt x="877751" y="1109846"/>
                </a:cubicBezTo>
                <a:cubicBezTo>
                  <a:pt x="873232" y="1125012"/>
                  <a:pt x="865699" y="1134111"/>
                  <a:pt x="847622" y="1143211"/>
                </a:cubicBezTo>
                <a:cubicBezTo>
                  <a:pt x="847622" y="1143211"/>
                  <a:pt x="846115" y="1144727"/>
                  <a:pt x="846115" y="1144727"/>
                </a:cubicBezTo>
                <a:cubicBezTo>
                  <a:pt x="841595" y="1147760"/>
                  <a:pt x="832557" y="1152310"/>
                  <a:pt x="820505" y="1158376"/>
                </a:cubicBezTo>
                <a:cubicBezTo>
                  <a:pt x="811466" y="1162926"/>
                  <a:pt x="802427" y="1165959"/>
                  <a:pt x="793388" y="1167476"/>
                </a:cubicBezTo>
                <a:cubicBezTo>
                  <a:pt x="790375" y="1167476"/>
                  <a:pt x="788869" y="1167476"/>
                  <a:pt x="785856" y="1167476"/>
                </a:cubicBezTo>
                <a:cubicBezTo>
                  <a:pt x="782843" y="1167476"/>
                  <a:pt x="779830" y="1167476"/>
                  <a:pt x="778323" y="1167476"/>
                </a:cubicBezTo>
                <a:cubicBezTo>
                  <a:pt x="776817" y="1165959"/>
                  <a:pt x="773804" y="1165959"/>
                  <a:pt x="773804" y="1164443"/>
                </a:cubicBezTo>
                <a:cubicBezTo>
                  <a:pt x="763258" y="1155343"/>
                  <a:pt x="743674" y="1132595"/>
                  <a:pt x="719570" y="1106813"/>
                </a:cubicBezTo>
                <a:cubicBezTo>
                  <a:pt x="696973" y="1082548"/>
                  <a:pt x="671363" y="1053733"/>
                  <a:pt x="650272" y="1032501"/>
                </a:cubicBezTo>
                <a:cubicBezTo>
                  <a:pt x="641233" y="1021885"/>
                  <a:pt x="627675" y="1000653"/>
                  <a:pt x="612610" y="973355"/>
                </a:cubicBezTo>
                <a:cubicBezTo>
                  <a:pt x="590013" y="932407"/>
                  <a:pt x="565909" y="879327"/>
                  <a:pt x="544818" y="835347"/>
                </a:cubicBezTo>
                <a:cubicBezTo>
                  <a:pt x="544818" y="832313"/>
                  <a:pt x="543312" y="830797"/>
                  <a:pt x="541805" y="827764"/>
                </a:cubicBezTo>
                <a:cubicBezTo>
                  <a:pt x="532766" y="808048"/>
                  <a:pt x="525234" y="791366"/>
                  <a:pt x="520714" y="777717"/>
                </a:cubicBezTo>
                <a:cubicBezTo>
                  <a:pt x="516195" y="770134"/>
                  <a:pt x="514689" y="764068"/>
                  <a:pt x="511675" y="759518"/>
                </a:cubicBezTo>
                <a:cubicBezTo>
                  <a:pt x="510169" y="753452"/>
                  <a:pt x="508662" y="750419"/>
                  <a:pt x="508662" y="748902"/>
                </a:cubicBezTo>
                <a:cubicBezTo>
                  <a:pt x="505650" y="739803"/>
                  <a:pt x="493598" y="706439"/>
                  <a:pt x="481546" y="673074"/>
                </a:cubicBezTo>
                <a:cubicBezTo>
                  <a:pt x="477026" y="657908"/>
                  <a:pt x="471000" y="641226"/>
                  <a:pt x="466481" y="627577"/>
                </a:cubicBezTo>
                <a:cubicBezTo>
                  <a:pt x="464974" y="621510"/>
                  <a:pt x="463468" y="615444"/>
                  <a:pt x="461961" y="610894"/>
                </a:cubicBezTo>
                <a:cubicBezTo>
                  <a:pt x="461961" y="607861"/>
                  <a:pt x="460455" y="603311"/>
                  <a:pt x="460455" y="603311"/>
                </a:cubicBezTo>
                <a:cubicBezTo>
                  <a:pt x="460455" y="600278"/>
                  <a:pt x="460455" y="595729"/>
                  <a:pt x="460455" y="589662"/>
                </a:cubicBezTo>
                <a:cubicBezTo>
                  <a:pt x="460455" y="579046"/>
                  <a:pt x="461961" y="566914"/>
                  <a:pt x="466481" y="557814"/>
                </a:cubicBezTo>
                <a:cubicBezTo>
                  <a:pt x="469494" y="553264"/>
                  <a:pt x="472507" y="550231"/>
                  <a:pt x="477026" y="547198"/>
                </a:cubicBezTo>
                <a:cubicBezTo>
                  <a:pt x="481546" y="544165"/>
                  <a:pt x="487572" y="542649"/>
                  <a:pt x="496611" y="542649"/>
                </a:cubicBezTo>
                <a:cubicBezTo>
                  <a:pt x="499624" y="542649"/>
                  <a:pt x="502637" y="542649"/>
                  <a:pt x="505650" y="542649"/>
                </a:cubicBezTo>
                <a:cubicBezTo>
                  <a:pt x="505650" y="542649"/>
                  <a:pt x="505650" y="542649"/>
                  <a:pt x="510169" y="544165"/>
                </a:cubicBezTo>
                <a:cubicBezTo>
                  <a:pt x="510169" y="544165"/>
                  <a:pt x="510169" y="544165"/>
                  <a:pt x="511675" y="538099"/>
                </a:cubicBezTo>
                <a:cubicBezTo>
                  <a:pt x="511675" y="538099"/>
                  <a:pt x="513182" y="532033"/>
                  <a:pt x="514689" y="525966"/>
                </a:cubicBezTo>
                <a:cubicBezTo>
                  <a:pt x="516195" y="524450"/>
                  <a:pt x="517701" y="521416"/>
                  <a:pt x="520714" y="519900"/>
                </a:cubicBezTo>
                <a:cubicBezTo>
                  <a:pt x="522221" y="518383"/>
                  <a:pt x="523727" y="518383"/>
                  <a:pt x="526740" y="518383"/>
                </a:cubicBezTo>
                <a:close/>
                <a:moveTo>
                  <a:pt x="675829" y="453029"/>
                </a:moveTo>
                <a:cubicBezTo>
                  <a:pt x="677338" y="454546"/>
                  <a:pt x="678847" y="457581"/>
                  <a:pt x="680355" y="459099"/>
                </a:cubicBezTo>
                <a:cubicBezTo>
                  <a:pt x="686390" y="463651"/>
                  <a:pt x="692425" y="472756"/>
                  <a:pt x="699969" y="484896"/>
                </a:cubicBezTo>
                <a:cubicBezTo>
                  <a:pt x="701477" y="489448"/>
                  <a:pt x="704495" y="494001"/>
                  <a:pt x="707512" y="498554"/>
                </a:cubicBezTo>
                <a:cubicBezTo>
                  <a:pt x="716565" y="516764"/>
                  <a:pt x="728635" y="539527"/>
                  <a:pt x="742213" y="568359"/>
                </a:cubicBezTo>
                <a:cubicBezTo>
                  <a:pt x="761827" y="612367"/>
                  <a:pt x="787475" y="670033"/>
                  <a:pt x="816141" y="739838"/>
                </a:cubicBezTo>
                <a:cubicBezTo>
                  <a:pt x="816141" y="742873"/>
                  <a:pt x="817650" y="744390"/>
                  <a:pt x="817650" y="747425"/>
                </a:cubicBezTo>
                <a:cubicBezTo>
                  <a:pt x="834246" y="786881"/>
                  <a:pt x="850842" y="829371"/>
                  <a:pt x="867438" y="873379"/>
                </a:cubicBezTo>
                <a:cubicBezTo>
                  <a:pt x="796528" y="723145"/>
                  <a:pt x="701477" y="519799"/>
                  <a:pt x="675829" y="453029"/>
                </a:cubicBezTo>
                <a:close/>
                <a:moveTo>
                  <a:pt x="617901" y="398071"/>
                </a:moveTo>
                <a:cubicBezTo>
                  <a:pt x="617901" y="398071"/>
                  <a:pt x="617901" y="398071"/>
                  <a:pt x="619408" y="398071"/>
                </a:cubicBezTo>
                <a:cubicBezTo>
                  <a:pt x="622421" y="398071"/>
                  <a:pt x="628448" y="399591"/>
                  <a:pt x="640502" y="407188"/>
                </a:cubicBezTo>
                <a:cubicBezTo>
                  <a:pt x="640502" y="407188"/>
                  <a:pt x="642009" y="408707"/>
                  <a:pt x="643516" y="410227"/>
                </a:cubicBezTo>
                <a:cubicBezTo>
                  <a:pt x="643516" y="410227"/>
                  <a:pt x="645023" y="410227"/>
                  <a:pt x="645023" y="410227"/>
                </a:cubicBezTo>
                <a:cubicBezTo>
                  <a:pt x="646529" y="411746"/>
                  <a:pt x="646529" y="411746"/>
                  <a:pt x="648036" y="413265"/>
                </a:cubicBezTo>
                <a:cubicBezTo>
                  <a:pt x="649543" y="414785"/>
                  <a:pt x="652557" y="416305"/>
                  <a:pt x="654063" y="419343"/>
                </a:cubicBezTo>
                <a:cubicBezTo>
                  <a:pt x="654063" y="420863"/>
                  <a:pt x="654063" y="422382"/>
                  <a:pt x="654063" y="423901"/>
                </a:cubicBezTo>
                <a:cubicBezTo>
                  <a:pt x="652557" y="426940"/>
                  <a:pt x="651050" y="431499"/>
                  <a:pt x="651050" y="434537"/>
                </a:cubicBezTo>
                <a:cubicBezTo>
                  <a:pt x="652557" y="443654"/>
                  <a:pt x="654063" y="469483"/>
                  <a:pt x="898158" y="983042"/>
                </a:cubicBezTo>
                <a:cubicBezTo>
                  <a:pt x="901172" y="987600"/>
                  <a:pt x="907199" y="992159"/>
                  <a:pt x="913226" y="993678"/>
                </a:cubicBezTo>
                <a:cubicBezTo>
                  <a:pt x="914733" y="995197"/>
                  <a:pt x="914733" y="998236"/>
                  <a:pt x="914733" y="998236"/>
                </a:cubicBezTo>
                <a:cubicBezTo>
                  <a:pt x="917746" y="1007353"/>
                  <a:pt x="925280" y="1024066"/>
                  <a:pt x="929800" y="1033183"/>
                </a:cubicBezTo>
                <a:cubicBezTo>
                  <a:pt x="929800" y="1034702"/>
                  <a:pt x="931307" y="1036221"/>
                  <a:pt x="931307" y="1037741"/>
                </a:cubicBezTo>
                <a:cubicBezTo>
                  <a:pt x="931307" y="1037741"/>
                  <a:pt x="931307" y="1039260"/>
                  <a:pt x="931307" y="1039260"/>
                </a:cubicBezTo>
                <a:cubicBezTo>
                  <a:pt x="931307" y="1039260"/>
                  <a:pt x="929800" y="1040780"/>
                  <a:pt x="929800" y="1040780"/>
                </a:cubicBezTo>
                <a:cubicBezTo>
                  <a:pt x="929800" y="1040780"/>
                  <a:pt x="929800" y="1040780"/>
                  <a:pt x="929800" y="1042299"/>
                </a:cubicBezTo>
                <a:cubicBezTo>
                  <a:pt x="929800" y="1042299"/>
                  <a:pt x="929800" y="1043818"/>
                  <a:pt x="929800" y="1043818"/>
                </a:cubicBezTo>
                <a:cubicBezTo>
                  <a:pt x="928293" y="1043818"/>
                  <a:pt x="928293" y="1043818"/>
                  <a:pt x="928293" y="1043818"/>
                </a:cubicBezTo>
                <a:cubicBezTo>
                  <a:pt x="928293" y="1045338"/>
                  <a:pt x="928293" y="1045338"/>
                  <a:pt x="928293" y="1045338"/>
                </a:cubicBezTo>
                <a:cubicBezTo>
                  <a:pt x="928293" y="1045338"/>
                  <a:pt x="928293" y="1046857"/>
                  <a:pt x="928293" y="1046857"/>
                </a:cubicBezTo>
                <a:cubicBezTo>
                  <a:pt x="928293" y="1046857"/>
                  <a:pt x="928293" y="1048377"/>
                  <a:pt x="928293" y="1048377"/>
                </a:cubicBezTo>
                <a:cubicBezTo>
                  <a:pt x="928293" y="1048377"/>
                  <a:pt x="928293" y="1049896"/>
                  <a:pt x="928293" y="1049896"/>
                </a:cubicBezTo>
                <a:cubicBezTo>
                  <a:pt x="928293" y="1049896"/>
                  <a:pt x="928293" y="1051415"/>
                  <a:pt x="928293" y="1051415"/>
                </a:cubicBezTo>
                <a:cubicBezTo>
                  <a:pt x="928293" y="1051415"/>
                  <a:pt x="928293" y="1051415"/>
                  <a:pt x="928293" y="1052935"/>
                </a:cubicBezTo>
                <a:cubicBezTo>
                  <a:pt x="928293" y="1052935"/>
                  <a:pt x="929800" y="1054454"/>
                  <a:pt x="929800" y="1054454"/>
                </a:cubicBezTo>
                <a:cubicBezTo>
                  <a:pt x="929800" y="1054454"/>
                  <a:pt x="929800" y="1054454"/>
                  <a:pt x="929800" y="1055974"/>
                </a:cubicBezTo>
                <a:cubicBezTo>
                  <a:pt x="929800" y="1055974"/>
                  <a:pt x="929800" y="1055974"/>
                  <a:pt x="929800" y="1057493"/>
                </a:cubicBezTo>
                <a:cubicBezTo>
                  <a:pt x="923773" y="1059013"/>
                  <a:pt x="914733" y="1060532"/>
                  <a:pt x="902679" y="1060532"/>
                </a:cubicBezTo>
                <a:cubicBezTo>
                  <a:pt x="899665" y="1055974"/>
                  <a:pt x="895145" y="1052935"/>
                  <a:pt x="890625" y="1051415"/>
                </a:cubicBezTo>
                <a:cubicBezTo>
                  <a:pt x="887611" y="1049896"/>
                  <a:pt x="886104" y="1048377"/>
                  <a:pt x="883091" y="1046857"/>
                </a:cubicBezTo>
                <a:cubicBezTo>
                  <a:pt x="877064" y="1042299"/>
                  <a:pt x="871037" y="1036221"/>
                  <a:pt x="865010" y="1028624"/>
                </a:cubicBezTo>
                <a:cubicBezTo>
                  <a:pt x="852956" y="1013430"/>
                  <a:pt x="840901" y="992159"/>
                  <a:pt x="827341" y="964809"/>
                </a:cubicBezTo>
                <a:cubicBezTo>
                  <a:pt x="803233" y="917708"/>
                  <a:pt x="785152" y="866048"/>
                  <a:pt x="779124" y="850854"/>
                </a:cubicBezTo>
                <a:cubicBezTo>
                  <a:pt x="779124" y="850854"/>
                  <a:pt x="779124" y="850854"/>
                  <a:pt x="779124" y="849334"/>
                </a:cubicBezTo>
                <a:cubicBezTo>
                  <a:pt x="779124" y="849334"/>
                  <a:pt x="779124" y="849334"/>
                  <a:pt x="779124" y="847815"/>
                </a:cubicBezTo>
                <a:cubicBezTo>
                  <a:pt x="779124" y="846296"/>
                  <a:pt x="777618" y="843257"/>
                  <a:pt x="776111" y="838699"/>
                </a:cubicBezTo>
                <a:cubicBezTo>
                  <a:pt x="774604" y="834140"/>
                  <a:pt x="773097" y="829582"/>
                  <a:pt x="771591" y="825024"/>
                </a:cubicBezTo>
                <a:cubicBezTo>
                  <a:pt x="767070" y="814388"/>
                  <a:pt x="761043" y="802233"/>
                  <a:pt x="756523" y="790078"/>
                </a:cubicBezTo>
                <a:cubicBezTo>
                  <a:pt x="745976" y="764248"/>
                  <a:pt x="733922" y="736898"/>
                  <a:pt x="727895" y="726263"/>
                </a:cubicBezTo>
                <a:cubicBezTo>
                  <a:pt x="727895" y="724743"/>
                  <a:pt x="726388" y="720185"/>
                  <a:pt x="723374" y="714108"/>
                </a:cubicBezTo>
                <a:cubicBezTo>
                  <a:pt x="721868" y="709550"/>
                  <a:pt x="718854" y="701953"/>
                  <a:pt x="717347" y="694356"/>
                </a:cubicBezTo>
                <a:cubicBezTo>
                  <a:pt x="715840" y="692836"/>
                  <a:pt x="715840" y="691317"/>
                  <a:pt x="715840" y="691317"/>
                </a:cubicBezTo>
                <a:cubicBezTo>
                  <a:pt x="709813" y="680681"/>
                  <a:pt x="702280" y="670045"/>
                  <a:pt x="696253" y="660929"/>
                </a:cubicBezTo>
                <a:cubicBezTo>
                  <a:pt x="687212" y="633579"/>
                  <a:pt x="676665" y="603191"/>
                  <a:pt x="667624" y="574323"/>
                </a:cubicBezTo>
                <a:cubicBezTo>
                  <a:pt x="658584" y="546973"/>
                  <a:pt x="649543" y="521143"/>
                  <a:pt x="643516" y="501391"/>
                </a:cubicBezTo>
                <a:cubicBezTo>
                  <a:pt x="640502" y="490755"/>
                  <a:pt x="637489" y="483158"/>
                  <a:pt x="634476" y="475561"/>
                </a:cubicBezTo>
                <a:cubicBezTo>
                  <a:pt x="631462" y="469483"/>
                  <a:pt x="629955" y="464925"/>
                  <a:pt x="628448" y="461887"/>
                </a:cubicBezTo>
                <a:cubicBezTo>
                  <a:pt x="623928" y="451251"/>
                  <a:pt x="620915" y="434537"/>
                  <a:pt x="619408" y="420863"/>
                </a:cubicBezTo>
                <a:cubicBezTo>
                  <a:pt x="617901" y="413265"/>
                  <a:pt x="617901" y="407188"/>
                  <a:pt x="617901" y="402630"/>
                </a:cubicBezTo>
                <a:cubicBezTo>
                  <a:pt x="617901" y="401110"/>
                  <a:pt x="617901" y="399591"/>
                  <a:pt x="617901" y="398071"/>
                </a:cubicBezTo>
                <a:close/>
                <a:moveTo>
                  <a:pt x="724257" y="366879"/>
                </a:moveTo>
                <a:cubicBezTo>
                  <a:pt x="725769" y="366879"/>
                  <a:pt x="727281" y="366879"/>
                  <a:pt x="727281" y="366879"/>
                </a:cubicBezTo>
                <a:cubicBezTo>
                  <a:pt x="731816" y="392693"/>
                  <a:pt x="739375" y="421543"/>
                  <a:pt x="748445" y="451911"/>
                </a:cubicBezTo>
                <a:cubicBezTo>
                  <a:pt x="793798" y="594642"/>
                  <a:pt x="884502" y="778370"/>
                  <a:pt x="884502" y="778370"/>
                </a:cubicBezTo>
                <a:cubicBezTo>
                  <a:pt x="932878" y="878586"/>
                  <a:pt x="978230" y="928694"/>
                  <a:pt x="1006953" y="951470"/>
                </a:cubicBezTo>
                <a:cubicBezTo>
                  <a:pt x="1008465" y="956025"/>
                  <a:pt x="1009976" y="960581"/>
                  <a:pt x="1009976" y="965136"/>
                </a:cubicBezTo>
                <a:cubicBezTo>
                  <a:pt x="1013000" y="980320"/>
                  <a:pt x="1013000" y="992467"/>
                  <a:pt x="1011488" y="1001578"/>
                </a:cubicBezTo>
                <a:cubicBezTo>
                  <a:pt x="1011488" y="1001578"/>
                  <a:pt x="1009976" y="1004615"/>
                  <a:pt x="1005441" y="1009170"/>
                </a:cubicBezTo>
                <a:lnTo>
                  <a:pt x="1005413" y="1009113"/>
                </a:lnTo>
                <a:lnTo>
                  <a:pt x="976670" y="1036201"/>
                </a:lnTo>
                <a:lnTo>
                  <a:pt x="976718" y="1036502"/>
                </a:lnTo>
                <a:cubicBezTo>
                  <a:pt x="973695" y="1039538"/>
                  <a:pt x="969159" y="1042575"/>
                  <a:pt x="966136" y="1044094"/>
                </a:cubicBezTo>
                <a:cubicBezTo>
                  <a:pt x="966136" y="1044094"/>
                  <a:pt x="966136" y="1045612"/>
                  <a:pt x="966136" y="1045612"/>
                </a:cubicBezTo>
                <a:cubicBezTo>
                  <a:pt x="963112" y="1047130"/>
                  <a:pt x="960089" y="1048649"/>
                  <a:pt x="957065" y="1048649"/>
                </a:cubicBezTo>
                <a:cubicBezTo>
                  <a:pt x="957065" y="1048649"/>
                  <a:pt x="955554" y="1045612"/>
                  <a:pt x="954042" y="1042575"/>
                </a:cubicBezTo>
                <a:cubicBezTo>
                  <a:pt x="952530" y="1039538"/>
                  <a:pt x="951018" y="1034983"/>
                  <a:pt x="949507" y="1030428"/>
                </a:cubicBezTo>
                <a:cubicBezTo>
                  <a:pt x="947995" y="1028909"/>
                  <a:pt x="947995" y="1027391"/>
                  <a:pt x="946483" y="1025873"/>
                </a:cubicBezTo>
                <a:cubicBezTo>
                  <a:pt x="941948" y="1013725"/>
                  <a:pt x="935901" y="998541"/>
                  <a:pt x="932878" y="990949"/>
                </a:cubicBezTo>
                <a:cubicBezTo>
                  <a:pt x="932878" y="990949"/>
                  <a:pt x="931367" y="989431"/>
                  <a:pt x="931367" y="986394"/>
                </a:cubicBezTo>
                <a:cubicBezTo>
                  <a:pt x="925319" y="971210"/>
                  <a:pt x="908691" y="925657"/>
                  <a:pt x="886014" y="867957"/>
                </a:cubicBezTo>
                <a:cubicBezTo>
                  <a:pt x="870897" y="828478"/>
                  <a:pt x="854268" y="785962"/>
                  <a:pt x="836127" y="740410"/>
                </a:cubicBezTo>
                <a:cubicBezTo>
                  <a:pt x="810427" y="678155"/>
                  <a:pt x="784727" y="612863"/>
                  <a:pt x="759028" y="559718"/>
                </a:cubicBezTo>
                <a:cubicBezTo>
                  <a:pt x="746933" y="533905"/>
                  <a:pt x="734839" y="509611"/>
                  <a:pt x="724257" y="489871"/>
                </a:cubicBezTo>
                <a:cubicBezTo>
                  <a:pt x="713675" y="470132"/>
                  <a:pt x="703093" y="454948"/>
                  <a:pt x="694022" y="445837"/>
                </a:cubicBezTo>
                <a:cubicBezTo>
                  <a:pt x="694022" y="445837"/>
                  <a:pt x="692511" y="444319"/>
                  <a:pt x="692511" y="444319"/>
                </a:cubicBezTo>
                <a:cubicBezTo>
                  <a:pt x="684952" y="435208"/>
                  <a:pt x="678905" y="429135"/>
                  <a:pt x="672858" y="423061"/>
                </a:cubicBezTo>
                <a:cubicBezTo>
                  <a:pt x="672858" y="420024"/>
                  <a:pt x="674370" y="418506"/>
                  <a:pt x="674370" y="415469"/>
                </a:cubicBezTo>
                <a:cubicBezTo>
                  <a:pt x="675882" y="415469"/>
                  <a:pt x="675882" y="413950"/>
                  <a:pt x="675882" y="413950"/>
                </a:cubicBezTo>
                <a:cubicBezTo>
                  <a:pt x="677393" y="409395"/>
                  <a:pt x="681928" y="404840"/>
                  <a:pt x="687975" y="395729"/>
                </a:cubicBezTo>
                <a:cubicBezTo>
                  <a:pt x="697046" y="385100"/>
                  <a:pt x="707628" y="371435"/>
                  <a:pt x="718210" y="368398"/>
                </a:cubicBezTo>
                <a:cubicBezTo>
                  <a:pt x="719722" y="366879"/>
                  <a:pt x="722745" y="366879"/>
                  <a:pt x="724257" y="366879"/>
                </a:cubicBezTo>
                <a:close/>
                <a:moveTo>
                  <a:pt x="1941580" y="350541"/>
                </a:moveTo>
                <a:cubicBezTo>
                  <a:pt x="1964225" y="350541"/>
                  <a:pt x="1982341" y="362703"/>
                  <a:pt x="1995929" y="380947"/>
                </a:cubicBezTo>
                <a:cubicBezTo>
                  <a:pt x="2009516" y="400711"/>
                  <a:pt x="2018574" y="429597"/>
                  <a:pt x="2018574" y="464565"/>
                </a:cubicBezTo>
                <a:cubicBezTo>
                  <a:pt x="2018574" y="494971"/>
                  <a:pt x="2012535" y="528418"/>
                  <a:pt x="1998948" y="566426"/>
                </a:cubicBezTo>
                <a:cubicBezTo>
                  <a:pt x="1995929" y="575549"/>
                  <a:pt x="1991399" y="586191"/>
                  <a:pt x="1986870" y="596833"/>
                </a:cubicBezTo>
                <a:cubicBezTo>
                  <a:pt x="1977812" y="607475"/>
                  <a:pt x="1965735" y="619638"/>
                  <a:pt x="1955167" y="633321"/>
                </a:cubicBezTo>
                <a:cubicBezTo>
                  <a:pt x="1923464" y="668288"/>
                  <a:pt x="1887231" y="715419"/>
                  <a:pt x="1847979" y="771670"/>
                </a:cubicBezTo>
                <a:cubicBezTo>
                  <a:pt x="1767966" y="884174"/>
                  <a:pt x="1697010" y="1001239"/>
                  <a:pt x="1677384" y="1034686"/>
                </a:cubicBezTo>
                <a:cubicBezTo>
                  <a:pt x="1672855" y="1043808"/>
                  <a:pt x="1666817" y="1051410"/>
                  <a:pt x="1663797" y="1060532"/>
                </a:cubicBezTo>
                <a:cubicBezTo>
                  <a:pt x="1663797" y="1060532"/>
                  <a:pt x="1662287" y="1059012"/>
                  <a:pt x="1662287" y="1059012"/>
                </a:cubicBezTo>
                <a:cubicBezTo>
                  <a:pt x="1660778" y="1057491"/>
                  <a:pt x="1660778" y="1054451"/>
                  <a:pt x="1660778" y="1051410"/>
                </a:cubicBezTo>
                <a:cubicBezTo>
                  <a:pt x="1660778" y="1043808"/>
                  <a:pt x="1659268" y="1028605"/>
                  <a:pt x="1656249" y="1011881"/>
                </a:cubicBezTo>
                <a:cubicBezTo>
                  <a:pt x="1656249" y="1010361"/>
                  <a:pt x="1654739" y="1007321"/>
                  <a:pt x="1654739" y="1005800"/>
                </a:cubicBezTo>
                <a:cubicBezTo>
                  <a:pt x="1651720" y="984516"/>
                  <a:pt x="1650210" y="961711"/>
                  <a:pt x="1650210" y="938906"/>
                </a:cubicBezTo>
                <a:cubicBezTo>
                  <a:pt x="1650210" y="920662"/>
                  <a:pt x="1651720" y="903938"/>
                  <a:pt x="1656249" y="890255"/>
                </a:cubicBezTo>
                <a:cubicBezTo>
                  <a:pt x="1666817" y="867451"/>
                  <a:pt x="1716636" y="733662"/>
                  <a:pt x="1774004" y="605955"/>
                </a:cubicBezTo>
                <a:cubicBezTo>
                  <a:pt x="1804198" y="542101"/>
                  <a:pt x="1834392" y="478248"/>
                  <a:pt x="1861566" y="431118"/>
                </a:cubicBezTo>
                <a:cubicBezTo>
                  <a:pt x="1876663" y="408313"/>
                  <a:pt x="1888741" y="388549"/>
                  <a:pt x="1900818" y="374866"/>
                </a:cubicBezTo>
                <a:cubicBezTo>
                  <a:pt x="1906857" y="367264"/>
                  <a:pt x="1912896" y="362703"/>
                  <a:pt x="1917425" y="358142"/>
                </a:cubicBezTo>
                <a:cubicBezTo>
                  <a:pt x="1920444" y="356622"/>
                  <a:pt x="1923464" y="355101"/>
                  <a:pt x="1924973" y="353581"/>
                </a:cubicBezTo>
                <a:cubicBezTo>
                  <a:pt x="1927993" y="352061"/>
                  <a:pt x="1929502" y="352061"/>
                  <a:pt x="1931012" y="352061"/>
                </a:cubicBezTo>
                <a:cubicBezTo>
                  <a:pt x="1934031" y="352061"/>
                  <a:pt x="1937051" y="350541"/>
                  <a:pt x="1941580" y="350541"/>
                </a:cubicBezTo>
                <a:close/>
                <a:moveTo>
                  <a:pt x="782077" y="261420"/>
                </a:moveTo>
                <a:cubicBezTo>
                  <a:pt x="782077" y="261420"/>
                  <a:pt x="782077" y="261420"/>
                  <a:pt x="783587" y="261420"/>
                </a:cubicBezTo>
                <a:cubicBezTo>
                  <a:pt x="798686" y="261420"/>
                  <a:pt x="819826" y="272044"/>
                  <a:pt x="848516" y="303914"/>
                </a:cubicBezTo>
                <a:cubicBezTo>
                  <a:pt x="848516" y="303914"/>
                  <a:pt x="850026" y="305432"/>
                  <a:pt x="853046" y="308467"/>
                </a:cubicBezTo>
                <a:cubicBezTo>
                  <a:pt x="868146" y="328196"/>
                  <a:pt x="920996" y="398007"/>
                  <a:pt x="960255" y="475406"/>
                </a:cubicBezTo>
                <a:cubicBezTo>
                  <a:pt x="970825" y="495135"/>
                  <a:pt x="979885" y="516382"/>
                  <a:pt x="987435" y="536111"/>
                </a:cubicBezTo>
                <a:cubicBezTo>
                  <a:pt x="1007064" y="587711"/>
                  <a:pt x="1034244" y="648416"/>
                  <a:pt x="1056894" y="709121"/>
                </a:cubicBezTo>
                <a:cubicBezTo>
                  <a:pt x="1079544" y="768308"/>
                  <a:pt x="1097664" y="825978"/>
                  <a:pt x="1097664" y="868471"/>
                </a:cubicBezTo>
                <a:cubicBezTo>
                  <a:pt x="1097664" y="869989"/>
                  <a:pt x="1097664" y="869989"/>
                  <a:pt x="1097664" y="871506"/>
                </a:cubicBezTo>
                <a:cubicBezTo>
                  <a:pt x="1097664" y="879095"/>
                  <a:pt x="1096154" y="888200"/>
                  <a:pt x="1094644" y="894271"/>
                </a:cubicBezTo>
                <a:cubicBezTo>
                  <a:pt x="1094644" y="894271"/>
                  <a:pt x="1094644" y="894271"/>
                  <a:pt x="1094644" y="895789"/>
                </a:cubicBezTo>
                <a:cubicBezTo>
                  <a:pt x="1093134" y="898824"/>
                  <a:pt x="1090114" y="915518"/>
                  <a:pt x="1082564" y="930694"/>
                </a:cubicBezTo>
                <a:cubicBezTo>
                  <a:pt x="1078034" y="938282"/>
                  <a:pt x="1073504" y="945870"/>
                  <a:pt x="1067464" y="951941"/>
                </a:cubicBezTo>
                <a:cubicBezTo>
                  <a:pt x="1061424" y="956494"/>
                  <a:pt x="1053874" y="959529"/>
                  <a:pt x="1046324" y="959529"/>
                </a:cubicBezTo>
                <a:cubicBezTo>
                  <a:pt x="1044814" y="959529"/>
                  <a:pt x="1041794" y="959529"/>
                  <a:pt x="1040284" y="959529"/>
                </a:cubicBezTo>
                <a:cubicBezTo>
                  <a:pt x="1038774" y="958011"/>
                  <a:pt x="1034244" y="956494"/>
                  <a:pt x="1028204" y="951941"/>
                </a:cubicBezTo>
                <a:cubicBezTo>
                  <a:pt x="1026694" y="950423"/>
                  <a:pt x="1026694" y="948906"/>
                  <a:pt x="1026694" y="945870"/>
                </a:cubicBezTo>
                <a:cubicBezTo>
                  <a:pt x="1025184" y="941317"/>
                  <a:pt x="1023674" y="938282"/>
                  <a:pt x="1019144" y="935247"/>
                </a:cubicBezTo>
                <a:cubicBezTo>
                  <a:pt x="991965" y="912482"/>
                  <a:pt x="948175" y="865436"/>
                  <a:pt x="901366" y="769825"/>
                </a:cubicBezTo>
                <a:cubicBezTo>
                  <a:pt x="901366" y="769825"/>
                  <a:pt x="901366" y="769825"/>
                  <a:pt x="901366" y="768308"/>
                </a:cubicBezTo>
                <a:cubicBezTo>
                  <a:pt x="886266" y="736438"/>
                  <a:pt x="807746" y="574052"/>
                  <a:pt x="768487" y="445054"/>
                </a:cubicBezTo>
                <a:cubicBezTo>
                  <a:pt x="757917" y="413183"/>
                  <a:pt x="750367" y="385866"/>
                  <a:pt x="747347" y="363102"/>
                </a:cubicBezTo>
                <a:cubicBezTo>
                  <a:pt x="745837" y="357031"/>
                  <a:pt x="741307" y="350961"/>
                  <a:pt x="735267" y="349443"/>
                </a:cubicBezTo>
                <a:cubicBezTo>
                  <a:pt x="735267" y="341855"/>
                  <a:pt x="733757" y="334267"/>
                  <a:pt x="733757" y="326679"/>
                </a:cubicBezTo>
                <a:cubicBezTo>
                  <a:pt x="733757" y="314537"/>
                  <a:pt x="735267" y="303914"/>
                  <a:pt x="739797" y="297844"/>
                </a:cubicBezTo>
                <a:cubicBezTo>
                  <a:pt x="739797" y="297844"/>
                  <a:pt x="739797" y="297844"/>
                  <a:pt x="739797" y="296326"/>
                </a:cubicBezTo>
                <a:cubicBezTo>
                  <a:pt x="741307" y="294808"/>
                  <a:pt x="744327" y="285702"/>
                  <a:pt x="751877" y="278114"/>
                </a:cubicBezTo>
                <a:cubicBezTo>
                  <a:pt x="759427" y="269009"/>
                  <a:pt x="768487" y="261420"/>
                  <a:pt x="782077" y="261420"/>
                </a:cubicBezTo>
                <a:close/>
                <a:moveTo>
                  <a:pt x="1849924" y="255478"/>
                </a:moveTo>
                <a:cubicBezTo>
                  <a:pt x="1863493" y="255478"/>
                  <a:pt x="1872540" y="260034"/>
                  <a:pt x="1880079" y="269144"/>
                </a:cubicBezTo>
                <a:cubicBezTo>
                  <a:pt x="1892141" y="282810"/>
                  <a:pt x="1898172" y="305586"/>
                  <a:pt x="1902695" y="325325"/>
                </a:cubicBezTo>
                <a:cubicBezTo>
                  <a:pt x="1902695" y="331399"/>
                  <a:pt x="1904203" y="338991"/>
                  <a:pt x="1904203" y="343546"/>
                </a:cubicBezTo>
                <a:cubicBezTo>
                  <a:pt x="1898172" y="348101"/>
                  <a:pt x="1892141" y="355693"/>
                  <a:pt x="1886110" y="363285"/>
                </a:cubicBezTo>
                <a:cubicBezTo>
                  <a:pt x="1874048" y="376951"/>
                  <a:pt x="1860478" y="396690"/>
                  <a:pt x="1845400" y="422503"/>
                </a:cubicBezTo>
                <a:cubicBezTo>
                  <a:pt x="1819768" y="465019"/>
                  <a:pt x="1789613" y="524237"/>
                  <a:pt x="1756443" y="598639"/>
                </a:cubicBezTo>
                <a:cubicBezTo>
                  <a:pt x="1705179" y="711001"/>
                  <a:pt x="1659946" y="827918"/>
                  <a:pt x="1643361" y="870433"/>
                </a:cubicBezTo>
                <a:cubicBezTo>
                  <a:pt x="1640345" y="876507"/>
                  <a:pt x="1638837" y="881062"/>
                  <a:pt x="1638837" y="884099"/>
                </a:cubicBezTo>
                <a:cubicBezTo>
                  <a:pt x="1632806" y="897765"/>
                  <a:pt x="1629791" y="915985"/>
                  <a:pt x="1629791" y="938762"/>
                </a:cubicBezTo>
                <a:cubicBezTo>
                  <a:pt x="1629791" y="963056"/>
                  <a:pt x="1632806" y="988869"/>
                  <a:pt x="1635822" y="1007090"/>
                </a:cubicBezTo>
                <a:cubicBezTo>
                  <a:pt x="1635822" y="1008608"/>
                  <a:pt x="1635822" y="1008608"/>
                  <a:pt x="1635822" y="1008608"/>
                </a:cubicBezTo>
                <a:cubicBezTo>
                  <a:pt x="1628283" y="1023792"/>
                  <a:pt x="1620744" y="1037458"/>
                  <a:pt x="1616221" y="1048087"/>
                </a:cubicBezTo>
                <a:cubicBezTo>
                  <a:pt x="1611698" y="1054161"/>
                  <a:pt x="1608682" y="1060234"/>
                  <a:pt x="1607175" y="1063271"/>
                </a:cubicBezTo>
                <a:cubicBezTo>
                  <a:pt x="1605667" y="1064789"/>
                  <a:pt x="1604159" y="1066308"/>
                  <a:pt x="1604159" y="1067826"/>
                </a:cubicBezTo>
                <a:cubicBezTo>
                  <a:pt x="1604159" y="1067826"/>
                  <a:pt x="1604159" y="1067826"/>
                  <a:pt x="1602651" y="1069345"/>
                </a:cubicBezTo>
                <a:cubicBezTo>
                  <a:pt x="1599636" y="1072381"/>
                  <a:pt x="1595112" y="1073900"/>
                  <a:pt x="1589081" y="1073900"/>
                </a:cubicBezTo>
                <a:cubicBezTo>
                  <a:pt x="1583050" y="1073900"/>
                  <a:pt x="1577019" y="1072381"/>
                  <a:pt x="1572496" y="1070863"/>
                </a:cubicBezTo>
                <a:cubicBezTo>
                  <a:pt x="1569481" y="1069345"/>
                  <a:pt x="1566465" y="1067826"/>
                  <a:pt x="1566465" y="1067826"/>
                </a:cubicBezTo>
                <a:cubicBezTo>
                  <a:pt x="1566465" y="1067826"/>
                  <a:pt x="1566465" y="1067826"/>
                  <a:pt x="1563450" y="1067826"/>
                </a:cubicBezTo>
                <a:cubicBezTo>
                  <a:pt x="1563450" y="1067826"/>
                  <a:pt x="1563450" y="1067826"/>
                  <a:pt x="1563450" y="1066308"/>
                </a:cubicBezTo>
                <a:cubicBezTo>
                  <a:pt x="1563450" y="1066308"/>
                  <a:pt x="1561942" y="1064789"/>
                  <a:pt x="1558926" y="1063271"/>
                </a:cubicBezTo>
                <a:cubicBezTo>
                  <a:pt x="1552895" y="1058716"/>
                  <a:pt x="1545356" y="1051124"/>
                  <a:pt x="1537818" y="1045050"/>
                </a:cubicBezTo>
                <a:cubicBezTo>
                  <a:pt x="1530279" y="1037458"/>
                  <a:pt x="1524248" y="1031384"/>
                  <a:pt x="1521232" y="1028348"/>
                </a:cubicBezTo>
                <a:cubicBezTo>
                  <a:pt x="1519725" y="1025311"/>
                  <a:pt x="1516709" y="1023792"/>
                  <a:pt x="1513693" y="1022274"/>
                </a:cubicBezTo>
                <a:cubicBezTo>
                  <a:pt x="1510678" y="1020756"/>
                  <a:pt x="1509170" y="1020756"/>
                  <a:pt x="1506155" y="1017719"/>
                </a:cubicBezTo>
                <a:cubicBezTo>
                  <a:pt x="1506155" y="1017719"/>
                  <a:pt x="1504647" y="1017719"/>
                  <a:pt x="1504647" y="1016200"/>
                </a:cubicBezTo>
                <a:cubicBezTo>
                  <a:pt x="1506155" y="1011645"/>
                  <a:pt x="1507662" y="1005572"/>
                  <a:pt x="1506155" y="999498"/>
                </a:cubicBezTo>
                <a:cubicBezTo>
                  <a:pt x="1506155" y="993424"/>
                  <a:pt x="1510678" y="976722"/>
                  <a:pt x="1512186" y="970648"/>
                </a:cubicBezTo>
                <a:cubicBezTo>
                  <a:pt x="1515201" y="956982"/>
                  <a:pt x="1521232" y="937243"/>
                  <a:pt x="1530279" y="912949"/>
                </a:cubicBezTo>
                <a:cubicBezTo>
                  <a:pt x="1543849" y="868915"/>
                  <a:pt x="1564957" y="811215"/>
                  <a:pt x="1589081" y="744405"/>
                </a:cubicBezTo>
                <a:cubicBezTo>
                  <a:pt x="1635822" y="615341"/>
                  <a:pt x="1687086" y="483240"/>
                  <a:pt x="1712718" y="424022"/>
                </a:cubicBezTo>
                <a:cubicBezTo>
                  <a:pt x="1721764" y="401245"/>
                  <a:pt x="1726287" y="393654"/>
                  <a:pt x="1727795" y="390617"/>
                </a:cubicBezTo>
                <a:cubicBezTo>
                  <a:pt x="1730811" y="384543"/>
                  <a:pt x="1736842" y="376951"/>
                  <a:pt x="1744381" y="366322"/>
                </a:cubicBezTo>
                <a:cubicBezTo>
                  <a:pt x="1745888" y="364804"/>
                  <a:pt x="1747396" y="361767"/>
                  <a:pt x="1747396" y="358730"/>
                </a:cubicBezTo>
                <a:cubicBezTo>
                  <a:pt x="1747396" y="355693"/>
                  <a:pt x="1748904" y="354175"/>
                  <a:pt x="1748904" y="352657"/>
                </a:cubicBezTo>
                <a:cubicBezTo>
                  <a:pt x="1748904" y="349620"/>
                  <a:pt x="1748904" y="346583"/>
                  <a:pt x="1750412" y="345065"/>
                </a:cubicBezTo>
                <a:cubicBezTo>
                  <a:pt x="1760966" y="332917"/>
                  <a:pt x="1771520" y="319252"/>
                  <a:pt x="1782074" y="307104"/>
                </a:cubicBezTo>
                <a:cubicBezTo>
                  <a:pt x="1795644" y="293439"/>
                  <a:pt x="1806199" y="281291"/>
                  <a:pt x="1815245" y="272181"/>
                </a:cubicBezTo>
                <a:cubicBezTo>
                  <a:pt x="1822784" y="266107"/>
                  <a:pt x="1827307" y="260034"/>
                  <a:pt x="1828815" y="258515"/>
                </a:cubicBezTo>
                <a:cubicBezTo>
                  <a:pt x="1836354" y="255478"/>
                  <a:pt x="1843893" y="255478"/>
                  <a:pt x="1849924" y="255478"/>
                </a:cubicBezTo>
                <a:close/>
                <a:moveTo>
                  <a:pt x="894327" y="219012"/>
                </a:moveTo>
                <a:cubicBezTo>
                  <a:pt x="895843" y="219012"/>
                  <a:pt x="900391" y="219012"/>
                  <a:pt x="903423" y="219012"/>
                </a:cubicBezTo>
                <a:cubicBezTo>
                  <a:pt x="911002" y="219012"/>
                  <a:pt x="918582" y="219012"/>
                  <a:pt x="923130" y="219012"/>
                </a:cubicBezTo>
                <a:cubicBezTo>
                  <a:pt x="924646" y="219012"/>
                  <a:pt x="926162" y="219012"/>
                  <a:pt x="926162" y="219012"/>
                </a:cubicBezTo>
                <a:cubicBezTo>
                  <a:pt x="927678" y="222046"/>
                  <a:pt x="929194" y="228115"/>
                  <a:pt x="932226" y="234183"/>
                </a:cubicBezTo>
                <a:cubicBezTo>
                  <a:pt x="958754" y="309847"/>
                  <a:pt x="1059566" y="595745"/>
                  <a:pt x="1134117" y="809338"/>
                </a:cubicBezTo>
                <a:lnTo>
                  <a:pt x="1164145" y="895565"/>
                </a:lnTo>
                <a:lnTo>
                  <a:pt x="1152040" y="897145"/>
                </a:lnTo>
                <a:cubicBezTo>
                  <a:pt x="1147492" y="897145"/>
                  <a:pt x="1144460" y="897145"/>
                  <a:pt x="1141428" y="895628"/>
                </a:cubicBezTo>
                <a:cubicBezTo>
                  <a:pt x="1141428" y="895628"/>
                  <a:pt x="1139912" y="895628"/>
                  <a:pt x="1139912" y="895628"/>
                </a:cubicBezTo>
                <a:cubicBezTo>
                  <a:pt x="1139912" y="895628"/>
                  <a:pt x="1139912" y="895628"/>
                  <a:pt x="1138396" y="895628"/>
                </a:cubicBezTo>
                <a:cubicBezTo>
                  <a:pt x="1138396" y="895628"/>
                  <a:pt x="1135364" y="894111"/>
                  <a:pt x="1133848" y="891077"/>
                </a:cubicBezTo>
                <a:cubicBezTo>
                  <a:pt x="1129300" y="886525"/>
                  <a:pt x="1123236" y="878940"/>
                  <a:pt x="1117172" y="868320"/>
                </a:cubicBezTo>
                <a:cubicBezTo>
                  <a:pt x="1117172" y="866803"/>
                  <a:pt x="1117172" y="866803"/>
                  <a:pt x="1115656" y="865286"/>
                </a:cubicBezTo>
                <a:cubicBezTo>
                  <a:pt x="1115656" y="827359"/>
                  <a:pt x="1102013" y="774262"/>
                  <a:pt x="1074725" y="701443"/>
                </a:cubicBezTo>
                <a:cubicBezTo>
                  <a:pt x="1062598" y="671101"/>
                  <a:pt x="1050470" y="640759"/>
                  <a:pt x="1036826" y="610418"/>
                </a:cubicBezTo>
                <a:cubicBezTo>
                  <a:pt x="1024699" y="581593"/>
                  <a:pt x="1014087" y="554286"/>
                  <a:pt x="1004991" y="530013"/>
                </a:cubicBezTo>
                <a:cubicBezTo>
                  <a:pt x="997411" y="508774"/>
                  <a:pt x="988316" y="489052"/>
                  <a:pt x="977704" y="467813"/>
                </a:cubicBezTo>
                <a:cubicBezTo>
                  <a:pt x="973156" y="452642"/>
                  <a:pt x="967092" y="435954"/>
                  <a:pt x="961028" y="420783"/>
                </a:cubicBezTo>
                <a:cubicBezTo>
                  <a:pt x="953448" y="396510"/>
                  <a:pt x="944353" y="373754"/>
                  <a:pt x="938289" y="355549"/>
                </a:cubicBezTo>
                <a:cubicBezTo>
                  <a:pt x="933742" y="346447"/>
                  <a:pt x="930710" y="338861"/>
                  <a:pt x="927678" y="331276"/>
                </a:cubicBezTo>
                <a:cubicBezTo>
                  <a:pt x="924646" y="325208"/>
                  <a:pt x="921614" y="320656"/>
                  <a:pt x="918582" y="316105"/>
                </a:cubicBezTo>
                <a:cubicBezTo>
                  <a:pt x="911002" y="305485"/>
                  <a:pt x="903423" y="287280"/>
                  <a:pt x="897359" y="270593"/>
                </a:cubicBezTo>
                <a:cubicBezTo>
                  <a:pt x="891295" y="252388"/>
                  <a:pt x="886747" y="235700"/>
                  <a:pt x="886747" y="226597"/>
                </a:cubicBezTo>
                <a:cubicBezTo>
                  <a:pt x="886747" y="226597"/>
                  <a:pt x="886747" y="226597"/>
                  <a:pt x="886747" y="225080"/>
                </a:cubicBezTo>
                <a:cubicBezTo>
                  <a:pt x="886747" y="223563"/>
                  <a:pt x="888263" y="222046"/>
                  <a:pt x="888263" y="222046"/>
                </a:cubicBezTo>
                <a:cubicBezTo>
                  <a:pt x="889779" y="220529"/>
                  <a:pt x="891295" y="220529"/>
                  <a:pt x="894327" y="219012"/>
                </a:cubicBezTo>
                <a:close/>
                <a:moveTo>
                  <a:pt x="967092" y="187153"/>
                </a:moveTo>
                <a:cubicBezTo>
                  <a:pt x="968608" y="193222"/>
                  <a:pt x="971640" y="203841"/>
                  <a:pt x="977704" y="215978"/>
                </a:cubicBezTo>
                <a:cubicBezTo>
                  <a:pt x="977704" y="220529"/>
                  <a:pt x="977704" y="223563"/>
                  <a:pt x="977704" y="225080"/>
                </a:cubicBezTo>
                <a:cubicBezTo>
                  <a:pt x="977704" y="231149"/>
                  <a:pt x="979220" y="238734"/>
                  <a:pt x="979220" y="241768"/>
                </a:cubicBezTo>
                <a:cubicBezTo>
                  <a:pt x="980736" y="247837"/>
                  <a:pt x="982252" y="256939"/>
                  <a:pt x="983768" y="264524"/>
                </a:cubicBezTo>
                <a:cubicBezTo>
                  <a:pt x="988316" y="284246"/>
                  <a:pt x="994379" y="308520"/>
                  <a:pt x="1001959" y="335827"/>
                </a:cubicBezTo>
                <a:cubicBezTo>
                  <a:pt x="1017119" y="394993"/>
                  <a:pt x="1035310" y="458710"/>
                  <a:pt x="1050470" y="505740"/>
                </a:cubicBezTo>
                <a:cubicBezTo>
                  <a:pt x="1056534" y="525461"/>
                  <a:pt x="1068662" y="563388"/>
                  <a:pt x="1076241" y="580076"/>
                </a:cubicBezTo>
                <a:cubicBezTo>
                  <a:pt x="1083821" y="598281"/>
                  <a:pt x="1094433" y="636208"/>
                  <a:pt x="1103529" y="674135"/>
                </a:cubicBezTo>
                <a:cubicBezTo>
                  <a:pt x="1103529" y="674135"/>
                  <a:pt x="1103529" y="674135"/>
                  <a:pt x="1105045" y="677169"/>
                </a:cubicBezTo>
                <a:cubicBezTo>
                  <a:pt x="1115656" y="718130"/>
                  <a:pt x="1127784" y="765159"/>
                  <a:pt x="1141428" y="804603"/>
                </a:cubicBezTo>
                <a:cubicBezTo>
                  <a:pt x="1150524" y="834945"/>
                  <a:pt x="1161135" y="856184"/>
                  <a:pt x="1170231" y="871355"/>
                </a:cubicBezTo>
                <a:cubicBezTo>
                  <a:pt x="1173263" y="877423"/>
                  <a:pt x="1177811" y="881974"/>
                  <a:pt x="1180843" y="885008"/>
                </a:cubicBezTo>
                <a:cubicBezTo>
                  <a:pt x="1180843" y="886525"/>
                  <a:pt x="1179327" y="886525"/>
                  <a:pt x="1179327" y="888042"/>
                </a:cubicBezTo>
                <a:cubicBezTo>
                  <a:pt x="1174779" y="891835"/>
                  <a:pt x="1169852" y="894111"/>
                  <a:pt x="1165115" y="895438"/>
                </a:cubicBezTo>
                <a:lnTo>
                  <a:pt x="1164346" y="895539"/>
                </a:lnTo>
                <a:lnTo>
                  <a:pt x="1170231" y="892594"/>
                </a:lnTo>
                <a:cubicBezTo>
                  <a:pt x="1089885" y="663516"/>
                  <a:pt x="947384" y="261490"/>
                  <a:pt x="932226" y="217495"/>
                </a:cubicBezTo>
                <a:cubicBezTo>
                  <a:pt x="932226" y="215978"/>
                  <a:pt x="932226" y="215978"/>
                  <a:pt x="933742" y="215978"/>
                </a:cubicBezTo>
                <a:cubicBezTo>
                  <a:pt x="938289" y="211427"/>
                  <a:pt x="945869" y="203841"/>
                  <a:pt x="953448" y="197773"/>
                </a:cubicBezTo>
                <a:cubicBezTo>
                  <a:pt x="957996" y="194739"/>
                  <a:pt x="961028" y="191705"/>
                  <a:pt x="964060" y="188671"/>
                </a:cubicBezTo>
                <a:cubicBezTo>
                  <a:pt x="965576" y="188671"/>
                  <a:pt x="965576" y="188671"/>
                  <a:pt x="967092" y="187153"/>
                </a:cubicBezTo>
                <a:close/>
                <a:moveTo>
                  <a:pt x="1675860" y="167843"/>
                </a:moveTo>
                <a:cubicBezTo>
                  <a:pt x="1690955" y="167843"/>
                  <a:pt x="1704540" y="172396"/>
                  <a:pt x="1716616" y="179984"/>
                </a:cubicBezTo>
                <a:cubicBezTo>
                  <a:pt x="1728692" y="187572"/>
                  <a:pt x="1737749" y="196677"/>
                  <a:pt x="1740768" y="204265"/>
                </a:cubicBezTo>
                <a:cubicBezTo>
                  <a:pt x="1742277" y="208818"/>
                  <a:pt x="1743787" y="217923"/>
                  <a:pt x="1743787" y="228546"/>
                </a:cubicBezTo>
                <a:cubicBezTo>
                  <a:pt x="1743787" y="255862"/>
                  <a:pt x="1737749" y="298354"/>
                  <a:pt x="1733220" y="336294"/>
                </a:cubicBezTo>
                <a:cubicBezTo>
                  <a:pt x="1731711" y="340846"/>
                  <a:pt x="1731711" y="345399"/>
                  <a:pt x="1730201" y="349952"/>
                </a:cubicBezTo>
                <a:cubicBezTo>
                  <a:pt x="1730201" y="351469"/>
                  <a:pt x="1730201" y="352987"/>
                  <a:pt x="1730201" y="356022"/>
                </a:cubicBezTo>
                <a:cubicBezTo>
                  <a:pt x="1722654" y="365127"/>
                  <a:pt x="1716616" y="374233"/>
                  <a:pt x="1712088" y="381821"/>
                </a:cubicBezTo>
                <a:cubicBezTo>
                  <a:pt x="1709069" y="386373"/>
                  <a:pt x="1703031" y="398514"/>
                  <a:pt x="1695483" y="416725"/>
                </a:cubicBezTo>
                <a:cubicBezTo>
                  <a:pt x="1668312" y="480463"/>
                  <a:pt x="1616990" y="614009"/>
                  <a:pt x="1571705" y="738449"/>
                </a:cubicBezTo>
                <a:cubicBezTo>
                  <a:pt x="1549062" y="800669"/>
                  <a:pt x="1527930" y="859855"/>
                  <a:pt x="1512835" y="906899"/>
                </a:cubicBezTo>
                <a:cubicBezTo>
                  <a:pt x="1505287" y="929663"/>
                  <a:pt x="1497740" y="950909"/>
                  <a:pt x="1493211" y="966085"/>
                </a:cubicBezTo>
                <a:cubicBezTo>
                  <a:pt x="1490192" y="982778"/>
                  <a:pt x="1487173" y="993401"/>
                  <a:pt x="1487173" y="1000989"/>
                </a:cubicBezTo>
                <a:cubicBezTo>
                  <a:pt x="1487173" y="1002506"/>
                  <a:pt x="1487173" y="1004024"/>
                  <a:pt x="1487173" y="1005541"/>
                </a:cubicBezTo>
                <a:cubicBezTo>
                  <a:pt x="1487173" y="1005541"/>
                  <a:pt x="1487173" y="1005541"/>
                  <a:pt x="1488683" y="1007059"/>
                </a:cubicBezTo>
                <a:cubicBezTo>
                  <a:pt x="1488683" y="1007059"/>
                  <a:pt x="1488683" y="1007059"/>
                  <a:pt x="1487173" y="1007059"/>
                </a:cubicBezTo>
                <a:cubicBezTo>
                  <a:pt x="1487173" y="1007059"/>
                  <a:pt x="1487173" y="1007059"/>
                  <a:pt x="1485664" y="1007059"/>
                </a:cubicBezTo>
                <a:cubicBezTo>
                  <a:pt x="1482645" y="1007059"/>
                  <a:pt x="1481135" y="1007059"/>
                  <a:pt x="1478116" y="1005541"/>
                </a:cubicBezTo>
                <a:cubicBezTo>
                  <a:pt x="1473588" y="1004024"/>
                  <a:pt x="1470569" y="1002506"/>
                  <a:pt x="1469059" y="1000989"/>
                </a:cubicBezTo>
                <a:cubicBezTo>
                  <a:pt x="1466040" y="997953"/>
                  <a:pt x="1460002" y="994918"/>
                  <a:pt x="1453964" y="991883"/>
                </a:cubicBezTo>
                <a:cubicBezTo>
                  <a:pt x="1435851" y="984295"/>
                  <a:pt x="1411699" y="979743"/>
                  <a:pt x="1405661" y="979743"/>
                </a:cubicBezTo>
                <a:cubicBezTo>
                  <a:pt x="1396604" y="973672"/>
                  <a:pt x="1389056" y="966085"/>
                  <a:pt x="1384528" y="956979"/>
                </a:cubicBezTo>
                <a:cubicBezTo>
                  <a:pt x="1383018" y="955462"/>
                  <a:pt x="1381509" y="952426"/>
                  <a:pt x="1379999" y="949391"/>
                </a:cubicBezTo>
                <a:cubicBezTo>
                  <a:pt x="1378490" y="946356"/>
                  <a:pt x="1376980" y="943321"/>
                  <a:pt x="1376980" y="940286"/>
                </a:cubicBezTo>
                <a:cubicBezTo>
                  <a:pt x="1376980" y="938768"/>
                  <a:pt x="1376980" y="938768"/>
                  <a:pt x="1375471" y="937251"/>
                </a:cubicBezTo>
                <a:cubicBezTo>
                  <a:pt x="1373961" y="926628"/>
                  <a:pt x="1372452" y="916005"/>
                  <a:pt x="1372452" y="903864"/>
                </a:cubicBezTo>
                <a:cubicBezTo>
                  <a:pt x="1372452" y="864407"/>
                  <a:pt x="1384528" y="817363"/>
                  <a:pt x="1396604" y="780941"/>
                </a:cubicBezTo>
                <a:cubicBezTo>
                  <a:pt x="1404151" y="762730"/>
                  <a:pt x="1410189" y="747555"/>
                  <a:pt x="1414718" y="735414"/>
                </a:cubicBezTo>
                <a:cubicBezTo>
                  <a:pt x="1417737" y="730861"/>
                  <a:pt x="1419246" y="726309"/>
                  <a:pt x="1420756" y="723273"/>
                </a:cubicBezTo>
                <a:cubicBezTo>
                  <a:pt x="1422265" y="720238"/>
                  <a:pt x="1422265" y="718721"/>
                  <a:pt x="1422265" y="718721"/>
                </a:cubicBezTo>
                <a:cubicBezTo>
                  <a:pt x="1422265" y="718721"/>
                  <a:pt x="1425284" y="711133"/>
                  <a:pt x="1429813" y="698993"/>
                </a:cubicBezTo>
                <a:cubicBezTo>
                  <a:pt x="1443398" y="658018"/>
                  <a:pt x="1481135" y="551788"/>
                  <a:pt x="1520382" y="448594"/>
                </a:cubicBezTo>
                <a:cubicBezTo>
                  <a:pt x="1538496" y="396997"/>
                  <a:pt x="1558119" y="345399"/>
                  <a:pt x="1574724" y="302907"/>
                </a:cubicBezTo>
                <a:cubicBezTo>
                  <a:pt x="1591328" y="260415"/>
                  <a:pt x="1606423" y="227029"/>
                  <a:pt x="1613971" y="210335"/>
                </a:cubicBezTo>
                <a:cubicBezTo>
                  <a:pt x="1623028" y="195160"/>
                  <a:pt x="1632085" y="184537"/>
                  <a:pt x="1642651" y="176949"/>
                </a:cubicBezTo>
                <a:cubicBezTo>
                  <a:pt x="1647179" y="173914"/>
                  <a:pt x="1651708" y="172396"/>
                  <a:pt x="1657746" y="170879"/>
                </a:cubicBezTo>
                <a:cubicBezTo>
                  <a:pt x="1663784" y="169361"/>
                  <a:pt x="1669822" y="167843"/>
                  <a:pt x="1675860" y="167843"/>
                </a:cubicBezTo>
                <a:close/>
                <a:moveTo>
                  <a:pt x="1029768" y="92092"/>
                </a:moveTo>
                <a:cubicBezTo>
                  <a:pt x="1035788" y="92092"/>
                  <a:pt x="1046322" y="95131"/>
                  <a:pt x="1059866" y="99691"/>
                </a:cubicBezTo>
                <a:cubicBezTo>
                  <a:pt x="1061371" y="101211"/>
                  <a:pt x="1064381" y="104250"/>
                  <a:pt x="1067390" y="107290"/>
                </a:cubicBezTo>
                <a:cubicBezTo>
                  <a:pt x="1073410" y="113370"/>
                  <a:pt x="1079429" y="125529"/>
                  <a:pt x="1086954" y="139208"/>
                </a:cubicBezTo>
                <a:cubicBezTo>
                  <a:pt x="1106517" y="180245"/>
                  <a:pt x="1126081" y="245599"/>
                  <a:pt x="1148654" y="304875"/>
                </a:cubicBezTo>
                <a:cubicBezTo>
                  <a:pt x="1150159" y="310954"/>
                  <a:pt x="1151664" y="317034"/>
                  <a:pt x="1153169" y="324633"/>
                </a:cubicBezTo>
                <a:cubicBezTo>
                  <a:pt x="1157683" y="376309"/>
                  <a:pt x="1163703" y="470542"/>
                  <a:pt x="1169722" y="541976"/>
                </a:cubicBezTo>
                <a:cubicBezTo>
                  <a:pt x="1172732" y="590612"/>
                  <a:pt x="1175742" y="621010"/>
                  <a:pt x="1177247" y="633169"/>
                </a:cubicBezTo>
                <a:cubicBezTo>
                  <a:pt x="1178752" y="639249"/>
                  <a:pt x="1180256" y="645328"/>
                  <a:pt x="1181761" y="654448"/>
                </a:cubicBezTo>
                <a:cubicBezTo>
                  <a:pt x="1187781" y="695485"/>
                  <a:pt x="1198315" y="765399"/>
                  <a:pt x="1210354" y="817075"/>
                </a:cubicBezTo>
                <a:cubicBezTo>
                  <a:pt x="1214869" y="839873"/>
                  <a:pt x="1220888" y="856591"/>
                  <a:pt x="1225403" y="867231"/>
                </a:cubicBezTo>
                <a:cubicBezTo>
                  <a:pt x="1219383" y="870270"/>
                  <a:pt x="1213364" y="871790"/>
                  <a:pt x="1207344" y="873310"/>
                </a:cubicBezTo>
                <a:cubicBezTo>
                  <a:pt x="1207344" y="873310"/>
                  <a:pt x="1205839" y="874830"/>
                  <a:pt x="1204335" y="874830"/>
                </a:cubicBezTo>
                <a:cubicBezTo>
                  <a:pt x="1202830" y="874830"/>
                  <a:pt x="1201325" y="874830"/>
                  <a:pt x="1199820" y="876350"/>
                </a:cubicBezTo>
                <a:cubicBezTo>
                  <a:pt x="1199820" y="876350"/>
                  <a:pt x="1199820" y="876350"/>
                  <a:pt x="1198315" y="876350"/>
                </a:cubicBezTo>
                <a:cubicBezTo>
                  <a:pt x="1193800" y="873310"/>
                  <a:pt x="1189286" y="868750"/>
                  <a:pt x="1184771" y="861151"/>
                </a:cubicBezTo>
                <a:cubicBezTo>
                  <a:pt x="1175742" y="847472"/>
                  <a:pt x="1166713" y="824674"/>
                  <a:pt x="1159188" y="798836"/>
                </a:cubicBezTo>
                <a:cubicBezTo>
                  <a:pt x="1145644" y="759319"/>
                  <a:pt x="1133605" y="712203"/>
                  <a:pt x="1123071" y="669646"/>
                </a:cubicBezTo>
                <a:cubicBezTo>
                  <a:pt x="1111032" y="627090"/>
                  <a:pt x="1102003" y="590612"/>
                  <a:pt x="1092973" y="572374"/>
                </a:cubicBezTo>
                <a:cubicBezTo>
                  <a:pt x="1088459" y="560215"/>
                  <a:pt x="1079429" y="532857"/>
                  <a:pt x="1068895" y="499420"/>
                </a:cubicBezTo>
                <a:cubicBezTo>
                  <a:pt x="1053846" y="449264"/>
                  <a:pt x="1035788" y="385429"/>
                  <a:pt x="1020739" y="330713"/>
                </a:cubicBezTo>
                <a:cubicBezTo>
                  <a:pt x="1014720" y="303355"/>
                  <a:pt x="1008700" y="279037"/>
                  <a:pt x="1004185" y="260798"/>
                </a:cubicBezTo>
                <a:cubicBezTo>
                  <a:pt x="1001176" y="251679"/>
                  <a:pt x="999671" y="242560"/>
                  <a:pt x="998166" y="236480"/>
                </a:cubicBezTo>
                <a:cubicBezTo>
                  <a:pt x="998166" y="230401"/>
                  <a:pt x="996661" y="225841"/>
                  <a:pt x="996661" y="224321"/>
                </a:cubicBezTo>
                <a:cubicBezTo>
                  <a:pt x="996661" y="221281"/>
                  <a:pt x="996661" y="218242"/>
                  <a:pt x="998166" y="212162"/>
                </a:cubicBezTo>
                <a:cubicBezTo>
                  <a:pt x="998166" y="198483"/>
                  <a:pt x="1001176" y="178725"/>
                  <a:pt x="1002680" y="158966"/>
                </a:cubicBezTo>
                <a:cubicBezTo>
                  <a:pt x="1005690" y="145287"/>
                  <a:pt x="1007195" y="131608"/>
                  <a:pt x="1008700" y="120969"/>
                </a:cubicBezTo>
                <a:cubicBezTo>
                  <a:pt x="1010205" y="116410"/>
                  <a:pt x="1010205" y="111850"/>
                  <a:pt x="1011710" y="107290"/>
                </a:cubicBezTo>
                <a:cubicBezTo>
                  <a:pt x="1011710" y="104250"/>
                  <a:pt x="1013215" y="101211"/>
                  <a:pt x="1013215" y="99691"/>
                </a:cubicBezTo>
                <a:cubicBezTo>
                  <a:pt x="1014720" y="98171"/>
                  <a:pt x="1016224" y="95131"/>
                  <a:pt x="1019234" y="95131"/>
                </a:cubicBezTo>
                <a:cubicBezTo>
                  <a:pt x="1020739" y="93611"/>
                  <a:pt x="1025254" y="92092"/>
                  <a:pt x="1029768" y="92092"/>
                </a:cubicBezTo>
                <a:close/>
                <a:moveTo>
                  <a:pt x="1562732" y="75752"/>
                </a:moveTo>
                <a:cubicBezTo>
                  <a:pt x="1567269" y="75752"/>
                  <a:pt x="1570294" y="77272"/>
                  <a:pt x="1574832" y="78791"/>
                </a:cubicBezTo>
                <a:cubicBezTo>
                  <a:pt x="1582394" y="80311"/>
                  <a:pt x="1589956" y="84869"/>
                  <a:pt x="1597519" y="90947"/>
                </a:cubicBezTo>
                <a:cubicBezTo>
                  <a:pt x="1608106" y="101583"/>
                  <a:pt x="1618693" y="116778"/>
                  <a:pt x="1626256" y="133492"/>
                </a:cubicBezTo>
                <a:cubicBezTo>
                  <a:pt x="1630793" y="141089"/>
                  <a:pt x="1633818" y="150206"/>
                  <a:pt x="1636843" y="157803"/>
                </a:cubicBezTo>
                <a:cubicBezTo>
                  <a:pt x="1635330" y="159322"/>
                  <a:pt x="1633818" y="159322"/>
                  <a:pt x="1632306" y="160842"/>
                </a:cubicBezTo>
                <a:cubicBezTo>
                  <a:pt x="1618693" y="168439"/>
                  <a:pt x="1606594" y="183634"/>
                  <a:pt x="1597519" y="200348"/>
                </a:cubicBezTo>
                <a:cubicBezTo>
                  <a:pt x="1588444" y="217062"/>
                  <a:pt x="1576344" y="248970"/>
                  <a:pt x="1556682" y="296073"/>
                </a:cubicBezTo>
                <a:cubicBezTo>
                  <a:pt x="1541557" y="334060"/>
                  <a:pt x="1523408" y="384202"/>
                  <a:pt x="1502233" y="441941"/>
                </a:cubicBezTo>
                <a:cubicBezTo>
                  <a:pt x="1465934" y="539186"/>
                  <a:pt x="1429634" y="640989"/>
                  <a:pt x="1411485" y="692651"/>
                </a:cubicBezTo>
                <a:cubicBezTo>
                  <a:pt x="1406947" y="703287"/>
                  <a:pt x="1405435" y="709365"/>
                  <a:pt x="1403923" y="710884"/>
                </a:cubicBezTo>
                <a:cubicBezTo>
                  <a:pt x="1403923" y="712404"/>
                  <a:pt x="1403923" y="712404"/>
                  <a:pt x="1402410" y="715443"/>
                </a:cubicBezTo>
                <a:cubicBezTo>
                  <a:pt x="1400898" y="716962"/>
                  <a:pt x="1399385" y="721520"/>
                  <a:pt x="1397873" y="726078"/>
                </a:cubicBezTo>
                <a:cubicBezTo>
                  <a:pt x="1397873" y="726078"/>
                  <a:pt x="1397873" y="726078"/>
                  <a:pt x="1396360" y="727598"/>
                </a:cubicBezTo>
                <a:cubicBezTo>
                  <a:pt x="1390310" y="744312"/>
                  <a:pt x="1384260" y="759506"/>
                  <a:pt x="1378211" y="774701"/>
                </a:cubicBezTo>
                <a:cubicBezTo>
                  <a:pt x="1367623" y="809648"/>
                  <a:pt x="1352499" y="859790"/>
                  <a:pt x="1352499" y="903854"/>
                </a:cubicBezTo>
                <a:cubicBezTo>
                  <a:pt x="1352499" y="914491"/>
                  <a:pt x="1354011" y="925127"/>
                  <a:pt x="1355523" y="935763"/>
                </a:cubicBezTo>
                <a:cubicBezTo>
                  <a:pt x="1347961" y="928166"/>
                  <a:pt x="1337374" y="919049"/>
                  <a:pt x="1329811" y="912971"/>
                </a:cubicBezTo>
                <a:cubicBezTo>
                  <a:pt x="1328299" y="911452"/>
                  <a:pt x="1325274" y="908413"/>
                  <a:pt x="1323762" y="906893"/>
                </a:cubicBezTo>
                <a:cubicBezTo>
                  <a:pt x="1322249" y="906893"/>
                  <a:pt x="1320737" y="903854"/>
                  <a:pt x="1317712" y="899296"/>
                </a:cubicBezTo>
                <a:cubicBezTo>
                  <a:pt x="1311662" y="885621"/>
                  <a:pt x="1305612" y="858271"/>
                  <a:pt x="1305612" y="827882"/>
                </a:cubicBezTo>
                <a:cubicBezTo>
                  <a:pt x="1305612" y="808129"/>
                  <a:pt x="1308637" y="786856"/>
                  <a:pt x="1314687" y="765584"/>
                </a:cubicBezTo>
                <a:cubicBezTo>
                  <a:pt x="1334349" y="700248"/>
                  <a:pt x="1422072" y="390279"/>
                  <a:pt x="1481058" y="235295"/>
                </a:cubicBezTo>
                <a:cubicBezTo>
                  <a:pt x="1496183" y="198828"/>
                  <a:pt x="1506770" y="169959"/>
                  <a:pt x="1515845" y="147167"/>
                </a:cubicBezTo>
                <a:cubicBezTo>
                  <a:pt x="1523408" y="128933"/>
                  <a:pt x="1529458" y="115258"/>
                  <a:pt x="1535507" y="104622"/>
                </a:cubicBezTo>
                <a:cubicBezTo>
                  <a:pt x="1540045" y="93986"/>
                  <a:pt x="1546095" y="86389"/>
                  <a:pt x="1550632" y="81830"/>
                </a:cubicBezTo>
                <a:cubicBezTo>
                  <a:pt x="1555170" y="77272"/>
                  <a:pt x="1558194" y="77272"/>
                  <a:pt x="1562732" y="75752"/>
                </a:cubicBezTo>
                <a:close/>
                <a:moveTo>
                  <a:pt x="1423066" y="19309"/>
                </a:moveTo>
                <a:cubicBezTo>
                  <a:pt x="1439713" y="19309"/>
                  <a:pt x="1460900" y="26914"/>
                  <a:pt x="1480574" y="32998"/>
                </a:cubicBezTo>
                <a:cubicBezTo>
                  <a:pt x="1482087" y="32998"/>
                  <a:pt x="1482087" y="34519"/>
                  <a:pt x="1483601" y="36040"/>
                </a:cubicBezTo>
                <a:cubicBezTo>
                  <a:pt x="1488141" y="40603"/>
                  <a:pt x="1492681" y="52770"/>
                  <a:pt x="1494194" y="69501"/>
                </a:cubicBezTo>
                <a:cubicBezTo>
                  <a:pt x="1495708" y="84710"/>
                  <a:pt x="1497221" y="104482"/>
                  <a:pt x="1497221" y="122734"/>
                </a:cubicBezTo>
                <a:cubicBezTo>
                  <a:pt x="1497221" y="130338"/>
                  <a:pt x="1497221" y="136422"/>
                  <a:pt x="1497221" y="144027"/>
                </a:cubicBezTo>
                <a:cubicBezTo>
                  <a:pt x="1488141" y="165320"/>
                  <a:pt x="1477547" y="191176"/>
                  <a:pt x="1465440" y="224637"/>
                </a:cubicBezTo>
                <a:cubicBezTo>
                  <a:pt x="1465440" y="224637"/>
                  <a:pt x="1465440" y="224637"/>
                  <a:pt x="1463927" y="229200"/>
                </a:cubicBezTo>
                <a:cubicBezTo>
                  <a:pt x="1413986" y="358480"/>
                  <a:pt x="1344371" y="594227"/>
                  <a:pt x="1311077" y="708298"/>
                </a:cubicBezTo>
                <a:cubicBezTo>
                  <a:pt x="1305024" y="731111"/>
                  <a:pt x="1298970" y="749363"/>
                  <a:pt x="1295943" y="760009"/>
                </a:cubicBezTo>
                <a:cubicBezTo>
                  <a:pt x="1289890" y="781302"/>
                  <a:pt x="1286863" y="804117"/>
                  <a:pt x="1286863" y="828452"/>
                </a:cubicBezTo>
                <a:cubicBezTo>
                  <a:pt x="1286863" y="857350"/>
                  <a:pt x="1291403" y="889290"/>
                  <a:pt x="1300484" y="907541"/>
                </a:cubicBezTo>
                <a:cubicBezTo>
                  <a:pt x="1297457" y="906020"/>
                  <a:pt x="1294430" y="906020"/>
                  <a:pt x="1292917" y="904499"/>
                </a:cubicBezTo>
                <a:cubicBezTo>
                  <a:pt x="1285350" y="901457"/>
                  <a:pt x="1279296" y="898415"/>
                  <a:pt x="1271730" y="895373"/>
                </a:cubicBezTo>
                <a:cubicBezTo>
                  <a:pt x="1268703" y="893852"/>
                  <a:pt x="1265676" y="892331"/>
                  <a:pt x="1264163" y="889290"/>
                </a:cubicBezTo>
                <a:cubicBezTo>
                  <a:pt x="1264163" y="889290"/>
                  <a:pt x="1264163" y="887769"/>
                  <a:pt x="1262649" y="886248"/>
                </a:cubicBezTo>
                <a:cubicBezTo>
                  <a:pt x="1261136" y="883206"/>
                  <a:pt x="1259623" y="877122"/>
                  <a:pt x="1259623" y="867996"/>
                </a:cubicBezTo>
                <a:cubicBezTo>
                  <a:pt x="1258109" y="855829"/>
                  <a:pt x="1258109" y="840619"/>
                  <a:pt x="1256596" y="817805"/>
                </a:cubicBezTo>
                <a:cubicBezTo>
                  <a:pt x="1256596" y="811721"/>
                  <a:pt x="1256596" y="805638"/>
                  <a:pt x="1256596" y="796512"/>
                </a:cubicBezTo>
                <a:cubicBezTo>
                  <a:pt x="1256596" y="718944"/>
                  <a:pt x="1268703" y="531868"/>
                  <a:pt x="1295943" y="353917"/>
                </a:cubicBezTo>
                <a:cubicBezTo>
                  <a:pt x="1312590" y="256577"/>
                  <a:pt x="1333778" y="179009"/>
                  <a:pt x="1354965" y="124255"/>
                </a:cubicBezTo>
                <a:cubicBezTo>
                  <a:pt x="1356478" y="121213"/>
                  <a:pt x="1356478" y="119692"/>
                  <a:pt x="1357991" y="118171"/>
                </a:cubicBezTo>
                <a:cubicBezTo>
                  <a:pt x="1367072" y="93836"/>
                  <a:pt x="1376152" y="72542"/>
                  <a:pt x="1383719" y="58854"/>
                </a:cubicBezTo>
                <a:cubicBezTo>
                  <a:pt x="1391285" y="42124"/>
                  <a:pt x="1397339" y="31477"/>
                  <a:pt x="1401879" y="26914"/>
                </a:cubicBezTo>
                <a:cubicBezTo>
                  <a:pt x="1403392" y="23872"/>
                  <a:pt x="1406419" y="22351"/>
                  <a:pt x="1409446" y="20830"/>
                </a:cubicBezTo>
                <a:cubicBezTo>
                  <a:pt x="1413986" y="19309"/>
                  <a:pt x="1418526" y="19309"/>
                  <a:pt x="1423066" y="19309"/>
                </a:cubicBezTo>
                <a:close/>
                <a:moveTo>
                  <a:pt x="1268785" y="0"/>
                </a:moveTo>
                <a:cubicBezTo>
                  <a:pt x="1283895" y="0"/>
                  <a:pt x="1295982" y="4560"/>
                  <a:pt x="1305048" y="10638"/>
                </a:cubicBezTo>
                <a:cubicBezTo>
                  <a:pt x="1320158" y="21276"/>
                  <a:pt x="1327712" y="37993"/>
                  <a:pt x="1332245" y="54710"/>
                </a:cubicBezTo>
                <a:cubicBezTo>
                  <a:pt x="1336778" y="71426"/>
                  <a:pt x="1338289" y="88143"/>
                  <a:pt x="1338289" y="100300"/>
                </a:cubicBezTo>
                <a:cubicBezTo>
                  <a:pt x="1338289" y="104860"/>
                  <a:pt x="1338289" y="107899"/>
                  <a:pt x="1338289" y="109419"/>
                </a:cubicBezTo>
                <a:cubicBezTo>
                  <a:pt x="1338289" y="110938"/>
                  <a:pt x="1338289" y="112458"/>
                  <a:pt x="1338289" y="112458"/>
                </a:cubicBezTo>
                <a:cubicBezTo>
                  <a:pt x="1338289" y="112458"/>
                  <a:pt x="1338289" y="112458"/>
                  <a:pt x="1336778" y="113978"/>
                </a:cubicBezTo>
                <a:cubicBezTo>
                  <a:pt x="1336778" y="113978"/>
                  <a:pt x="1336778" y="113978"/>
                  <a:pt x="1336778" y="115497"/>
                </a:cubicBezTo>
                <a:cubicBezTo>
                  <a:pt x="1338289" y="115497"/>
                  <a:pt x="1338289" y="115497"/>
                  <a:pt x="1338289" y="115497"/>
                </a:cubicBezTo>
                <a:cubicBezTo>
                  <a:pt x="1336778" y="117017"/>
                  <a:pt x="1336778" y="117017"/>
                  <a:pt x="1336778" y="117017"/>
                </a:cubicBezTo>
                <a:cubicBezTo>
                  <a:pt x="1318647" y="165647"/>
                  <a:pt x="1294471" y="244672"/>
                  <a:pt x="1277851" y="351051"/>
                </a:cubicBezTo>
                <a:cubicBezTo>
                  <a:pt x="1247632" y="536454"/>
                  <a:pt x="1237055" y="721856"/>
                  <a:pt x="1237055" y="796321"/>
                </a:cubicBezTo>
                <a:cubicBezTo>
                  <a:pt x="1237055" y="802400"/>
                  <a:pt x="1237055" y="808479"/>
                  <a:pt x="1237055" y="813038"/>
                </a:cubicBezTo>
                <a:cubicBezTo>
                  <a:pt x="1237055" y="814558"/>
                  <a:pt x="1237055" y="816077"/>
                  <a:pt x="1238566" y="819117"/>
                </a:cubicBezTo>
                <a:cubicBezTo>
                  <a:pt x="1238566" y="823676"/>
                  <a:pt x="1238566" y="828235"/>
                  <a:pt x="1238566" y="832794"/>
                </a:cubicBezTo>
                <a:cubicBezTo>
                  <a:pt x="1238566" y="840393"/>
                  <a:pt x="1238566" y="847991"/>
                  <a:pt x="1240077" y="854070"/>
                </a:cubicBezTo>
                <a:cubicBezTo>
                  <a:pt x="1235544" y="843432"/>
                  <a:pt x="1231012" y="828235"/>
                  <a:pt x="1227990" y="813038"/>
                </a:cubicBezTo>
                <a:cubicBezTo>
                  <a:pt x="1214391" y="753770"/>
                  <a:pt x="1202304" y="665628"/>
                  <a:pt x="1196260" y="630675"/>
                </a:cubicBezTo>
                <a:cubicBezTo>
                  <a:pt x="1194749" y="618517"/>
                  <a:pt x="1191727" y="583564"/>
                  <a:pt x="1187194" y="541013"/>
                </a:cubicBezTo>
                <a:cubicBezTo>
                  <a:pt x="1182661" y="475666"/>
                  <a:pt x="1176617" y="390563"/>
                  <a:pt x="1172085" y="320657"/>
                </a:cubicBezTo>
                <a:cubicBezTo>
                  <a:pt x="1172085" y="320657"/>
                  <a:pt x="1172085" y="320657"/>
                  <a:pt x="1172085" y="319137"/>
                </a:cubicBezTo>
                <a:cubicBezTo>
                  <a:pt x="1169063" y="284184"/>
                  <a:pt x="1167552" y="253790"/>
                  <a:pt x="1166041" y="230994"/>
                </a:cubicBezTo>
                <a:cubicBezTo>
                  <a:pt x="1164530" y="209719"/>
                  <a:pt x="1164530" y="197561"/>
                  <a:pt x="1163019" y="196041"/>
                </a:cubicBezTo>
                <a:cubicBezTo>
                  <a:pt x="1163019" y="194522"/>
                  <a:pt x="1163019" y="193002"/>
                  <a:pt x="1163019" y="191482"/>
                </a:cubicBezTo>
                <a:cubicBezTo>
                  <a:pt x="1163019" y="103340"/>
                  <a:pt x="1187194" y="56229"/>
                  <a:pt x="1209858" y="30394"/>
                </a:cubicBezTo>
                <a:cubicBezTo>
                  <a:pt x="1221946" y="18237"/>
                  <a:pt x="1234034" y="10638"/>
                  <a:pt x="1241588" y="6079"/>
                </a:cubicBezTo>
                <a:cubicBezTo>
                  <a:pt x="1246121" y="4560"/>
                  <a:pt x="1249143" y="3040"/>
                  <a:pt x="1252165" y="1520"/>
                </a:cubicBezTo>
                <a:cubicBezTo>
                  <a:pt x="1253676" y="1520"/>
                  <a:pt x="1253676" y="1520"/>
                  <a:pt x="1255187" y="1520"/>
                </a:cubicBezTo>
                <a:cubicBezTo>
                  <a:pt x="1259720" y="0"/>
                  <a:pt x="1264252" y="0"/>
                  <a:pt x="1268785" y="0"/>
                </a:cubicBezTo>
                <a:close/>
              </a:path>
            </a:pathLst>
          </a:custGeom>
          <a:solidFill>
            <a:schemeClr val="bg2">
              <a:lumMod val="75000"/>
              <a:alpha val="20000"/>
            </a:schemeClr>
          </a:solidFill>
          <a:ln>
            <a:noFill/>
          </a:ln>
        </p:spPr>
        <p:txBody>
          <a:bodyPr vert="horz" wrap="square" lIns="91440" tIns="45720" rIns="91440" bIns="45720" numCol="1" anchor="t" anchorCtr="0" compatLnSpc="1">
            <a:prstTxWarp prst="textNoShape">
              <a:avLst/>
            </a:prstTxWarp>
            <a:noAutofit/>
          </a:bodyPr>
          <a:lstStyle/>
          <a:p>
            <a:endParaRPr lang="fr-FR" b="1"/>
          </a:p>
        </p:txBody>
      </p:sp>
      <p:sp>
        <p:nvSpPr>
          <p:cNvPr id="9" name="Picture Placeholder 8"/>
          <p:cNvSpPr>
            <a:spLocks noGrp="1" noChangeAspect="1"/>
          </p:cNvSpPr>
          <p:nvPr>
            <p:ph type="pic" sz="quarter" idx="10" hasCustomPrompt="1"/>
          </p:nvPr>
        </p:nvSpPr>
        <p:spPr>
          <a:xfrm>
            <a:off x="454484" y="1656767"/>
            <a:ext cx="2136025" cy="2134183"/>
          </a:xfrm>
          <a:prstGeom prst="flowChartConnector">
            <a:avLst/>
          </a:prstGeom>
          <a:solidFill>
            <a:srgbClr val="81949B"/>
          </a:solidFill>
        </p:spPr>
        <p:txBody>
          <a:bodyPr/>
          <a:lstStyle>
            <a:lvl1pPr marL="0" indent="0" algn="ctr">
              <a:buNone/>
              <a:defRPr sz="1400">
                <a:solidFill>
                  <a:schemeClr val="bg1"/>
                </a:solidFill>
              </a:defRPr>
            </a:lvl1pPr>
          </a:lstStyle>
          <a:p>
            <a:r>
              <a:rPr lang="en-US" dirty="0" err="1"/>
              <a:t>Mettre</a:t>
            </a:r>
            <a:r>
              <a:rPr lang="en-US" dirty="0"/>
              <a:t> </a:t>
            </a:r>
            <a:r>
              <a:rPr lang="en-US" dirty="0" err="1"/>
              <a:t>votre</a:t>
            </a:r>
            <a:r>
              <a:rPr lang="en-US" dirty="0"/>
              <a:t> image </a:t>
            </a:r>
            <a:r>
              <a:rPr lang="en-US" dirty="0" err="1"/>
              <a:t>ici</a:t>
            </a:r>
            <a:endParaRPr lang="en-US" dirty="0"/>
          </a:p>
        </p:txBody>
      </p: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Présentez Vous!</a:t>
            </a:r>
          </a:p>
        </p:txBody>
      </p:sp>
      <p:sp>
        <p:nvSpPr>
          <p:cNvPr id="74" name="Rectangle 73">
            <a:extLst>
              <a:ext uri="{FF2B5EF4-FFF2-40B4-BE49-F238E27FC236}">
                <a16:creationId xmlns:a16="http://schemas.microsoft.com/office/drawing/2014/main" id="{99987FCB-5A29-45E5-B455-6139606088B9}"/>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5" name="Groupe 74">
            <a:extLst>
              <a:ext uri="{FF2B5EF4-FFF2-40B4-BE49-F238E27FC236}">
                <a16:creationId xmlns:a16="http://schemas.microsoft.com/office/drawing/2014/main" id="{C448D01B-10BC-4D8E-AC60-8A7655639612}"/>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6" name="Groupe 75">
              <a:extLst>
                <a:ext uri="{FF2B5EF4-FFF2-40B4-BE49-F238E27FC236}">
                  <a16:creationId xmlns:a16="http://schemas.microsoft.com/office/drawing/2014/main" id="{F06DEB15-59EE-4E29-B6F3-000B6091DFAC}"/>
                </a:ext>
              </a:extLst>
            </p:cNvPr>
            <p:cNvGrpSpPr/>
            <p:nvPr/>
          </p:nvGrpSpPr>
          <p:grpSpPr>
            <a:xfrm>
              <a:off x="2068690" y="2199801"/>
              <a:ext cx="183904" cy="206829"/>
              <a:chOff x="2068690" y="2199801"/>
              <a:chExt cx="183904" cy="206829"/>
            </a:xfrm>
            <a:grpFill/>
          </p:grpSpPr>
          <p:sp>
            <p:nvSpPr>
              <p:cNvPr id="126" name="Freeform 50">
                <a:extLst>
                  <a:ext uri="{FF2B5EF4-FFF2-40B4-BE49-F238E27FC236}">
                    <a16:creationId xmlns:a16="http://schemas.microsoft.com/office/drawing/2014/main" id="{C2655D31-AEFC-47F4-9A90-951BF47707BE}"/>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1">
                <a:extLst>
                  <a:ext uri="{FF2B5EF4-FFF2-40B4-BE49-F238E27FC236}">
                    <a16:creationId xmlns:a16="http://schemas.microsoft.com/office/drawing/2014/main" id="{D6294210-D6A9-4416-A7A9-7DBC45A34ED0}"/>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2">
                <a:extLst>
                  <a:ext uri="{FF2B5EF4-FFF2-40B4-BE49-F238E27FC236}">
                    <a16:creationId xmlns:a16="http://schemas.microsoft.com/office/drawing/2014/main" id="{A5F8CC8D-96FD-476D-B9FD-93E221052F0A}"/>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3">
                <a:extLst>
                  <a:ext uri="{FF2B5EF4-FFF2-40B4-BE49-F238E27FC236}">
                    <a16:creationId xmlns:a16="http://schemas.microsoft.com/office/drawing/2014/main" id="{7154CA60-C806-4081-9DF0-C0A46FF27F40}"/>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4">
                <a:extLst>
                  <a:ext uri="{FF2B5EF4-FFF2-40B4-BE49-F238E27FC236}">
                    <a16:creationId xmlns:a16="http://schemas.microsoft.com/office/drawing/2014/main" id="{D1B5500D-8BD9-4DDD-B6CE-DA7BFB77A0FB}"/>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5">
                <a:extLst>
                  <a:ext uri="{FF2B5EF4-FFF2-40B4-BE49-F238E27FC236}">
                    <a16:creationId xmlns:a16="http://schemas.microsoft.com/office/drawing/2014/main" id="{7AD9DF94-87F1-4FE5-BF38-403CA4928A9E}"/>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6">
                <a:extLst>
                  <a:ext uri="{FF2B5EF4-FFF2-40B4-BE49-F238E27FC236}">
                    <a16:creationId xmlns:a16="http://schemas.microsoft.com/office/drawing/2014/main" id="{D397B67C-E9EE-4FE2-A671-4F929F900B7F}"/>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7">
                <a:extLst>
                  <a:ext uri="{FF2B5EF4-FFF2-40B4-BE49-F238E27FC236}">
                    <a16:creationId xmlns:a16="http://schemas.microsoft.com/office/drawing/2014/main" id="{2A06AB34-ED94-4784-9218-1F9DA25B88C7}"/>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A885CFB9-275A-4DE8-A52E-64ED487696E9}"/>
                </a:ext>
              </a:extLst>
            </p:cNvPr>
            <p:cNvGrpSpPr/>
            <p:nvPr/>
          </p:nvGrpSpPr>
          <p:grpSpPr>
            <a:xfrm>
              <a:off x="2426903" y="2210743"/>
              <a:ext cx="160983" cy="175045"/>
              <a:chOff x="2426903" y="2210743"/>
              <a:chExt cx="160983" cy="175045"/>
            </a:xfrm>
            <a:grpFill/>
          </p:grpSpPr>
          <p:sp>
            <p:nvSpPr>
              <p:cNvPr id="123" name="Freeform 59">
                <a:extLst>
                  <a:ext uri="{FF2B5EF4-FFF2-40B4-BE49-F238E27FC236}">
                    <a16:creationId xmlns:a16="http://schemas.microsoft.com/office/drawing/2014/main" id="{3DFD496B-321C-4553-B5CD-BB13285CE8DF}"/>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0">
                <a:extLst>
                  <a:ext uri="{FF2B5EF4-FFF2-40B4-BE49-F238E27FC236}">
                    <a16:creationId xmlns:a16="http://schemas.microsoft.com/office/drawing/2014/main" id="{45F11B5B-38D1-4554-908C-558C09E70B09}"/>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1">
                <a:extLst>
                  <a:ext uri="{FF2B5EF4-FFF2-40B4-BE49-F238E27FC236}">
                    <a16:creationId xmlns:a16="http://schemas.microsoft.com/office/drawing/2014/main" id="{23148D22-69C0-400B-8A71-DA8FCEFF18FA}"/>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8" name="Groupe 77">
              <a:extLst>
                <a:ext uri="{FF2B5EF4-FFF2-40B4-BE49-F238E27FC236}">
                  <a16:creationId xmlns:a16="http://schemas.microsoft.com/office/drawing/2014/main" id="{CD64B470-AFD6-493D-AF42-66E33C2C16B2}"/>
                </a:ext>
              </a:extLst>
            </p:cNvPr>
            <p:cNvGrpSpPr/>
            <p:nvPr/>
          </p:nvGrpSpPr>
          <p:grpSpPr>
            <a:xfrm>
              <a:off x="2726248" y="2211264"/>
              <a:ext cx="180777" cy="167233"/>
              <a:chOff x="2726248" y="2211264"/>
              <a:chExt cx="180777" cy="167233"/>
            </a:xfrm>
            <a:grpFill/>
          </p:grpSpPr>
          <p:sp>
            <p:nvSpPr>
              <p:cNvPr id="118" name="Freeform 63">
                <a:extLst>
                  <a:ext uri="{FF2B5EF4-FFF2-40B4-BE49-F238E27FC236}">
                    <a16:creationId xmlns:a16="http://schemas.microsoft.com/office/drawing/2014/main" id="{92D25122-AAC9-4ADA-94F5-91763ABDC156}"/>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4">
                <a:extLst>
                  <a:ext uri="{FF2B5EF4-FFF2-40B4-BE49-F238E27FC236}">
                    <a16:creationId xmlns:a16="http://schemas.microsoft.com/office/drawing/2014/main" id="{EB72C3ED-4838-4159-B81A-F31C32B4164F}"/>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65">
                <a:extLst>
                  <a:ext uri="{FF2B5EF4-FFF2-40B4-BE49-F238E27FC236}">
                    <a16:creationId xmlns:a16="http://schemas.microsoft.com/office/drawing/2014/main" id="{07182B31-487E-425F-A415-0980B4000031}"/>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6">
                <a:extLst>
                  <a:ext uri="{FF2B5EF4-FFF2-40B4-BE49-F238E27FC236}">
                    <a16:creationId xmlns:a16="http://schemas.microsoft.com/office/drawing/2014/main" id="{DABDA20F-82FF-4007-85FC-EEB433B0ABBE}"/>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7">
                <a:extLst>
                  <a:ext uri="{FF2B5EF4-FFF2-40B4-BE49-F238E27FC236}">
                    <a16:creationId xmlns:a16="http://schemas.microsoft.com/office/drawing/2014/main" id="{B8F5B00E-5E11-4301-9458-48C03FE11DC7}"/>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9" name="Groupe 78">
              <a:extLst>
                <a:ext uri="{FF2B5EF4-FFF2-40B4-BE49-F238E27FC236}">
                  <a16:creationId xmlns:a16="http://schemas.microsoft.com/office/drawing/2014/main" id="{4C48F0AE-4B81-4A22-8D3A-BE0D61B5D20B}"/>
                </a:ext>
              </a:extLst>
            </p:cNvPr>
            <p:cNvGrpSpPr/>
            <p:nvPr/>
          </p:nvGrpSpPr>
          <p:grpSpPr>
            <a:xfrm>
              <a:off x="3063621" y="2213346"/>
              <a:ext cx="162545" cy="159938"/>
              <a:chOff x="3063621" y="2213346"/>
              <a:chExt cx="162545" cy="159938"/>
            </a:xfrm>
            <a:grpFill/>
          </p:grpSpPr>
          <p:sp>
            <p:nvSpPr>
              <p:cNvPr id="113" name="Freeform 69">
                <a:extLst>
                  <a:ext uri="{FF2B5EF4-FFF2-40B4-BE49-F238E27FC236}">
                    <a16:creationId xmlns:a16="http://schemas.microsoft.com/office/drawing/2014/main" id="{E3840273-4D65-43D1-B7AE-854AA7DCFAF7}"/>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0">
                <a:extLst>
                  <a:ext uri="{FF2B5EF4-FFF2-40B4-BE49-F238E27FC236}">
                    <a16:creationId xmlns:a16="http://schemas.microsoft.com/office/drawing/2014/main" id="{411CF4DA-123F-4493-8A10-F2CA4A99FF82}"/>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1">
                <a:extLst>
                  <a:ext uri="{FF2B5EF4-FFF2-40B4-BE49-F238E27FC236}">
                    <a16:creationId xmlns:a16="http://schemas.microsoft.com/office/drawing/2014/main" id="{4CB41FDA-13C2-4F4C-B5F0-04E009BECC17}"/>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2">
                <a:extLst>
                  <a:ext uri="{FF2B5EF4-FFF2-40B4-BE49-F238E27FC236}">
                    <a16:creationId xmlns:a16="http://schemas.microsoft.com/office/drawing/2014/main" id="{42521D98-990B-4458-96C6-A49AC8DB78AC}"/>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281BFAE8-664B-4393-B067-8D6924E6C9F7}"/>
                </a:ext>
              </a:extLst>
            </p:cNvPr>
            <p:cNvGrpSpPr/>
            <p:nvPr/>
          </p:nvGrpSpPr>
          <p:grpSpPr>
            <a:xfrm>
              <a:off x="3394745" y="2196155"/>
              <a:ext cx="155771" cy="207870"/>
              <a:chOff x="3394745" y="2196155"/>
              <a:chExt cx="155771" cy="207870"/>
            </a:xfrm>
            <a:grpFill/>
          </p:grpSpPr>
          <p:sp>
            <p:nvSpPr>
              <p:cNvPr id="105" name="Freeform 74">
                <a:extLst>
                  <a:ext uri="{FF2B5EF4-FFF2-40B4-BE49-F238E27FC236}">
                    <a16:creationId xmlns:a16="http://schemas.microsoft.com/office/drawing/2014/main" id="{6472666C-F515-4D54-B5EA-F00D086048A5}"/>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75">
                <a:extLst>
                  <a:ext uri="{FF2B5EF4-FFF2-40B4-BE49-F238E27FC236}">
                    <a16:creationId xmlns:a16="http://schemas.microsoft.com/office/drawing/2014/main" id="{A723114F-5519-48A1-BF33-1DE0667B1659}"/>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6">
                <a:extLst>
                  <a:ext uri="{FF2B5EF4-FFF2-40B4-BE49-F238E27FC236}">
                    <a16:creationId xmlns:a16="http://schemas.microsoft.com/office/drawing/2014/main" id="{1E79448A-ECEB-4A58-AC7B-03123FC01317}"/>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7">
                <a:extLst>
                  <a:ext uri="{FF2B5EF4-FFF2-40B4-BE49-F238E27FC236}">
                    <a16:creationId xmlns:a16="http://schemas.microsoft.com/office/drawing/2014/main" id="{8FECD190-EA75-4EDB-BDCF-5465FDADC5FF}"/>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8">
                <a:extLst>
                  <a:ext uri="{FF2B5EF4-FFF2-40B4-BE49-F238E27FC236}">
                    <a16:creationId xmlns:a16="http://schemas.microsoft.com/office/drawing/2014/main" id="{569C0909-264D-453C-AE6E-C60587E0ADF3}"/>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9">
                <a:extLst>
                  <a:ext uri="{FF2B5EF4-FFF2-40B4-BE49-F238E27FC236}">
                    <a16:creationId xmlns:a16="http://schemas.microsoft.com/office/drawing/2014/main" id="{B21A8916-0D88-48DC-8B66-997E14277592}"/>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80">
                <a:extLst>
                  <a:ext uri="{FF2B5EF4-FFF2-40B4-BE49-F238E27FC236}">
                    <a16:creationId xmlns:a16="http://schemas.microsoft.com/office/drawing/2014/main" id="{C0483C06-E6B2-4FE1-924C-6446A109E91C}"/>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81">
                <a:extLst>
                  <a:ext uri="{FF2B5EF4-FFF2-40B4-BE49-F238E27FC236}">
                    <a16:creationId xmlns:a16="http://schemas.microsoft.com/office/drawing/2014/main" id="{4AEDD04F-29A2-4E51-BE43-8BC8A48898FA}"/>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1" name="Forme libre : forme 80">
              <a:extLst>
                <a:ext uri="{FF2B5EF4-FFF2-40B4-BE49-F238E27FC236}">
                  <a16:creationId xmlns:a16="http://schemas.microsoft.com/office/drawing/2014/main" id="{CFEC5278-7F7E-4B27-9F4D-665C77CAC020}"/>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2" name="Groupe 81">
              <a:extLst>
                <a:ext uri="{FF2B5EF4-FFF2-40B4-BE49-F238E27FC236}">
                  <a16:creationId xmlns:a16="http://schemas.microsoft.com/office/drawing/2014/main" id="{66ABA495-6482-4C42-975D-56F8EB4B2510}"/>
                </a:ext>
              </a:extLst>
            </p:cNvPr>
            <p:cNvGrpSpPr/>
            <p:nvPr/>
          </p:nvGrpSpPr>
          <p:grpSpPr>
            <a:xfrm>
              <a:off x="4050739" y="2227934"/>
              <a:ext cx="150563" cy="163061"/>
              <a:chOff x="4050739" y="2227934"/>
              <a:chExt cx="150563" cy="163061"/>
            </a:xfrm>
            <a:grpFill/>
          </p:grpSpPr>
          <p:sp>
            <p:nvSpPr>
              <p:cNvPr id="89" name="Freeform 86">
                <a:extLst>
                  <a:ext uri="{FF2B5EF4-FFF2-40B4-BE49-F238E27FC236}">
                    <a16:creationId xmlns:a16="http://schemas.microsoft.com/office/drawing/2014/main" id="{E665961C-AA1E-40FF-A507-398E88D7F5B2}"/>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Oval 87">
                <a:extLst>
                  <a:ext uri="{FF2B5EF4-FFF2-40B4-BE49-F238E27FC236}">
                    <a16:creationId xmlns:a16="http://schemas.microsoft.com/office/drawing/2014/main" id="{FEB34158-FD56-4B27-9F32-D07BA94106CA}"/>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88">
                <a:extLst>
                  <a:ext uri="{FF2B5EF4-FFF2-40B4-BE49-F238E27FC236}">
                    <a16:creationId xmlns:a16="http://schemas.microsoft.com/office/drawing/2014/main" id="{4B74C0F7-C429-48DF-AA5C-1ADEE0EC145A}"/>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Oval 89">
                <a:extLst>
                  <a:ext uri="{FF2B5EF4-FFF2-40B4-BE49-F238E27FC236}">
                    <a16:creationId xmlns:a16="http://schemas.microsoft.com/office/drawing/2014/main" id="{6AE03B5C-D56E-474F-8924-91BF6777A2EA}"/>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90">
                <a:extLst>
                  <a:ext uri="{FF2B5EF4-FFF2-40B4-BE49-F238E27FC236}">
                    <a16:creationId xmlns:a16="http://schemas.microsoft.com/office/drawing/2014/main" id="{BEB7B931-7702-41C1-8865-BB92A45D4F91}"/>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91">
                <a:extLst>
                  <a:ext uri="{FF2B5EF4-FFF2-40B4-BE49-F238E27FC236}">
                    <a16:creationId xmlns:a16="http://schemas.microsoft.com/office/drawing/2014/main" id="{24731C34-1A5C-4765-8B7B-6D7F604095BF}"/>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92">
                <a:extLst>
                  <a:ext uri="{FF2B5EF4-FFF2-40B4-BE49-F238E27FC236}">
                    <a16:creationId xmlns:a16="http://schemas.microsoft.com/office/drawing/2014/main" id="{AB04E4B1-7B34-48AC-9763-CF72A6F21F0F}"/>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93">
                <a:extLst>
                  <a:ext uri="{FF2B5EF4-FFF2-40B4-BE49-F238E27FC236}">
                    <a16:creationId xmlns:a16="http://schemas.microsoft.com/office/drawing/2014/main" id="{0787FCD8-59C8-4574-9ECE-203DE802B746}"/>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4">
                <a:extLst>
                  <a:ext uri="{FF2B5EF4-FFF2-40B4-BE49-F238E27FC236}">
                    <a16:creationId xmlns:a16="http://schemas.microsoft.com/office/drawing/2014/main" id="{42B90134-47C2-4848-AFA9-C794914172DF}"/>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95">
                <a:extLst>
                  <a:ext uri="{FF2B5EF4-FFF2-40B4-BE49-F238E27FC236}">
                    <a16:creationId xmlns:a16="http://schemas.microsoft.com/office/drawing/2014/main" id="{DBFDE185-C108-47D8-B661-7DCB368898B5}"/>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6">
                <a:extLst>
                  <a:ext uri="{FF2B5EF4-FFF2-40B4-BE49-F238E27FC236}">
                    <a16:creationId xmlns:a16="http://schemas.microsoft.com/office/drawing/2014/main" id="{F9FA5708-4476-4017-94D9-96B0E7350F46}"/>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7">
                <a:extLst>
                  <a:ext uri="{FF2B5EF4-FFF2-40B4-BE49-F238E27FC236}">
                    <a16:creationId xmlns:a16="http://schemas.microsoft.com/office/drawing/2014/main" id="{3C0B6B95-07BB-41F8-B490-00EF0A8E2A70}"/>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8">
                <a:extLst>
                  <a:ext uri="{FF2B5EF4-FFF2-40B4-BE49-F238E27FC236}">
                    <a16:creationId xmlns:a16="http://schemas.microsoft.com/office/drawing/2014/main" id="{69BAA4B4-B42E-4067-B80E-278E7AD21E80}"/>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9">
                <a:extLst>
                  <a:ext uri="{FF2B5EF4-FFF2-40B4-BE49-F238E27FC236}">
                    <a16:creationId xmlns:a16="http://schemas.microsoft.com/office/drawing/2014/main" id="{B9287942-38A4-46DD-8B21-E1306775F241}"/>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100">
                <a:extLst>
                  <a:ext uri="{FF2B5EF4-FFF2-40B4-BE49-F238E27FC236}">
                    <a16:creationId xmlns:a16="http://schemas.microsoft.com/office/drawing/2014/main" id="{0E704454-57AC-4374-B670-8137AC8C861F}"/>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101">
                <a:extLst>
                  <a:ext uri="{FF2B5EF4-FFF2-40B4-BE49-F238E27FC236}">
                    <a16:creationId xmlns:a16="http://schemas.microsoft.com/office/drawing/2014/main" id="{1C37CC0D-3DD4-4006-B710-438C2EF3E0C7}"/>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35525FFB-FC76-4515-ABC8-671E8CFF35F9}"/>
                </a:ext>
              </a:extLst>
            </p:cNvPr>
            <p:cNvGrpSpPr/>
            <p:nvPr/>
          </p:nvGrpSpPr>
          <p:grpSpPr>
            <a:xfrm>
              <a:off x="4368323" y="2228456"/>
              <a:ext cx="168794" cy="160979"/>
              <a:chOff x="4368323" y="2228456"/>
              <a:chExt cx="168794" cy="160979"/>
            </a:xfrm>
            <a:grpFill/>
          </p:grpSpPr>
          <p:sp>
            <p:nvSpPr>
              <p:cNvPr id="84" name="Freeform 103">
                <a:extLst>
                  <a:ext uri="{FF2B5EF4-FFF2-40B4-BE49-F238E27FC236}">
                    <a16:creationId xmlns:a16="http://schemas.microsoft.com/office/drawing/2014/main" id="{B5C93827-9E16-4B0A-964E-39EB3B44E5F4}"/>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104">
                <a:extLst>
                  <a:ext uri="{FF2B5EF4-FFF2-40B4-BE49-F238E27FC236}">
                    <a16:creationId xmlns:a16="http://schemas.microsoft.com/office/drawing/2014/main" id="{3EBFC371-6F80-45EB-82E1-F6F03BCEA708}"/>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5">
                <a:extLst>
                  <a:ext uri="{FF2B5EF4-FFF2-40B4-BE49-F238E27FC236}">
                    <a16:creationId xmlns:a16="http://schemas.microsoft.com/office/drawing/2014/main" id="{EB160D03-DE3F-4B9D-9F91-813E348A4B48}"/>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Freeform 106">
                <a:extLst>
                  <a:ext uri="{FF2B5EF4-FFF2-40B4-BE49-F238E27FC236}">
                    <a16:creationId xmlns:a16="http://schemas.microsoft.com/office/drawing/2014/main" id="{3D2FF85A-B12B-45A0-9F1F-D922D047C2BC}"/>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7">
                <a:extLst>
                  <a:ext uri="{FF2B5EF4-FFF2-40B4-BE49-F238E27FC236}">
                    <a16:creationId xmlns:a16="http://schemas.microsoft.com/office/drawing/2014/main" id="{B7974B78-1292-42F8-973C-82239BCFE5C9}"/>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4" name="TextBox 26">
            <a:extLst>
              <a:ext uri="{FF2B5EF4-FFF2-40B4-BE49-F238E27FC236}">
                <a16:creationId xmlns:a16="http://schemas.microsoft.com/office/drawing/2014/main" id="{7E9A9A39-E576-4A42-8FF4-68690C737F0C}"/>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5" name="TextBox 4">
            <a:extLst>
              <a:ext uri="{FF2B5EF4-FFF2-40B4-BE49-F238E27FC236}">
                <a16:creationId xmlns:a16="http://schemas.microsoft.com/office/drawing/2014/main" id="{E7266B82-0182-4AEC-B54B-B40BC4A2086A}"/>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246756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p:cTn id="7" dur="500" fill="hold"/>
                                        <p:tgtEl>
                                          <p:spTgt spid="134"/>
                                        </p:tgtEl>
                                        <p:attrNameLst>
                                          <p:attrName>ppt_w</p:attrName>
                                        </p:attrNameLst>
                                      </p:cBhvr>
                                      <p:tavLst>
                                        <p:tav tm="0">
                                          <p:val>
                                            <p:fltVal val="0"/>
                                          </p:val>
                                        </p:tav>
                                        <p:tav tm="100000">
                                          <p:val>
                                            <p:strVal val="#ppt_w"/>
                                          </p:val>
                                        </p:tav>
                                      </p:tavLst>
                                    </p:anim>
                                    <p:anim calcmode="lin" valueType="num">
                                      <p:cBhvr>
                                        <p:cTn id="8" dur="500" fill="hold"/>
                                        <p:tgtEl>
                                          <p:spTgt spid="134"/>
                                        </p:tgtEl>
                                        <p:attrNameLst>
                                          <p:attrName>ppt_h</p:attrName>
                                        </p:attrNameLst>
                                      </p:cBhvr>
                                      <p:tavLst>
                                        <p:tav tm="0">
                                          <p:val>
                                            <p:fltVal val="0"/>
                                          </p:val>
                                        </p:tav>
                                        <p:tav tm="100000">
                                          <p:val>
                                            <p:strVal val="#ppt_h"/>
                                          </p:val>
                                        </p:tav>
                                      </p:tavLst>
                                    </p:anim>
                                    <p:animEffect transition="in" filter="fade">
                                      <p:cBhvr>
                                        <p:cTn id="9"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Lst>
  </p:timing>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79" name="Rectangle 178">
            <a:extLst>
              <a:ext uri="{FF2B5EF4-FFF2-40B4-BE49-F238E27FC236}">
                <a16:creationId xmlns:a16="http://schemas.microsoft.com/office/drawing/2014/main" id="{FC4024D5-FB4B-42D9-B1CD-1F71C0D4CD80}"/>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Présentez Vous!</a:t>
            </a:r>
          </a:p>
        </p:txBody>
      </p:sp>
      <p:sp>
        <p:nvSpPr>
          <p:cNvPr id="113" name="Forme libre : forme 112">
            <a:extLst>
              <a:ext uri="{FF2B5EF4-FFF2-40B4-BE49-F238E27FC236}">
                <a16:creationId xmlns:a16="http://schemas.microsoft.com/office/drawing/2014/main" id="{36766E7C-16CD-4BF0-BA8B-50FB0BF247EB}"/>
              </a:ext>
            </a:extLst>
          </p:cNvPr>
          <p:cNvSpPr>
            <a:spLocks/>
          </p:cNvSpPr>
          <p:nvPr userDrawn="1"/>
        </p:nvSpPr>
        <p:spPr bwMode="auto">
          <a:xfrm>
            <a:off x="7197494" y="1424940"/>
            <a:ext cx="1946505" cy="3718560"/>
          </a:xfrm>
          <a:custGeom>
            <a:avLst/>
            <a:gdLst>
              <a:gd name="connsiteX0" fmla="*/ 2407375 w 2519134"/>
              <a:gd name="connsiteY0" fmla="*/ 1663579 h 4812497"/>
              <a:gd name="connsiteX1" fmla="*/ 2410396 w 2519134"/>
              <a:gd name="connsiteY1" fmla="*/ 1663579 h 4812497"/>
              <a:gd name="connsiteX2" fmla="*/ 2411907 w 2519134"/>
              <a:gd name="connsiteY2" fmla="*/ 1663579 h 4812497"/>
              <a:gd name="connsiteX3" fmla="*/ 2416440 w 2519134"/>
              <a:gd name="connsiteY3" fmla="*/ 1663579 h 4812497"/>
              <a:gd name="connsiteX4" fmla="*/ 2417951 w 2519134"/>
              <a:gd name="connsiteY4" fmla="*/ 1663579 h 4812497"/>
              <a:gd name="connsiteX5" fmla="*/ 2446659 w 2519134"/>
              <a:gd name="connsiteY5" fmla="*/ 1668121 h 4812497"/>
              <a:gd name="connsiteX6" fmla="*/ 2466302 w 2519134"/>
              <a:gd name="connsiteY6" fmla="*/ 1672662 h 4812497"/>
              <a:gd name="connsiteX7" fmla="*/ 2470834 w 2519134"/>
              <a:gd name="connsiteY7" fmla="*/ 1675690 h 4812497"/>
              <a:gd name="connsiteX8" fmla="*/ 2472345 w 2519134"/>
              <a:gd name="connsiteY8" fmla="*/ 1675690 h 4812497"/>
              <a:gd name="connsiteX9" fmla="*/ 2472345 w 2519134"/>
              <a:gd name="connsiteY9" fmla="*/ 1677204 h 4812497"/>
              <a:gd name="connsiteX10" fmla="*/ 2475367 w 2519134"/>
              <a:gd name="connsiteY10" fmla="*/ 1674176 h 4812497"/>
              <a:gd name="connsiteX11" fmla="*/ 2485944 w 2519134"/>
              <a:gd name="connsiteY11" fmla="*/ 1677204 h 4812497"/>
              <a:gd name="connsiteX12" fmla="*/ 2505586 w 2519134"/>
              <a:gd name="connsiteY12" fmla="*/ 1689315 h 4812497"/>
              <a:gd name="connsiteX13" fmla="*/ 2516163 w 2519134"/>
              <a:gd name="connsiteY13" fmla="*/ 1701427 h 4812497"/>
              <a:gd name="connsiteX14" fmla="*/ 2516163 w 2519134"/>
              <a:gd name="connsiteY14" fmla="*/ 1702941 h 4812497"/>
              <a:gd name="connsiteX15" fmla="*/ 2504075 w 2519134"/>
              <a:gd name="connsiteY15" fmla="*/ 1721107 h 4812497"/>
              <a:gd name="connsiteX16" fmla="*/ 2434572 w 2519134"/>
              <a:gd name="connsiteY16" fmla="*/ 1736246 h 4812497"/>
              <a:gd name="connsiteX17" fmla="*/ 2384710 w 2519134"/>
              <a:gd name="connsiteY17" fmla="*/ 1736246 h 4812497"/>
              <a:gd name="connsiteX18" fmla="*/ 2291032 w 2519134"/>
              <a:gd name="connsiteY18" fmla="*/ 1739274 h 4812497"/>
              <a:gd name="connsiteX19" fmla="*/ 2268367 w 2519134"/>
              <a:gd name="connsiteY19" fmla="*/ 1740788 h 4812497"/>
              <a:gd name="connsiteX20" fmla="*/ 2253258 w 2519134"/>
              <a:gd name="connsiteY20" fmla="*/ 1742302 h 4812497"/>
              <a:gd name="connsiteX21" fmla="*/ 2259302 w 2519134"/>
              <a:gd name="connsiteY21" fmla="*/ 1737760 h 4812497"/>
              <a:gd name="connsiteX22" fmla="*/ 2407375 w 2519134"/>
              <a:gd name="connsiteY22" fmla="*/ 1663579 h 4812497"/>
              <a:gd name="connsiteX23" fmla="*/ 2333004 w 2519134"/>
              <a:gd name="connsiteY23" fmla="*/ 1648726 h 4812497"/>
              <a:gd name="connsiteX24" fmla="*/ 2367629 w 2519134"/>
              <a:gd name="connsiteY24" fmla="*/ 1650243 h 4812497"/>
              <a:gd name="connsiteX25" fmla="*/ 2245690 w 2519134"/>
              <a:gd name="connsiteY25" fmla="*/ 1723067 h 4812497"/>
              <a:gd name="connsiteX26" fmla="*/ 2239669 w 2519134"/>
              <a:gd name="connsiteY26" fmla="*/ 1729136 h 4812497"/>
              <a:gd name="connsiteX27" fmla="*/ 2233647 w 2519134"/>
              <a:gd name="connsiteY27" fmla="*/ 1747342 h 4812497"/>
              <a:gd name="connsiteX28" fmla="*/ 2173431 w 2519134"/>
              <a:gd name="connsiteY28" fmla="*/ 1821683 h 4812497"/>
              <a:gd name="connsiteX29" fmla="*/ 2015362 w 2519134"/>
              <a:gd name="connsiteY29" fmla="*/ 1861129 h 4812497"/>
              <a:gd name="connsiteX30" fmla="*/ 1950630 w 2519134"/>
              <a:gd name="connsiteY30" fmla="*/ 1855060 h 4812497"/>
              <a:gd name="connsiteX31" fmla="*/ 1932565 w 2519134"/>
              <a:gd name="connsiteY31" fmla="*/ 1850509 h 4812497"/>
              <a:gd name="connsiteX32" fmla="*/ 1929554 w 2519134"/>
              <a:gd name="connsiteY32" fmla="*/ 1848992 h 4812497"/>
              <a:gd name="connsiteX33" fmla="*/ 1922027 w 2519134"/>
              <a:gd name="connsiteY33" fmla="*/ 1814097 h 4812497"/>
              <a:gd name="connsiteX34" fmla="*/ 1929554 w 2519134"/>
              <a:gd name="connsiteY34" fmla="*/ 1797408 h 4812497"/>
              <a:gd name="connsiteX35" fmla="*/ 1953641 w 2519134"/>
              <a:gd name="connsiteY35" fmla="*/ 1776168 h 4812497"/>
              <a:gd name="connsiteX36" fmla="*/ 1964178 w 2519134"/>
              <a:gd name="connsiteY36" fmla="*/ 1768582 h 4812497"/>
              <a:gd name="connsiteX37" fmla="*/ 1967189 w 2519134"/>
              <a:gd name="connsiteY37" fmla="*/ 1767065 h 4812497"/>
              <a:gd name="connsiteX38" fmla="*/ 1968695 w 2519134"/>
              <a:gd name="connsiteY38" fmla="*/ 1765548 h 4812497"/>
              <a:gd name="connsiteX39" fmla="*/ 2333004 w 2519134"/>
              <a:gd name="connsiteY39" fmla="*/ 1648726 h 4812497"/>
              <a:gd name="connsiteX40" fmla="*/ 2491949 w 2519134"/>
              <a:gd name="connsiteY40" fmla="*/ 1513560 h 4812497"/>
              <a:gd name="connsiteX41" fmla="*/ 2507052 w 2519134"/>
              <a:gd name="connsiteY41" fmla="*/ 1513560 h 4812497"/>
              <a:gd name="connsiteX42" fmla="*/ 2514603 w 2519134"/>
              <a:gd name="connsiteY42" fmla="*/ 1513560 h 4812497"/>
              <a:gd name="connsiteX43" fmla="*/ 2519134 w 2519134"/>
              <a:gd name="connsiteY43" fmla="*/ 1513560 h 4812497"/>
              <a:gd name="connsiteX44" fmla="*/ 2519134 w 2519134"/>
              <a:gd name="connsiteY44" fmla="*/ 1516594 h 4812497"/>
              <a:gd name="connsiteX45" fmla="*/ 2510072 w 2519134"/>
              <a:gd name="connsiteY45" fmla="*/ 1533285 h 4812497"/>
              <a:gd name="connsiteX46" fmla="*/ 2466275 w 2519134"/>
              <a:gd name="connsiteY46" fmla="*/ 1554526 h 4812497"/>
              <a:gd name="connsiteX47" fmla="*/ 2090220 w 2519134"/>
              <a:gd name="connsiteY47" fmla="*/ 1650115 h 4812497"/>
              <a:gd name="connsiteX48" fmla="*/ 2069076 w 2519134"/>
              <a:gd name="connsiteY48" fmla="*/ 1654667 h 4812497"/>
              <a:gd name="connsiteX49" fmla="*/ 2236715 w 2519134"/>
              <a:gd name="connsiteY49" fmla="*/ 1562113 h 4812497"/>
              <a:gd name="connsiteX50" fmla="*/ 2419457 w 2519134"/>
              <a:gd name="connsiteY50" fmla="*/ 1519629 h 4812497"/>
              <a:gd name="connsiteX51" fmla="*/ 2491949 w 2519134"/>
              <a:gd name="connsiteY51" fmla="*/ 1513560 h 4812497"/>
              <a:gd name="connsiteX52" fmla="*/ 2399536 w 2519134"/>
              <a:gd name="connsiteY52" fmla="*/ 1494251 h 4812497"/>
              <a:gd name="connsiteX53" fmla="*/ 2449322 w 2519134"/>
              <a:gd name="connsiteY53" fmla="*/ 1495774 h 4812497"/>
              <a:gd name="connsiteX54" fmla="*/ 2417640 w 2519134"/>
              <a:gd name="connsiteY54" fmla="*/ 1498819 h 4812497"/>
              <a:gd name="connsiteX55" fmla="*/ 2229056 w 2519134"/>
              <a:gd name="connsiteY55" fmla="*/ 1542977 h 4812497"/>
              <a:gd name="connsiteX56" fmla="*/ 2057068 w 2519134"/>
              <a:gd name="connsiteY56" fmla="*/ 1638908 h 4812497"/>
              <a:gd name="connsiteX57" fmla="*/ 2049525 w 2519134"/>
              <a:gd name="connsiteY57" fmla="*/ 1657180 h 4812497"/>
              <a:gd name="connsiteX58" fmla="*/ 2048016 w 2519134"/>
              <a:gd name="connsiteY58" fmla="*/ 1658703 h 4812497"/>
              <a:gd name="connsiteX59" fmla="*/ 2034438 w 2519134"/>
              <a:gd name="connsiteY59" fmla="*/ 1669362 h 4812497"/>
              <a:gd name="connsiteX60" fmla="*/ 1998230 w 2519134"/>
              <a:gd name="connsiteY60" fmla="*/ 1701339 h 4812497"/>
              <a:gd name="connsiteX61" fmla="*/ 1972583 w 2519134"/>
              <a:gd name="connsiteY61" fmla="*/ 1721134 h 4812497"/>
              <a:gd name="connsiteX62" fmla="*/ 1954479 w 2519134"/>
              <a:gd name="connsiteY62" fmla="*/ 1730270 h 4812497"/>
              <a:gd name="connsiteX63" fmla="*/ 1909219 w 2519134"/>
              <a:gd name="connsiteY63" fmla="*/ 1736361 h 4812497"/>
              <a:gd name="connsiteX64" fmla="*/ 1907710 w 2519134"/>
              <a:gd name="connsiteY64" fmla="*/ 1736361 h 4812497"/>
              <a:gd name="connsiteX65" fmla="*/ 1883572 w 2519134"/>
              <a:gd name="connsiteY65" fmla="*/ 1730270 h 4812497"/>
              <a:gd name="connsiteX66" fmla="*/ 1876028 w 2519134"/>
              <a:gd name="connsiteY66" fmla="*/ 1722657 h 4812497"/>
              <a:gd name="connsiteX67" fmla="*/ 1873011 w 2519134"/>
              <a:gd name="connsiteY67" fmla="*/ 1711998 h 4812497"/>
              <a:gd name="connsiteX68" fmla="*/ 1873011 w 2519134"/>
              <a:gd name="connsiteY68" fmla="*/ 1710475 h 4812497"/>
              <a:gd name="connsiteX69" fmla="*/ 1873011 w 2519134"/>
              <a:gd name="connsiteY69" fmla="*/ 1708952 h 4812497"/>
              <a:gd name="connsiteX70" fmla="*/ 1873011 w 2519134"/>
              <a:gd name="connsiteY70" fmla="*/ 1705907 h 4812497"/>
              <a:gd name="connsiteX71" fmla="*/ 1883572 w 2519134"/>
              <a:gd name="connsiteY71" fmla="*/ 1695248 h 4812497"/>
              <a:gd name="connsiteX72" fmla="*/ 1900167 w 2519134"/>
              <a:gd name="connsiteY72" fmla="*/ 1670885 h 4812497"/>
              <a:gd name="connsiteX73" fmla="*/ 2011808 w 2519134"/>
              <a:gd name="connsiteY73" fmla="*/ 1597795 h 4812497"/>
              <a:gd name="connsiteX74" fmla="*/ 2031421 w 2519134"/>
              <a:gd name="connsiteY74" fmla="*/ 1588659 h 4812497"/>
              <a:gd name="connsiteX75" fmla="*/ 2037456 w 2519134"/>
              <a:gd name="connsiteY75" fmla="*/ 1584090 h 4812497"/>
              <a:gd name="connsiteX76" fmla="*/ 2048016 w 2519134"/>
              <a:gd name="connsiteY76" fmla="*/ 1571909 h 4812497"/>
              <a:gd name="connsiteX77" fmla="*/ 2049525 w 2519134"/>
              <a:gd name="connsiteY77" fmla="*/ 1571909 h 4812497"/>
              <a:gd name="connsiteX78" fmla="*/ 2399536 w 2519134"/>
              <a:gd name="connsiteY78" fmla="*/ 1494251 h 4812497"/>
              <a:gd name="connsiteX79" fmla="*/ 118879 w 2519134"/>
              <a:gd name="connsiteY79" fmla="*/ 1405130 h 4812497"/>
              <a:gd name="connsiteX80" fmla="*/ 140044 w 2519134"/>
              <a:gd name="connsiteY80" fmla="*/ 1406647 h 4812497"/>
              <a:gd name="connsiteX81" fmla="*/ 186909 w 2519134"/>
              <a:gd name="connsiteY81" fmla="*/ 1411197 h 4812497"/>
              <a:gd name="connsiteX82" fmla="*/ 236797 w 2519134"/>
              <a:gd name="connsiteY82" fmla="*/ 1435463 h 4812497"/>
              <a:gd name="connsiteX83" fmla="*/ 295756 w 2519134"/>
              <a:gd name="connsiteY83" fmla="*/ 1500680 h 4812497"/>
              <a:gd name="connsiteX84" fmla="*/ 336574 w 2519134"/>
              <a:gd name="connsiteY84" fmla="*/ 1546181 h 4812497"/>
              <a:gd name="connsiteX85" fmla="*/ 359251 w 2519134"/>
              <a:gd name="connsiteY85" fmla="*/ 1573481 h 4812497"/>
              <a:gd name="connsiteX86" fmla="*/ 418210 w 2519134"/>
              <a:gd name="connsiteY86" fmla="*/ 1637181 h 4812497"/>
              <a:gd name="connsiteX87" fmla="*/ 443910 w 2519134"/>
              <a:gd name="connsiteY87" fmla="*/ 1662965 h 4812497"/>
              <a:gd name="connsiteX88" fmla="*/ 452980 w 2519134"/>
              <a:gd name="connsiteY88" fmla="*/ 1672065 h 4812497"/>
              <a:gd name="connsiteX89" fmla="*/ 459027 w 2519134"/>
              <a:gd name="connsiteY89" fmla="*/ 1678131 h 4812497"/>
              <a:gd name="connsiteX90" fmla="*/ 504381 w 2519134"/>
              <a:gd name="connsiteY90" fmla="*/ 1716048 h 4812497"/>
              <a:gd name="connsiteX91" fmla="*/ 531592 w 2519134"/>
              <a:gd name="connsiteY91" fmla="*/ 1738799 h 4812497"/>
              <a:gd name="connsiteX92" fmla="*/ 540663 w 2519134"/>
              <a:gd name="connsiteY92" fmla="*/ 1746382 h 4812497"/>
              <a:gd name="connsiteX93" fmla="*/ 537639 w 2519134"/>
              <a:gd name="connsiteY93" fmla="*/ 1755482 h 4812497"/>
              <a:gd name="connsiteX94" fmla="*/ 534616 w 2519134"/>
              <a:gd name="connsiteY94" fmla="*/ 1761549 h 4812497"/>
              <a:gd name="connsiteX95" fmla="*/ 531592 w 2519134"/>
              <a:gd name="connsiteY95" fmla="*/ 1764582 h 4812497"/>
              <a:gd name="connsiteX96" fmla="*/ 528569 w 2519134"/>
              <a:gd name="connsiteY96" fmla="*/ 1763065 h 4812497"/>
              <a:gd name="connsiteX97" fmla="*/ 524033 w 2519134"/>
              <a:gd name="connsiteY97" fmla="*/ 1755482 h 4812497"/>
              <a:gd name="connsiteX98" fmla="*/ 519498 w 2519134"/>
              <a:gd name="connsiteY98" fmla="*/ 1750932 h 4812497"/>
              <a:gd name="connsiteX99" fmla="*/ 513451 w 2519134"/>
              <a:gd name="connsiteY99" fmla="*/ 1749415 h 4812497"/>
              <a:gd name="connsiteX100" fmla="*/ 507404 w 2519134"/>
              <a:gd name="connsiteY100" fmla="*/ 1750932 h 4812497"/>
              <a:gd name="connsiteX101" fmla="*/ 505892 w 2519134"/>
              <a:gd name="connsiteY101" fmla="*/ 1752449 h 4812497"/>
              <a:gd name="connsiteX102" fmla="*/ 501357 w 2519134"/>
              <a:gd name="connsiteY102" fmla="*/ 1758515 h 4812497"/>
              <a:gd name="connsiteX103" fmla="*/ 501357 w 2519134"/>
              <a:gd name="connsiteY103" fmla="*/ 1761549 h 4812497"/>
              <a:gd name="connsiteX104" fmla="*/ 489263 w 2519134"/>
              <a:gd name="connsiteY104" fmla="*/ 1743349 h 4812497"/>
              <a:gd name="connsiteX105" fmla="*/ 351692 w 2519134"/>
              <a:gd name="connsiteY105" fmla="*/ 1588648 h 4812497"/>
              <a:gd name="connsiteX106" fmla="*/ 256450 w 2519134"/>
              <a:gd name="connsiteY106" fmla="*/ 1494614 h 4812497"/>
              <a:gd name="connsiteX107" fmla="*/ 254939 w 2519134"/>
              <a:gd name="connsiteY107" fmla="*/ 1494614 h 4812497"/>
              <a:gd name="connsiteX108" fmla="*/ 115856 w 2519134"/>
              <a:gd name="connsiteY108" fmla="*/ 1406647 h 4812497"/>
              <a:gd name="connsiteX109" fmla="*/ 118879 w 2519134"/>
              <a:gd name="connsiteY109" fmla="*/ 1405130 h 4812497"/>
              <a:gd name="connsiteX110" fmla="*/ 0 w 2519134"/>
              <a:gd name="connsiteY110" fmla="*/ 1387306 h 4812497"/>
              <a:gd name="connsiteX111" fmla="*/ 1508 w 2519134"/>
              <a:gd name="connsiteY111" fmla="*/ 1387306 h 4812497"/>
              <a:gd name="connsiteX112" fmla="*/ 98019 w 2519134"/>
              <a:gd name="connsiteY112" fmla="*/ 1408579 h 4812497"/>
              <a:gd name="connsiteX113" fmla="*/ 108575 w 2519134"/>
              <a:gd name="connsiteY113" fmla="*/ 1423775 h 4812497"/>
              <a:gd name="connsiteX114" fmla="*/ 242785 w 2519134"/>
              <a:gd name="connsiteY114" fmla="*/ 1510389 h 4812497"/>
              <a:gd name="connsiteX115" fmla="*/ 337788 w 2519134"/>
              <a:gd name="connsiteY115" fmla="*/ 1603081 h 4812497"/>
              <a:gd name="connsiteX116" fmla="*/ 473506 w 2519134"/>
              <a:gd name="connsiteY116" fmla="*/ 1756554 h 4812497"/>
              <a:gd name="connsiteX117" fmla="*/ 482554 w 2519134"/>
              <a:gd name="connsiteY117" fmla="*/ 1771750 h 4812497"/>
              <a:gd name="connsiteX118" fmla="*/ 494618 w 2519134"/>
              <a:gd name="connsiteY118" fmla="*/ 1780867 h 4812497"/>
              <a:gd name="connsiteX119" fmla="*/ 485570 w 2519134"/>
              <a:gd name="connsiteY119" fmla="*/ 1820375 h 4812497"/>
              <a:gd name="connsiteX120" fmla="*/ 473506 w 2519134"/>
              <a:gd name="connsiteY120" fmla="*/ 1840129 h 4812497"/>
              <a:gd name="connsiteX121" fmla="*/ 453902 w 2519134"/>
              <a:gd name="connsiteY121" fmla="*/ 1849246 h 4812497"/>
              <a:gd name="connsiteX122" fmla="*/ 432791 w 2519134"/>
              <a:gd name="connsiteY122" fmla="*/ 1843168 h 4812497"/>
              <a:gd name="connsiteX123" fmla="*/ 325724 w 2519134"/>
              <a:gd name="connsiteY123" fmla="*/ 1771750 h 4812497"/>
              <a:gd name="connsiteX124" fmla="*/ 281993 w 2519134"/>
              <a:gd name="connsiteY124" fmla="*/ 1732242 h 4812497"/>
              <a:gd name="connsiteX125" fmla="*/ 256357 w 2519134"/>
              <a:gd name="connsiteY125" fmla="*/ 1704890 h 4812497"/>
              <a:gd name="connsiteX126" fmla="*/ 239769 w 2519134"/>
              <a:gd name="connsiteY126" fmla="*/ 1683616 h 4812497"/>
              <a:gd name="connsiteX127" fmla="*/ 98019 w 2519134"/>
              <a:gd name="connsiteY127" fmla="*/ 1513428 h 4812497"/>
              <a:gd name="connsiteX128" fmla="*/ 28652 w 2519134"/>
              <a:gd name="connsiteY128" fmla="*/ 1426814 h 4812497"/>
              <a:gd name="connsiteX129" fmla="*/ 6032 w 2519134"/>
              <a:gd name="connsiteY129" fmla="*/ 1396423 h 4812497"/>
              <a:gd name="connsiteX130" fmla="*/ 0 w 2519134"/>
              <a:gd name="connsiteY130" fmla="*/ 1387306 h 4812497"/>
              <a:gd name="connsiteX131" fmla="*/ 2272568 w 2519134"/>
              <a:gd name="connsiteY131" fmla="*/ 1372453 h 4812497"/>
              <a:gd name="connsiteX132" fmla="*/ 2124932 w 2519134"/>
              <a:gd name="connsiteY132" fmla="*/ 1457232 h 4812497"/>
              <a:gd name="connsiteX133" fmla="*/ 2118906 w 2519134"/>
              <a:gd name="connsiteY133" fmla="*/ 1476912 h 4812497"/>
              <a:gd name="connsiteX134" fmla="*/ 2039063 w 2519134"/>
              <a:gd name="connsiteY134" fmla="*/ 1555635 h 4812497"/>
              <a:gd name="connsiteX135" fmla="*/ 2034543 w 2519134"/>
              <a:gd name="connsiteY135" fmla="*/ 1560177 h 4812497"/>
              <a:gd name="connsiteX136" fmla="*/ 2023998 w 2519134"/>
              <a:gd name="connsiteY136" fmla="*/ 1572288 h 4812497"/>
              <a:gd name="connsiteX137" fmla="*/ 2004414 w 2519134"/>
              <a:gd name="connsiteY137" fmla="*/ 1579858 h 4812497"/>
              <a:gd name="connsiteX138" fmla="*/ 2002907 w 2519134"/>
              <a:gd name="connsiteY138" fmla="*/ 1579858 h 4812497"/>
              <a:gd name="connsiteX139" fmla="*/ 1886908 w 2519134"/>
              <a:gd name="connsiteY139" fmla="*/ 1658581 h 4812497"/>
              <a:gd name="connsiteX140" fmla="*/ 1867324 w 2519134"/>
              <a:gd name="connsiteY140" fmla="*/ 1687345 h 4812497"/>
              <a:gd name="connsiteX141" fmla="*/ 1859791 w 2519134"/>
              <a:gd name="connsiteY141" fmla="*/ 1681289 h 4812497"/>
              <a:gd name="connsiteX142" fmla="*/ 1853765 w 2519134"/>
              <a:gd name="connsiteY142" fmla="*/ 1676748 h 4812497"/>
              <a:gd name="connsiteX143" fmla="*/ 1850752 w 2519134"/>
              <a:gd name="connsiteY143" fmla="*/ 1669178 h 4812497"/>
              <a:gd name="connsiteX144" fmla="*/ 1849246 w 2519134"/>
              <a:gd name="connsiteY144" fmla="*/ 1664636 h 4812497"/>
              <a:gd name="connsiteX145" fmla="*/ 1850752 w 2519134"/>
              <a:gd name="connsiteY145" fmla="*/ 1651011 h 4812497"/>
              <a:gd name="connsiteX146" fmla="*/ 1858285 w 2519134"/>
              <a:gd name="connsiteY146" fmla="*/ 1613164 h 4812497"/>
              <a:gd name="connsiteX147" fmla="*/ 1862804 w 2519134"/>
              <a:gd name="connsiteY147" fmla="*/ 1601052 h 4812497"/>
              <a:gd name="connsiteX148" fmla="*/ 1867324 w 2519134"/>
              <a:gd name="connsiteY148" fmla="*/ 1599539 h 4812497"/>
              <a:gd name="connsiteX149" fmla="*/ 1874856 w 2519134"/>
              <a:gd name="connsiteY149" fmla="*/ 1596511 h 4812497"/>
              <a:gd name="connsiteX150" fmla="*/ 1876363 w 2519134"/>
              <a:gd name="connsiteY150" fmla="*/ 1594997 h 4812497"/>
              <a:gd name="connsiteX151" fmla="*/ 1993868 w 2519134"/>
              <a:gd name="connsiteY151" fmla="*/ 1510218 h 4812497"/>
              <a:gd name="connsiteX152" fmla="*/ 2023998 w 2519134"/>
              <a:gd name="connsiteY152" fmla="*/ 1490537 h 4812497"/>
              <a:gd name="connsiteX153" fmla="*/ 2030024 w 2519134"/>
              <a:gd name="connsiteY153" fmla="*/ 1482968 h 4812497"/>
              <a:gd name="connsiteX154" fmla="*/ 2031530 w 2519134"/>
              <a:gd name="connsiteY154" fmla="*/ 1481454 h 4812497"/>
              <a:gd name="connsiteX155" fmla="*/ 2049608 w 2519134"/>
              <a:gd name="connsiteY155" fmla="*/ 1463287 h 4812497"/>
              <a:gd name="connsiteX156" fmla="*/ 2185192 w 2519134"/>
              <a:gd name="connsiteY156" fmla="*/ 1395161 h 4812497"/>
              <a:gd name="connsiteX157" fmla="*/ 2272568 w 2519134"/>
              <a:gd name="connsiteY157" fmla="*/ 1372453 h 4812497"/>
              <a:gd name="connsiteX158" fmla="*/ 2457414 w 2519134"/>
              <a:gd name="connsiteY158" fmla="*/ 1338290 h 4812497"/>
              <a:gd name="connsiteX159" fmla="*/ 2458924 w 2519134"/>
              <a:gd name="connsiteY159" fmla="*/ 1338290 h 4812497"/>
              <a:gd name="connsiteX160" fmla="*/ 2495151 w 2519134"/>
              <a:gd name="connsiteY160" fmla="*/ 1344366 h 4812497"/>
              <a:gd name="connsiteX161" fmla="*/ 2508737 w 2519134"/>
              <a:gd name="connsiteY161" fmla="*/ 1370191 h 4812497"/>
              <a:gd name="connsiteX162" fmla="*/ 2492132 w 2519134"/>
              <a:gd name="connsiteY162" fmla="*/ 1406649 h 4812497"/>
              <a:gd name="connsiteX163" fmla="*/ 2457414 w 2519134"/>
              <a:gd name="connsiteY163" fmla="*/ 1423359 h 4812497"/>
              <a:gd name="connsiteX164" fmla="*/ 2452886 w 2519134"/>
              <a:gd name="connsiteY164" fmla="*/ 1423359 h 4812497"/>
              <a:gd name="connsiteX165" fmla="*/ 2412129 w 2519134"/>
              <a:gd name="connsiteY165" fmla="*/ 1421840 h 4812497"/>
              <a:gd name="connsiteX166" fmla="*/ 2259671 w 2519134"/>
              <a:gd name="connsiteY166" fmla="*/ 1435512 h 4812497"/>
              <a:gd name="connsiteX167" fmla="*/ 2172120 w 2519134"/>
              <a:gd name="connsiteY167" fmla="*/ 1456779 h 4812497"/>
              <a:gd name="connsiteX168" fmla="*/ 2137402 w 2519134"/>
              <a:gd name="connsiteY168" fmla="*/ 1471970 h 4812497"/>
              <a:gd name="connsiteX169" fmla="*/ 2291370 w 2519134"/>
              <a:gd name="connsiteY169" fmla="*/ 1385382 h 4812497"/>
              <a:gd name="connsiteX170" fmla="*/ 2351750 w 2519134"/>
              <a:gd name="connsiteY170" fmla="*/ 1361076 h 4812497"/>
              <a:gd name="connsiteX171" fmla="*/ 2363826 w 2519134"/>
              <a:gd name="connsiteY171" fmla="*/ 1356519 h 4812497"/>
              <a:gd name="connsiteX172" fmla="*/ 2384959 w 2519134"/>
              <a:gd name="connsiteY172" fmla="*/ 1350443 h 4812497"/>
              <a:gd name="connsiteX173" fmla="*/ 2394015 w 2519134"/>
              <a:gd name="connsiteY173" fmla="*/ 1347404 h 4812497"/>
              <a:gd name="connsiteX174" fmla="*/ 2392506 w 2519134"/>
              <a:gd name="connsiteY174" fmla="*/ 1344366 h 4812497"/>
              <a:gd name="connsiteX175" fmla="*/ 2457414 w 2519134"/>
              <a:gd name="connsiteY175" fmla="*/ 1338290 h 4812497"/>
              <a:gd name="connsiteX176" fmla="*/ 637210 w 2519134"/>
              <a:gd name="connsiteY176" fmla="*/ 1280362 h 4812497"/>
              <a:gd name="connsiteX177" fmla="*/ 653817 w 2519134"/>
              <a:gd name="connsiteY177" fmla="*/ 1304628 h 4812497"/>
              <a:gd name="connsiteX178" fmla="*/ 697597 w 2519134"/>
              <a:gd name="connsiteY178" fmla="*/ 1344060 h 4812497"/>
              <a:gd name="connsiteX179" fmla="*/ 729301 w 2519134"/>
              <a:gd name="connsiteY179" fmla="*/ 1356192 h 4812497"/>
              <a:gd name="connsiteX180" fmla="*/ 717224 w 2519134"/>
              <a:gd name="connsiteY180" fmla="*/ 1397141 h 4812497"/>
              <a:gd name="connsiteX181" fmla="*/ 705146 w 2519134"/>
              <a:gd name="connsiteY181" fmla="*/ 1415340 h 4812497"/>
              <a:gd name="connsiteX182" fmla="*/ 700617 w 2519134"/>
              <a:gd name="connsiteY182" fmla="*/ 1419890 h 4812497"/>
              <a:gd name="connsiteX183" fmla="*/ 697597 w 2519134"/>
              <a:gd name="connsiteY183" fmla="*/ 1421407 h 4812497"/>
              <a:gd name="connsiteX184" fmla="*/ 696088 w 2519134"/>
              <a:gd name="connsiteY184" fmla="*/ 1421407 h 4812497"/>
              <a:gd name="connsiteX185" fmla="*/ 690049 w 2519134"/>
              <a:gd name="connsiteY185" fmla="*/ 1421407 h 4812497"/>
              <a:gd name="connsiteX186" fmla="*/ 688539 w 2519134"/>
              <a:gd name="connsiteY186" fmla="*/ 1422923 h 4812497"/>
              <a:gd name="connsiteX187" fmla="*/ 687030 w 2519134"/>
              <a:gd name="connsiteY187" fmla="*/ 1424440 h 4812497"/>
              <a:gd name="connsiteX188" fmla="*/ 677972 w 2519134"/>
              <a:gd name="connsiteY188" fmla="*/ 1410790 h 4812497"/>
              <a:gd name="connsiteX189" fmla="*/ 658346 w 2519134"/>
              <a:gd name="connsiteY189" fmla="*/ 1372875 h 4812497"/>
              <a:gd name="connsiteX190" fmla="*/ 659855 w 2519134"/>
              <a:gd name="connsiteY190" fmla="*/ 1371359 h 4812497"/>
              <a:gd name="connsiteX191" fmla="*/ 661365 w 2519134"/>
              <a:gd name="connsiteY191" fmla="*/ 1371359 h 4812497"/>
              <a:gd name="connsiteX192" fmla="*/ 661365 w 2519134"/>
              <a:gd name="connsiteY192" fmla="*/ 1369842 h 4812497"/>
              <a:gd name="connsiteX193" fmla="*/ 659855 w 2519134"/>
              <a:gd name="connsiteY193" fmla="*/ 1369842 h 4812497"/>
              <a:gd name="connsiteX194" fmla="*/ 664384 w 2519134"/>
              <a:gd name="connsiteY194" fmla="*/ 1357709 h 4812497"/>
              <a:gd name="connsiteX195" fmla="*/ 662875 w 2519134"/>
              <a:gd name="connsiteY195" fmla="*/ 1350126 h 4812497"/>
              <a:gd name="connsiteX196" fmla="*/ 652307 w 2519134"/>
              <a:gd name="connsiteY196" fmla="*/ 1319794 h 4812497"/>
              <a:gd name="connsiteX197" fmla="*/ 649288 w 2519134"/>
              <a:gd name="connsiteY197" fmla="*/ 1313727 h 4812497"/>
              <a:gd name="connsiteX198" fmla="*/ 637210 w 2519134"/>
              <a:gd name="connsiteY198" fmla="*/ 1280362 h 4812497"/>
              <a:gd name="connsiteX199" fmla="*/ 2037884 w 2519134"/>
              <a:gd name="connsiteY199" fmla="*/ 1259567 h 4812497"/>
              <a:gd name="connsiteX200" fmla="*/ 1988069 w 2519134"/>
              <a:gd name="connsiteY200" fmla="*/ 1311250 h 4812497"/>
              <a:gd name="connsiteX201" fmla="*/ 1923158 w 2519134"/>
              <a:gd name="connsiteY201" fmla="*/ 1387254 h 4812497"/>
              <a:gd name="connsiteX202" fmla="*/ 1920139 w 2519134"/>
              <a:gd name="connsiteY202" fmla="*/ 1397894 h 4812497"/>
              <a:gd name="connsiteX203" fmla="*/ 1920139 w 2519134"/>
              <a:gd name="connsiteY203" fmla="*/ 1405495 h 4812497"/>
              <a:gd name="connsiteX204" fmla="*/ 1918629 w 2519134"/>
              <a:gd name="connsiteY204" fmla="*/ 1408535 h 4812497"/>
              <a:gd name="connsiteX205" fmla="*/ 1811451 w 2519134"/>
              <a:gd name="connsiteY205" fmla="*/ 1466298 h 4812497"/>
              <a:gd name="connsiteX206" fmla="*/ 1764655 w 2519134"/>
              <a:gd name="connsiteY206" fmla="*/ 1510380 h 4812497"/>
              <a:gd name="connsiteX207" fmla="*/ 1760126 w 2519134"/>
              <a:gd name="connsiteY207" fmla="*/ 1519501 h 4812497"/>
              <a:gd name="connsiteX208" fmla="*/ 1760126 w 2519134"/>
              <a:gd name="connsiteY208" fmla="*/ 1513421 h 4812497"/>
              <a:gd name="connsiteX209" fmla="*/ 1761635 w 2519134"/>
              <a:gd name="connsiteY209" fmla="*/ 1498220 h 4812497"/>
              <a:gd name="connsiteX210" fmla="*/ 1763145 w 2519134"/>
              <a:gd name="connsiteY210" fmla="*/ 1484539 h 4812497"/>
              <a:gd name="connsiteX211" fmla="*/ 1766164 w 2519134"/>
              <a:gd name="connsiteY211" fmla="*/ 1458698 h 4812497"/>
              <a:gd name="connsiteX212" fmla="*/ 1769183 w 2519134"/>
              <a:gd name="connsiteY212" fmla="*/ 1451097 h 4812497"/>
              <a:gd name="connsiteX213" fmla="*/ 1788807 w 2519134"/>
              <a:gd name="connsiteY213" fmla="*/ 1426776 h 4812497"/>
              <a:gd name="connsiteX214" fmla="*/ 1853718 w 2519134"/>
              <a:gd name="connsiteY214" fmla="*/ 1361412 h 4812497"/>
              <a:gd name="connsiteX215" fmla="*/ 1862776 w 2519134"/>
              <a:gd name="connsiteY215" fmla="*/ 1361412 h 4812497"/>
              <a:gd name="connsiteX216" fmla="*/ 1873343 w 2519134"/>
              <a:gd name="connsiteY216" fmla="*/ 1356852 h 4812497"/>
              <a:gd name="connsiteX217" fmla="*/ 1905043 w 2519134"/>
              <a:gd name="connsiteY217" fmla="*/ 1327971 h 4812497"/>
              <a:gd name="connsiteX218" fmla="*/ 1936744 w 2519134"/>
              <a:gd name="connsiteY218" fmla="*/ 1308210 h 4812497"/>
              <a:gd name="connsiteX219" fmla="*/ 1989578 w 2519134"/>
              <a:gd name="connsiteY219" fmla="*/ 1282368 h 4812497"/>
              <a:gd name="connsiteX220" fmla="*/ 2037884 w 2519134"/>
              <a:gd name="connsiteY220" fmla="*/ 1259567 h 4812497"/>
              <a:gd name="connsiteX221" fmla="*/ 2377263 w 2519134"/>
              <a:gd name="connsiteY221" fmla="*/ 1244714 h 4812497"/>
              <a:gd name="connsiteX222" fmla="*/ 2378772 w 2519134"/>
              <a:gd name="connsiteY222" fmla="*/ 1246232 h 4812497"/>
              <a:gd name="connsiteX223" fmla="*/ 2407447 w 2519134"/>
              <a:gd name="connsiteY223" fmla="*/ 1258378 h 4812497"/>
              <a:gd name="connsiteX224" fmla="*/ 2421029 w 2519134"/>
              <a:gd name="connsiteY224" fmla="*/ 1265969 h 4812497"/>
              <a:gd name="connsiteX225" fmla="*/ 2424048 w 2519134"/>
              <a:gd name="connsiteY225" fmla="*/ 1270523 h 4812497"/>
              <a:gd name="connsiteX226" fmla="*/ 2425557 w 2519134"/>
              <a:gd name="connsiteY226" fmla="*/ 1273560 h 4812497"/>
              <a:gd name="connsiteX227" fmla="*/ 2419520 w 2519134"/>
              <a:gd name="connsiteY227" fmla="*/ 1278114 h 4812497"/>
              <a:gd name="connsiteX228" fmla="*/ 2404428 w 2519134"/>
              <a:gd name="connsiteY228" fmla="*/ 1282669 h 4812497"/>
              <a:gd name="connsiteX229" fmla="*/ 2307840 w 2519134"/>
              <a:gd name="connsiteY229" fmla="*/ 1317587 h 4812497"/>
              <a:gd name="connsiteX230" fmla="*/ 2233890 w 2519134"/>
              <a:gd name="connsiteY230" fmla="*/ 1343397 h 4812497"/>
              <a:gd name="connsiteX231" fmla="*/ 2182578 w 2519134"/>
              <a:gd name="connsiteY231" fmla="*/ 1364652 h 4812497"/>
              <a:gd name="connsiteX232" fmla="*/ 2098064 w 2519134"/>
              <a:gd name="connsiteY232" fmla="*/ 1408679 h 4812497"/>
              <a:gd name="connsiteX233" fmla="*/ 2039205 w 2519134"/>
              <a:gd name="connsiteY233" fmla="*/ 1446634 h 4812497"/>
              <a:gd name="connsiteX234" fmla="*/ 2016568 w 2519134"/>
              <a:gd name="connsiteY234" fmla="*/ 1470926 h 4812497"/>
              <a:gd name="connsiteX235" fmla="*/ 2015058 w 2519134"/>
              <a:gd name="connsiteY235" fmla="*/ 1470926 h 4812497"/>
              <a:gd name="connsiteX236" fmla="*/ 2013549 w 2519134"/>
              <a:gd name="connsiteY236" fmla="*/ 1473962 h 4812497"/>
              <a:gd name="connsiteX237" fmla="*/ 1983365 w 2519134"/>
              <a:gd name="connsiteY237" fmla="*/ 1495217 h 4812497"/>
              <a:gd name="connsiteX238" fmla="*/ 1862631 w 2519134"/>
              <a:gd name="connsiteY238" fmla="*/ 1581754 h 4812497"/>
              <a:gd name="connsiteX239" fmla="*/ 1849048 w 2519134"/>
              <a:gd name="connsiteY239" fmla="*/ 1584791 h 4812497"/>
              <a:gd name="connsiteX240" fmla="*/ 1818864 w 2519134"/>
              <a:gd name="connsiteY240" fmla="*/ 1587827 h 4812497"/>
              <a:gd name="connsiteX241" fmla="*/ 1775098 w 2519134"/>
              <a:gd name="connsiteY241" fmla="*/ 1574163 h 4812497"/>
              <a:gd name="connsiteX242" fmla="*/ 1772079 w 2519134"/>
              <a:gd name="connsiteY242" fmla="*/ 1560499 h 4812497"/>
              <a:gd name="connsiteX243" fmla="*/ 1767552 w 2519134"/>
              <a:gd name="connsiteY243" fmla="*/ 1537726 h 4812497"/>
              <a:gd name="connsiteX244" fmla="*/ 1779625 w 2519134"/>
              <a:gd name="connsiteY244" fmla="*/ 1525581 h 4812497"/>
              <a:gd name="connsiteX245" fmla="*/ 1781135 w 2519134"/>
              <a:gd name="connsiteY245" fmla="*/ 1519508 h 4812497"/>
              <a:gd name="connsiteX246" fmla="*/ 1821883 w 2519134"/>
              <a:gd name="connsiteY246" fmla="*/ 1481553 h 4812497"/>
              <a:gd name="connsiteX247" fmla="*/ 1926016 w 2519134"/>
              <a:gd name="connsiteY247" fmla="*/ 1425380 h 4812497"/>
              <a:gd name="connsiteX248" fmla="*/ 1933562 w 2519134"/>
              <a:gd name="connsiteY248" fmla="*/ 1420825 h 4812497"/>
              <a:gd name="connsiteX249" fmla="*/ 1935072 w 2519134"/>
              <a:gd name="connsiteY249" fmla="*/ 1417789 h 4812497"/>
              <a:gd name="connsiteX250" fmla="*/ 1938090 w 2519134"/>
              <a:gd name="connsiteY250" fmla="*/ 1417789 h 4812497"/>
              <a:gd name="connsiteX251" fmla="*/ 1945636 w 2519134"/>
              <a:gd name="connsiteY251" fmla="*/ 1416270 h 4812497"/>
              <a:gd name="connsiteX252" fmla="*/ 1948654 w 2519134"/>
              <a:gd name="connsiteY252" fmla="*/ 1416270 h 4812497"/>
              <a:gd name="connsiteX253" fmla="*/ 1951673 w 2519134"/>
              <a:gd name="connsiteY253" fmla="*/ 1414752 h 4812497"/>
              <a:gd name="connsiteX254" fmla="*/ 2042224 w 2519134"/>
              <a:gd name="connsiteY254" fmla="*/ 1370724 h 4812497"/>
              <a:gd name="connsiteX255" fmla="*/ 2214271 w 2519134"/>
              <a:gd name="connsiteY255" fmla="*/ 1294815 h 4812497"/>
              <a:gd name="connsiteX256" fmla="*/ 2217289 w 2519134"/>
              <a:gd name="connsiteY256" fmla="*/ 1293296 h 4812497"/>
              <a:gd name="connsiteX257" fmla="*/ 2248982 w 2519134"/>
              <a:gd name="connsiteY257" fmla="*/ 1272042 h 4812497"/>
              <a:gd name="connsiteX258" fmla="*/ 2377263 w 2519134"/>
              <a:gd name="connsiteY258" fmla="*/ 1244714 h 4812497"/>
              <a:gd name="connsiteX259" fmla="*/ 138959 w 2519134"/>
              <a:gd name="connsiteY259" fmla="*/ 1160049 h 4812497"/>
              <a:gd name="connsiteX260" fmla="*/ 172201 w 2519134"/>
              <a:gd name="connsiteY260" fmla="*/ 1160049 h 4812497"/>
              <a:gd name="connsiteX261" fmla="*/ 173712 w 2519134"/>
              <a:gd name="connsiteY261" fmla="*/ 1160049 h 4812497"/>
              <a:gd name="connsiteX262" fmla="*/ 293083 w 2519134"/>
              <a:gd name="connsiteY262" fmla="*/ 1172210 h 4812497"/>
              <a:gd name="connsiteX263" fmla="*/ 296105 w 2519134"/>
              <a:gd name="connsiteY263" fmla="*/ 1173731 h 4812497"/>
              <a:gd name="connsiteX264" fmla="*/ 342947 w 2519134"/>
              <a:gd name="connsiteY264" fmla="*/ 1255821 h 4812497"/>
              <a:gd name="connsiteX265" fmla="*/ 345969 w 2519134"/>
              <a:gd name="connsiteY265" fmla="*/ 1263421 h 4812497"/>
              <a:gd name="connsiteX266" fmla="*/ 356546 w 2519134"/>
              <a:gd name="connsiteY266" fmla="*/ 1290785 h 4812497"/>
              <a:gd name="connsiteX267" fmla="*/ 391299 w 2519134"/>
              <a:gd name="connsiteY267" fmla="*/ 1374395 h 4812497"/>
              <a:gd name="connsiteX268" fmla="*/ 483472 w 2519134"/>
              <a:gd name="connsiteY268" fmla="*/ 1556817 h 4812497"/>
              <a:gd name="connsiteX269" fmla="*/ 510670 w 2519134"/>
              <a:gd name="connsiteY269" fmla="*/ 1585701 h 4812497"/>
              <a:gd name="connsiteX270" fmla="*/ 528803 w 2519134"/>
              <a:gd name="connsiteY270" fmla="*/ 1591781 h 4812497"/>
              <a:gd name="connsiteX271" fmla="*/ 530314 w 2519134"/>
              <a:gd name="connsiteY271" fmla="*/ 1591781 h 4812497"/>
              <a:gd name="connsiteX272" fmla="*/ 533336 w 2519134"/>
              <a:gd name="connsiteY272" fmla="*/ 1590261 h 4812497"/>
              <a:gd name="connsiteX273" fmla="*/ 534847 w 2519134"/>
              <a:gd name="connsiteY273" fmla="*/ 1590261 h 4812497"/>
              <a:gd name="connsiteX274" fmla="*/ 536358 w 2519134"/>
              <a:gd name="connsiteY274" fmla="*/ 1590261 h 4812497"/>
              <a:gd name="connsiteX275" fmla="*/ 540891 w 2519134"/>
              <a:gd name="connsiteY275" fmla="*/ 1588741 h 4812497"/>
              <a:gd name="connsiteX276" fmla="*/ 543913 w 2519134"/>
              <a:gd name="connsiteY276" fmla="*/ 1588741 h 4812497"/>
              <a:gd name="connsiteX277" fmla="*/ 572622 w 2519134"/>
              <a:gd name="connsiteY277" fmla="*/ 1579620 h 4812497"/>
              <a:gd name="connsiteX278" fmla="*/ 614931 w 2519134"/>
              <a:gd name="connsiteY278" fmla="*/ 1558337 h 4812497"/>
              <a:gd name="connsiteX279" fmla="*/ 614931 w 2519134"/>
              <a:gd name="connsiteY279" fmla="*/ 1564418 h 4812497"/>
              <a:gd name="connsiteX280" fmla="*/ 611909 w 2519134"/>
              <a:gd name="connsiteY280" fmla="*/ 1623705 h 4812497"/>
              <a:gd name="connsiteX281" fmla="*/ 601332 w 2519134"/>
              <a:gd name="connsiteY281" fmla="*/ 1664750 h 4812497"/>
              <a:gd name="connsiteX282" fmla="*/ 593777 w 2519134"/>
              <a:gd name="connsiteY282" fmla="*/ 1675392 h 4812497"/>
              <a:gd name="connsiteX283" fmla="*/ 592266 w 2519134"/>
              <a:gd name="connsiteY283" fmla="*/ 1678432 h 4812497"/>
              <a:gd name="connsiteX284" fmla="*/ 581688 w 2519134"/>
              <a:gd name="connsiteY284" fmla="*/ 1678432 h 4812497"/>
              <a:gd name="connsiteX285" fmla="*/ 462318 w 2519134"/>
              <a:gd name="connsiteY285" fmla="*/ 1620665 h 4812497"/>
              <a:gd name="connsiteX286" fmla="*/ 423031 w 2519134"/>
              <a:gd name="connsiteY286" fmla="*/ 1579620 h 4812497"/>
              <a:gd name="connsiteX287" fmla="*/ 412454 w 2519134"/>
              <a:gd name="connsiteY287" fmla="*/ 1565938 h 4812497"/>
              <a:gd name="connsiteX288" fmla="*/ 410943 w 2519134"/>
              <a:gd name="connsiteY288" fmla="*/ 1562898 h 4812497"/>
              <a:gd name="connsiteX289" fmla="*/ 409432 w 2519134"/>
              <a:gd name="connsiteY289" fmla="*/ 1561378 h 4812497"/>
              <a:gd name="connsiteX290" fmla="*/ 125359 w 2519134"/>
              <a:gd name="connsiteY290" fmla="*/ 1248220 h 4812497"/>
              <a:gd name="connsiteX291" fmla="*/ 125359 w 2519134"/>
              <a:gd name="connsiteY291" fmla="*/ 1246699 h 4812497"/>
              <a:gd name="connsiteX292" fmla="*/ 98161 w 2519134"/>
              <a:gd name="connsiteY292" fmla="*/ 1220856 h 4812497"/>
              <a:gd name="connsiteX293" fmla="*/ 90606 w 2519134"/>
              <a:gd name="connsiteY293" fmla="*/ 1201094 h 4812497"/>
              <a:gd name="connsiteX294" fmla="*/ 105716 w 2519134"/>
              <a:gd name="connsiteY294" fmla="*/ 1172210 h 4812497"/>
              <a:gd name="connsiteX295" fmla="*/ 117804 w 2519134"/>
              <a:gd name="connsiteY295" fmla="*/ 1163089 h 4812497"/>
              <a:gd name="connsiteX296" fmla="*/ 120826 w 2519134"/>
              <a:gd name="connsiteY296" fmla="*/ 1161569 h 4812497"/>
              <a:gd name="connsiteX297" fmla="*/ 122337 w 2519134"/>
              <a:gd name="connsiteY297" fmla="*/ 1161569 h 4812497"/>
              <a:gd name="connsiteX298" fmla="*/ 123849 w 2519134"/>
              <a:gd name="connsiteY298" fmla="*/ 1161569 h 4812497"/>
              <a:gd name="connsiteX299" fmla="*/ 138959 w 2519134"/>
              <a:gd name="connsiteY299" fmla="*/ 1160049 h 4812497"/>
              <a:gd name="connsiteX300" fmla="*/ 2386938 w 2519134"/>
              <a:gd name="connsiteY300" fmla="*/ 1146681 h 4812497"/>
              <a:gd name="connsiteX301" fmla="*/ 2386938 w 2519134"/>
              <a:gd name="connsiteY301" fmla="*/ 1148202 h 4812497"/>
              <a:gd name="connsiteX302" fmla="*/ 2382407 w 2519134"/>
              <a:gd name="connsiteY302" fmla="*/ 1152765 h 4812497"/>
              <a:gd name="connsiteX303" fmla="*/ 2367303 w 2519134"/>
              <a:gd name="connsiteY303" fmla="*/ 1164935 h 4812497"/>
              <a:gd name="connsiteX304" fmla="*/ 2263090 w 2519134"/>
              <a:gd name="connsiteY304" fmla="*/ 1239470 h 4812497"/>
              <a:gd name="connsiteX305" fmla="*/ 2241945 w 2519134"/>
              <a:gd name="connsiteY305" fmla="*/ 1254681 h 4812497"/>
              <a:gd name="connsiteX306" fmla="*/ 2208717 w 2519134"/>
              <a:gd name="connsiteY306" fmla="*/ 1275977 h 4812497"/>
              <a:gd name="connsiteX307" fmla="*/ 1958000 w 2519134"/>
              <a:gd name="connsiteY307" fmla="*/ 1390062 h 4812497"/>
              <a:gd name="connsiteX308" fmla="*/ 1944407 w 2519134"/>
              <a:gd name="connsiteY308" fmla="*/ 1396147 h 4812497"/>
              <a:gd name="connsiteX309" fmla="*/ 1938366 w 2519134"/>
              <a:gd name="connsiteY309" fmla="*/ 1399189 h 4812497"/>
              <a:gd name="connsiteX310" fmla="*/ 1951959 w 2519134"/>
              <a:gd name="connsiteY310" fmla="*/ 1382456 h 4812497"/>
              <a:gd name="connsiteX311" fmla="*/ 2001800 w 2519134"/>
              <a:gd name="connsiteY311" fmla="*/ 1323132 h 4812497"/>
              <a:gd name="connsiteX312" fmla="*/ 2060704 w 2519134"/>
              <a:gd name="connsiteY312" fmla="*/ 1263808 h 4812497"/>
              <a:gd name="connsiteX313" fmla="*/ 2109035 w 2519134"/>
              <a:gd name="connsiteY313" fmla="*/ 1231864 h 4812497"/>
              <a:gd name="connsiteX314" fmla="*/ 2238924 w 2519134"/>
              <a:gd name="connsiteY314" fmla="*/ 1189273 h 4812497"/>
              <a:gd name="connsiteX315" fmla="*/ 2288766 w 2519134"/>
              <a:gd name="connsiteY315" fmla="*/ 1171019 h 4812497"/>
              <a:gd name="connsiteX316" fmla="*/ 2320483 w 2519134"/>
              <a:gd name="connsiteY316" fmla="*/ 1160371 h 4812497"/>
              <a:gd name="connsiteX317" fmla="*/ 2343138 w 2519134"/>
              <a:gd name="connsiteY317" fmla="*/ 1155808 h 4812497"/>
              <a:gd name="connsiteX318" fmla="*/ 2353710 w 2519134"/>
              <a:gd name="connsiteY318" fmla="*/ 1155808 h 4812497"/>
              <a:gd name="connsiteX319" fmla="*/ 2379386 w 2519134"/>
              <a:gd name="connsiteY319" fmla="*/ 1152765 h 4812497"/>
              <a:gd name="connsiteX320" fmla="*/ 2380896 w 2519134"/>
              <a:gd name="connsiteY320" fmla="*/ 1152765 h 4812497"/>
              <a:gd name="connsiteX321" fmla="*/ 2386938 w 2519134"/>
              <a:gd name="connsiteY321" fmla="*/ 1146681 h 4812497"/>
              <a:gd name="connsiteX322" fmla="*/ 2327432 w 2519134"/>
              <a:gd name="connsiteY322" fmla="*/ 1137769 h 4812497"/>
              <a:gd name="connsiteX323" fmla="*/ 2331981 w 2519134"/>
              <a:gd name="connsiteY323" fmla="*/ 1137769 h 4812497"/>
              <a:gd name="connsiteX324" fmla="*/ 2315302 w 2519134"/>
              <a:gd name="connsiteY324" fmla="*/ 1140832 h 4812497"/>
              <a:gd name="connsiteX325" fmla="*/ 2280427 w 2519134"/>
              <a:gd name="connsiteY325" fmla="*/ 1153086 h 4812497"/>
              <a:gd name="connsiteX326" fmla="*/ 2241004 w 2519134"/>
              <a:gd name="connsiteY326" fmla="*/ 1166872 h 4812497"/>
              <a:gd name="connsiteX327" fmla="*/ 2231906 w 2519134"/>
              <a:gd name="connsiteY327" fmla="*/ 1171467 h 4812497"/>
              <a:gd name="connsiteX328" fmla="*/ 2186418 w 2519134"/>
              <a:gd name="connsiteY328" fmla="*/ 1186785 h 4812497"/>
              <a:gd name="connsiteX329" fmla="*/ 2257683 w 2519134"/>
              <a:gd name="connsiteY329" fmla="*/ 1157682 h 4812497"/>
              <a:gd name="connsiteX330" fmla="*/ 2288009 w 2519134"/>
              <a:gd name="connsiteY330" fmla="*/ 1145428 h 4812497"/>
              <a:gd name="connsiteX331" fmla="*/ 2300139 w 2519134"/>
              <a:gd name="connsiteY331" fmla="*/ 1140832 h 4812497"/>
              <a:gd name="connsiteX332" fmla="*/ 2327432 w 2519134"/>
              <a:gd name="connsiteY332" fmla="*/ 1137769 h 4812497"/>
              <a:gd name="connsiteX333" fmla="*/ 2116607 w 2519134"/>
              <a:gd name="connsiteY333" fmla="*/ 1015972 h 4812497"/>
              <a:gd name="connsiteX334" fmla="*/ 1998911 w 2519134"/>
              <a:gd name="connsiteY334" fmla="*/ 1125433 h 4812497"/>
              <a:gd name="connsiteX335" fmla="*/ 1938555 w 2519134"/>
              <a:gd name="connsiteY335" fmla="*/ 1190805 h 4812497"/>
              <a:gd name="connsiteX336" fmla="*/ 1826895 w 2519134"/>
              <a:gd name="connsiteY336" fmla="*/ 1327631 h 4812497"/>
              <a:gd name="connsiteX337" fmla="*/ 1822368 w 2519134"/>
              <a:gd name="connsiteY337" fmla="*/ 1345874 h 4812497"/>
              <a:gd name="connsiteX338" fmla="*/ 1813315 w 2519134"/>
              <a:gd name="connsiteY338" fmla="*/ 1354996 h 4812497"/>
              <a:gd name="connsiteX339" fmla="*/ 1808788 w 2519134"/>
              <a:gd name="connsiteY339" fmla="*/ 1358036 h 4812497"/>
              <a:gd name="connsiteX340" fmla="*/ 1805770 w 2519134"/>
              <a:gd name="connsiteY340" fmla="*/ 1359557 h 4812497"/>
              <a:gd name="connsiteX341" fmla="*/ 1793699 w 2519134"/>
              <a:gd name="connsiteY341" fmla="*/ 1370199 h 4812497"/>
              <a:gd name="connsiteX342" fmla="*/ 1772574 w 2519134"/>
              <a:gd name="connsiteY342" fmla="*/ 1391483 h 4812497"/>
              <a:gd name="connsiteX343" fmla="*/ 1752958 w 2519134"/>
              <a:gd name="connsiteY343" fmla="*/ 1403645 h 4812497"/>
              <a:gd name="connsiteX344" fmla="*/ 1751449 w 2519134"/>
              <a:gd name="connsiteY344" fmla="*/ 1403645 h 4812497"/>
              <a:gd name="connsiteX345" fmla="*/ 1743905 w 2519134"/>
              <a:gd name="connsiteY345" fmla="*/ 1399084 h 4812497"/>
              <a:gd name="connsiteX346" fmla="*/ 1736360 w 2519134"/>
              <a:gd name="connsiteY346" fmla="*/ 1374759 h 4812497"/>
              <a:gd name="connsiteX347" fmla="*/ 1739378 w 2519134"/>
              <a:gd name="connsiteY347" fmla="*/ 1356516 h 4812497"/>
              <a:gd name="connsiteX348" fmla="*/ 1742396 w 2519134"/>
              <a:gd name="connsiteY348" fmla="*/ 1350435 h 4812497"/>
              <a:gd name="connsiteX349" fmla="*/ 1752958 w 2519134"/>
              <a:gd name="connsiteY349" fmla="*/ 1332191 h 4812497"/>
              <a:gd name="connsiteX350" fmla="*/ 1768047 w 2519134"/>
              <a:gd name="connsiteY350" fmla="*/ 1316989 h 4812497"/>
              <a:gd name="connsiteX351" fmla="*/ 1971751 w 2519134"/>
              <a:gd name="connsiteY351" fmla="*/ 1129993 h 4812497"/>
              <a:gd name="connsiteX352" fmla="*/ 2116607 w 2519134"/>
              <a:gd name="connsiteY352" fmla="*/ 1015972 h 4812497"/>
              <a:gd name="connsiteX353" fmla="*/ 253404 w 2519134"/>
              <a:gd name="connsiteY353" fmla="*/ 950617 h 4812497"/>
              <a:gd name="connsiteX354" fmla="*/ 256420 w 2519134"/>
              <a:gd name="connsiteY354" fmla="*/ 950617 h 4812497"/>
              <a:gd name="connsiteX355" fmla="*/ 268487 w 2519134"/>
              <a:gd name="connsiteY355" fmla="*/ 979528 h 4812497"/>
              <a:gd name="connsiteX356" fmla="*/ 387645 w 2519134"/>
              <a:gd name="connsiteY356" fmla="*/ 1197125 h 4812497"/>
              <a:gd name="connsiteX357" fmla="*/ 402729 w 2519134"/>
              <a:gd name="connsiteY357" fmla="*/ 1224515 h 4812497"/>
              <a:gd name="connsiteX358" fmla="*/ 411779 w 2519134"/>
              <a:gd name="connsiteY358" fmla="*/ 1241253 h 4812497"/>
              <a:gd name="connsiteX359" fmla="*/ 434404 w 2519134"/>
              <a:gd name="connsiteY359" fmla="*/ 1282338 h 4812497"/>
              <a:gd name="connsiteX360" fmla="*/ 503787 w 2519134"/>
              <a:gd name="connsiteY360" fmla="*/ 1393419 h 4812497"/>
              <a:gd name="connsiteX361" fmla="*/ 553562 w 2519134"/>
              <a:gd name="connsiteY361" fmla="*/ 1451242 h 4812497"/>
              <a:gd name="connsiteX362" fmla="*/ 583728 w 2519134"/>
              <a:gd name="connsiteY362" fmla="*/ 1466458 h 4812497"/>
              <a:gd name="connsiteX363" fmla="*/ 644062 w 2519134"/>
              <a:gd name="connsiteY363" fmla="*/ 1474066 h 4812497"/>
              <a:gd name="connsiteX364" fmla="*/ 680262 w 2519134"/>
              <a:gd name="connsiteY364" fmla="*/ 1478631 h 4812497"/>
              <a:gd name="connsiteX365" fmla="*/ 681770 w 2519134"/>
              <a:gd name="connsiteY365" fmla="*/ 1478631 h 4812497"/>
              <a:gd name="connsiteX366" fmla="*/ 681770 w 2519134"/>
              <a:gd name="connsiteY366" fmla="*/ 1486240 h 4812497"/>
              <a:gd name="connsiteX367" fmla="*/ 678753 w 2519134"/>
              <a:gd name="connsiteY367" fmla="*/ 1512108 h 4812497"/>
              <a:gd name="connsiteX368" fmla="*/ 677245 w 2519134"/>
              <a:gd name="connsiteY368" fmla="*/ 1515151 h 4812497"/>
              <a:gd name="connsiteX369" fmla="*/ 651604 w 2519134"/>
              <a:gd name="connsiteY369" fmla="*/ 1509064 h 4812497"/>
              <a:gd name="connsiteX370" fmla="*/ 616912 w 2519134"/>
              <a:gd name="connsiteY370" fmla="*/ 1528846 h 4812497"/>
              <a:gd name="connsiteX371" fmla="*/ 564120 w 2519134"/>
              <a:gd name="connsiteY371" fmla="*/ 1562322 h 4812497"/>
              <a:gd name="connsiteX372" fmla="*/ 538478 w 2519134"/>
              <a:gd name="connsiteY372" fmla="*/ 1569931 h 4812497"/>
              <a:gd name="connsiteX373" fmla="*/ 530937 w 2519134"/>
              <a:gd name="connsiteY373" fmla="*/ 1572974 h 4812497"/>
              <a:gd name="connsiteX374" fmla="*/ 527920 w 2519134"/>
              <a:gd name="connsiteY374" fmla="*/ 1572974 h 4812497"/>
              <a:gd name="connsiteX375" fmla="*/ 520379 w 2519134"/>
              <a:gd name="connsiteY375" fmla="*/ 1569931 h 4812497"/>
              <a:gd name="connsiteX376" fmla="*/ 497753 w 2519134"/>
              <a:gd name="connsiteY376" fmla="*/ 1547106 h 4812497"/>
              <a:gd name="connsiteX377" fmla="*/ 407254 w 2519134"/>
              <a:gd name="connsiteY377" fmla="*/ 1367550 h 4812497"/>
              <a:gd name="connsiteX378" fmla="*/ 374070 w 2519134"/>
              <a:gd name="connsiteY378" fmla="*/ 1283859 h 4812497"/>
              <a:gd name="connsiteX379" fmla="*/ 363512 w 2519134"/>
              <a:gd name="connsiteY379" fmla="*/ 1257991 h 4812497"/>
              <a:gd name="connsiteX380" fmla="*/ 360495 w 2519134"/>
              <a:gd name="connsiteY380" fmla="*/ 1248861 h 4812497"/>
              <a:gd name="connsiteX381" fmla="*/ 360495 w 2519134"/>
              <a:gd name="connsiteY381" fmla="*/ 1247340 h 4812497"/>
              <a:gd name="connsiteX382" fmla="*/ 309212 w 2519134"/>
              <a:gd name="connsiteY382" fmla="*/ 1159084 h 4812497"/>
              <a:gd name="connsiteX383" fmla="*/ 294129 w 2519134"/>
              <a:gd name="connsiteY383" fmla="*/ 1133216 h 4812497"/>
              <a:gd name="connsiteX384" fmla="*/ 242845 w 2519134"/>
              <a:gd name="connsiteY384" fmla="*/ 1046481 h 4812497"/>
              <a:gd name="connsiteX385" fmla="*/ 205137 w 2519134"/>
              <a:gd name="connsiteY385" fmla="*/ 990180 h 4812497"/>
              <a:gd name="connsiteX386" fmla="*/ 196087 w 2519134"/>
              <a:gd name="connsiteY386" fmla="*/ 970398 h 4812497"/>
              <a:gd name="connsiteX387" fmla="*/ 197596 w 2519134"/>
              <a:gd name="connsiteY387" fmla="*/ 965833 h 4812497"/>
              <a:gd name="connsiteX388" fmla="*/ 205137 w 2519134"/>
              <a:gd name="connsiteY388" fmla="*/ 961269 h 4812497"/>
              <a:gd name="connsiteX389" fmla="*/ 209662 w 2519134"/>
              <a:gd name="connsiteY389" fmla="*/ 961269 h 4812497"/>
              <a:gd name="connsiteX390" fmla="*/ 211170 w 2519134"/>
              <a:gd name="connsiteY390" fmla="*/ 961269 h 4812497"/>
              <a:gd name="connsiteX391" fmla="*/ 212679 w 2519134"/>
              <a:gd name="connsiteY391" fmla="*/ 961269 h 4812497"/>
              <a:gd name="connsiteX392" fmla="*/ 214187 w 2519134"/>
              <a:gd name="connsiteY392" fmla="*/ 959747 h 4812497"/>
              <a:gd name="connsiteX393" fmla="*/ 253404 w 2519134"/>
              <a:gd name="connsiteY393" fmla="*/ 950617 h 4812497"/>
              <a:gd name="connsiteX394" fmla="*/ 288438 w 2519134"/>
              <a:gd name="connsiteY394" fmla="*/ 898630 h 4812497"/>
              <a:gd name="connsiteX395" fmla="*/ 297481 w 2519134"/>
              <a:gd name="connsiteY395" fmla="*/ 900152 h 4812497"/>
              <a:gd name="connsiteX396" fmla="*/ 332144 w 2519134"/>
              <a:gd name="connsiteY396" fmla="*/ 910802 h 4812497"/>
              <a:gd name="connsiteX397" fmla="*/ 350229 w 2519134"/>
              <a:gd name="connsiteY397" fmla="*/ 935148 h 4812497"/>
              <a:gd name="connsiteX398" fmla="*/ 479840 w 2519134"/>
              <a:gd name="connsiteY398" fmla="*/ 1170990 h 4812497"/>
              <a:gd name="connsiteX399" fmla="*/ 565745 w 2519134"/>
              <a:gd name="connsiteY399" fmla="*/ 1352057 h 4812497"/>
              <a:gd name="connsiteX400" fmla="*/ 585338 w 2519134"/>
              <a:gd name="connsiteY400" fmla="*/ 1365751 h 4812497"/>
              <a:gd name="connsiteX401" fmla="*/ 588352 w 2519134"/>
              <a:gd name="connsiteY401" fmla="*/ 1367272 h 4812497"/>
              <a:gd name="connsiteX402" fmla="*/ 592873 w 2519134"/>
              <a:gd name="connsiteY402" fmla="*/ 1367272 h 4812497"/>
              <a:gd name="connsiteX403" fmla="*/ 603423 w 2519134"/>
              <a:gd name="connsiteY403" fmla="*/ 1368794 h 4812497"/>
              <a:gd name="connsiteX404" fmla="*/ 620001 w 2519134"/>
              <a:gd name="connsiteY404" fmla="*/ 1371837 h 4812497"/>
              <a:gd name="connsiteX405" fmla="*/ 623015 w 2519134"/>
              <a:gd name="connsiteY405" fmla="*/ 1373359 h 4812497"/>
              <a:gd name="connsiteX406" fmla="*/ 638086 w 2519134"/>
              <a:gd name="connsiteY406" fmla="*/ 1376402 h 4812497"/>
              <a:gd name="connsiteX407" fmla="*/ 639593 w 2519134"/>
              <a:gd name="connsiteY407" fmla="*/ 1379445 h 4812497"/>
              <a:gd name="connsiteX408" fmla="*/ 662200 w 2519134"/>
              <a:gd name="connsiteY408" fmla="*/ 1422049 h 4812497"/>
              <a:gd name="connsiteX409" fmla="*/ 671242 w 2519134"/>
              <a:gd name="connsiteY409" fmla="*/ 1437264 h 4812497"/>
              <a:gd name="connsiteX410" fmla="*/ 680285 w 2519134"/>
              <a:gd name="connsiteY410" fmla="*/ 1443351 h 4812497"/>
              <a:gd name="connsiteX411" fmla="*/ 680285 w 2519134"/>
              <a:gd name="connsiteY411" fmla="*/ 1449437 h 4812497"/>
              <a:gd name="connsiteX412" fmla="*/ 680285 w 2519134"/>
              <a:gd name="connsiteY412" fmla="*/ 1454002 h 4812497"/>
              <a:gd name="connsiteX413" fmla="*/ 680285 w 2519134"/>
              <a:gd name="connsiteY413" fmla="*/ 1460088 h 4812497"/>
              <a:gd name="connsiteX414" fmla="*/ 647129 w 2519134"/>
              <a:gd name="connsiteY414" fmla="*/ 1455523 h 4812497"/>
              <a:gd name="connsiteX415" fmla="*/ 585338 w 2519134"/>
              <a:gd name="connsiteY415" fmla="*/ 1447915 h 4812497"/>
              <a:gd name="connsiteX416" fmla="*/ 565745 w 2519134"/>
              <a:gd name="connsiteY416" fmla="*/ 1437264 h 4812497"/>
              <a:gd name="connsiteX417" fmla="*/ 519025 w 2519134"/>
              <a:gd name="connsiteY417" fmla="*/ 1382488 h 4812497"/>
              <a:gd name="connsiteX418" fmla="*/ 451205 w 2519134"/>
              <a:gd name="connsiteY418" fmla="*/ 1272935 h 4812497"/>
              <a:gd name="connsiteX419" fmla="*/ 428599 w 2519134"/>
              <a:gd name="connsiteY419" fmla="*/ 1231853 h 4812497"/>
              <a:gd name="connsiteX420" fmla="*/ 421063 w 2519134"/>
              <a:gd name="connsiteY420" fmla="*/ 1215116 h 4812497"/>
              <a:gd name="connsiteX421" fmla="*/ 404485 w 2519134"/>
              <a:gd name="connsiteY421" fmla="*/ 1187728 h 4812497"/>
              <a:gd name="connsiteX422" fmla="*/ 285424 w 2519134"/>
              <a:gd name="connsiteY422" fmla="*/ 971665 h 4812497"/>
              <a:gd name="connsiteX423" fmla="*/ 271860 w 2519134"/>
              <a:gd name="connsiteY423" fmla="*/ 932104 h 4812497"/>
              <a:gd name="connsiteX424" fmla="*/ 268846 w 2519134"/>
              <a:gd name="connsiteY424" fmla="*/ 918410 h 4812497"/>
              <a:gd name="connsiteX425" fmla="*/ 271860 w 2519134"/>
              <a:gd name="connsiteY425" fmla="*/ 907759 h 4812497"/>
              <a:gd name="connsiteX426" fmla="*/ 277888 w 2519134"/>
              <a:gd name="connsiteY426" fmla="*/ 900152 h 4812497"/>
              <a:gd name="connsiteX427" fmla="*/ 288438 w 2519134"/>
              <a:gd name="connsiteY427" fmla="*/ 898630 h 4812497"/>
              <a:gd name="connsiteX428" fmla="*/ 1164346 w 2519134"/>
              <a:gd name="connsiteY428" fmla="*/ 895539 h 4812497"/>
              <a:gd name="connsiteX429" fmla="*/ 1164167 w 2519134"/>
              <a:gd name="connsiteY429" fmla="*/ 895628 h 4812497"/>
              <a:gd name="connsiteX430" fmla="*/ 1164145 w 2519134"/>
              <a:gd name="connsiteY430" fmla="*/ 895565 h 4812497"/>
              <a:gd name="connsiteX431" fmla="*/ 2352422 w 2519134"/>
              <a:gd name="connsiteY431" fmla="*/ 891203 h 4812497"/>
              <a:gd name="connsiteX432" fmla="*/ 2370496 w 2519134"/>
              <a:gd name="connsiteY432" fmla="*/ 895764 h 4812497"/>
              <a:gd name="connsiteX433" fmla="*/ 2378027 w 2519134"/>
              <a:gd name="connsiteY433" fmla="*/ 914010 h 4812497"/>
              <a:gd name="connsiteX434" fmla="*/ 2378027 w 2519134"/>
              <a:gd name="connsiteY434" fmla="*/ 918571 h 4812497"/>
              <a:gd name="connsiteX435" fmla="*/ 2341879 w 2519134"/>
              <a:gd name="connsiteY435" fmla="*/ 1021963 h 4812497"/>
              <a:gd name="connsiteX436" fmla="*/ 2239462 w 2519134"/>
              <a:gd name="connsiteY436" fmla="*/ 1110150 h 4812497"/>
              <a:gd name="connsiteX437" fmla="*/ 2088847 w 2519134"/>
              <a:gd name="connsiteY437" fmla="*/ 1204419 h 4812497"/>
              <a:gd name="connsiteX438" fmla="*/ 2082823 w 2519134"/>
              <a:gd name="connsiteY438" fmla="*/ 1208980 h 4812497"/>
              <a:gd name="connsiteX439" fmla="*/ 2040651 w 2519134"/>
              <a:gd name="connsiteY439" fmla="*/ 1236349 h 4812497"/>
              <a:gd name="connsiteX440" fmla="*/ 1980405 w 2519134"/>
              <a:gd name="connsiteY440" fmla="*/ 1263717 h 4812497"/>
              <a:gd name="connsiteX441" fmla="*/ 1927690 w 2519134"/>
              <a:gd name="connsiteY441" fmla="*/ 1291086 h 4812497"/>
              <a:gd name="connsiteX442" fmla="*/ 1893049 w 2519134"/>
              <a:gd name="connsiteY442" fmla="*/ 1313893 h 4812497"/>
              <a:gd name="connsiteX443" fmla="*/ 1861420 w 2519134"/>
              <a:gd name="connsiteY443" fmla="*/ 1341261 h 4812497"/>
              <a:gd name="connsiteX444" fmla="*/ 1853889 w 2519134"/>
              <a:gd name="connsiteY444" fmla="*/ 1341261 h 4812497"/>
              <a:gd name="connsiteX445" fmla="*/ 1850877 w 2519134"/>
              <a:gd name="connsiteY445" fmla="*/ 1341261 h 4812497"/>
              <a:gd name="connsiteX446" fmla="*/ 1847865 w 2519134"/>
              <a:gd name="connsiteY446" fmla="*/ 1341261 h 4812497"/>
              <a:gd name="connsiteX447" fmla="*/ 1840334 w 2519134"/>
              <a:gd name="connsiteY447" fmla="*/ 1339740 h 4812497"/>
              <a:gd name="connsiteX448" fmla="*/ 1953295 w 2519134"/>
              <a:gd name="connsiteY448" fmla="*/ 1202898 h 4812497"/>
              <a:gd name="connsiteX449" fmla="*/ 2012034 w 2519134"/>
              <a:gd name="connsiteY449" fmla="*/ 1139039 h 4812497"/>
              <a:gd name="connsiteX450" fmla="*/ 2147587 w 2519134"/>
              <a:gd name="connsiteY450" fmla="*/ 1012840 h 4812497"/>
              <a:gd name="connsiteX451" fmla="*/ 2192771 w 2519134"/>
              <a:gd name="connsiteY451" fmla="*/ 971788 h 4812497"/>
              <a:gd name="connsiteX452" fmla="*/ 2200302 w 2519134"/>
              <a:gd name="connsiteY452" fmla="*/ 964185 h 4812497"/>
              <a:gd name="connsiteX453" fmla="*/ 2222894 w 2519134"/>
              <a:gd name="connsiteY453" fmla="*/ 945940 h 4812497"/>
              <a:gd name="connsiteX454" fmla="*/ 2225906 w 2519134"/>
              <a:gd name="connsiteY454" fmla="*/ 944419 h 4812497"/>
              <a:gd name="connsiteX455" fmla="*/ 2245486 w 2519134"/>
              <a:gd name="connsiteY455" fmla="*/ 932256 h 4812497"/>
              <a:gd name="connsiteX456" fmla="*/ 2280128 w 2519134"/>
              <a:gd name="connsiteY456" fmla="*/ 912489 h 4812497"/>
              <a:gd name="connsiteX457" fmla="*/ 2352422 w 2519134"/>
              <a:gd name="connsiteY457" fmla="*/ 891203 h 4812497"/>
              <a:gd name="connsiteX458" fmla="*/ 1235491 w 2519134"/>
              <a:gd name="connsiteY458" fmla="*/ 883776 h 4812497"/>
              <a:gd name="connsiteX459" fmla="*/ 1230963 w 2519134"/>
              <a:gd name="connsiteY459" fmla="*/ 921759 h 4812497"/>
              <a:gd name="connsiteX460" fmla="*/ 1217379 w 2519134"/>
              <a:gd name="connsiteY460" fmla="*/ 1063055 h 4812497"/>
              <a:gd name="connsiteX461" fmla="*/ 1208323 w 2519134"/>
              <a:gd name="connsiteY461" fmla="*/ 1183082 h 4812497"/>
              <a:gd name="connsiteX462" fmla="*/ 1249075 w 2519134"/>
              <a:gd name="connsiteY462" fmla="*/ 898969 h 4812497"/>
              <a:gd name="connsiteX463" fmla="*/ 1264168 w 2519134"/>
              <a:gd name="connsiteY463" fmla="*/ 912643 h 4812497"/>
              <a:gd name="connsiteX464" fmla="*/ 1273225 w 2519134"/>
              <a:gd name="connsiteY464" fmla="*/ 915682 h 4812497"/>
              <a:gd name="connsiteX465" fmla="*/ 1285299 w 2519134"/>
              <a:gd name="connsiteY465" fmla="*/ 921759 h 4812497"/>
              <a:gd name="connsiteX466" fmla="*/ 1221907 w 2519134"/>
              <a:gd name="connsiteY466" fmla="*/ 1356284 h 4812497"/>
              <a:gd name="connsiteX467" fmla="*/ 1215869 w 2519134"/>
              <a:gd name="connsiteY467" fmla="*/ 1435288 h 4812497"/>
              <a:gd name="connsiteX468" fmla="*/ 1240019 w 2519134"/>
              <a:gd name="connsiteY468" fmla="*/ 1344129 h 4812497"/>
              <a:gd name="connsiteX469" fmla="*/ 1307940 w 2519134"/>
              <a:gd name="connsiteY469" fmla="*/ 1082807 h 4812497"/>
              <a:gd name="connsiteX470" fmla="*/ 1339636 w 2519134"/>
              <a:gd name="connsiteY470" fmla="*/ 970377 h 4812497"/>
              <a:gd name="connsiteX471" fmla="*/ 1344164 w 2519134"/>
              <a:gd name="connsiteY471" fmla="*/ 950626 h 4812497"/>
              <a:gd name="connsiteX472" fmla="*/ 1354729 w 2519134"/>
              <a:gd name="connsiteY472" fmla="*/ 959742 h 4812497"/>
              <a:gd name="connsiteX473" fmla="*/ 1365295 w 2519134"/>
              <a:gd name="connsiteY473" fmla="*/ 965819 h 4812497"/>
              <a:gd name="connsiteX474" fmla="*/ 1377370 w 2519134"/>
              <a:gd name="connsiteY474" fmla="*/ 981012 h 4812497"/>
              <a:gd name="connsiteX475" fmla="*/ 1338127 w 2519134"/>
              <a:gd name="connsiteY475" fmla="*/ 1119270 h 4812497"/>
              <a:gd name="connsiteX476" fmla="*/ 1283790 w 2519134"/>
              <a:gd name="connsiteY476" fmla="*/ 1315262 h 4812497"/>
              <a:gd name="connsiteX477" fmla="*/ 1282281 w 2519134"/>
              <a:gd name="connsiteY477" fmla="*/ 1321339 h 4812497"/>
              <a:gd name="connsiteX478" fmla="*/ 1280771 w 2519134"/>
              <a:gd name="connsiteY478" fmla="*/ 1321339 h 4812497"/>
              <a:gd name="connsiteX479" fmla="*/ 1280771 w 2519134"/>
              <a:gd name="connsiteY479" fmla="*/ 1324378 h 4812497"/>
              <a:gd name="connsiteX480" fmla="*/ 1279262 w 2519134"/>
              <a:gd name="connsiteY480" fmla="*/ 1328936 h 4812497"/>
              <a:gd name="connsiteX481" fmla="*/ 1276243 w 2519134"/>
              <a:gd name="connsiteY481" fmla="*/ 1339571 h 4812497"/>
              <a:gd name="connsiteX482" fmla="*/ 1265678 w 2519134"/>
              <a:gd name="connsiteY482" fmla="*/ 1385151 h 4812497"/>
              <a:gd name="connsiteX483" fmla="*/ 1264168 w 2519134"/>
              <a:gd name="connsiteY483" fmla="*/ 1389709 h 4812497"/>
              <a:gd name="connsiteX484" fmla="*/ 1224925 w 2519134"/>
              <a:gd name="connsiteY484" fmla="*/ 1544679 h 4812497"/>
              <a:gd name="connsiteX485" fmla="*/ 1221907 w 2519134"/>
              <a:gd name="connsiteY485" fmla="*/ 1559872 h 4812497"/>
              <a:gd name="connsiteX486" fmla="*/ 1288318 w 2519134"/>
              <a:gd name="connsiteY486" fmla="*/ 1371477 h 4812497"/>
              <a:gd name="connsiteX487" fmla="*/ 1377370 w 2519134"/>
              <a:gd name="connsiteY487" fmla="*/ 1119270 h 4812497"/>
              <a:gd name="connsiteX488" fmla="*/ 1416613 w 2519134"/>
              <a:gd name="connsiteY488" fmla="*/ 1000763 h 4812497"/>
              <a:gd name="connsiteX489" fmla="*/ 1445290 w 2519134"/>
              <a:gd name="connsiteY489" fmla="*/ 1009879 h 4812497"/>
              <a:gd name="connsiteX490" fmla="*/ 1454346 w 2519134"/>
              <a:gd name="connsiteY490" fmla="*/ 1014437 h 4812497"/>
              <a:gd name="connsiteX491" fmla="*/ 1455856 w 2519134"/>
              <a:gd name="connsiteY491" fmla="*/ 1015957 h 4812497"/>
              <a:gd name="connsiteX492" fmla="*/ 1359257 w 2519134"/>
              <a:gd name="connsiteY492" fmla="*/ 1266644 h 4812497"/>
              <a:gd name="connsiteX493" fmla="*/ 1354729 w 2519134"/>
              <a:gd name="connsiteY493" fmla="*/ 1278798 h 4812497"/>
              <a:gd name="connsiteX494" fmla="*/ 1345673 w 2519134"/>
              <a:gd name="connsiteY494" fmla="*/ 1304627 h 4812497"/>
              <a:gd name="connsiteX495" fmla="*/ 1330580 w 2519134"/>
              <a:gd name="connsiteY495" fmla="*/ 1351726 h 4812497"/>
              <a:gd name="connsiteX496" fmla="*/ 1318505 w 2519134"/>
              <a:gd name="connsiteY496" fmla="*/ 1389709 h 4812497"/>
              <a:gd name="connsiteX497" fmla="*/ 1289827 w 2519134"/>
              <a:gd name="connsiteY497" fmla="*/ 1477829 h 4812497"/>
              <a:gd name="connsiteX498" fmla="*/ 1276243 w 2519134"/>
              <a:gd name="connsiteY498" fmla="*/ 1517331 h 4812497"/>
              <a:gd name="connsiteX499" fmla="*/ 1268697 w 2519134"/>
              <a:gd name="connsiteY499" fmla="*/ 1550756 h 4812497"/>
              <a:gd name="connsiteX500" fmla="*/ 1250584 w 2519134"/>
              <a:gd name="connsiteY500" fmla="*/ 1616087 h 4812497"/>
              <a:gd name="connsiteX501" fmla="*/ 1243038 w 2519134"/>
              <a:gd name="connsiteY501" fmla="*/ 1644954 h 4812497"/>
              <a:gd name="connsiteX502" fmla="*/ 1223416 w 2519134"/>
              <a:gd name="connsiteY502" fmla="*/ 1722439 h 4812497"/>
              <a:gd name="connsiteX503" fmla="*/ 1221907 w 2519134"/>
              <a:gd name="connsiteY503" fmla="*/ 1728516 h 4812497"/>
              <a:gd name="connsiteX504" fmla="*/ 1265678 w 2519134"/>
              <a:gd name="connsiteY504" fmla="*/ 1593297 h 4812497"/>
              <a:gd name="connsiteX505" fmla="*/ 1265678 w 2519134"/>
              <a:gd name="connsiteY505" fmla="*/ 1590258 h 4812497"/>
              <a:gd name="connsiteX506" fmla="*/ 1267187 w 2519134"/>
              <a:gd name="connsiteY506" fmla="*/ 1590258 h 4812497"/>
              <a:gd name="connsiteX507" fmla="*/ 1354729 w 2519134"/>
              <a:gd name="connsiteY507" fmla="*/ 1354764 h 4812497"/>
              <a:gd name="connsiteX508" fmla="*/ 1467930 w 2519134"/>
              <a:gd name="connsiteY508" fmla="*/ 1064575 h 4812497"/>
              <a:gd name="connsiteX509" fmla="*/ 1467930 w 2519134"/>
              <a:gd name="connsiteY509" fmla="*/ 1063055 h 4812497"/>
              <a:gd name="connsiteX510" fmla="*/ 1472459 w 2519134"/>
              <a:gd name="connsiteY510" fmla="*/ 1053939 h 4812497"/>
              <a:gd name="connsiteX511" fmla="*/ 1480005 w 2519134"/>
              <a:gd name="connsiteY511" fmla="*/ 1025072 h 4812497"/>
              <a:gd name="connsiteX512" fmla="*/ 1484533 w 2519134"/>
              <a:gd name="connsiteY512" fmla="*/ 1025072 h 4812497"/>
              <a:gd name="connsiteX513" fmla="*/ 1486043 w 2519134"/>
              <a:gd name="connsiteY513" fmla="*/ 1025072 h 4812497"/>
              <a:gd name="connsiteX514" fmla="*/ 1487552 w 2519134"/>
              <a:gd name="connsiteY514" fmla="*/ 1025072 h 4812497"/>
              <a:gd name="connsiteX515" fmla="*/ 1493589 w 2519134"/>
              <a:gd name="connsiteY515" fmla="*/ 1032669 h 4812497"/>
              <a:gd name="connsiteX516" fmla="*/ 1504155 w 2519134"/>
              <a:gd name="connsiteY516" fmla="*/ 1038746 h 4812497"/>
              <a:gd name="connsiteX517" fmla="*/ 1505664 w 2519134"/>
              <a:gd name="connsiteY517" fmla="*/ 1040266 h 4812497"/>
              <a:gd name="connsiteX518" fmla="*/ 1507174 w 2519134"/>
              <a:gd name="connsiteY518" fmla="*/ 1040266 h 4812497"/>
              <a:gd name="connsiteX519" fmla="*/ 1516230 w 2519134"/>
              <a:gd name="connsiteY519" fmla="*/ 1050901 h 4812497"/>
              <a:gd name="connsiteX520" fmla="*/ 1495099 w 2519134"/>
              <a:gd name="connsiteY520" fmla="*/ 1116231 h 4812497"/>
              <a:gd name="connsiteX521" fmla="*/ 1493589 w 2519134"/>
              <a:gd name="connsiteY521" fmla="*/ 1117751 h 4812497"/>
              <a:gd name="connsiteX522" fmla="*/ 1390954 w 2519134"/>
              <a:gd name="connsiteY522" fmla="*/ 1374515 h 4812497"/>
              <a:gd name="connsiteX523" fmla="*/ 1350201 w 2519134"/>
              <a:gd name="connsiteY523" fmla="*/ 1479348 h 4812497"/>
              <a:gd name="connsiteX524" fmla="*/ 1310958 w 2519134"/>
              <a:gd name="connsiteY524" fmla="*/ 1591778 h 4812497"/>
              <a:gd name="connsiteX525" fmla="*/ 1262659 w 2519134"/>
              <a:gd name="connsiteY525" fmla="*/ 1733074 h 4812497"/>
              <a:gd name="connsiteX526" fmla="*/ 1253603 w 2519134"/>
              <a:gd name="connsiteY526" fmla="*/ 1758902 h 4812497"/>
              <a:gd name="connsiteX527" fmla="*/ 1200776 w 2519134"/>
              <a:gd name="connsiteY527" fmla="*/ 1918431 h 4812497"/>
              <a:gd name="connsiteX528" fmla="*/ 1323033 w 2519134"/>
              <a:gd name="connsiteY528" fmla="*/ 1632799 h 4812497"/>
              <a:gd name="connsiteX529" fmla="*/ 1547926 w 2519134"/>
              <a:gd name="connsiteY529" fmla="*/ 1078249 h 4812497"/>
              <a:gd name="connsiteX530" fmla="*/ 1550945 w 2519134"/>
              <a:gd name="connsiteY530" fmla="*/ 1081287 h 4812497"/>
              <a:gd name="connsiteX531" fmla="*/ 1555473 w 2519134"/>
              <a:gd name="connsiteY531" fmla="*/ 1084326 h 4812497"/>
              <a:gd name="connsiteX532" fmla="*/ 1556982 w 2519134"/>
              <a:gd name="connsiteY532" fmla="*/ 1085845 h 4812497"/>
              <a:gd name="connsiteX533" fmla="*/ 1566038 w 2519134"/>
              <a:gd name="connsiteY533" fmla="*/ 1088884 h 4812497"/>
              <a:gd name="connsiteX534" fmla="*/ 1576603 w 2519134"/>
              <a:gd name="connsiteY534" fmla="*/ 1091922 h 4812497"/>
              <a:gd name="connsiteX535" fmla="*/ 1461893 w 2519134"/>
              <a:gd name="connsiteY535" fmla="*/ 1374515 h 4812497"/>
              <a:gd name="connsiteX536" fmla="*/ 1445290 w 2519134"/>
              <a:gd name="connsiteY536" fmla="*/ 1420095 h 4812497"/>
              <a:gd name="connsiteX537" fmla="*/ 1407557 w 2519134"/>
              <a:gd name="connsiteY537" fmla="*/ 1521889 h 4812497"/>
              <a:gd name="connsiteX538" fmla="*/ 1347183 w 2519134"/>
              <a:gd name="connsiteY538" fmla="*/ 1689014 h 4812497"/>
              <a:gd name="connsiteX539" fmla="*/ 1280771 w 2519134"/>
              <a:gd name="connsiteY539" fmla="*/ 1880448 h 4812497"/>
              <a:gd name="connsiteX540" fmla="*/ 1307940 w 2519134"/>
              <a:gd name="connsiteY540" fmla="*/ 1824233 h 4812497"/>
              <a:gd name="connsiteX541" fmla="*/ 1496608 w 2519134"/>
              <a:gd name="connsiteY541" fmla="*/ 1388189 h 4812497"/>
              <a:gd name="connsiteX542" fmla="*/ 1639996 w 2519134"/>
              <a:gd name="connsiteY542" fmla="*/ 1085845 h 4812497"/>
              <a:gd name="connsiteX543" fmla="*/ 1647543 w 2519134"/>
              <a:gd name="connsiteY543" fmla="*/ 1072171 h 4812497"/>
              <a:gd name="connsiteX544" fmla="*/ 1653580 w 2519134"/>
              <a:gd name="connsiteY544" fmla="*/ 1078249 h 4812497"/>
              <a:gd name="connsiteX545" fmla="*/ 1641505 w 2519134"/>
              <a:gd name="connsiteY545" fmla="*/ 1131425 h 4812497"/>
              <a:gd name="connsiteX546" fmla="*/ 1646034 w 2519134"/>
              <a:gd name="connsiteY546" fmla="*/ 1154214 h 4812497"/>
              <a:gd name="connsiteX547" fmla="*/ 1591697 w 2519134"/>
              <a:gd name="connsiteY547" fmla="*/ 1262086 h 4812497"/>
              <a:gd name="connsiteX548" fmla="*/ 1467930 w 2519134"/>
              <a:gd name="connsiteY548" fmla="*/ 1541640 h 4812497"/>
              <a:gd name="connsiteX549" fmla="*/ 1452837 w 2519134"/>
              <a:gd name="connsiteY549" fmla="*/ 1576584 h 4812497"/>
              <a:gd name="connsiteX550" fmla="*/ 1452837 w 2519134"/>
              <a:gd name="connsiteY550" fmla="*/ 1578104 h 4812497"/>
              <a:gd name="connsiteX551" fmla="*/ 1348692 w 2519134"/>
              <a:gd name="connsiteY551" fmla="*/ 1836388 h 4812497"/>
              <a:gd name="connsiteX552" fmla="*/ 1323033 w 2519134"/>
              <a:gd name="connsiteY552" fmla="*/ 1897160 h 4812497"/>
              <a:gd name="connsiteX553" fmla="*/ 1306430 w 2519134"/>
              <a:gd name="connsiteY553" fmla="*/ 1935143 h 4812497"/>
              <a:gd name="connsiteX554" fmla="*/ 1279639 w 2519134"/>
              <a:gd name="connsiteY554" fmla="*/ 2007058 h 4812497"/>
              <a:gd name="connsiteX555" fmla="*/ 1277753 w 2519134"/>
              <a:gd name="connsiteY555" fmla="*/ 2009590 h 4812497"/>
              <a:gd name="connsiteX556" fmla="*/ 1279262 w 2519134"/>
              <a:gd name="connsiteY556" fmla="*/ 2008070 h 4812497"/>
              <a:gd name="connsiteX557" fmla="*/ 1279639 w 2519134"/>
              <a:gd name="connsiteY557" fmla="*/ 2007058 h 4812497"/>
              <a:gd name="connsiteX558" fmla="*/ 1282281 w 2519134"/>
              <a:gd name="connsiteY558" fmla="*/ 2003512 h 4812497"/>
              <a:gd name="connsiteX559" fmla="*/ 1291337 w 2519134"/>
              <a:gd name="connsiteY559" fmla="*/ 1982242 h 4812497"/>
              <a:gd name="connsiteX560" fmla="*/ 1350201 w 2519134"/>
              <a:gd name="connsiteY560" fmla="*/ 1863735 h 4812497"/>
              <a:gd name="connsiteX561" fmla="*/ 1452837 w 2519134"/>
              <a:gd name="connsiteY561" fmla="*/ 1649512 h 4812497"/>
              <a:gd name="connsiteX562" fmla="*/ 1563019 w 2519134"/>
              <a:gd name="connsiteY562" fmla="*/ 1424653 h 4812497"/>
              <a:gd name="connsiteX563" fmla="*/ 1692823 w 2519134"/>
              <a:gd name="connsiteY563" fmla="*/ 1190678 h 4812497"/>
              <a:gd name="connsiteX564" fmla="*/ 1700370 w 2519134"/>
              <a:gd name="connsiteY564" fmla="*/ 1195236 h 4812497"/>
              <a:gd name="connsiteX565" fmla="*/ 1710935 w 2519134"/>
              <a:gd name="connsiteY565" fmla="*/ 1199794 h 4812497"/>
              <a:gd name="connsiteX566" fmla="*/ 1710935 w 2519134"/>
              <a:gd name="connsiteY566" fmla="*/ 1204352 h 4812497"/>
              <a:gd name="connsiteX567" fmla="*/ 1713954 w 2519134"/>
              <a:gd name="connsiteY567" fmla="*/ 1221064 h 4812497"/>
              <a:gd name="connsiteX568" fmla="*/ 1713954 w 2519134"/>
              <a:gd name="connsiteY568" fmla="*/ 1224103 h 4812497"/>
              <a:gd name="connsiteX569" fmla="*/ 1703389 w 2519134"/>
              <a:gd name="connsiteY569" fmla="*/ 1243854 h 4812497"/>
              <a:gd name="connsiteX570" fmla="*/ 1700370 w 2519134"/>
              <a:gd name="connsiteY570" fmla="*/ 1248412 h 4812497"/>
              <a:gd name="connsiteX571" fmla="*/ 1647543 w 2519134"/>
              <a:gd name="connsiteY571" fmla="*/ 1338052 h 4812497"/>
              <a:gd name="connsiteX572" fmla="*/ 1552454 w 2519134"/>
              <a:gd name="connsiteY572" fmla="*/ 1518851 h 4812497"/>
              <a:gd name="connsiteX573" fmla="*/ 1454346 w 2519134"/>
              <a:gd name="connsiteY573" fmla="*/ 1737632 h 4812497"/>
              <a:gd name="connsiteX574" fmla="*/ 1433215 w 2519134"/>
              <a:gd name="connsiteY574" fmla="*/ 1783212 h 4812497"/>
              <a:gd name="connsiteX575" fmla="*/ 1360767 w 2519134"/>
              <a:gd name="connsiteY575" fmla="*/ 1939701 h 4812497"/>
              <a:gd name="connsiteX576" fmla="*/ 1357748 w 2519134"/>
              <a:gd name="connsiteY576" fmla="*/ 1947298 h 4812497"/>
              <a:gd name="connsiteX577" fmla="*/ 1395482 w 2519134"/>
              <a:gd name="connsiteY577" fmla="*/ 1880448 h 4812497"/>
              <a:gd name="connsiteX578" fmla="*/ 1505664 w 2519134"/>
              <a:gd name="connsiteY578" fmla="*/ 1681417 h 4812497"/>
              <a:gd name="connsiteX579" fmla="*/ 1508683 w 2519134"/>
              <a:gd name="connsiteY579" fmla="*/ 1675340 h 4812497"/>
              <a:gd name="connsiteX580" fmla="*/ 1514720 w 2519134"/>
              <a:gd name="connsiteY580" fmla="*/ 1661666 h 4812497"/>
              <a:gd name="connsiteX581" fmla="*/ 1528304 w 2519134"/>
              <a:gd name="connsiteY581" fmla="*/ 1638876 h 4812497"/>
              <a:gd name="connsiteX582" fmla="*/ 1572075 w 2519134"/>
              <a:gd name="connsiteY582" fmla="*/ 1568988 h 4812497"/>
              <a:gd name="connsiteX583" fmla="*/ 1682258 w 2519134"/>
              <a:gd name="connsiteY583" fmla="*/ 1401863 h 4812497"/>
              <a:gd name="connsiteX584" fmla="*/ 1719992 w 2519134"/>
              <a:gd name="connsiteY584" fmla="*/ 1350206 h 4812497"/>
              <a:gd name="connsiteX585" fmla="*/ 1716973 w 2519134"/>
              <a:gd name="connsiteY585" fmla="*/ 1374515 h 4812497"/>
              <a:gd name="connsiteX586" fmla="*/ 1726029 w 2519134"/>
              <a:gd name="connsiteY586" fmla="*/ 1407940 h 4812497"/>
              <a:gd name="connsiteX587" fmla="*/ 1713954 w 2519134"/>
              <a:gd name="connsiteY587" fmla="*/ 1424653 h 4812497"/>
              <a:gd name="connsiteX588" fmla="*/ 1646034 w 2519134"/>
              <a:gd name="connsiteY588" fmla="*/ 1520370 h 4812497"/>
              <a:gd name="connsiteX589" fmla="*/ 1513211 w 2519134"/>
              <a:gd name="connsiteY589" fmla="*/ 1755864 h 4812497"/>
              <a:gd name="connsiteX590" fmla="*/ 1451328 w 2519134"/>
              <a:gd name="connsiteY590" fmla="*/ 1869813 h 4812497"/>
              <a:gd name="connsiteX591" fmla="*/ 1442272 w 2519134"/>
              <a:gd name="connsiteY591" fmla="*/ 1888044 h 4812497"/>
              <a:gd name="connsiteX592" fmla="*/ 1393972 w 2519134"/>
              <a:gd name="connsiteY592" fmla="*/ 1976165 h 4812497"/>
              <a:gd name="connsiteX593" fmla="*/ 1505664 w 2519134"/>
              <a:gd name="connsiteY593" fmla="*/ 1786250 h 4812497"/>
              <a:gd name="connsiteX594" fmla="*/ 1732066 w 2519134"/>
              <a:gd name="connsiteY594" fmla="*/ 1468713 h 4812497"/>
              <a:gd name="connsiteX595" fmla="*/ 1745650 w 2519134"/>
              <a:gd name="connsiteY595" fmla="*/ 1455039 h 4812497"/>
              <a:gd name="connsiteX596" fmla="*/ 1745650 w 2519134"/>
              <a:gd name="connsiteY596" fmla="*/ 1458078 h 4812497"/>
              <a:gd name="connsiteX597" fmla="*/ 1744141 w 2519134"/>
              <a:gd name="connsiteY597" fmla="*/ 1476310 h 4812497"/>
              <a:gd name="connsiteX598" fmla="*/ 1742632 w 2519134"/>
              <a:gd name="connsiteY598" fmla="*/ 1480868 h 4812497"/>
              <a:gd name="connsiteX599" fmla="*/ 1741122 w 2519134"/>
              <a:gd name="connsiteY599" fmla="*/ 1512773 h 4812497"/>
              <a:gd name="connsiteX600" fmla="*/ 1741122 w 2519134"/>
              <a:gd name="connsiteY600" fmla="*/ 1517331 h 4812497"/>
              <a:gd name="connsiteX601" fmla="*/ 1700370 w 2519134"/>
              <a:gd name="connsiteY601" fmla="*/ 1564430 h 4812497"/>
              <a:gd name="connsiteX602" fmla="*/ 1569057 w 2519134"/>
              <a:gd name="connsiteY602" fmla="*/ 1752825 h 4812497"/>
              <a:gd name="connsiteX603" fmla="*/ 1704898 w 2519134"/>
              <a:gd name="connsiteY603" fmla="*/ 1573546 h 4812497"/>
              <a:gd name="connsiteX604" fmla="*/ 1745650 w 2519134"/>
              <a:gd name="connsiteY604" fmla="*/ 1531005 h 4812497"/>
              <a:gd name="connsiteX605" fmla="*/ 1748669 w 2519134"/>
              <a:gd name="connsiteY605" fmla="*/ 1534044 h 4812497"/>
              <a:gd name="connsiteX606" fmla="*/ 1748669 w 2519134"/>
              <a:gd name="connsiteY606" fmla="*/ 1535563 h 4812497"/>
              <a:gd name="connsiteX607" fmla="*/ 1751688 w 2519134"/>
              <a:gd name="connsiteY607" fmla="*/ 1565949 h 4812497"/>
              <a:gd name="connsiteX608" fmla="*/ 1754707 w 2519134"/>
              <a:gd name="connsiteY608" fmla="*/ 1575065 h 4812497"/>
              <a:gd name="connsiteX609" fmla="*/ 1710935 w 2519134"/>
              <a:gd name="connsiteY609" fmla="*/ 1629761 h 4812497"/>
              <a:gd name="connsiteX610" fmla="*/ 1593206 w 2519134"/>
              <a:gd name="connsiteY610" fmla="*/ 1778654 h 4812497"/>
              <a:gd name="connsiteX611" fmla="*/ 1461893 w 2519134"/>
              <a:gd name="connsiteY611" fmla="*/ 2017186 h 4812497"/>
              <a:gd name="connsiteX612" fmla="*/ 1392463 w 2519134"/>
              <a:gd name="connsiteY612" fmla="*/ 2158483 h 4812497"/>
              <a:gd name="connsiteX613" fmla="*/ 1445290 w 2519134"/>
              <a:gd name="connsiteY613" fmla="*/ 2084036 h 4812497"/>
              <a:gd name="connsiteX614" fmla="*/ 1698861 w 2519134"/>
              <a:gd name="connsiteY614" fmla="*/ 1740671 h 4812497"/>
              <a:gd name="connsiteX615" fmla="*/ 1700370 w 2519134"/>
              <a:gd name="connsiteY615" fmla="*/ 1739151 h 4812497"/>
              <a:gd name="connsiteX616" fmla="*/ 1833193 w 2519134"/>
              <a:gd name="connsiteY616" fmla="*/ 1605452 h 4812497"/>
              <a:gd name="connsiteX617" fmla="*/ 1840739 w 2519134"/>
              <a:gd name="connsiteY617" fmla="*/ 1603932 h 4812497"/>
              <a:gd name="connsiteX618" fmla="*/ 1839230 w 2519134"/>
              <a:gd name="connsiteY618" fmla="*/ 1608490 h 4812497"/>
              <a:gd name="connsiteX619" fmla="*/ 1830174 w 2519134"/>
              <a:gd name="connsiteY619" fmla="*/ 1646473 h 4812497"/>
              <a:gd name="connsiteX620" fmla="*/ 1828665 w 2519134"/>
              <a:gd name="connsiteY620" fmla="*/ 1663186 h 4812497"/>
              <a:gd name="connsiteX621" fmla="*/ 1778856 w 2519134"/>
              <a:gd name="connsiteY621" fmla="*/ 1711804 h 4812497"/>
              <a:gd name="connsiteX622" fmla="*/ 1674711 w 2519134"/>
              <a:gd name="connsiteY622" fmla="*/ 1815117 h 4812497"/>
              <a:gd name="connsiteX623" fmla="*/ 1671692 w 2519134"/>
              <a:gd name="connsiteY623" fmla="*/ 1818156 h 4812497"/>
              <a:gd name="connsiteX624" fmla="*/ 1626412 w 2519134"/>
              <a:gd name="connsiteY624" fmla="*/ 1885006 h 4812497"/>
              <a:gd name="connsiteX625" fmla="*/ 1584150 w 2519134"/>
              <a:gd name="connsiteY625" fmla="*/ 1945778 h 4812497"/>
              <a:gd name="connsiteX626" fmla="*/ 1483024 w 2519134"/>
              <a:gd name="connsiteY626" fmla="*/ 2094671 h 4812497"/>
              <a:gd name="connsiteX627" fmla="*/ 1481515 w 2519134"/>
              <a:gd name="connsiteY627" fmla="*/ 2097710 h 4812497"/>
              <a:gd name="connsiteX628" fmla="*/ 1473968 w 2519134"/>
              <a:gd name="connsiteY628" fmla="*/ 2111384 h 4812497"/>
              <a:gd name="connsiteX629" fmla="*/ 1460384 w 2519134"/>
              <a:gd name="connsiteY629" fmla="*/ 2135693 h 4812497"/>
              <a:gd name="connsiteX630" fmla="*/ 1455856 w 2519134"/>
              <a:gd name="connsiteY630" fmla="*/ 2146328 h 4812497"/>
              <a:gd name="connsiteX631" fmla="*/ 1560001 w 2519134"/>
              <a:gd name="connsiteY631" fmla="*/ 2005032 h 4812497"/>
              <a:gd name="connsiteX632" fmla="*/ 1796968 w 2519134"/>
              <a:gd name="connsiteY632" fmla="*/ 1716362 h 4812497"/>
              <a:gd name="connsiteX633" fmla="*/ 1836211 w 2519134"/>
              <a:gd name="connsiteY633" fmla="*/ 1684456 h 4812497"/>
              <a:gd name="connsiteX634" fmla="*/ 1837721 w 2519134"/>
              <a:gd name="connsiteY634" fmla="*/ 1687495 h 4812497"/>
              <a:gd name="connsiteX635" fmla="*/ 1852814 w 2519134"/>
              <a:gd name="connsiteY635" fmla="*/ 1702688 h 4812497"/>
              <a:gd name="connsiteX636" fmla="*/ 1852814 w 2519134"/>
              <a:gd name="connsiteY636" fmla="*/ 1704207 h 4812497"/>
              <a:gd name="connsiteX637" fmla="*/ 1854324 w 2519134"/>
              <a:gd name="connsiteY637" fmla="*/ 1713323 h 4812497"/>
              <a:gd name="connsiteX638" fmla="*/ 1855833 w 2519134"/>
              <a:gd name="connsiteY638" fmla="*/ 1723958 h 4812497"/>
              <a:gd name="connsiteX639" fmla="*/ 1819609 w 2519134"/>
              <a:gd name="connsiteY639" fmla="*/ 1757383 h 4812497"/>
              <a:gd name="connsiteX640" fmla="*/ 1658108 w 2519134"/>
              <a:gd name="connsiteY640" fmla="*/ 1938182 h 4812497"/>
              <a:gd name="connsiteX641" fmla="*/ 1487552 w 2519134"/>
              <a:gd name="connsiteY641" fmla="*/ 2188869 h 4812497"/>
              <a:gd name="connsiteX642" fmla="*/ 1480005 w 2519134"/>
              <a:gd name="connsiteY642" fmla="*/ 2199504 h 4812497"/>
              <a:gd name="connsiteX643" fmla="*/ 1475477 w 2519134"/>
              <a:gd name="connsiteY643" fmla="*/ 2207101 h 4812497"/>
              <a:gd name="connsiteX644" fmla="*/ 1473968 w 2519134"/>
              <a:gd name="connsiteY644" fmla="*/ 2210140 h 4812497"/>
              <a:gd name="connsiteX645" fmla="*/ 1458874 w 2519134"/>
              <a:gd name="connsiteY645" fmla="*/ 2231410 h 4812497"/>
              <a:gd name="connsiteX646" fmla="*/ 1446800 w 2519134"/>
              <a:gd name="connsiteY646" fmla="*/ 2248122 h 4812497"/>
              <a:gd name="connsiteX647" fmla="*/ 1434725 w 2519134"/>
              <a:gd name="connsiteY647" fmla="*/ 2264835 h 4812497"/>
              <a:gd name="connsiteX648" fmla="*/ 1413594 w 2519134"/>
              <a:gd name="connsiteY648" fmla="*/ 2293702 h 4812497"/>
              <a:gd name="connsiteX649" fmla="*/ 1380388 w 2519134"/>
              <a:gd name="connsiteY649" fmla="*/ 2340801 h 4812497"/>
              <a:gd name="connsiteX650" fmla="*/ 1431706 w 2519134"/>
              <a:gd name="connsiteY650" fmla="*/ 2284586 h 4812497"/>
              <a:gd name="connsiteX651" fmla="*/ 1442272 w 2519134"/>
              <a:gd name="connsiteY651" fmla="*/ 2272432 h 4812497"/>
              <a:gd name="connsiteX652" fmla="*/ 1451328 w 2519134"/>
              <a:gd name="connsiteY652" fmla="*/ 2258758 h 4812497"/>
              <a:gd name="connsiteX653" fmla="*/ 1467930 w 2519134"/>
              <a:gd name="connsiteY653" fmla="*/ 2239007 h 4812497"/>
              <a:gd name="connsiteX654" fmla="*/ 1484533 w 2519134"/>
              <a:gd name="connsiteY654" fmla="*/ 2217736 h 4812497"/>
              <a:gd name="connsiteX655" fmla="*/ 1486043 w 2519134"/>
              <a:gd name="connsiteY655" fmla="*/ 2216217 h 4812497"/>
              <a:gd name="connsiteX656" fmla="*/ 1490571 w 2519134"/>
              <a:gd name="connsiteY656" fmla="*/ 2210140 h 4812497"/>
              <a:gd name="connsiteX657" fmla="*/ 1496608 w 2519134"/>
              <a:gd name="connsiteY657" fmla="*/ 2204062 h 4812497"/>
              <a:gd name="connsiteX658" fmla="*/ 1498117 w 2519134"/>
              <a:gd name="connsiteY658" fmla="*/ 2202543 h 4812497"/>
              <a:gd name="connsiteX659" fmla="*/ 1498117 w 2519134"/>
              <a:gd name="connsiteY659" fmla="*/ 2201024 h 4812497"/>
              <a:gd name="connsiteX660" fmla="*/ 1502645 w 2519134"/>
              <a:gd name="connsiteY660" fmla="*/ 2196466 h 4812497"/>
              <a:gd name="connsiteX661" fmla="*/ 1505664 w 2519134"/>
              <a:gd name="connsiteY661" fmla="*/ 2193427 h 4812497"/>
              <a:gd name="connsiteX662" fmla="*/ 1507174 w 2519134"/>
              <a:gd name="connsiteY662" fmla="*/ 2191908 h 4812497"/>
              <a:gd name="connsiteX663" fmla="*/ 1508683 w 2519134"/>
              <a:gd name="connsiteY663" fmla="*/ 2188869 h 4812497"/>
              <a:gd name="connsiteX664" fmla="*/ 1516230 w 2519134"/>
              <a:gd name="connsiteY664" fmla="*/ 2181273 h 4812497"/>
              <a:gd name="connsiteX665" fmla="*/ 1517739 w 2519134"/>
              <a:gd name="connsiteY665" fmla="*/ 2179753 h 4812497"/>
              <a:gd name="connsiteX666" fmla="*/ 1609809 w 2519134"/>
              <a:gd name="connsiteY666" fmla="*/ 2067324 h 4812497"/>
              <a:gd name="connsiteX667" fmla="*/ 1617356 w 2519134"/>
              <a:gd name="connsiteY667" fmla="*/ 2055169 h 4812497"/>
              <a:gd name="connsiteX668" fmla="*/ 1629431 w 2519134"/>
              <a:gd name="connsiteY668" fmla="*/ 2038457 h 4812497"/>
              <a:gd name="connsiteX669" fmla="*/ 1653580 w 2519134"/>
              <a:gd name="connsiteY669" fmla="*/ 2011109 h 4812497"/>
              <a:gd name="connsiteX670" fmla="*/ 1729048 w 2519134"/>
              <a:gd name="connsiteY670" fmla="*/ 1935143 h 4812497"/>
              <a:gd name="connsiteX671" fmla="*/ 1908660 w 2519134"/>
              <a:gd name="connsiteY671" fmla="*/ 1790808 h 4812497"/>
              <a:gd name="connsiteX672" fmla="*/ 1902623 w 2519134"/>
              <a:gd name="connsiteY672" fmla="*/ 1813598 h 4812497"/>
              <a:gd name="connsiteX673" fmla="*/ 1902623 w 2519134"/>
              <a:gd name="connsiteY673" fmla="*/ 1818156 h 4812497"/>
              <a:gd name="connsiteX674" fmla="*/ 1905641 w 2519134"/>
              <a:gd name="connsiteY674" fmla="*/ 1834868 h 4812497"/>
              <a:gd name="connsiteX675" fmla="*/ 1857342 w 2519134"/>
              <a:gd name="connsiteY675" fmla="*/ 1868293 h 4812497"/>
              <a:gd name="connsiteX676" fmla="*/ 1673202 w 2519134"/>
              <a:gd name="connsiteY676" fmla="*/ 2044534 h 4812497"/>
              <a:gd name="connsiteX677" fmla="*/ 1662636 w 2519134"/>
              <a:gd name="connsiteY677" fmla="*/ 2058208 h 4812497"/>
              <a:gd name="connsiteX678" fmla="*/ 1650562 w 2519134"/>
              <a:gd name="connsiteY678" fmla="*/ 2073401 h 4812497"/>
              <a:gd name="connsiteX679" fmla="*/ 1600753 w 2519134"/>
              <a:gd name="connsiteY679" fmla="*/ 2140251 h 4812497"/>
              <a:gd name="connsiteX680" fmla="*/ 1564529 w 2519134"/>
              <a:gd name="connsiteY680" fmla="*/ 2188869 h 4812497"/>
              <a:gd name="connsiteX681" fmla="*/ 1572075 w 2519134"/>
              <a:gd name="connsiteY681" fmla="*/ 2188869 h 4812497"/>
              <a:gd name="connsiteX682" fmla="*/ 1556982 w 2519134"/>
              <a:gd name="connsiteY682" fmla="*/ 2201024 h 4812497"/>
              <a:gd name="connsiteX683" fmla="*/ 1555473 w 2519134"/>
              <a:gd name="connsiteY683" fmla="*/ 2202543 h 4812497"/>
              <a:gd name="connsiteX684" fmla="*/ 1553963 w 2519134"/>
              <a:gd name="connsiteY684" fmla="*/ 2204062 h 4812497"/>
              <a:gd name="connsiteX685" fmla="*/ 1552454 w 2519134"/>
              <a:gd name="connsiteY685" fmla="*/ 2205582 h 4812497"/>
              <a:gd name="connsiteX686" fmla="*/ 1516230 w 2519134"/>
              <a:gd name="connsiteY686" fmla="*/ 2254200 h 4812497"/>
              <a:gd name="connsiteX687" fmla="*/ 1473968 w 2519134"/>
              <a:gd name="connsiteY687" fmla="*/ 2304337 h 4812497"/>
              <a:gd name="connsiteX688" fmla="*/ 1396991 w 2519134"/>
              <a:gd name="connsiteY688" fmla="*/ 2395497 h 4812497"/>
              <a:gd name="connsiteX689" fmla="*/ 1244547 w 2519134"/>
              <a:gd name="connsiteY689" fmla="*/ 2562621 h 4812497"/>
              <a:gd name="connsiteX690" fmla="*/ 1117196 w 2519134"/>
              <a:gd name="connsiteY690" fmla="*/ 2700856 h 4812497"/>
              <a:gd name="connsiteX691" fmla="*/ 1104869 w 2519134"/>
              <a:gd name="connsiteY691" fmla="*/ 2715794 h 4812497"/>
              <a:gd name="connsiteX692" fmla="*/ 1104829 w 2519134"/>
              <a:gd name="connsiteY692" fmla="*/ 2716610 h 4812497"/>
              <a:gd name="connsiteX693" fmla="*/ 1104829 w 2519134"/>
              <a:gd name="connsiteY693" fmla="*/ 2719648 h 4812497"/>
              <a:gd name="connsiteX694" fmla="*/ 1113899 w 2519134"/>
              <a:gd name="connsiteY694" fmla="*/ 4779084 h 4812497"/>
              <a:gd name="connsiteX695" fmla="*/ 1115410 w 2519134"/>
              <a:gd name="connsiteY695" fmla="*/ 4788197 h 4812497"/>
              <a:gd name="connsiteX696" fmla="*/ 1118433 w 2519134"/>
              <a:gd name="connsiteY696" fmla="*/ 4806422 h 4812497"/>
              <a:gd name="connsiteX697" fmla="*/ 1097271 w 2519134"/>
              <a:gd name="connsiteY697" fmla="*/ 4807941 h 4812497"/>
              <a:gd name="connsiteX698" fmla="*/ 1097271 w 2519134"/>
              <a:gd name="connsiteY698" fmla="*/ 4806422 h 4812497"/>
              <a:gd name="connsiteX699" fmla="*/ 970294 w 2519134"/>
              <a:gd name="connsiteY699" fmla="*/ 4810978 h 4812497"/>
              <a:gd name="connsiteX700" fmla="*/ 967271 w 2519134"/>
              <a:gd name="connsiteY700" fmla="*/ 4810978 h 4812497"/>
              <a:gd name="connsiteX701" fmla="*/ 958201 w 2519134"/>
              <a:gd name="connsiteY701" fmla="*/ 4812497 h 4812497"/>
              <a:gd name="connsiteX702" fmla="*/ 958201 w 2519134"/>
              <a:gd name="connsiteY702" fmla="*/ 4810978 h 4812497"/>
              <a:gd name="connsiteX703" fmla="*/ 949131 w 2519134"/>
              <a:gd name="connsiteY703" fmla="*/ 4809460 h 4812497"/>
              <a:gd name="connsiteX704" fmla="*/ 965759 w 2519134"/>
              <a:gd name="connsiteY704" fmla="*/ 3167681 h 4812497"/>
              <a:gd name="connsiteX705" fmla="*/ 970294 w 2519134"/>
              <a:gd name="connsiteY705" fmla="*/ 2756098 h 4812497"/>
              <a:gd name="connsiteX706" fmla="*/ 970294 w 2519134"/>
              <a:gd name="connsiteY706" fmla="*/ 2754579 h 4812497"/>
              <a:gd name="connsiteX707" fmla="*/ 968782 w 2519134"/>
              <a:gd name="connsiteY707" fmla="*/ 2754579 h 4812497"/>
              <a:gd name="connsiteX708" fmla="*/ 971215 w 2519134"/>
              <a:gd name="connsiteY708" fmla="*/ 2707308 h 4812497"/>
              <a:gd name="connsiteX709" fmla="*/ 972341 w 2519134"/>
              <a:gd name="connsiteY709" fmla="*/ 2690108 h 4812497"/>
              <a:gd name="connsiteX710" fmla="*/ 963313 w 2519134"/>
              <a:gd name="connsiteY710" fmla="*/ 2678992 h 4812497"/>
              <a:gd name="connsiteX711" fmla="*/ 782686 w 2519134"/>
              <a:gd name="connsiteY711" fmla="*/ 2325608 h 4812497"/>
              <a:gd name="connsiteX712" fmla="*/ 778158 w 2519134"/>
              <a:gd name="connsiteY712" fmla="*/ 2318011 h 4812497"/>
              <a:gd name="connsiteX713" fmla="*/ 763065 w 2519134"/>
              <a:gd name="connsiteY713" fmla="*/ 2286105 h 4812497"/>
              <a:gd name="connsiteX714" fmla="*/ 716275 w 2519134"/>
              <a:gd name="connsiteY714" fmla="*/ 2188869 h 4812497"/>
              <a:gd name="connsiteX715" fmla="*/ 589490 w 2519134"/>
              <a:gd name="connsiteY715" fmla="*/ 1938182 h 4812497"/>
              <a:gd name="connsiteX716" fmla="*/ 527606 w 2519134"/>
              <a:gd name="connsiteY716" fmla="*/ 1831830 h 4812497"/>
              <a:gd name="connsiteX717" fmla="*/ 507985 w 2519134"/>
              <a:gd name="connsiteY717" fmla="*/ 1813598 h 4812497"/>
              <a:gd name="connsiteX718" fmla="*/ 514022 w 2519134"/>
              <a:gd name="connsiteY718" fmla="*/ 1780173 h 4812497"/>
              <a:gd name="connsiteX719" fmla="*/ 514022 w 2519134"/>
              <a:gd name="connsiteY719" fmla="*/ 1777134 h 4812497"/>
              <a:gd name="connsiteX720" fmla="*/ 514022 w 2519134"/>
              <a:gd name="connsiteY720" fmla="*/ 1775615 h 4812497"/>
              <a:gd name="connsiteX721" fmla="*/ 518550 w 2519134"/>
              <a:gd name="connsiteY721" fmla="*/ 1778654 h 4812497"/>
              <a:gd name="connsiteX722" fmla="*/ 530625 w 2519134"/>
              <a:gd name="connsiteY722" fmla="*/ 1783212 h 4812497"/>
              <a:gd name="connsiteX723" fmla="*/ 533644 w 2519134"/>
              <a:gd name="connsiteY723" fmla="*/ 1783212 h 4812497"/>
              <a:gd name="connsiteX724" fmla="*/ 539681 w 2519134"/>
              <a:gd name="connsiteY724" fmla="*/ 1781692 h 4812497"/>
              <a:gd name="connsiteX725" fmla="*/ 539681 w 2519134"/>
              <a:gd name="connsiteY725" fmla="*/ 1780173 h 4812497"/>
              <a:gd name="connsiteX726" fmla="*/ 592508 w 2519134"/>
              <a:gd name="connsiteY726" fmla="*/ 1862216 h 4812497"/>
              <a:gd name="connsiteX727" fmla="*/ 677032 w 2519134"/>
              <a:gd name="connsiteY727" fmla="*/ 2014148 h 4812497"/>
              <a:gd name="connsiteX728" fmla="*/ 805327 w 2519134"/>
              <a:gd name="connsiteY728" fmla="*/ 2270912 h 4812497"/>
              <a:gd name="connsiteX729" fmla="*/ 880794 w 2519134"/>
              <a:gd name="connsiteY729" fmla="*/ 2410690 h 4812497"/>
              <a:gd name="connsiteX730" fmla="*/ 757027 w 2519134"/>
              <a:gd name="connsiteY730" fmla="*/ 2052131 h 4812497"/>
              <a:gd name="connsiteX731" fmla="*/ 729859 w 2519134"/>
              <a:gd name="connsiteY731" fmla="*/ 1991358 h 4812497"/>
              <a:gd name="connsiteX732" fmla="*/ 681560 w 2519134"/>
              <a:gd name="connsiteY732" fmla="*/ 1877409 h 4812497"/>
              <a:gd name="connsiteX733" fmla="*/ 592508 w 2519134"/>
              <a:gd name="connsiteY733" fmla="*/ 1696611 h 4812497"/>
              <a:gd name="connsiteX734" fmla="*/ 604583 w 2519134"/>
              <a:gd name="connsiteY734" fmla="*/ 1692053 h 4812497"/>
              <a:gd name="connsiteX735" fmla="*/ 607602 w 2519134"/>
              <a:gd name="connsiteY735" fmla="*/ 1687495 h 4812497"/>
              <a:gd name="connsiteX736" fmla="*/ 616658 w 2519134"/>
              <a:gd name="connsiteY736" fmla="*/ 1675340 h 4812497"/>
              <a:gd name="connsiteX737" fmla="*/ 741934 w 2519134"/>
              <a:gd name="connsiteY737" fmla="*/ 1910834 h 4812497"/>
              <a:gd name="connsiteX738" fmla="*/ 788724 w 2519134"/>
              <a:gd name="connsiteY738" fmla="*/ 2012628 h 4812497"/>
              <a:gd name="connsiteX739" fmla="*/ 855135 w 2519134"/>
              <a:gd name="connsiteY739" fmla="*/ 2176715 h 4812497"/>
              <a:gd name="connsiteX740" fmla="*/ 900415 w 2519134"/>
              <a:gd name="connsiteY740" fmla="*/ 2293702 h 4812497"/>
              <a:gd name="connsiteX741" fmla="*/ 897397 w 2519134"/>
              <a:gd name="connsiteY741" fmla="*/ 2270912 h 4812497"/>
              <a:gd name="connsiteX742" fmla="*/ 897397 w 2519134"/>
              <a:gd name="connsiteY742" fmla="*/ 2264835 h 4812497"/>
              <a:gd name="connsiteX743" fmla="*/ 892869 w 2519134"/>
              <a:gd name="connsiteY743" fmla="*/ 2248122 h 4812497"/>
              <a:gd name="connsiteX744" fmla="*/ 892869 w 2519134"/>
              <a:gd name="connsiteY744" fmla="*/ 2246603 h 4812497"/>
              <a:gd name="connsiteX745" fmla="*/ 880794 w 2519134"/>
              <a:gd name="connsiteY745" fmla="*/ 2199504 h 4812497"/>
              <a:gd name="connsiteX746" fmla="*/ 835513 w 2519134"/>
              <a:gd name="connsiteY746" fmla="*/ 2047573 h 4812497"/>
              <a:gd name="connsiteX747" fmla="*/ 716275 w 2519134"/>
              <a:gd name="connsiteY747" fmla="*/ 1740671 h 4812497"/>
              <a:gd name="connsiteX748" fmla="*/ 631752 w 2519134"/>
              <a:gd name="connsiteY748" fmla="*/ 1590258 h 4812497"/>
              <a:gd name="connsiteX749" fmla="*/ 633261 w 2519134"/>
              <a:gd name="connsiteY749" fmla="*/ 1564430 h 4812497"/>
              <a:gd name="connsiteX750" fmla="*/ 631752 w 2519134"/>
              <a:gd name="connsiteY750" fmla="*/ 1544679 h 4812497"/>
              <a:gd name="connsiteX751" fmla="*/ 631752 w 2519134"/>
              <a:gd name="connsiteY751" fmla="*/ 1540121 h 4812497"/>
              <a:gd name="connsiteX752" fmla="*/ 631752 w 2519134"/>
              <a:gd name="connsiteY752" fmla="*/ 1538602 h 4812497"/>
              <a:gd name="connsiteX753" fmla="*/ 639298 w 2519134"/>
              <a:gd name="connsiteY753" fmla="*/ 1531005 h 4812497"/>
              <a:gd name="connsiteX754" fmla="*/ 683069 w 2519134"/>
              <a:gd name="connsiteY754" fmla="*/ 1605452 h 4812497"/>
              <a:gd name="connsiteX755" fmla="*/ 750990 w 2519134"/>
              <a:gd name="connsiteY755" fmla="*/ 1725478 h 4812497"/>
              <a:gd name="connsiteX756" fmla="*/ 885322 w 2519134"/>
              <a:gd name="connsiteY756" fmla="*/ 2052131 h 4812497"/>
              <a:gd name="connsiteX757" fmla="*/ 820420 w 2519134"/>
              <a:gd name="connsiteY757" fmla="*/ 1798405 h 4812497"/>
              <a:gd name="connsiteX758" fmla="*/ 699672 w 2519134"/>
              <a:gd name="connsiteY758" fmla="*/ 1496061 h 4812497"/>
              <a:gd name="connsiteX759" fmla="*/ 701182 w 2519134"/>
              <a:gd name="connsiteY759" fmla="*/ 1485426 h 4812497"/>
              <a:gd name="connsiteX760" fmla="*/ 699672 w 2519134"/>
              <a:gd name="connsiteY760" fmla="*/ 1465674 h 4812497"/>
              <a:gd name="connsiteX761" fmla="*/ 698163 w 2519134"/>
              <a:gd name="connsiteY761" fmla="*/ 1462636 h 4812497"/>
              <a:gd name="connsiteX762" fmla="*/ 699672 w 2519134"/>
              <a:gd name="connsiteY762" fmla="*/ 1453520 h 4812497"/>
              <a:gd name="connsiteX763" fmla="*/ 699672 w 2519134"/>
              <a:gd name="connsiteY763" fmla="*/ 1450481 h 4812497"/>
              <a:gd name="connsiteX764" fmla="*/ 699672 w 2519134"/>
              <a:gd name="connsiteY764" fmla="*/ 1439846 h 4812497"/>
              <a:gd name="connsiteX765" fmla="*/ 710238 w 2519134"/>
              <a:gd name="connsiteY765" fmla="*/ 1435288 h 4812497"/>
              <a:gd name="connsiteX766" fmla="*/ 719294 w 2519134"/>
              <a:gd name="connsiteY766" fmla="*/ 1452000 h 4812497"/>
              <a:gd name="connsiteX767" fmla="*/ 752499 w 2519134"/>
              <a:gd name="connsiteY767" fmla="*/ 1520370 h 4812497"/>
              <a:gd name="connsiteX768" fmla="*/ 811364 w 2519134"/>
              <a:gd name="connsiteY768" fmla="*/ 1652550 h 4812497"/>
              <a:gd name="connsiteX769" fmla="*/ 832495 w 2519134"/>
              <a:gd name="connsiteY769" fmla="*/ 1711804 h 4812497"/>
              <a:gd name="connsiteX770" fmla="*/ 894378 w 2519134"/>
              <a:gd name="connsiteY770" fmla="*/ 1901718 h 4812497"/>
              <a:gd name="connsiteX771" fmla="*/ 920037 w 2519134"/>
              <a:gd name="connsiteY771" fmla="*/ 1991358 h 4812497"/>
              <a:gd name="connsiteX772" fmla="*/ 918528 w 2519134"/>
              <a:gd name="connsiteY772" fmla="*/ 1970087 h 4812497"/>
              <a:gd name="connsiteX773" fmla="*/ 897397 w 2519134"/>
              <a:gd name="connsiteY773" fmla="*/ 1850061 h 4812497"/>
              <a:gd name="connsiteX774" fmla="*/ 880794 w 2519134"/>
              <a:gd name="connsiteY774" fmla="*/ 1771057 h 4812497"/>
              <a:gd name="connsiteX775" fmla="*/ 862682 w 2519134"/>
              <a:gd name="connsiteY775" fmla="*/ 1692053 h 4812497"/>
              <a:gd name="connsiteX776" fmla="*/ 764574 w 2519134"/>
              <a:gd name="connsiteY776" fmla="*/ 1382112 h 4812497"/>
              <a:gd name="connsiteX777" fmla="*/ 755518 w 2519134"/>
              <a:gd name="connsiteY777" fmla="*/ 1357803 h 4812497"/>
              <a:gd name="connsiteX778" fmla="*/ 766083 w 2519134"/>
              <a:gd name="connsiteY778" fmla="*/ 1356284 h 4812497"/>
              <a:gd name="connsiteX779" fmla="*/ 769102 w 2519134"/>
              <a:gd name="connsiteY779" fmla="*/ 1354764 h 4812497"/>
              <a:gd name="connsiteX780" fmla="*/ 785705 w 2519134"/>
              <a:gd name="connsiteY780" fmla="*/ 1341090 h 4812497"/>
              <a:gd name="connsiteX781" fmla="*/ 793252 w 2519134"/>
              <a:gd name="connsiteY781" fmla="*/ 1363880 h 4812497"/>
              <a:gd name="connsiteX782" fmla="*/ 827967 w 2519134"/>
              <a:gd name="connsiteY782" fmla="*/ 1462636 h 4812497"/>
              <a:gd name="connsiteX783" fmla="*/ 849098 w 2519134"/>
              <a:gd name="connsiteY783" fmla="*/ 1529486 h 4812497"/>
              <a:gd name="connsiteX784" fmla="*/ 891359 w 2519134"/>
              <a:gd name="connsiteY784" fmla="*/ 1651031 h 4812497"/>
              <a:gd name="connsiteX785" fmla="*/ 948715 w 2519134"/>
              <a:gd name="connsiteY785" fmla="*/ 1869813 h 4812497"/>
              <a:gd name="connsiteX786" fmla="*/ 945696 w 2519134"/>
              <a:gd name="connsiteY786" fmla="*/ 1821194 h 4812497"/>
              <a:gd name="connsiteX787" fmla="*/ 944187 w 2519134"/>
              <a:gd name="connsiteY787" fmla="*/ 1806001 h 4812497"/>
              <a:gd name="connsiteX788" fmla="*/ 938149 w 2519134"/>
              <a:gd name="connsiteY788" fmla="*/ 1772576 h 4812497"/>
              <a:gd name="connsiteX789" fmla="*/ 920037 w 2519134"/>
              <a:gd name="connsiteY789" fmla="*/ 1669263 h 4812497"/>
              <a:gd name="connsiteX790" fmla="*/ 876266 w 2519134"/>
              <a:gd name="connsiteY790" fmla="*/ 1470232 h 4812497"/>
              <a:gd name="connsiteX791" fmla="*/ 805327 w 2519134"/>
              <a:gd name="connsiteY791" fmla="*/ 1257528 h 4812497"/>
              <a:gd name="connsiteX792" fmla="*/ 814383 w 2519134"/>
              <a:gd name="connsiteY792" fmla="*/ 1225622 h 4812497"/>
              <a:gd name="connsiteX793" fmla="*/ 812873 w 2519134"/>
              <a:gd name="connsiteY793" fmla="*/ 1213468 h 4812497"/>
              <a:gd name="connsiteX794" fmla="*/ 802308 w 2519134"/>
              <a:gd name="connsiteY794" fmla="*/ 1186120 h 4812497"/>
              <a:gd name="connsiteX795" fmla="*/ 812873 w 2519134"/>
              <a:gd name="connsiteY795" fmla="*/ 1181562 h 4812497"/>
              <a:gd name="connsiteX796" fmla="*/ 997014 w 2519134"/>
              <a:gd name="connsiteY796" fmla="*/ 1845504 h 4812497"/>
              <a:gd name="connsiteX797" fmla="*/ 986448 w 2519134"/>
              <a:gd name="connsiteY797" fmla="*/ 1736113 h 4812497"/>
              <a:gd name="connsiteX798" fmla="*/ 984939 w 2519134"/>
              <a:gd name="connsiteY798" fmla="*/ 1714842 h 4812497"/>
              <a:gd name="connsiteX799" fmla="*/ 984939 w 2519134"/>
              <a:gd name="connsiteY799" fmla="*/ 1713323 h 4812497"/>
              <a:gd name="connsiteX800" fmla="*/ 983430 w 2519134"/>
              <a:gd name="connsiteY800" fmla="*/ 1704207 h 4812497"/>
              <a:gd name="connsiteX801" fmla="*/ 983430 w 2519134"/>
              <a:gd name="connsiteY801" fmla="*/ 1698130 h 4812497"/>
              <a:gd name="connsiteX802" fmla="*/ 980411 w 2519134"/>
              <a:gd name="connsiteY802" fmla="*/ 1682937 h 4812497"/>
              <a:gd name="connsiteX803" fmla="*/ 971355 w 2519134"/>
              <a:gd name="connsiteY803" fmla="*/ 1635838 h 4812497"/>
              <a:gd name="connsiteX804" fmla="*/ 948715 w 2519134"/>
              <a:gd name="connsiteY804" fmla="*/ 1521889 h 4812497"/>
              <a:gd name="connsiteX805" fmla="*/ 936640 w 2519134"/>
              <a:gd name="connsiteY805" fmla="*/ 1474790 h 4812497"/>
              <a:gd name="connsiteX806" fmla="*/ 830985 w 2519134"/>
              <a:gd name="connsiteY806" fmla="*/ 1175485 h 4812497"/>
              <a:gd name="connsiteX807" fmla="*/ 855135 w 2519134"/>
              <a:gd name="connsiteY807" fmla="*/ 1161811 h 4812497"/>
              <a:gd name="connsiteX808" fmla="*/ 856644 w 2519134"/>
              <a:gd name="connsiteY808" fmla="*/ 1160292 h 4812497"/>
              <a:gd name="connsiteX809" fmla="*/ 862682 w 2519134"/>
              <a:gd name="connsiteY809" fmla="*/ 1157253 h 4812497"/>
              <a:gd name="connsiteX810" fmla="*/ 995505 w 2519134"/>
              <a:gd name="connsiteY810" fmla="*/ 1553795 h 4812497"/>
              <a:gd name="connsiteX811" fmla="*/ 1028710 w 2519134"/>
              <a:gd name="connsiteY811" fmla="*/ 1708765 h 4812497"/>
              <a:gd name="connsiteX812" fmla="*/ 1027201 w 2519134"/>
              <a:gd name="connsiteY812" fmla="*/ 1640396 h 4812497"/>
              <a:gd name="connsiteX813" fmla="*/ 1025691 w 2519134"/>
              <a:gd name="connsiteY813" fmla="*/ 1629761 h 4812497"/>
              <a:gd name="connsiteX814" fmla="*/ 1022673 w 2519134"/>
              <a:gd name="connsiteY814" fmla="*/ 1603932 h 4812497"/>
              <a:gd name="connsiteX815" fmla="*/ 1012107 w 2519134"/>
              <a:gd name="connsiteY815" fmla="*/ 1531005 h 4812497"/>
              <a:gd name="connsiteX816" fmla="*/ 992486 w 2519134"/>
              <a:gd name="connsiteY816" fmla="*/ 1401863 h 4812497"/>
              <a:gd name="connsiteX817" fmla="*/ 927584 w 2519134"/>
              <a:gd name="connsiteY817" fmla="*/ 1091922 h 4812497"/>
              <a:gd name="connsiteX818" fmla="*/ 924565 w 2519134"/>
              <a:gd name="connsiteY818" fmla="*/ 1076729 h 4812497"/>
              <a:gd name="connsiteX819" fmla="*/ 945696 w 2519134"/>
              <a:gd name="connsiteY819" fmla="*/ 1072171 h 4812497"/>
              <a:gd name="connsiteX820" fmla="*/ 953243 w 2519134"/>
              <a:gd name="connsiteY820" fmla="*/ 1067613 h 4812497"/>
              <a:gd name="connsiteX821" fmla="*/ 956261 w 2519134"/>
              <a:gd name="connsiteY821" fmla="*/ 1067613 h 4812497"/>
              <a:gd name="connsiteX822" fmla="*/ 959280 w 2519134"/>
              <a:gd name="connsiteY822" fmla="*/ 1082807 h 4812497"/>
              <a:gd name="connsiteX823" fmla="*/ 962299 w 2519134"/>
              <a:gd name="connsiteY823" fmla="*/ 1094961 h 4812497"/>
              <a:gd name="connsiteX824" fmla="*/ 989467 w 2519134"/>
              <a:gd name="connsiteY824" fmla="*/ 1208910 h 4812497"/>
              <a:gd name="connsiteX825" fmla="*/ 995505 w 2519134"/>
              <a:gd name="connsiteY825" fmla="*/ 1234738 h 4812497"/>
              <a:gd name="connsiteX826" fmla="*/ 1033238 w 2519134"/>
              <a:gd name="connsiteY826" fmla="*/ 1401863 h 4812497"/>
              <a:gd name="connsiteX827" fmla="*/ 1045313 w 2519134"/>
              <a:gd name="connsiteY827" fmla="*/ 1470232 h 4812497"/>
              <a:gd name="connsiteX828" fmla="*/ 1037766 w 2519134"/>
              <a:gd name="connsiteY828" fmla="*/ 1389709 h 4812497"/>
              <a:gd name="connsiteX829" fmla="*/ 981920 w 2519134"/>
              <a:gd name="connsiteY829" fmla="*/ 1070652 h 4812497"/>
              <a:gd name="connsiteX830" fmla="*/ 978902 w 2519134"/>
              <a:gd name="connsiteY830" fmla="*/ 1056978 h 4812497"/>
              <a:gd name="connsiteX831" fmla="*/ 1010598 w 2519134"/>
              <a:gd name="connsiteY831" fmla="*/ 1029630 h 4812497"/>
              <a:gd name="connsiteX832" fmla="*/ 1019654 w 2519134"/>
              <a:gd name="connsiteY832" fmla="*/ 1070652 h 4812497"/>
              <a:gd name="connsiteX833" fmla="*/ 1039276 w 2519134"/>
              <a:gd name="connsiteY833" fmla="*/ 1192197 h 4812497"/>
              <a:gd name="connsiteX834" fmla="*/ 1057388 w 2519134"/>
              <a:gd name="connsiteY834" fmla="*/ 1306146 h 4812497"/>
              <a:gd name="connsiteX835" fmla="*/ 1073991 w 2519134"/>
              <a:gd name="connsiteY835" fmla="*/ 1412498 h 4812497"/>
              <a:gd name="connsiteX836" fmla="*/ 1095121 w 2519134"/>
              <a:gd name="connsiteY836" fmla="*/ 1597855 h 4812497"/>
              <a:gd name="connsiteX837" fmla="*/ 1096631 w 2519134"/>
              <a:gd name="connsiteY837" fmla="*/ 1593297 h 4812497"/>
              <a:gd name="connsiteX838" fmla="*/ 1098140 w 2519134"/>
              <a:gd name="connsiteY838" fmla="*/ 1565949 h 4812497"/>
              <a:gd name="connsiteX839" fmla="*/ 1037766 w 2519134"/>
              <a:gd name="connsiteY839" fmla="*/ 979493 h 4812497"/>
              <a:gd name="connsiteX840" fmla="*/ 1045313 w 2519134"/>
              <a:gd name="connsiteY840" fmla="*/ 979493 h 4812497"/>
              <a:gd name="connsiteX841" fmla="*/ 1070972 w 2519134"/>
              <a:gd name="connsiteY841" fmla="*/ 971896 h 4812497"/>
              <a:gd name="connsiteX842" fmla="*/ 1077009 w 2519134"/>
              <a:gd name="connsiteY842" fmla="*/ 1008360 h 4812497"/>
              <a:gd name="connsiteX843" fmla="*/ 1090593 w 2519134"/>
              <a:gd name="connsiteY843" fmla="*/ 1117751 h 4812497"/>
              <a:gd name="connsiteX844" fmla="*/ 1117762 w 2519134"/>
              <a:gd name="connsiteY844" fmla="*/ 1423133 h 4812497"/>
              <a:gd name="connsiteX845" fmla="*/ 1129836 w 2519134"/>
              <a:gd name="connsiteY845" fmla="*/ 1575065 h 4812497"/>
              <a:gd name="connsiteX846" fmla="*/ 1129836 w 2519134"/>
              <a:gd name="connsiteY846" fmla="*/ 1556833 h 4812497"/>
              <a:gd name="connsiteX847" fmla="*/ 1129836 w 2519134"/>
              <a:gd name="connsiteY847" fmla="*/ 1304627 h 4812497"/>
              <a:gd name="connsiteX848" fmla="*/ 1129836 w 2519134"/>
              <a:gd name="connsiteY848" fmla="*/ 1303108 h 4812497"/>
              <a:gd name="connsiteX849" fmla="*/ 1129836 w 2519134"/>
              <a:gd name="connsiteY849" fmla="*/ 1283356 h 4812497"/>
              <a:gd name="connsiteX850" fmla="*/ 1120780 w 2519134"/>
              <a:gd name="connsiteY850" fmla="*/ 908085 h 4812497"/>
              <a:gd name="connsiteX851" fmla="*/ 1132855 w 2519134"/>
              <a:gd name="connsiteY851" fmla="*/ 914162 h 4812497"/>
              <a:gd name="connsiteX852" fmla="*/ 1134365 w 2519134"/>
              <a:gd name="connsiteY852" fmla="*/ 914162 h 4812497"/>
              <a:gd name="connsiteX853" fmla="*/ 1137383 w 2519134"/>
              <a:gd name="connsiteY853" fmla="*/ 915682 h 4812497"/>
              <a:gd name="connsiteX854" fmla="*/ 1150967 w 2519134"/>
              <a:gd name="connsiteY854" fmla="*/ 917201 h 4812497"/>
              <a:gd name="connsiteX855" fmla="*/ 1157005 w 2519134"/>
              <a:gd name="connsiteY855" fmla="*/ 915682 h 4812497"/>
              <a:gd name="connsiteX856" fmla="*/ 1167570 w 2519134"/>
              <a:gd name="connsiteY856" fmla="*/ 1300069 h 4812497"/>
              <a:gd name="connsiteX857" fmla="*/ 1196248 w 2519134"/>
              <a:gd name="connsiteY857" fmla="*/ 897450 h 4812497"/>
              <a:gd name="connsiteX858" fmla="*/ 1197757 w 2519134"/>
              <a:gd name="connsiteY858" fmla="*/ 894411 h 4812497"/>
              <a:gd name="connsiteX859" fmla="*/ 1202285 w 2519134"/>
              <a:gd name="connsiteY859" fmla="*/ 894411 h 4812497"/>
              <a:gd name="connsiteX860" fmla="*/ 1203795 w 2519134"/>
              <a:gd name="connsiteY860" fmla="*/ 894411 h 4812497"/>
              <a:gd name="connsiteX861" fmla="*/ 1212851 w 2519134"/>
              <a:gd name="connsiteY861" fmla="*/ 891373 h 4812497"/>
              <a:gd name="connsiteX862" fmla="*/ 1235491 w 2519134"/>
              <a:gd name="connsiteY862" fmla="*/ 883776 h 4812497"/>
              <a:gd name="connsiteX863" fmla="*/ 320093 w 2519134"/>
              <a:gd name="connsiteY863" fmla="*/ 779803 h 4812497"/>
              <a:gd name="connsiteX864" fmla="*/ 350281 w 2519134"/>
              <a:gd name="connsiteY864" fmla="*/ 782836 h 4812497"/>
              <a:gd name="connsiteX865" fmla="*/ 421222 w 2519134"/>
              <a:gd name="connsiteY865" fmla="*/ 888993 h 4812497"/>
              <a:gd name="connsiteX866" fmla="*/ 449901 w 2519134"/>
              <a:gd name="connsiteY866" fmla="*/ 951171 h 4812497"/>
              <a:gd name="connsiteX867" fmla="*/ 499711 w 2519134"/>
              <a:gd name="connsiteY867" fmla="*/ 1099790 h 4812497"/>
              <a:gd name="connsiteX868" fmla="*/ 593293 w 2519134"/>
              <a:gd name="connsiteY868" fmla="*/ 1237794 h 4812497"/>
              <a:gd name="connsiteX869" fmla="*/ 594803 w 2519134"/>
              <a:gd name="connsiteY869" fmla="*/ 1239311 h 4812497"/>
              <a:gd name="connsiteX870" fmla="*/ 602350 w 2519134"/>
              <a:gd name="connsiteY870" fmla="*/ 1245377 h 4812497"/>
              <a:gd name="connsiteX871" fmla="*/ 634047 w 2519134"/>
              <a:gd name="connsiteY871" fmla="*/ 1325753 h 4812497"/>
              <a:gd name="connsiteX872" fmla="*/ 641594 w 2519134"/>
              <a:gd name="connsiteY872" fmla="*/ 1346984 h 4812497"/>
              <a:gd name="connsiteX873" fmla="*/ 646122 w 2519134"/>
              <a:gd name="connsiteY873" fmla="*/ 1357600 h 4812497"/>
              <a:gd name="connsiteX874" fmla="*/ 634047 w 2519134"/>
              <a:gd name="connsiteY874" fmla="*/ 1354567 h 4812497"/>
              <a:gd name="connsiteX875" fmla="*/ 628009 w 2519134"/>
              <a:gd name="connsiteY875" fmla="*/ 1353050 h 4812497"/>
              <a:gd name="connsiteX876" fmla="*/ 606878 w 2519134"/>
              <a:gd name="connsiteY876" fmla="*/ 1350017 h 4812497"/>
              <a:gd name="connsiteX877" fmla="*/ 593293 w 2519134"/>
              <a:gd name="connsiteY877" fmla="*/ 1346984 h 4812497"/>
              <a:gd name="connsiteX878" fmla="*/ 591784 w 2519134"/>
              <a:gd name="connsiteY878" fmla="*/ 1346984 h 4812497"/>
              <a:gd name="connsiteX879" fmla="*/ 579709 w 2519134"/>
              <a:gd name="connsiteY879" fmla="*/ 1337885 h 4812497"/>
              <a:gd name="connsiteX880" fmla="*/ 498201 w 2519134"/>
              <a:gd name="connsiteY880" fmla="*/ 1165001 h 4812497"/>
              <a:gd name="connsiteX881" fmla="*/ 366884 w 2519134"/>
              <a:gd name="connsiteY881" fmla="*/ 925390 h 4812497"/>
              <a:gd name="connsiteX882" fmla="*/ 344243 w 2519134"/>
              <a:gd name="connsiteY882" fmla="*/ 895059 h 4812497"/>
              <a:gd name="connsiteX883" fmla="*/ 273302 w 2519134"/>
              <a:gd name="connsiteY883" fmla="*/ 804067 h 4812497"/>
              <a:gd name="connsiteX884" fmla="*/ 297452 w 2519134"/>
              <a:gd name="connsiteY884" fmla="*/ 782836 h 4812497"/>
              <a:gd name="connsiteX885" fmla="*/ 320093 w 2519134"/>
              <a:gd name="connsiteY885" fmla="*/ 779803 h 4812497"/>
              <a:gd name="connsiteX886" fmla="*/ 2224252 w 2519134"/>
              <a:gd name="connsiteY886" fmla="*/ 714448 h 4812497"/>
              <a:gd name="connsiteX887" fmla="*/ 2249907 w 2519134"/>
              <a:gd name="connsiteY887" fmla="*/ 719003 h 4812497"/>
              <a:gd name="connsiteX888" fmla="*/ 2261980 w 2519134"/>
              <a:gd name="connsiteY888" fmla="*/ 731149 h 4812497"/>
              <a:gd name="connsiteX889" fmla="*/ 2274053 w 2519134"/>
              <a:gd name="connsiteY889" fmla="*/ 772142 h 4812497"/>
              <a:gd name="connsiteX890" fmla="*/ 2255944 w 2519134"/>
              <a:gd name="connsiteY890" fmla="*/ 817690 h 4812497"/>
              <a:gd name="connsiteX891" fmla="*/ 2181998 w 2519134"/>
              <a:gd name="connsiteY891" fmla="*/ 896640 h 4812497"/>
              <a:gd name="connsiteX892" fmla="*/ 2114088 w 2519134"/>
              <a:gd name="connsiteY892" fmla="*/ 958889 h 4812497"/>
              <a:gd name="connsiteX893" fmla="*/ 2083906 w 2519134"/>
              <a:gd name="connsiteY893" fmla="*/ 987736 h 4812497"/>
              <a:gd name="connsiteX894" fmla="*/ 2003923 w 2519134"/>
              <a:gd name="connsiteY894" fmla="*/ 1066686 h 4812497"/>
              <a:gd name="connsiteX895" fmla="*/ 1967705 w 2519134"/>
              <a:gd name="connsiteY895" fmla="*/ 1104642 h 4812497"/>
              <a:gd name="connsiteX896" fmla="*/ 1957141 w 2519134"/>
              <a:gd name="connsiteY896" fmla="*/ 1116788 h 4812497"/>
              <a:gd name="connsiteX897" fmla="*/ 1753412 w 2519134"/>
              <a:gd name="connsiteY897" fmla="*/ 1303535 h 4812497"/>
              <a:gd name="connsiteX898" fmla="*/ 1747376 w 2519134"/>
              <a:gd name="connsiteY898" fmla="*/ 1311126 h 4812497"/>
              <a:gd name="connsiteX899" fmla="*/ 1739830 w 2519134"/>
              <a:gd name="connsiteY899" fmla="*/ 1318718 h 4812497"/>
              <a:gd name="connsiteX900" fmla="*/ 1729266 w 2519134"/>
              <a:gd name="connsiteY900" fmla="*/ 1330864 h 4812497"/>
              <a:gd name="connsiteX901" fmla="*/ 1724739 w 2519134"/>
              <a:gd name="connsiteY901" fmla="*/ 1330864 h 4812497"/>
              <a:gd name="connsiteX902" fmla="*/ 1720212 w 2519134"/>
              <a:gd name="connsiteY902" fmla="*/ 1327827 h 4812497"/>
              <a:gd name="connsiteX903" fmla="*/ 1708139 w 2519134"/>
              <a:gd name="connsiteY903" fmla="*/ 1297462 h 4812497"/>
              <a:gd name="connsiteX904" fmla="*/ 1714175 w 2519134"/>
              <a:gd name="connsiteY904" fmla="*/ 1271652 h 4812497"/>
              <a:gd name="connsiteX905" fmla="*/ 1732285 w 2519134"/>
              <a:gd name="connsiteY905" fmla="*/ 1238250 h 4812497"/>
              <a:gd name="connsiteX906" fmla="*/ 1754921 w 2519134"/>
              <a:gd name="connsiteY906" fmla="*/ 1201811 h 4812497"/>
              <a:gd name="connsiteX907" fmla="*/ 1792649 w 2519134"/>
              <a:gd name="connsiteY907" fmla="*/ 1128935 h 4812497"/>
              <a:gd name="connsiteX908" fmla="*/ 1822831 w 2519134"/>
              <a:gd name="connsiteY908" fmla="*/ 1066686 h 4812497"/>
              <a:gd name="connsiteX909" fmla="*/ 1923941 w 2519134"/>
              <a:gd name="connsiteY909" fmla="*/ 899676 h 4812497"/>
              <a:gd name="connsiteX910" fmla="*/ 2062778 w 2519134"/>
              <a:gd name="connsiteY910" fmla="*/ 766069 h 4812497"/>
              <a:gd name="connsiteX911" fmla="*/ 2163888 w 2519134"/>
              <a:gd name="connsiteY911" fmla="*/ 725076 h 4812497"/>
              <a:gd name="connsiteX912" fmla="*/ 2224252 w 2519134"/>
              <a:gd name="connsiteY912" fmla="*/ 714448 h 4812497"/>
              <a:gd name="connsiteX913" fmla="*/ 334564 w 2519134"/>
              <a:gd name="connsiteY913" fmla="*/ 701081 h 4812497"/>
              <a:gd name="connsiteX914" fmla="*/ 404175 w 2519134"/>
              <a:gd name="connsiteY914" fmla="*/ 726871 h 4812497"/>
              <a:gd name="connsiteX915" fmla="*/ 501025 w 2519134"/>
              <a:gd name="connsiteY915" fmla="*/ 810311 h 4812497"/>
              <a:gd name="connsiteX916" fmla="*/ 525237 w 2519134"/>
              <a:gd name="connsiteY916" fmla="*/ 839135 h 4812497"/>
              <a:gd name="connsiteX917" fmla="*/ 528264 w 2519134"/>
              <a:gd name="connsiteY917" fmla="*/ 843687 h 4812497"/>
              <a:gd name="connsiteX918" fmla="*/ 596361 w 2519134"/>
              <a:gd name="connsiteY918" fmla="*/ 983259 h 4812497"/>
              <a:gd name="connsiteX919" fmla="*/ 637220 w 2519134"/>
              <a:gd name="connsiteY919" fmla="*/ 1046977 h 4812497"/>
              <a:gd name="connsiteX920" fmla="*/ 706830 w 2519134"/>
              <a:gd name="connsiteY920" fmla="*/ 1121315 h 4812497"/>
              <a:gd name="connsiteX921" fmla="*/ 761309 w 2519134"/>
              <a:gd name="connsiteY921" fmla="*/ 1178964 h 4812497"/>
              <a:gd name="connsiteX922" fmla="*/ 784008 w 2519134"/>
              <a:gd name="connsiteY922" fmla="*/ 1188067 h 4812497"/>
              <a:gd name="connsiteX923" fmla="*/ 796114 w 2519134"/>
              <a:gd name="connsiteY923" fmla="*/ 1218409 h 4812497"/>
              <a:gd name="connsiteX924" fmla="*/ 797627 w 2519134"/>
              <a:gd name="connsiteY924" fmla="*/ 1225994 h 4812497"/>
              <a:gd name="connsiteX925" fmla="*/ 785521 w 2519134"/>
              <a:gd name="connsiteY925" fmla="*/ 1254819 h 4812497"/>
              <a:gd name="connsiteX926" fmla="*/ 777955 w 2519134"/>
              <a:gd name="connsiteY926" fmla="*/ 1266955 h 4812497"/>
              <a:gd name="connsiteX927" fmla="*/ 774928 w 2519134"/>
              <a:gd name="connsiteY927" fmla="*/ 1271507 h 4812497"/>
              <a:gd name="connsiteX928" fmla="*/ 773415 w 2519134"/>
              <a:gd name="connsiteY928" fmla="*/ 1277575 h 4812497"/>
              <a:gd name="connsiteX929" fmla="*/ 773415 w 2519134"/>
              <a:gd name="connsiteY929" fmla="*/ 1280609 h 4812497"/>
              <a:gd name="connsiteX930" fmla="*/ 773415 w 2519134"/>
              <a:gd name="connsiteY930" fmla="*/ 1285161 h 4812497"/>
              <a:gd name="connsiteX931" fmla="*/ 770388 w 2519134"/>
              <a:gd name="connsiteY931" fmla="*/ 1318537 h 4812497"/>
              <a:gd name="connsiteX932" fmla="*/ 767362 w 2519134"/>
              <a:gd name="connsiteY932" fmla="*/ 1336742 h 4812497"/>
              <a:gd name="connsiteX933" fmla="*/ 752229 w 2519134"/>
              <a:gd name="connsiteY933" fmla="*/ 1338259 h 4812497"/>
              <a:gd name="connsiteX934" fmla="*/ 747689 w 2519134"/>
              <a:gd name="connsiteY934" fmla="*/ 1339776 h 4812497"/>
              <a:gd name="connsiteX935" fmla="*/ 706830 w 2519134"/>
              <a:gd name="connsiteY935" fmla="*/ 1326122 h 4812497"/>
              <a:gd name="connsiteX936" fmla="*/ 670512 w 2519134"/>
              <a:gd name="connsiteY936" fmla="*/ 1295780 h 4812497"/>
              <a:gd name="connsiteX937" fmla="*/ 632680 w 2519134"/>
              <a:gd name="connsiteY937" fmla="*/ 1248750 h 4812497"/>
              <a:gd name="connsiteX938" fmla="*/ 619061 w 2519134"/>
              <a:gd name="connsiteY938" fmla="*/ 1235097 h 4812497"/>
              <a:gd name="connsiteX939" fmla="*/ 606954 w 2519134"/>
              <a:gd name="connsiteY939" fmla="*/ 1224477 h 4812497"/>
              <a:gd name="connsiteX940" fmla="*/ 605441 w 2519134"/>
              <a:gd name="connsiteY940" fmla="*/ 1222960 h 4812497"/>
              <a:gd name="connsiteX941" fmla="*/ 517671 w 2519134"/>
              <a:gd name="connsiteY941" fmla="*/ 1092490 h 4812497"/>
              <a:gd name="connsiteX942" fmla="*/ 469246 w 2519134"/>
              <a:gd name="connsiteY942" fmla="*/ 945332 h 4812497"/>
              <a:gd name="connsiteX943" fmla="*/ 435954 w 2519134"/>
              <a:gd name="connsiteY943" fmla="*/ 878580 h 4812497"/>
              <a:gd name="connsiteX944" fmla="*/ 360290 w 2519134"/>
              <a:gd name="connsiteY944" fmla="*/ 764798 h 4812497"/>
              <a:gd name="connsiteX945" fmla="*/ 314892 w 2519134"/>
              <a:gd name="connsiteY945" fmla="*/ 704115 h 4812497"/>
              <a:gd name="connsiteX946" fmla="*/ 334564 w 2519134"/>
              <a:gd name="connsiteY946" fmla="*/ 701081 h 4812497"/>
              <a:gd name="connsiteX947" fmla="*/ 2118543 w 2519134"/>
              <a:gd name="connsiteY947" fmla="*/ 546605 h 4812497"/>
              <a:gd name="connsiteX948" fmla="*/ 2174282 w 2519134"/>
              <a:gd name="connsiteY948" fmla="*/ 569401 h 4812497"/>
              <a:gd name="connsiteX949" fmla="*/ 2192359 w 2519134"/>
              <a:gd name="connsiteY949" fmla="*/ 618032 h 4812497"/>
              <a:gd name="connsiteX950" fmla="*/ 2190852 w 2519134"/>
              <a:gd name="connsiteY950" fmla="*/ 630190 h 4812497"/>
              <a:gd name="connsiteX951" fmla="*/ 2163737 w 2519134"/>
              <a:gd name="connsiteY951" fmla="*/ 686420 h 4812497"/>
              <a:gd name="connsiteX952" fmla="*/ 2151685 w 2519134"/>
              <a:gd name="connsiteY952" fmla="*/ 707696 h 4812497"/>
              <a:gd name="connsiteX953" fmla="*/ 2055273 w 2519134"/>
              <a:gd name="connsiteY953" fmla="*/ 748728 h 4812497"/>
              <a:gd name="connsiteX954" fmla="*/ 1909149 w 2519134"/>
              <a:gd name="connsiteY954" fmla="*/ 888542 h 4812497"/>
              <a:gd name="connsiteX955" fmla="*/ 1806711 w 2519134"/>
              <a:gd name="connsiteY955" fmla="*/ 1057232 h 4812497"/>
              <a:gd name="connsiteX956" fmla="*/ 1775076 w 2519134"/>
              <a:gd name="connsiteY956" fmla="*/ 1121060 h 4812497"/>
              <a:gd name="connsiteX957" fmla="*/ 1738921 w 2519134"/>
              <a:gd name="connsiteY957" fmla="*/ 1190967 h 4812497"/>
              <a:gd name="connsiteX958" fmla="*/ 1731389 w 2519134"/>
              <a:gd name="connsiteY958" fmla="*/ 1203125 h 4812497"/>
              <a:gd name="connsiteX959" fmla="*/ 1731389 w 2519134"/>
              <a:gd name="connsiteY959" fmla="*/ 1200085 h 4812497"/>
              <a:gd name="connsiteX960" fmla="*/ 1728376 w 2519134"/>
              <a:gd name="connsiteY960" fmla="*/ 1189447 h 4812497"/>
              <a:gd name="connsiteX961" fmla="*/ 1725363 w 2519134"/>
              <a:gd name="connsiteY961" fmla="*/ 1186408 h 4812497"/>
              <a:gd name="connsiteX962" fmla="*/ 1722350 w 2519134"/>
              <a:gd name="connsiteY962" fmla="*/ 1183369 h 4812497"/>
              <a:gd name="connsiteX963" fmla="*/ 1710299 w 2519134"/>
              <a:gd name="connsiteY963" fmla="*/ 1177290 h 4812497"/>
              <a:gd name="connsiteX964" fmla="*/ 1686196 w 2519134"/>
              <a:gd name="connsiteY964" fmla="*/ 1169691 h 4812497"/>
              <a:gd name="connsiteX965" fmla="*/ 1671132 w 2519134"/>
              <a:gd name="connsiteY965" fmla="*/ 1160573 h 4812497"/>
              <a:gd name="connsiteX966" fmla="*/ 1662093 w 2519134"/>
              <a:gd name="connsiteY966" fmla="*/ 1131698 h 4812497"/>
              <a:gd name="connsiteX967" fmla="*/ 1674144 w 2519134"/>
              <a:gd name="connsiteY967" fmla="*/ 1083067 h 4812497"/>
              <a:gd name="connsiteX968" fmla="*/ 1693728 w 2519134"/>
              <a:gd name="connsiteY968" fmla="*/ 1043554 h 4812497"/>
              <a:gd name="connsiteX969" fmla="*/ 1862449 w 2519134"/>
              <a:gd name="connsiteY969" fmla="*/ 783682 h 4812497"/>
              <a:gd name="connsiteX970" fmla="*/ 1967900 w 2519134"/>
              <a:gd name="connsiteY970" fmla="*/ 645387 h 4812497"/>
              <a:gd name="connsiteX971" fmla="*/ 2002548 w 2519134"/>
              <a:gd name="connsiteY971" fmla="*/ 607394 h 4812497"/>
              <a:gd name="connsiteX972" fmla="*/ 2058286 w 2519134"/>
              <a:gd name="connsiteY972" fmla="*/ 563322 h 4812497"/>
              <a:gd name="connsiteX973" fmla="*/ 2118543 w 2519134"/>
              <a:gd name="connsiteY973" fmla="*/ 546605 h 4812497"/>
              <a:gd name="connsiteX974" fmla="*/ 526740 w 2519134"/>
              <a:gd name="connsiteY974" fmla="*/ 518383 h 4812497"/>
              <a:gd name="connsiteX975" fmla="*/ 544818 w 2519134"/>
              <a:gd name="connsiteY975" fmla="*/ 525966 h 4812497"/>
              <a:gd name="connsiteX976" fmla="*/ 677389 w 2519134"/>
              <a:gd name="connsiteY976" fmla="*/ 668524 h 4812497"/>
              <a:gd name="connsiteX977" fmla="*/ 698479 w 2519134"/>
              <a:gd name="connsiteY977" fmla="*/ 700372 h 4812497"/>
              <a:gd name="connsiteX978" fmla="*/ 704505 w 2519134"/>
              <a:gd name="connsiteY978" fmla="*/ 720087 h 4812497"/>
              <a:gd name="connsiteX979" fmla="*/ 710531 w 2519134"/>
              <a:gd name="connsiteY979" fmla="*/ 735253 h 4812497"/>
              <a:gd name="connsiteX980" fmla="*/ 737648 w 2519134"/>
              <a:gd name="connsiteY980" fmla="*/ 797432 h 4812497"/>
              <a:gd name="connsiteX981" fmla="*/ 752713 w 2519134"/>
              <a:gd name="connsiteY981" fmla="*/ 832313 h 4812497"/>
              <a:gd name="connsiteX982" fmla="*/ 757232 w 2519134"/>
              <a:gd name="connsiteY982" fmla="*/ 844446 h 4812497"/>
              <a:gd name="connsiteX983" fmla="*/ 758739 w 2519134"/>
              <a:gd name="connsiteY983" fmla="*/ 850512 h 4812497"/>
              <a:gd name="connsiteX984" fmla="*/ 760245 w 2519134"/>
              <a:gd name="connsiteY984" fmla="*/ 855062 h 4812497"/>
              <a:gd name="connsiteX985" fmla="*/ 808453 w 2519134"/>
              <a:gd name="connsiteY985" fmla="*/ 973355 h 4812497"/>
              <a:gd name="connsiteX986" fmla="*/ 849128 w 2519134"/>
              <a:gd name="connsiteY986" fmla="*/ 1040084 h 4812497"/>
              <a:gd name="connsiteX987" fmla="*/ 870219 w 2519134"/>
              <a:gd name="connsiteY987" fmla="*/ 1061316 h 4812497"/>
              <a:gd name="connsiteX988" fmla="*/ 882271 w 2519134"/>
              <a:gd name="connsiteY988" fmla="*/ 1067382 h 4812497"/>
              <a:gd name="connsiteX989" fmla="*/ 883777 w 2519134"/>
              <a:gd name="connsiteY989" fmla="*/ 1068899 h 4812497"/>
              <a:gd name="connsiteX990" fmla="*/ 883777 w 2519134"/>
              <a:gd name="connsiteY990" fmla="*/ 1077998 h 4812497"/>
              <a:gd name="connsiteX991" fmla="*/ 877751 w 2519134"/>
              <a:gd name="connsiteY991" fmla="*/ 1109846 h 4812497"/>
              <a:gd name="connsiteX992" fmla="*/ 847622 w 2519134"/>
              <a:gd name="connsiteY992" fmla="*/ 1143211 h 4812497"/>
              <a:gd name="connsiteX993" fmla="*/ 846115 w 2519134"/>
              <a:gd name="connsiteY993" fmla="*/ 1144727 h 4812497"/>
              <a:gd name="connsiteX994" fmla="*/ 820505 w 2519134"/>
              <a:gd name="connsiteY994" fmla="*/ 1158376 h 4812497"/>
              <a:gd name="connsiteX995" fmla="*/ 793388 w 2519134"/>
              <a:gd name="connsiteY995" fmla="*/ 1167476 h 4812497"/>
              <a:gd name="connsiteX996" fmla="*/ 785856 w 2519134"/>
              <a:gd name="connsiteY996" fmla="*/ 1167476 h 4812497"/>
              <a:gd name="connsiteX997" fmla="*/ 778323 w 2519134"/>
              <a:gd name="connsiteY997" fmla="*/ 1167476 h 4812497"/>
              <a:gd name="connsiteX998" fmla="*/ 773804 w 2519134"/>
              <a:gd name="connsiteY998" fmla="*/ 1164443 h 4812497"/>
              <a:gd name="connsiteX999" fmla="*/ 719570 w 2519134"/>
              <a:gd name="connsiteY999" fmla="*/ 1106813 h 4812497"/>
              <a:gd name="connsiteX1000" fmla="*/ 650272 w 2519134"/>
              <a:gd name="connsiteY1000" fmla="*/ 1032501 h 4812497"/>
              <a:gd name="connsiteX1001" fmla="*/ 612610 w 2519134"/>
              <a:gd name="connsiteY1001" fmla="*/ 973355 h 4812497"/>
              <a:gd name="connsiteX1002" fmla="*/ 544818 w 2519134"/>
              <a:gd name="connsiteY1002" fmla="*/ 835347 h 4812497"/>
              <a:gd name="connsiteX1003" fmla="*/ 541805 w 2519134"/>
              <a:gd name="connsiteY1003" fmla="*/ 827764 h 4812497"/>
              <a:gd name="connsiteX1004" fmla="*/ 520714 w 2519134"/>
              <a:gd name="connsiteY1004" fmla="*/ 777717 h 4812497"/>
              <a:gd name="connsiteX1005" fmla="*/ 511675 w 2519134"/>
              <a:gd name="connsiteY1005" fmla="*/ 759518 h 4812497"/>
              <a:gd name="connsiteX1006" fmla="*/ 508662 w 2519134"/>
              <a:gd name="connsiteY1006" fmla="*/ 748902 h 4812497"/>
              <a:gd name="connsiteX1007" fmla="*/ 481546 w 2519134"/>
              <a:gd name="connsiteY1007" fmla="*/ 673074 h 4812497"/>
              <a:gd name="connsiteX1008" fmla="*/ 466481 w 2519134"/>
              <a:gd name="connsiteY1008" fmla="*/ 627577 h 4812497"/>
              <a:gd name="connsiteX1009" fmla="*/ 461961 w 2519134"/>
              <a:gd name="connsiteY1009" fmla="*/ 610894 h 4812497"/>
              <a:gd name="connsiteX1010" fmla="*/ 460455 w 2519134"/>
              <a:gd name="connsiteY1010" fmla="*/ 603311 h 4812497"/>
              <a:gd name="connsiteX1011" fmla="*/ 460455 w 2519134"/>
              <a:gd name="connsiteY1011" fmla="*/ 589662 h 4812497"/>
              <a:gd name="connsiteX1012" fmla="*/ 466481 w 2519134"/>
              <a:gd name="connsiteY1012" fmla="*/ 557814 h 4812497"/>
              <a:gd name="connsiteX1013" fmla="*/ 477026 w 2519134"/>
              <a:gd name="connsiteY1013" fmla="*/ 547198 h 4812497"/>
              <a:gd name="connsiteX1014" fmla="*/ 496611 w 2519134"/>
              <a:gd name="connsiteY1014" fmla="*/ 542649 h 4812497"/>
              <a:gd name="connsiteX1015" fmla="*/ 505650 w 2519134"/>
              <a:gd name="connsiteY1015" fmla="*/ 542649 h 4812497"/>
              <a:gd name="connsiteX1016" fmla="*/ 510169 w 2519134"/>
              <a:gd name="connsiteY1016" fmla="*/ 544165 h 4812497"/>
              <a:gd name="connsiteX1017" fmla="*/ 511675 w 2519134"/>
              <a:gd name="connsiteY1017" fmla="*/ 538099 h 4812497"/>
              <a:gd name="connsiteX1018" fmla="*/ 514689 w 2519134"/>
              <a:gd name="connsiteY1018" fmla="*/ 525966 h 4812497"/>
              <a:gd name="connsiteX1019" fmla="*/ 520714 w 2519134"/>
              <a:gd name="connsiteY1019" fmla="*/ 519900 h 4812497"/>
              <a:gd name="connsiteX1020" fmla="*/ 526740 w 2519134"/>
              <a:gd name="connsiteY1020" fmla="*/ 518383 h 4812497"/>
              <a:gd name="connsiteX1021" fmla="*/ 675829 w 2519134"/>
              <a:gd name="connsiteY1021" fmla="*/ 453029 h 4812497"/>
              <a:gd name="connsiteX1022" fmla="*/ 680355 w 2519134"/>
              <a:gd name="connsiteY1022" fmla="*/ 459099 h 4812497"/>
              <a:gd name="connsiteX1023" fmla="*/ 699969 w 2519134"/>
              <a:gd name="connsiteY1023" fmla="*/ 484896 h 4812497"/>
              <a:gd name="connsiteX1024" fmla="*/ 707512 w 2519134"/>
              <a:gd name="connsiteY1024" fmla="*/ 498554 h 4812497"/>
              <a:gd name="connsiteX1025" fmla="*/ 742213 w 2519134"/>
              <a:gd name="connsiteY1025" fmla="*/ 568359 h 4812497"/>
              <a:gd name="connsiteX1026" fmla="*/ 816141 w 2519134"/>
              <a:gd name="connsiteY1026" fmla="*/ 739838 h 4812497"/>
              <a:gd name="connsiteX1027" fmla="*/ 817650 w 2519134"/>
              <a:gd name="connsiteY1027" fmla="*/ 747425 h 4812497"/>
              <a:gd name="connsiteX1028" fmla="*/ 867438 w 2519134"/>
              <a:gd name="connsiteY1028" fmla="*/ 873379 h 4812497"/>
              <a:gd name="connsiteX1029" fmla="*/ 675829 w 2519134"/>
              <a:gd name="connsiteY1029" fmla="*/ 453029 h 4812497"/>
              <a:gd name="connsiteX1030" fmla="*/ 617901 w 2519134"/>
              <a:gd name="connsiteY1030" fmla="*/ 398071 h 4812497"/>
              <a:gd name="connsiteX1031" fmla="*/ 619408 w 2519134"/>
              <a:gd name="connsiteY1031" fmla="*/ 398071 h 4812497"/>
              <a:gd name="connsiteX1032" fmla="*/ 640502 w 2519134"/>
              <a:gd name="connsiteY1032" fmla="*/ 407188 h 4812497"/>
              <a:gd name="connsiteX1033" fmla="*/ 643516 w 2519134"/>
              <a:gd name="connsiteY1033" fmla="*/ 410227 h 4812497"/>
              <a:gd name="connsiteX1034" fmla="*/ 645023 w 2519134"/>
              <a:gd name="connsiteY1034" fmla="*/ 410227 h 4812497"/>
              <a:gd name="connsiteX1035" fmla="*/ 648036 w 2519134"/>
              <a:gd name="connsiteY1035" fmla="*/ 413265 h 4812497"/>
              <a:gd name="connsiteX1036" fmla="*/ 654063 w 2519134"/>
              <a:gd name="connsiteY1036" fmla="*/ 419343 h 4812497"/>
              <a:gd name="connsiteX1037" fmla="*/ 654063 w 2519134"/>
              <a:gd name="connsiteY1037" fmla="*/ 423901 h 4812497"/>
              <a:gd name="connsiteX1038" fmla="*/ 651050 w 2519134"/>
              <a:gd name="connsiteY1038" fmla="*/ 434537 h 4812497"/>
              <a:gd name="connsiteX1039" fmla="*/ 898158 w 2519134"/>
              <a:gd name="connsiteY1039" fmla="*/ 983042 h 4812497"/>
              <a:gd name="connsiteX1040" fmla="*/ 913226 w 2519134"/>
              <a:gd name="connsiteY1040" fmla="*/ 993678 h 4812497"/>
              <a:gd name="connsiteX1041" fmla="*/ 914733 w 2519134"/>
              <a:gd name="connsiteY1041" fmla="*/ 998236 h 4812497"/>
              <a:gd name="connsiteX1042" fmla="*/ 929800 w 2519134"/>
              <a:gd name="connsiteY1042" fmla="*/ 1033183 h 4812497"/>
              <a:gd name="connsiteX1043" fmla="*/ 931307 w 2519134"/>
              <a:gd name="connsiteY1043" fmla="*/ 1037741 h 4812497"/>
              <a:gd name="connsiteX1044" fmla="*/ 931307 w 2519134"/>
              <a:gd name="connsiteY1044" fmla="*/ 1039260 h 4812497"/>
              <a:gd name="connsiteX1045" fmla="*/ 929800 w 2519134"/>
              <a:gd name="connsiteY1045" fmla="*/ 1040780 h 4812497"/>
              <a:gd name="connsiteX1046" fmla="*/ 929800 w 2519134"/>
              <a:gd name="connsiteY1046" fmla="*/ 1042299 h 4812497"/>
              <a:gd name="connsiteX1047" fmla="*/ 929800 w 2519134"/>
              <a:gd name="connsiteY1047" fmla="*/ 1043818 h 4812497"/>
              <a:gd name="connsiteX1048" fmla="*/ 928293 w 2519134"/>
              <a:gd name="connsiteY1048" fmla="*/ 1043818 h 4812497"/>
              <a:gd name="connsiteX1049" fmla="*/ 928293 w 2519134"/>
              <a:gd name="connsiteY1049" fmla="*/ 1045338 h 4812497"/>
              <a:gd name="connsiteX1050" fmla="*/ 928293 w 2519134"/>
              <a:gd name="connsiteY1050" fmla="*/ 1046857 h 4812497"/>
              <a:gd name="connsiteX1051" fmla="*/ 928293 w 2519134"/>
              <a:gd name="connsiteY1051" fmla="*/ 1048377 h 4812497"/>
              <a:gd name="connsiteX1052" fmla="*/ 928293 w 2519134"/>
              <a:gd name="connsiteY1052" fmla="*/ 1049896 h 4812497"/>
              <a:gd name="connsiteX1053" fmla="*/ 928293 w 2519134"/>
              <a:gd name="connsiteY1053" fmla="*/ 1051415 h 4812497"/>
              <a:gd name="connsiteX1054" fmla="*/ 928293 w 2519134"/>
              <a:gd name="connsiteY1054" fmla="*/ 1052935 h 4812497"/>
              <a:gd name="connsiteX1055" fmla="*/ 929800 w 2519134"/>
              <a:gd name="connsiteY1055" fmla="*/ 1054454 h 4812497"/>
              <a:gd name="connsiteX1056" fmla="*/ 929800 w 2519134"/>
              <a:gd name="connsiteY1056" fmla="*/ 1055974 h 4812497"/>
              <a:gd name="connsiteX1057" fmla="*/ 929800 w 2519134"/>
              <a:gd name="connsiteY1057" fmla="*/ 1057493 h 4812497"/>
              <a:gd name="connsiteX1058" fmla="*/ 902679 w 2519134"/>
              <a:gd name="connsiteY1058" fmla="*/ 1060532 h 4812497"/>
              <a:gd name="connsiteX1059" fmla="*/ 890625 w 2519134"/>
              <a:gd name="connsiteY1059" fmla="*/ 1051415 h 4812497"/>
              <a:gd name="connsiteX1060" fmla="*/ 883091 w 2519134"/>
              <a:gd name="connsiteY1060" fmla="*/ 1046857 h 4812497"/>
              <a:gd name="connsiteX1061" fmla="*/ 865010 w 2519134"/>
              <a:gd name="connsiteY1061" fmla="*/ 1028624 h 4812497"/>
              <a:gd name="connsiteX1062" fmla="*/ 827341 w 2519134"/>
              <a:gd name="connsiteY1062" fmla="*/ 964809 h 4812497"/>
              <a:gd name="connsiteX1063" fmla="*/ 779124 w 2519134"/>
              <a:gd name="connsiteY1063" fmla="*/ 850854 h 4812497"/>
              <a:gd name="connsiteX1064" fmla="*/ 779124 w 2519134"/>
              <a:gd name="connsiteY1064" fmla="*/ 849334 h 4812497"/>
              <a:gd name="connsiteX1065" fmla="*/ 779124 w 2519134"/>
              <a:gd name="connsiteY1065" fmla="*/ 847815 h 4812497"/>
              <a:gd name="connsiteX1066" fmla="*/ 776111 w 2519134"/>
              <a:gd name="connsiteY1066" fmla="*/ 838699 h 4812497"/>
              <a:gd name="connsiteX1067" fmla="*/ 771591 w 2519134"/>
              <a:gd name="connsiteY1067" fmla="*/ 825024 h 4812497"/>
              <a:gd name="connsiteX1068" fmla="*/ 756523 w 2519134"/>
              <a:gd name="connsiteY1068" fmla="*/ 790078 h 4812497"/>
              <a:gd name="connsiteX1069" fmla="*/ 727895 w 2519134"/>
              <a:gd name="connsiteY1069" fmla="*/ 726263 h 4812497"/>
              <a:gd name="connsiteX1070" fmla="*/ 723374 w 2519134"/>
              <a:gd name="connsiteY1070" fmla="*/ 714108 h 4812497"/>
              <a:gd name="connsiteX1071" fmla="*/ 717347 w 2519134"/>
              <a:gd name="connsiteY1071" fmla="*/ 694356 h 4812497"/>
              <a:gd name="connsiteX1072" fmla="*/ 715840 w 2519134"/>
              <a:gd name="connsiteY1072" fmla="*/ 691317 h 4812497"/>
              <a:gd name="connsiteX1073" fmla="*/ 696253 w 2519134"/>
              <a:gd name="connsiteY1073" fmla="*/ 660929 h 4812497"/>
              <a:gd name="connsiteX1074" fmla="*/ 667624 w 2519134"/>
              <a:gd name="connsiteY1074" fmla="*/ 574323 h 4812497"/>
              <a:gd name="connsiteX1075" fmla="*/ 643516 w 2519134"/>
              <a:gd name="connsiteY1075" fmla="*/ 501391 h 4812497"/>
              <a:gd name="connsiteX1076" fmla="*/ 634476 w 2519134"/>
              <a:gd name="connsiteY1076" fmla="*/ 475561 h 4812497"/>
              <a:gd name="connsiteX1077" fmla="*/ 628448 w 2519134"/>
              <a:gd name="connsiteY1077" fmla="*/ 461887 h 4812497"/>
              <a:gd name="connsiteX1078" fmla="*/ 619408 w 2519134"/>
              <a:gd name="connsiteY1078" fmla="*/ 420863 h 4812497"/>
              <a:gd name="connsiteX1079" fmla="*/ 617901 w 2519134"/>
              <a:gd name="connsiteY1079" fmla="*/ 402630 h 4812497"/>
              <a:gd name="connsiteX1080" fmla="*/ 617901 w 2519134"/>
              <a:gd name="connsiteY1080" fmla="*/ 398071 h 4812497"/>
              <a:gd name="connsiteX1081" fmla="*/ 724257 w 2519134"/>
              <a:gd name="connsiteY1081" fmla="*/ 366879 h 4812497"/>
              <a:gd name="connsiteX1082" fmla="*/ 727281 w 2519134"/>
              <a:gd name="connsiteY1082" fmla="*/ 366879 h 4812497"/>
              <a:gd name="connsiteX1083" fmla="*/ 748445 w 2519134"/>
              <a:gd name="connsiteY1083" fmla="*/ 451911 h 4812497"/>
              <a:gd name="connsiteX1084" fmla="*/ 884502 w 2519134"/>
              <a:gd name="connsiteY1084" fmla="*/ 778370 h 4812497"/>
              <a:gd name="connsiteX1085" fmla="*/ 1006953 w 2519134"/>
              <a:gd name="connsiteY1085" fmla="*/ 951470 h 4812497"/>
              <a:gd name="connsiteX1086" fmla="*/ 1009976 w 2519134"/>
              <a:gd name="connsiteY1086" fmla="*/ 965136 h 4812497"/>
              <a:gd name="connsiteX1087" fmla="*/ 1011488 w 2519134"/>
              <a:gd name="connsiteY1087" fmla="*/ 1001578 h 4812497"/>
              <a:gd name="connsiteX1088" fmla="*/ 1005441 w 2519134"/>
              <a:gd name="connsiteY1088" fmla="*/ 1009170 h 4812497"/>
              <a:gd name="connsiteX1089" fmla="*/ 1005413 w 2519134"/>
              <a:gd name="connsiteY1089" fmla="*/ 1009113 h 4812497"/>
              <a:gd name="connsiteX1090" fmla="*/ 976670 w 2519134"/>
              <a:gd name="connsiteY1090" fmla="*/ 1036201 h 4812497"/>
              <a:gd name="connsiteX1091" fmla="*/ 976718 w 2519134"/>
              <a:gd name="connsiteY1091" fmla="*/ 1036502 h 4812497"/>
              <a:gd name="connsiteX1092" fmla="*/ 966136 w 2519134"/>
              <a:gd name="connsiteY1092" fmla="*/ 1044094 h 4812497"/>
              <a:gd name="connsiteX1093" fmla="*/ 966136 w 2519134"/>
              <a:gd name="connsiteY1093" fmla="*/ 1045612 h 4812497"/>
              <a:gd name="connsiteX1094" fmla="*/ 957065 w 2519134"/>
              <a:gd name="connsiteY1094" fmla="*/ 1048649 h 4812497"/>
              <a:gd name="connsiteX1095" fmla="*/ 954042 w 2519134"/>
              <a:gd name="connsiteY1095" fmla="*/ 1042575 h 4812497"/>
              <a:gd name="connsiteX1096" fmla="*/ 949507 w 2519134"/>
              <a:gd name="connsiteY1096" fmla="*/ 1030428 h 4812497"/>
              <a:gd name="connsiteX1097" fmla="*/ 946483 w 2519134"/>
              <a:gd name="connsiteY1097" fmla="*/ 1025873 h 4812497"/>
              <a:gd name="connsiteX1098" fmla="*/ 932878 w 2519134"/>
              <a:gd name="connsiteY1098" fmla="*/ 990949 h 4812497"/>
              <a:gd name="connsiteX1099" fmla="*/ 931367 w 2519134"/>
              <a:gd name="connsiteY1099" fmla="*/ 986394 h 4812497"/>
              <a:gd name="connsiteX1100" fmla="*/ 886014 w 2519134"/>
              <a:gd name="connsiteY1100" fmla="*/ 867957 h 4812497"/>
              <a:gd name="connsiteX1101" fmla="*/ 836127 w 2519134"/>
              <a:gd name="connsiteY1101" fmla="*/ 740410 h 4812497"/>
              <a:gd name="connsiteX1102" fmla="*/ 759028 w 2519134"/>
              <a:gd name="connsiteY1102" fmla="*/ 559718 h 4812497"/>
              <a:gd name="connsiteX1103" fmla="*/ 724257 w 2519134"/>
              <a:gd name="connsiteY1103" fmla="*/ 489871 h 4812497"/>
              <a:gd name="connsiteX1104" fmla="*/ 694022 w 2519134"/>
              <a:gd name="connsiteY1104" fmla="*/ 445837 h 4812497"/>
              <a:gd name="connsiteX1105" fmla="*/ 692511 w 2519134"/>
              <a:gd name="connsiteY1105" fmla="*/ 444319 h 4812497"/>
              <a:gd name="connsiteX1106" fmla="*/ 672858 w 2519134"/>
              <a:gd name="connsiteY1106" fmla="*/ 423061 h 4812497"/>
              <a:gd name="connsiteX1107" fmla="*/ 674370 w 2519134"/>
              <a:gd name="connsiteY1107" fmla="*/ 415469 h 4812497"/>
              <a:gd name="connsiteX1108" fmla="*/ 675882 w 2519134"/>
              <a:gd name="connsiteY1108" fmla="*/ 413950 h 4812497"/>
              <a:gd name="connsiteX1109" fmla="*/ 687975 w 2519134"/>
              <a:gd name="connsiteY1109" fmla="*/ 395729 h 4812497"/>
              <a:gd name="connsiteX1110" fmla="*/ 718210 w 2519134"/>
              <a:gd name="connsiteY1110" fmla="*/ 368398 h 4812497"/>
              <a:gd name="connsiteX1111" fmla="*/ 724257 w 2519134"/>
              <a:gd name="connsiteY1111" fmla="*/ 366879 h 4812497"/>
              <a:gd name="connsiteX1112" fmla="*/ 1941580 w 2519134"/>
              <a:gd name="connsiteY1112" fmla="*/ 350541 h 4812497"/>
              <a:gd name="connsiteX1113" fmla="*/ 1995929 w 2519134"/>
              <a:gd name="connsiteY1113" fmla="*/ 380947 h 4812497"/>
              <a:gd name="connsiteX1114" fmla="*/ 2018574 w 2519134"/>
              <a:gd name="connsiteY1114" fmla="*/ 464565 h 4812497"/>
              <a:gd name="connsiteX1115" fmla="*/ 1998948 w 2519134"/>
              <a:gd name="connsiteY1115" fmla="*/ 566426 h 4812497"/>
              <a:gd name="connsiteX1116" fmla="*/ 1986870 w 2519134"/>
              <a:gd name="connsiteY1116" fmla="*/ 596833 h 4812497"/>
              <a:gd name="connsiteX1117" fmla="*/ 1955167 w 2519134"/>
              <a:gd name="connsiteY1117" fmla="*/ 633321 h 4812497"/>
              <a:gd name="connsiteX1118" fmla="*/ 1847979 w 2519134"/>
              <a:gd name="connsiteY1118" fmla="*/ 771670 h 4812497"/>
              <a:gd name="connsiteX1119" fmla="*/ 1677384 w 2519134"/>
              <a:gd name="connsiteY1119" fmla="*/ 1034686 h 4812497"/>
              <a:gd name="connsiteX1120" fmla="*/ 1663797 w 2519134"/>
              <a:gd name="connsiteY1120" fmla="*/ 1060532 h 4812497"/>
              <a:gd name="connsiteX1121" fmla="*/ 1662287 w 2519134"/>
              <a:gd name="connsiteY1121" fmla="*/ 1059012 h 4812497"/>
              <a:gd name="connsiteX1122" fmla="*/ 1660778 w 2519134"/>
              <a:gd name="connsiteY1122" fmla="*/ 1051410 h 4812497"/>
              <a:gd name="connsiteX1123" fmla="*/ 1656249 w 2519134"/>
              <a:gd name="connsiteY1123" fmla="*/ 1011881 h 4812497"/>
              <a:gd name="connsiteX1124" fmla="*/ 1654739 w 2519134"/>
              <a:gd name="connsiteY1124" fmla="*/ 1005800 h 4812497"/>
              <a:gd name="connsiteX1125" fmla="*/ 1650210 w 2519134"/>
              <a:gd name="connsiteY1125" fmla="*/ 938906 h 4812497"/>
              <a:gd name="connsiteX1126" fmla="*/ 1656249 w 2519134"/>
              <a:gd name="connsiteY1126" fmla="*/ 890255 h 4812497"/>
              <a:gd name="connsiteX1127" fmla="*/ 1774004 w 2519134"/>
              <a:gd name="connsiteY1127" fmla="*/ 605955 h 4812497"/>
              <a:gd name="connsiteX1128" fmla="*/ 1861566 w 2519134"/>
              <a:gd name="connsiteY1128" fmla="*/ 431118 h 4812497"/>
              <a:gd name="connsiteX1129" fmla="*/ 1900818 w 2519134"/>
              <a:gd name="connsiteY1129" fmla="*/ 374866 h 4812497"/>
              <a:gd name="connsiteX1130" fmla="*/ 1917425 w 2519134"/>
              <a:gd name="connsiteY1130" fmla="*/ 358142 h 4812497"/>
              <a:gd name="connsiteX1131" fmla="*/ 1924973 w 2519134"/>
              <a:gd name="connsiteY1131" fmla="*/ 353581 h 4812497"/>
              <a:gd name="connsiteX1132" fmla="*/ 1931012 w 2519134"/>
              <a:gd name="connsiteY1132" fmla="*/ 352061 h 4812497"/>
              <a:gd name="connsiteX1133" fmla="*/ 1941580 w 2519134"/>
              <a:gd name="connsiteY1133" fmla="*/ 350541 h 4812497"/>
              <a:gd name="connsiteX1134" fmla="*/ 782077 w 2519134"/>
              <a:gd name="connsiteY1134" fmla="*/ 261420 h 4812497"/>
              <a:gd name="connsiteX1135" fmla="*/ 783587 w 2519134"/>
              <a:gd name="connsiteY1135" fmla="*/ 261420 h 4812497"/>
              <a:gd name="connsiteX1136" fmla="*/ 848516 w 2519134"/>
              <a:gd name="connsiteY1136" fmla="*/ 303914 h 4812497"/>
              <a:gd name="connsiteX1137" fmla="*/ 853046 w 2519134"/>
              <a:gd name="connsiteY1137" fmla="*/ 308467 h 4812497"/>
              <a:gd name="connsiteX1138" fmla="*/ 960255 w 2519134"/>
              <a:gd name="connsiteY1138" fmla="*/ 475406 h 4812497"/>
              <a:gd name="connsiteX1139" fmla="*/ 987435 w 2519134"/>
              <a:gd name="connsiteY1139" fmla="*/ 536111 h 4812497"/>
              <a:gd name="connsiteX1140" fmla="*/ 1056894 w 2519134"/>
              <a:gd name="connsiteY1140" fmla="*/ 709121 h 4812497"/>
              <a:gd name="connsiteX1141" fmla="*/ 1097664 w 2519134"/>
              <a:gd name="connsiteY1141" fmla="*/ 868471 h 4812497"/>
              <a:gd name="connsiteX1142" fmla="*/ 1097664 w 2519134"/>
              <a:gd name="connsiteY1142" fmla="*/ 871506 h 4812497"/>
              <a:gd name="connsiteX1143" fmla="*/ 1094644 w 2519134"/>
              <a:gd name="connsiteY1143" fmla="*/ 894271 h 4812497"/>
              <a:gd name="connsiteX1144" fmla="*/ 1094644 w 2519134"/>
              <a:gd name="connsiteY1144" fmla="*/ 895789 h 4812497"/>
              <a:gd name="connsiteX1145" fmla="*/ 1082564 w 2519134"/>
              <a:gd name="connsiteY1145" fmla="*/ 930694 h 4812497"/>
              <a:gd name="connsiteX1146" fmla="*/ 1067464 w 2519134"/>
              <a:gd name="connsiteY1146" fmla="*/ 951941 h 4812497"/>
              <a:gd name="connsiteX1147" fmla="*/ 1046324 w 2519134"/>
              <a:gd name="connsiteY1147" fmla="*/ 959529 h 4812497"/>
              <a:gd name="connsiteX1148" fmla="*/ 1040284 w 2519134"/>
              <a:gd name="connsiteY1148" fmla="*/ 959529 h 4812497"/>
              <a:gd name="connsiteX1149" fmla="*/ 1028204 w 2519134"/>
              <a:gd name="connsiteY1149" fmla="*/ 951941 h 4812497"/>
              <a:gd name="connsiteX1150" fmla="*/ 1026694 w 2519134"/>
              <a:gd name="connsiteY1150" fmla="*/ 945870 h 4812497"/>
              <a:gd name="connsiteX1151" fmla="*/ 1019144 w 2519134"/>
              <a:gd name="connsiteY1151" fmla="*/ 935247 h 4812497"/>
              <a:gd name="connsiteX1152" fmla="*/ 901366 w 2519134"/>
              <a:gd name="connsiteY1152" fmla="*/ 769825 h 4812497"/>
              <a:gd name="connsiteX1153" fmla="*/ 901366 w 2519134"/>
              <a:gd name="connsiteY1153" fmla="*/ 768308 h 4812497"/>
              <a:gd name="connsiteX1154" fmla="*/ 768487 w 2519134"/>
              <a:gd name="connsiteY1154" fmla="*/ 445054 h 4812497"/>
              <a:gd name="connsiteX1155" fmla="*/ 747347 w 2519134"/>
              <a:gd name="connsiteY1155" fmla="*/ 363102 h 4812497"/>
              <a:gd name="connsiteX1156" fmla="*/ 735267 w 2519134"/>
              <a:gd name="connsiteY1156" fmla="*/ 349443 h 4812497"/>
              <a:gd name="connsiteX1157" fmla="*/ 733757 w 2519134"/>
              <a:gd name="connsiteY1157" fmla="*/ 326679 h 4812497"/>
              <a:gd name="connsiteX1158" fmla="*/ 739797 w 2519134"/>
              <a:gd name="connsiteY1158" fmla="*/ 297844 h 4812497"/>
              <a:gd name="connsiteX1159" fmla="*/ 739797 w 2519134"/>
              <a:gd name="connsiteY1159" fmla="*/ 296326 h 4812497"/>
              <a:gd name="connsiteX1160" fmla="*/ 751877 w 2519134"/>
              <a:gd name="connsiteY1160" fmla="*/ 278114 h 4812497"/>
              <a:gd name="connsiteX1161" fmla="*/ 782077 w 2519134"/>
              <a:gd name="connsiteY1161" fmla="*/ 261420 h 4812497"/>
              <a:gd name="connsiteX1162" fmla="*/ 1849924 w 2519134"/>
              <a:gd name="connsiteY1162" fmla="*/ 255478 h 4812497"/>
              <a:gd name="connsiteX1163" fmla="*/ 1880079 w 2519134"/>
              <a:gd name="connsiteY1163" fmla="*/ 269144 h 4812497"/>
              <a:gd name="connsiteX1164" fmla="*/ 1902695 w 2519134"/>
              <a:gd name="connsiteY1164" fmla="*/ 325325 h 4812497"/>
              <a:gd name="connsiteX1165" fmla="*/ 1904203 w 2519134"/>
              <a:gd name="connsiteY1165" fmla="*/ 343546 h 4812497"/>
              <a:gd name="connsiteX1166" fmla="*/ 1886110 w 2519134"/>
              <a:gd name="connsiteY1166" fmla="*/ 363285 h 4812497"/>
              <a:gd name="connsiteX1167" fmla="*/ 1845400 w 2519134"/>
              <a:gd name="connsiteY1167" fmla="*/ 422503 h 4812497"/>
              <a:gd name="connsiteX1168" fmla="*/ 1756443 w 2519134"/>
              <a:gd name="connsiteY1168" fmla="*/ 598639 h 4812497"/>
              <a:gd name="connsiteX1169" fmla="*/ 1643361 w 2519134"/>
              <a:gd name="connsiteY1169" fmla="*/ 870433 h 4812497"/>
              <a:gd name="connsiteX1170" fmla="*/ 1638837 w 2519134"/>
              <a:gd name="connsiteY1170" fmla="*/ 884099 h 4812497"/>
              <a:gd name="connsiteX1171" fmla="*/ 1629791 w 2519134"/>
              <a:gd name="connsiteY1171" fmla="*/ 938762 h 4812497"/>
              <a:gd name="connsiteX1172" fmla="*/ 1635822 w 2519134"/>
              <a:gd name="connsiteY1172" fmla="*/ 1007090 h 4812497"/>
              <a:gd name="connsiteX1173" fmla="*/ 1635822 w 2519134"/>
              <a:gd name="connsiteY1173" fmla="*/ 1008608 h 4812497"/>
              <a:gd name="connsiteX1174" fmla="*/ 1616221 w 2519134"/>
              <a:gd name="connsiteY1174" fmla="*/ 1048087 h 4812497"/>
              <a:gd name="connsiteX1175" fmla="*/ 1607175 w 2519134"/>
              <a:gd name="connsiteY1175" fmla="*/ 1063271 h 4812497"/>
              <a:gd name="connsiteX1176" fmla="*/ 1604159 w 2519134"/>
              <a:gd name="connsiteY1176" fmla="*/ 1067826 h 4812497"/>
              <a:gd name="connsiteX1177" fmla="*/ 1602651 w 2519134"/>
              <a:gd name="connsiteY1177" fmla="*/ 1069345 h 4812497"/>
              <a:gd name="connsiteX1178" fmla="*/ 1589081 w 2519134"/>
              <a:gd name="connsiteY1178" fmla="*/ 1073900 h 4812497"/>
              <a:gd name="connsiteX1179" fmla="*/ 1572496 w 2519134"/>
              <a:gd name="connsiteY1179" fmla="*/ 1070863 h 4812497"/>
              <a:gd name="connsiteX1180" fmla="*/ 1566465 w 2519134"/>
              <a:gd name="connsiteY1180" fmla="*/ 1067826 h 4812497"/>
              <a:gd name="connsiteX1181" fmla="*/ 1563450 w 2519134"/>
              <a:gd name="connsiteY1181" fmla="*/ 1067826 h 4812497"/>
              <a:gd name="connsiteX1182" fmla="*/ 1563450 w 2519134"/>
              <a:gd name="connsiteY1182" fmla="*/ 1066308 h 4812497"/>
              <a:gd name="connsiteX1183" fmla="*/ 1558926 w 2519134"/>
              <a:gd name="connsiteY1183" fmla="*/ 1063271 h 4812497"/>
              <a:gd name="connsiteX1184" fmla="*/ 1537818 w 2519134"/>
              <a:gd name="connsiteY1184" fmla="*/ 1045050 h 4812497"/>
              <a:gd name="connsiteX1185" fmla="*/ 1521232 w 2519134"/>
              <a:gd name="connsiteY1185" fmla="*/ 1028348 h 4812497"/>
              <a:gd name="connsiteX1186" fmla="*/ 1513693 w 2519134"/>
              <a:gd name="connsiteY1186" fmla="*/ 1022274 h 4812497"/>
              <a:gd name="connsiteX1187" fmla="*/ 1506155 w 2519134"/>
              <a:gd name="connsiteY1187" fmla="*/ 1017719 h 4812497"/>
              <a:gd name="connsiteX1188" fmla="*/ 1504647 w 2519134"/>
              <a:gd name="connsiteY1188" fmla="*/ 1016200 h 4812497"/>
              <a:gd name="connsiteX1189" fmla="*/ 1506155 w 2519134"/>
              <a:gd name="connsiteY1189" fmla="*/ 999498 h 4812497"/>
              <a:gd name="connsiteX1190" fmla="*/ 1512186 w 2519134"/>
              <a:gd name="connsiteY1190" fmla="*/ 970648 h 4812497"/>
              <a:gd name="connsiteX1191" fmla="*/ 1530279 w 2519134"/>
              <a:gd name="connsiteY1191" fmla="*/ 912949 h 4812497"/>
              <a:gd name="connsiteX1192" fmla="*/ 1589081 w 2519134"/>
              <a:gd name="connsiteY1192" fmla="*/ 744405 h 4812497"/>
              <a:gd name="connsiteX1193" fmla="*/ 1712718 w 2519134"/>
              <a:gd name="connsiteY1193" fmla="*/ 424022 h 4812497"/>
              <a:gd name="connsiteX1194" fmla="*/ 1727795 w 2519134"/>
              <a:gd name="connsiteY1194" fmla="*/ 390617 h 4812497"/>
              <a:gd name="connsiteX1195" fmla="*/ 1744381 w 2519134"/>
              <a:gd name="connsiteY1195" fmla="*/ 366322 h 4812497"/>
              <a:gd name="connsiteX1196" fmla="*/ 1747396 w 2519134"/>
              <a:gd name="connsiteY1196" fmla="*/ 358730 h 4812497"/>
              <a:gd name="connsiteX1197" fmla="*/ 1748904 w 2519134"/>
              <a:gd name="connsiteY1197" fmla="*/ 352657 h 4812497"/>
              <a:gd name="connsiteX1198" fmla="*/ 1750412 w 2519134"/>
              <a:gd name="connsiteY1198" fmla="*/ 345065 h 4812497"/>
              <a:gd name="connsiteX1199" fmla="*/ 1782074 w 2519134"/>
              <a:gd name="connsiteY1199" fmla="*/ 307104 h 4812497"/>
              <a:gd name="connsiteX1200" fmla="*/ 1815245 w 2519134"/>
              <a:gd name="connsiteY1200" fmla="*/ 272181 h 4812497"/>
              <a:gd name="connsiteX1201" fmla="*/ 1828815 w 2519134"/>
              <a:gd name="connsiteY1201" fmla="*/ 258515 h 4812497"/>
              <a:gd name="connsiteX1202" fmla="*/ 1849924 w 2519134"/>
              <a:gd name="connsiteY1202" fmla="*/ 255478 h 4812497"/>
              <a:gd name="connsiteX1203" fmla="*/ 894327 w 2519134"/>
              <a:gd name="connsiteY1203" fmla="*/ 219012 h 4812497"/>
              <a:gd name="connsiteX1204" fmla="*/ 903423 w 2519134"/>
              <a:gd name="connsiteY1204" fmla="*/ 219012 h 4812497"/>
              <a:gd name="connsiteX1205" fmla="*/ 923130 w 2519134"/>
              <a:gd name="connsiteY1205" fmla="*/ 219012 h 4812497"/>
              <a:gd name="connsiteX1206" fmla="*/ 926162 w 2519134"/>
              <a:gd name="connsiteY1206" fmla="*/ 219012 h 4812497"/>
              <a:gd name="connsiteX1207" fmla="*/ 932226 w 2519134"/>
              <a:gd name="connsiteY1207" fmla="*/ 234183 h 4812497"/>
              <a:gd name="connsiteX1208" fmla="*/ 1134117 w 2519134"/>
              <a:gd name="connsiteY1208" fmla="*/ 809338 h 4812497"/>
              <a:gd name="connsiteX1209" fmla="*/ 1164145 w 2519134"/>
              <a:gd name="connsiteY1209" fmla="*/ 895565 h 4812497"/>
              <a:gd name="connsiteX1210" fmla="*/ 1152040 w 2519134"/>
              <a:gd name="connsiteY1210" fmla="*/ 897145 h 4812497"/>
              <a:gd name="connsiteX1211" fmla="*/ 1141428 w 2519134"/>
              <a:gd name="connsiteY1211" fmla="*/ 895628 h 4812497"/>
              <a:gd name="connsiteX1212" fmla="*/ 1139912 w 2519134"/>
              <a:gd name="connsiteY1212" fmla="*/ 895628 h 4812497"/>
              <a:gd name="connsiteX1213" fmla="*/ 1138396 w 2519134"/>
              <a:gd name="connsiteY1213" fmla="*/ 895628 h 4812497"/>
              <a:gd name="connsiteX1214" fmla="*/ 1133848 w 2519134"/>
              <a:gd name="connsiteY1214" fmla="*/ 891077 h 4812497"/>
              <a:gd name="connsiteX1215" fmla="*/ 1117172 w 2519134"/>
              <a:gd name="connsiteY1215" fmla="*/ 868320 h 4812497"/>
              <a:gd name="connsiteX1216" fmla="*/ 1115656 w 2519134"/>
              <a:gd name="connsiteY1216" fmla="*/ 865286 h 4812497"/>
              <a:gd name="connsiteX1217" fmla="*/ 1074725 w 2519134"/>
              <a:gd name="connsiteY1217" fmla="*/ 701443 h 4812497"/>
              <a:gd name="connsiteX1218" fmla="*/ 1036826 w 2519134"/>
              <a:gd name="connsiteY1218" fmla="*/ 610418 h 4812497"/>
              <a:gd name="connsiteX1219" fmla="*/ 1004991 w 2519134"/>
              <a:gd name="connsiteY1219" fmla="*/ 530013 h 4812497"/>
              <a:gd name="connsiteX1220" fmla="*/ 977704 w 2519134"/>
              <a:gd name="connsiteY1220" fmla="*/ 467813 h 4812497"/>
              <a:gd name="connsiteX1221" fmla="*/ 961028 w 2519134"/>
              <a:gd name="connsiteY1221" fmla="*/ 420783 h 4812497"/>
              <a:gd name="connsiteX1222" fmla="*/ 938289 w 2519134"/>
              <a:gd name="connsiteY1222" fmla="*/ 355549 h 4812497"/>
              <a:gd name="connsiteX1223" fmla="*/ 927678 w 2519134"/>
              <a:gd name="connsiteY1223" fmla="*/ 331276 h 4812497"/>
              <a:gd name="connsiteX1224" fmla="*/ 918582 w 2519134"/>
              <a:gd name="connsiteY1224" fmla="*/ 316105 h 4812497"/>
              <a:gd name="connsiteX1225" fmla="*/ 897359 w 2519134"/>
              <a:gd name="connsiteY1225" fmla="*/ 270593 h 4812497"/>
              <a:gd name="connsiteX1226" fmla="*/ 886747 w 2519134"/>
              <a:gd name="connsiteY1226" fmla="*/ 226597 h 4812497"/>
              <a:gd name="connsiteX1227" fmla="*/ 886747 w 2519134"/>
              <a:gd name="connsiteY1227" fmla="*/ 225080 h 4812497"/>
              <a:gd name="connsiteX1228" fmla="*/ 888263 w 2519134"/>
              <a:gd name="connsiteY1228" fmla="*/ 222046 h 4812497"/>
              <a:gd name="connsiteX1229" fmla="*/ 894327 w 2519134"/>
              <a:gd name="connsiteY1229" fmla="*/ 219012 h 4812497"/>
              <a:gd name="connsiteX1230" fmla="*/ 967092 w 2519134"/>
              <a:gd name="connsiteY1230" fmla="*/ 187153 h 4812497"/>
              <a:gd name="connsiteX1231" fmla="*/ 977704 w 2519134"/>
              <a:gd name="connsiteY1231" fmla="*/ 215978 h 4812497"/>
              <a:gd name="connsiteX1232" fmla="*/ 977704 w 2519134"/>
              <a:gd name="connsiteY1232" fmla="*/ 225080 h 4812497"/>
              <a:gd name="connsiteX1233" fmla="*/ 979220 w 2519134"/>
              <a:gd name="connsiteY1233" fmla="*/ 241768 h 4812497"/>
              <a:gd name="connsiteX1234" fmla="*/ 983768 w 2519134"/>
              <a:gd name="connsiteY1234" fmla="*/ 264524 h 4812497"/>
              <a:gd name="connsiteX1235" fmla="*/ 1001959 w 2519134"/>
              <a:gd name="connsiteY1235" fmla="*/ 335827 h 4812497"/>
              <a:gd name="connsiteX1236" fmla="*/ 1050470 w 2519134"/>
              <a:gd name="connsiteY1236" fmla="*/ 505740 h 4812497"/>
              <a:gd name="connsiteX1237" fmla="*/ 1076241 w 2519134"/>
              <a:gd name="connsiteY1237" fmla="*/ 580076 h 4812497"/>
              <a:gd name="connsiteX1238" fmla="*/ 1103529 w 2519134"/>
              <a:gd name="connsiteY1238" fmla="*/ 674135 h 4812497"/>
              <a:gd name="connsiteX1239" fmla="*/ 1105045 w 2519134"/>
              <a:gd name="connsiteY1239" fmla="*/ 677169 h 4812497"/>
              <a:gd name="connsiteX1240" fmla="*/ 1141428 w 2519134"/>
              <a:gd name="connsiteY1240" fmla="*/ 804603 h 4812497"/>
              <a:gd name="connsiteX1241" fmla="*/ 1170231 w 2519134"/>
              <a:gd name="connsiteY1241" fmla="*/ 871355 h 4812497"/>
              <a:gd name="connsiteX1242" fmla="*/ 1180843 w 2519134"/>
              <a:gd name="connsiteY1242" fmla="*/ 885008 h 4812497"/>
              <a:gd name="connsiteX1243" fmla="*/ 1179327 w 2519134"/>
              <a:gd name="connsiteY1243" fmla="*/ 888042 h 4812497"/>
              <a:gd name="connsiteX1244" fmla="*/ 1165115 w 2519134"/>
              <a:gd name="connsiteY1244" fmla="*/ 895438 h 4812497"/>
              <a:gd name="connsiteX1245" fmla="*/ 1164346 w 2519134"/>
              <a:gd name="connsiteY1245" fmla="*/ 895539 h 4812497"/>
              <a:gd name="connsiteX1246" fmla="*/ 1170231 w 2519134"/>
              <a:gd name="connsiteY1246" fmla="*/ 892594 h 4812497"/>
              <a:gd name="connsiteX1247" fmla="*/ 932226 w 2519134"/>
              <a:gd name="connsiteY1247" fmla="*/ 217495 h 4812497"/>
              <a:gd name="connsiteX1248" fmla="*/ 933742 w 2519134"/>
              <a:gd name="connsiteY1248" fmla="*/ 215978 h 4812497"/>
              <a:gd name="connsiteX1249" fmla="*/ 953448 w 2519134"/>
              <a:gd name="connsiteY1249" fmla="*/ 197773 h 4812497"/>
              <a:gd name="connsiteX1250" fmla="*/ 964060 w 2519134"/>
              <a:gd name="connsiteY1250" fmla="*/ 188671 h 4812497"/>
              <a:gd name="connsiteX1251" fmla="*/ 967092 w 2519134"/>
              <a:gd name="connsiteY1251" fmla="*/ 187153 h 4812497"/>
              <a:gd name="connsiteX1252" fmla="*/ 1675860 w 2519134"/>
              <a:gd name="connsiteY1252" fmla="*/ 167843 h 4812497"/>
              <a:gd name="connsiteX1253" fmla="*/ 1716616 w 2519134"/>
              <a:gd name="connsiteY1253" fmla="*/ 179984 h 4812497"/>
              <a:gd name="connsiteX1254" fmla="*/ 1740768 w 2519134"/>
              <a:gd name="connsiteY1254" fmla="*/ 204265 h 4812497"/>
              <a:gd name="connsiteX1255" fmla="*/ 1743787 w 2519134"/>
              <a:gd name="connsiteY1255" fmla="*/ 228546 h 4812497"/>
              <a:gd name="connsiteX1256" fmla="*/ 1733220 w 2519134"/>
              <a:gd name="connsiteY1256" fmla="*/ 336294 h 4812497"/>
              <a:gd name="connsiteX1257" fmla="*/ 1730201 w 2519134"/>
              <a:gd name="connsiteY1257" fmla="*/ 349952 h 4812497"/>
              <a:gd name="connsiteX1258" fmla="*/ 1730201 w 2519134"/>
              <a:gd name="connsiteY1258" fmla="*/ 356022 h 4812497"/>
              <a:gd name="connsiteX1259" fmla="*/ 1712088 w 2519134"/>
              <a:gd name="connsiteY1259" fmla="*/ 381821 h 4812497"/>
              <a:gd name="connsiteX1260" fmla="*/ 1695483 w 2519134"/>
              <a:gd name="connsiteY1260" fmla="*/ 416725 h 4812497"/>
              <a:gd name="connsiteX1261" fmla="*/ 1571705 w 2519134"/>
              <a:gd name="connsiteY1261" fmla="*/ 738449 h 4812497"/>
              <a:gd name="connsiteX1262" fmla="*/ 1512835 w 2519134"/>
              <a:gd name="connsiteY1262" fmla="*/ 906899 h 4812497"/>
              <a:gd name="connsiteX1263" fmla="*/ 1493211 w 2519134"/>
              <a:gd name="connsiteY1263" fmla="*/ 966085 h 4812497"/>
              <a:gd name="connsiteX1264" fmla="*/ 1487173 w 2519134"/>
              <a:gd name="connsiteY1264" fmla="*/ 1000989 h 4812497"/>
              <a:gd name="connsiteX1265" fmla="*/ 1487173 w 2519134"/>
              <a:gd name="connsiteY1265" fmla="*/ 1005541 h 4812497"/>
              <a:gd name="connsiteX1266" fmla="*/ 1488683 w 2519134"/>
              <a:gd name="connsiteY1266" fmla="*/ 1007059 h 4812497"/>
              <a:gd name="connsiteX1267" fmla="*/ 1487173 w 2519134"/>
              <a:gd name="connsiteY1267" fmla="*/ 1007059 h 4812497"/>
              <a:gd name="connsiteX1268" fmla="*/ 1485664 w 2519134"/>
              <a:gd name="connsiteY1268" fmla="*/ 1007059 h 4812497"/>
              <a:gd name="connsiteX1269" fmla="*/ 1478116 w 2519134"/>
              <a:gd name="connsiteY1269" fmla="*/ 1005541 h 4812497"/>
              <a:gd name="connsiteX1270" fmla="*/ 1469059 w 2519134"/>
              <a:gd name="connsiteY1270" fmla="*/ 1000989 h 4812497"/>
              <a:gd name="connsiteX1271" fmla="*/ 1453964 w 2519134"/>
              <a:gd name="connsiteY1271" fmla="*/ 991883 h 4812497"/>
              <a:gd name="connsiteX1272" fmla="*/ 1405661 w 2519134"/>
              <a:gd name="connsiteY1272" fmla="*/ 979743 h 4812497"/>
              <a:gd name="connsiteX1273" fmla="*/ 1384528 w 2519134"/>
              <a:gd name="connsiteY1273" fmla="*/ 956979 h 4812497"/>
              <a:gd name="connsiteX1274" fmla="*/ 1379999 w 2519134"/>
              <a:gd name="connsiteY1274" fmla="*/ 949391 h 4812497"/>
              <a:gd name="connsiteX1275" fmla="*/ 1376980 w 2519134"/>
              <a:gd name="connsiteY1275" fmla="*/ 940286 h 4812497"/>
              <a:gd name="connsiteX1276" fmla="*/ 1375471 w 2519134"/>
              <a:gd name="connsiteY1276" fmla="*/ 937251 h 4812497"/>
              <a:gd name="connsiteX1277" fmla="*/ 1372452 w 2519134"/>
              <a:gd name="connsiteY1277" fmla="*/ 903864 h 4812497"/>
              <a:gd name="connsiteX1278" fmla="*/ 1396604 w 2519134"/>
              <a:gd name="connsiteY1278" fmla="*/ 780941 h 4812497"/>
              <a:gd name="connsiteX1279" fmla="*/ 1414718 w 2519134"/>
              <a:gd name="connsiteY1279" fmla="*/ 735414 h 4812497"/>
              <a:gd name="connsiteX1280" fmla="*/ 1420756 w 2519134"/>
              <a:gd name="connsiteY1280" fmla="*/ 723273 h 4812497"/>
              <a:gd name="connsiteX1281" fmla="*/ 1422265 w 2519134"/>
              <a:gd name="connsiteY1281" fmla="*/ 718721 h 4812497"/>
              <a:gd name="connsiteX1282" fmla="*/ 1429813 w 2519134"/>
              <a:gd name="connsiteY1282" fmla="*/ 698993 h 4812497"/>
              <a:gd name="connsiteX1283" fmla="*/ 1520382 w 2519134"/>
              <a:gd name="connsiteY1283" fmla="*/ 448594 h 4812497"/>
              <a:gd name="connsiteX1284" fmla="*/ 1574724 w 2519134"/>
              <a:gd name="connsiteY1284" fmla="*/ 302907 h 4812497"/>
              <a:gd name="connsiteX1285" fmla="*/ 1613971 w 2519134"/>
              <a:gd name="connsiteY1285" fmla="*/ 210335 h 4812497"/>
              <a:gd name="connsiteX1286" fmla="*/ 1642651 w 2519134"/>
              <a:gd name="connsiteY1286" fmla="*/ 176949 h 4812497"/>
              <a:gd name="connsiteX1287" fmla="*/ 1657746 w 2519134"/>
              <a:gd name="connsiteY1287" fmla="*/ 170879 h 4812497"/>
              <a:gd name="connsiteX1288" fmla="*/ 1675860 w 2519134"/>
              <a:gd name="connsiteY1288" fmla="*/ 167843 h 4812497"/>
              <a:gd name="connsiteX1289" fmla="*/ 1029768 w 2519134"/>
              <a:gd name="connsiteY1289" fmla="*/ 92092 h 4812497"/>
              <a:gd name="connsiteX1290" fmla="*/ 1059866 w 2519134"/>
              <a:gd name="connsiteY1290" fmla="*/ 99691 h 4812497"/>
              <a:gd name="connsiteX1291" fmla="*/ 1067390 w 2519134"/>
              <a:gd name="connsiteY1291" fmla="*/ 107290 h 4812497"/>
              <a:gd name="connsiteX1292" fmla="*/ 1086954 w 2519134"/>
              <a:gd name="connsiteY1292" fmla="*/ 139208 h 4812497"/>
              <a:gd name="connsiteX1293" fmla="*/ 1148654 w 2519134"/>
              <a:gd name="connsiteY1293" fmla="*/ 304875 h 4812497"/>
              <a:gd name="connsiteX1294" fmla="*/ 1153169 w 2519134"/>
              <a:gd name="connsiteY1294" fmla="*/ 324633 h 4812497"/>
              <a:gd name="connsiteX1295" fmla="*/ 1169722 w 2519134"/>
              <a:gd name="connsiteY1295" fmla="*/ 541976 h 4812497"/>
              <a:gd name="connsiteX1296" fmla="*/ 1177247 w 2519134"/>
              <a:gd name="connsiteY1296" fmla="*/ 633169 h 4812497"/>
              <a:gd name="connsiteX1297" fmla="*/ 1181761 w 2519134"/>
              <a:gd name="connsiteY1297" fmla="*/ 654448 h 4812497"/>
              <a:gd name="connsiteX1298" fmla="*/ 1210354 w 2519134"/>
              <a:gd name="connsiteY1298" fmla="*/ 817075 h 4812497"/>
              <a:gd name="connsiteX1299" fmla="*/ 1225403 w 2519134"/>
              <a:gd name="connsiteY1299" fmla="*/ 867231 h 4812497"/>
              <a:gd name="connsiteX1300" fmla="*/ 1207344 w 2519134"/>
              <a:gd name="connsiteY1300" fmla="*/ 873310 h 4812497"/>
              <a:gd name="connsiteX1301" fmla="*/ 1204335 w 2519134"/>
              <a:gd name="connsiteY1301" fmla="*/ 874830 h 4812497"/>
              <a:gd name="connsiteX1302" fmla="*/ 1199820 w 2519134"/>
              <a:gd name="connsiteY1302" fmla="*/ 876350 h 4812497"/>
              <a:gd name="connsiteX1303" fmla="*/ 1198315 w 2519134"/>
              <a:gd name="connsiteY1303" fmla="*/ 876350 h 4812497"/>
              <a:gd name="connsiteX1304" fmla="*/ 1184771 w 2519134"/>
              <a:gd name="connsiteY1304" fmla="*/ 861151 h 4812497"/>
              <a:gd name="connsiteX1305" fmla="*/ 1159188 w 2519134"/>
              <a:gd name="connsiteY1305" fmla="*/ 798836 h 4812497"/>
              <a:gd name="connsiteX1306" fmla="*/ 1123071 w 2519134"/>
              <a:gd name="connsiteY1306" fmla="*/ 669646 h 4812497"/>
              <a:gd name="connsiteX1307" fmla="*/ 1092973 w 2519134"/>
              <a:gd name="connsiteY1307" fmla="*/ 572374 h 4812497"/>
              <a:gd name="connsiteX1308" fmla="*/ 1068895 w 2519134"/>
              <a:gd name="connsiteY1308" fmla="*/ 499420 h 4812497"/>
              <a:gd name="connsiteX1309" fmla="*/ 1020739 w 2519134"/>
              <a:gd name="connsiteY1309" fmla="*/ 330713 h 4812497"/>
              <a:gd name="connsiteX1310" fmla="*/ 1004185 w 2519134"/>
              <a:gd name="connsiteY1310" fmla="*/ 260798 h 4812497"/>
              <a:gd name="connsiteX1311" fmla="*/ 998166 w 2519134"/>
              <a:gd name="connsiteY1311" fmla="*/ 236480 h 4812497"/>
              <a:gd name="connsiteX1312" fmla="*/ 996661 w 2519134"/>
              <a:gd name="connsiteY1312" fmla="*/ 224321 h 4812497"/>
              <a:gd name="connsiteX1313" fmla="*/ 998166 w 2519134"/>
              <a:gd name="connsiteY1313" fmla="*/ 212162 h 4812497"/>
              <a:gd name="connsiteX1314" fmla="*/ 1002680 w 2519134"/>
              <a:gd name="connsiteY1314" fmla="*/ 158966 h 4812497"/>
              <a:gd name="connsiteX1315" fmla="*/ 1008700 w 2519134"/>
              <a:gd name="connsiteY1315" fmla="*/ 120969 h 4812497"/>
              <a:gd name="connsiteX1316" fmla="*/ 1011710 w 2519134"/>
              <a:gd name="connsiteY1316" fmla="*/ 107290 h 4812497"/>
              <a:gd name="connsiteX1317" fmla="*/ 1013215 w 2519134"/>
              <a:gd name="connsiteY1317" fmla="*/ 99691 h 4812497"/>
              <a:gd name="connsiteX1318" fmla="*/ 1019234 w 2519134"/>
              <a:gd name="connsiteY1318" fmla="*/ 95131 h 4812497"/>
              <a:gd name="connsiteX1319" fmla="*/ 1029768 w 2519134"/>
              <a:gd name="connsiteY1319" fmla="*/ 92092 h 4812497"/>
              <a:gd name="connsiteX1320" fmla="*/ 1562732 w 2519134"/>
              <a:gd name="connsiteY1320" fmla="*/ 75752 h 4812497"/>
              <a:gd name="connsiteX1321" fmla="*/ 1574832 w 2519134"/>
              <a:gd name="connsiteY1321" fmla="*/ 78791 h 4812497"/>
              <a:gd name="connsiteX1322" fmla="*/ 1597519 w 2519134"/>
              <a:gd name="connsiteY1322" fmla="*/ 90947 h 4812497"/>
              <a:gd name="connsiteX1323" fmla="*/ 1626256 w 2519134"/>
              <a:gd name="connsiteY1323" fmla="*/ 133492 h 4812497"/>
              <a:gd name="connsiteX1324" fmla="*/ 1636843 w 2519134"/>
              <a:gd name="connsiteY1324" fmla="*/ 157803 h 4812497"/>
              <a:gd name="connsiteX1325" fmla="*/ 1632306 w 2519134"/>
              <a:gd name="connsiteY1325" fmla="*/ 160842 h 4812497"/>
              <a:gd name="connsiteX1326" fmla="*/ 1597519 w 2519134"/>
              <a:gd name="connsiteY1326" fmla="*/ 200348 h 4812497"/>
              <a:gd name="connsiteX1327" fmla="*/ 1556682 w 2519134"/>
              <a:gd name="connsiteY1327" fmla="*/ 296073 h 4812497"/>
              <a:gd name="connsiteX1328" fmla="*/ 1502233 w 2519134"/>
              <a:gd name="connsiteY1328" fmla="*/ 441941 h 4812497"/>
              <a:gd name="connsiteX1329" fmla="*/ 1411485 w 2519134"/>
              <a:gd name="connsiteY1329" fmla="*/ 692651 h 4812497"/>
              <a:gd name="connsiteX1330" fmla="*/ 1403923 w 2519134"/>
              <a:gd name="connsiteY1330" fmla="*/ 710884 h 4812497"/>
              <a:gd name="connsiteX1331" fmla="*/ 1402410 w 2519134"/>
              <a:gd name="connsiteY1331" fmla="*/ 715443 h 4812497"/>
              <a:gd name="connsiteX1332" fmla="*/ 1397873 w 2519134"/>
              <a:gd name="connsiteY1332" fmla="*/ 726078 h 4812497"/>
              <a:gd name="connsiteX1333" fmla="*/ 1396360 w 2519134"/>
              <a:gd name="connsiteY1333" fmla="*/ 727598 h 4812497"/>
              <a:gd name="connsiteX1334" fmla="*/ 1378211 w 2519134"/>
              <a:gd name="connsiteY1334" fmla="*/ 774701 h 4812497"/>
              <a:gd name="connsiteX1335" fmla="*/ 1352499 w 2519134"/>
              <a:gd name="connsiteY1335" fmla="*/ 903854 h 4812497"/>
              <a:gd name="connsiteX1336" fmla="*/ 1355523 w 2519134"/>
              <a:gd name="connsiteY1336" fmla="*/ 935763 h 4812497"/>
              <a:gd name="connsiteX1337" fmla="*/ 1329811 w 2519134"/>
              <a:gd name="connsiteY1337" fmla="*/ 912971 h 4812497"/>
              <a:gd name="connsiteX1338" fmla="*/ 1323762 w 2519134"/>
              <a:gd name="connsiteY1338" fmla="*/ 906893 h 4812497"/>
              <a:gd name="connsiteX1339" fmla="*/ 1317712 w 2519134"/>
              <a:gd name="connsiteY1339" fmla="*/ 899296 h 4812497"/>
              <a:gd name="connsiteX1340" fmla="*/ 1305612 w 2519134"/>
              <a:gd name="connsiteY1340" fmla="*/ 827882 h 4812497"/>
              <a:gd name="connsiteX1341" fmla="*/ 1314687 w 2519134"/>
              <a:gd name="connsiteY1341" fmla="*/ 765584 h 4812497"/>
              <a:gd name="connsiteX1342" fmla="*/ 1481058 w 2519134"/>
              <a:gd name="connsiteY1342" fmla="*/ 235295 h 4812497"/>
              <a:gd name="connsiteX1343" fmla="*/ 1515845 w 2519134"/>
              <a:gd name="connsiteY1343" fmla="*/ 147167 h 4812497"/>
              <a:gd name="connsiteX1344" fmla="*/ 1535507 w 2519134"/>
              <a:gd name="connsiteY1344" fmla="*/ 104622 h 4812497"/>
              <a:gd name="connsiteX1345" fmla="*/ 1550632 w 2519134"/>
              <a:gd name="connsiteY1345" fmla="*/ 81830 h 4812497"/>
              <a:gd name="connsiteX1346" fmla="*/ 1562732 w 2519134"/>
              <a:gd name="connsiteY1346" fmla="*/ 75752 h 4812497"/>
              <a:gd name="connsiteX1347" fmla="*/ 1423066 w 2519134"/>
              <a:gd name="connsiteY1347" fmla="*/ 19309 h 4812497"/>
              <a:gd name="connsiteX1348" fmla="*/ 1480574 w 2519134"/>
              <a:gd name="connsiteY1348" fmla="*/ 32998 h 4812497"/>
              <a:gd name="connsiteX1349" fmla="*/ 1483601 w 2519134"/>
              <a:gd name="connsiteY1349" fmla="*/ 36040 h 4812497"/>
              <a:gd name="connsiteX1350" fmla="*/ 1494194 w 2519134"/>
              <a:gd name="connsiteY1350" fmla="*/ 69501 h 4812497"/>
              <a:gd name="connsiteX1351" fmla="*/ 1497221 w 2519134"/>
              <a:gd name="connsiteY1351" fmla="*/ 122734 h 4812497"/>
              <a:gd name="connsiteX1352" fmla="*/ 1497221 w 2519134"/>
              <a:gd name="connsiteY1352" fmla="*/ 144027 h 4812497"/>
              <a:gd name="connsiteX1353" fmla="*/ 1465440 w 2519134"/>
              <a:gd name="connsiteY1353" fmla="*/ 224637 h 4812497"/>
              <a:gd name="connsiteX1354" fmla="*/ 1463927 w 2519134"/>
              <a:gd name="connsiteY1354" fmla="*/ 229200 h 4812497"/>
              <a:gd name="connsiteX1355" fmla="*/ 1311077 w 2519134"/>
              <a:gd name="connsiteY1355" fmla="*/ 708298 h 4812497"/>
              <a:gd name="connsiteX1356" fmla="*/ 1295943 w 2519134"/>
              <a:gd name="connsiteY1356" fmla="*/ 760009 h 4812497"/>
              <a:gd name="connsiteX1357" fmla="*/ 1286863 w 2519134"/>
              <a:gd name="connsiteY1357" fmla="*/ 828452 h 4812497"/>
              <a:gd name="connsiteX1358" fmla="*/ 1300484 w 2519134"/>
              <a:gd name="connsiteY1358" fmla="*/ 907541 h 4812497"/>
              <a:gd name="connsiteX1359" fmla="*/ 1292917 w 2519134"/>
              <a:gd name="connsiteY1359" fmla="*/ 904499 h 4812497"/>
              <a:gd name="connsiteX1360" fmla="*/ 1271730 w 2519134"/>
              <a:gd name="connsiteY1360" fmla="*/ 895373 h 4812497"/>
              <a:gd name="connsiteX1361" fmla="*/ 1264163 w 2519134"/>
              <a:gd name="connsiteY1361" fmla="*/ 889290 h 4812497"/>
              <a:gd name="connsiteX1362" fmla="*/ 1262649 w 2519134"/>
              <a:gd name="connsiteY1362" fmla="*/ 886248 h 4812497"/>
              <a:gd name="connsiteX1363" fmla="*/ 1259623 w 2519134"/>
              <a:gd name="connsiteY1363" fmla="*/ 867996 h 4812497"/>
              <a:gd name="connsiteX1364" fmla="*/ 1256596 w 2519134"/>
              <a:gd name="connsiteY1364" fmla="*/ 817805 h 4812497"/>
              <a:gd name="connsiteX1365" fmla="*/ 1256596 w 2519134"/>
              <a:gd name="connsiteY1365" fmla="*/ 796512 h 4812497"/>
              <a:gd name="connsiteX1366" fmla="*/ 1295943 w 2519134"/>
              <a:gd name="connsiteY1366" fmla="*/ 353917 h 4812497"/>
              <a:gd name="connsiteX1367" fmla="*/ 1354965 w 2519134"/>
              <a:gd name="connsiteY1367" fmla="*/ 124255 h 4812497"/>
              <a:gd name="connsiteX1368" fmla="*/ 1357991 w 2519134"/>
              <a:gd name="connsiteY1368" fmla="*/ 118171 h 4812497"/>
              <a:gd name="connsiteX1369" fmla="*/ 1383719 w 2519134"/>
              <a:gd name="connsiteY1369" fmla="*/ 58854 h 4812497"/>
              <a:gd name="connsiteX1370" fmla="*/ 1401879 w 2519134"/>
              <a:gd name="connsiteY1370" fmla="*/ 26914 h 4812497"/>
              <a:gd name="connsiteX1371" fmla="*/ 1409446 w 2519134"/>
              <a:gd name="connsiteY1371" fmla="*/ 20830 h 4812497"/>
              <a:gd name="connsiteX1372" fmla="*/ 1423066 w 2519134"/>
              <a:gd name="connsiteY1372" fmla="*/ 19309 h 4812497"/>
              <a:gd name="connsiteX1373" fmla="*/ 1268785 w 2519134"/>
              <a:gd name="connsiteY1373" fmla="*/ 0 h 4812497"/>
              <a:gd name="connsiteX1374" fmla="*/ 1305048 w 2519134"/>
              <a:gd name="connsiteY1374" fmla="*/ 10638 h 4812497"/>
              <a:gd name="connsiteX1375" fmla="*/ 1332245 w 2519134"/>
              <a:gd name="connsiteY1375" fmla="*/ 54710 h 4812497"/>
              <a:gd name="connsiteX1376" fmla="*/ 1338289 w 2519134"/>
              <a:gd name="connsiteY1376" fmla="*/ 100300 h 4812497"/>
              <a:gd name="connsiteX1377" fmla="*/ 1338289 w 2519134"/>
              <a:gd name="connsiteY1377" fmla="*/ 109419 h 4812497"/>
              <a:gd name="connsiteX1378" fmla="*/ 1338289 w 2519134"/>
              <a:gd name="connsiteY1378" fmla="*/ 112458 h 4812497"/>
              <a:gd name="connsiteX1379" fmla="*/ 1336778 w 2519134"/>
              <a:gd name="connsiteY1379" fmla="*/ 113978 h 4812497"/>
              <a:gd name="connsiteX1380" fmla="*/ 1336778 w 2519134"/>
              <a:gd name="connsiteY1380" fmla="*/ 115497 h 4812497"/>
              <a:gd name="connsiteX1381" fmla="*/ 1338289 w 2519134"/>
              <a:gd name="connsiteY1381" fmla="*/ 115497 h 4812497"/>
              <a:gd name="connsiteX1382" fmla="*/ 1336778 w 2519134"/>
              <a:gd name="connsiteY1382" fmla="*/ 117017 h 4812497"/>
              <a:gd name="connsiteX1383" fmla="*/ 1277851 w 2519134"/>
              <a:gd name="connsiteY1383" fmla="*/ 351051 h 4812497"/>
              <a:gd name="connsiteX1384" fmla="*/ 1237055 w 2519134"/>
              <a:gd name="connsiteY1384" fmla="*/ 796321 h 4812497"/>
              <a:gd name="connsiteX1385" fmla="*/ 1237055 w 2519134"/>
              <a:gd name="connsiteY1385" fmla="*/ 813038 h 4812497"/>
              <a:gd name="connsiteX1386" fmla="*/ 1238566 w 2519134"/>
              <a:gd name="connsiteY1386" fmla="*/ 819117 h 4812497"/>
              <a:gd name="connsiteX1387" fmla="*/ 1238566 w 2519134"/>
              <a:gd name="connsiteY1387" fmla="*/ 832794 h 4812497"/>
              <a:gd name="connsiteX1388" fmla="*/ 1240077 w 2519134"/>
              <a:gd name="connsiteY1388" fmla="*/ 854070 h 4812497"/>
              <a:gd name="connsiteX1389" fmla="*/ 1227990 w 2519134"/>
              <a:gd name="connsiteY1389" fmla="*/ 813038 h 4812497"/>
              <a:gd name="connsiteX1390" fmla="*/ 1196260 w 2519134"/>
              <a:gd name="connsiteY1390" fmla="*/ 630675 h 4812497"/>
              <a:gd name="connsiteX1391" fmla="*/ 1187194 w 2519134"/>
              <a:gd name="connsiteY1391" fmla="*/ 541013 h 4812497"/>
              <a:gd name="connsiteX1392" fmla="*/ 1172085 w 2519134"/>
              <a:gd name="connsiteY1392" fmla="*/ 320657 h 4812497"/>
              <a:gd name="connsiteX1393" fmla="*/ 1172085 w 2519134"/>
              <a:gd name="connsiteY1393" fmla="*/ 319137 h 4812497"/>
              <a:gd name="connsiteX1394" fmla="*/ 1166041 w 2519134"/>
              <a:gd name="connsiteY1394" fmla="*/ 230994 h 4812497"/>
              <a:gd name="connsiteX1395" fmla="*/ 1163019 w 2519134"/>
              <a:gd name="connsiteY1395" fmla="*/ 196041 h 4812497"/>
              <a:gd name="connsiteX1396" fmla="*/ 1163019 w 2519134"/>
              <a:gd name="connsiteY1396" fmla="*/ 191482 h 4812497"/>
              <a:gd name="connsiteX1397" fmla="*/ 1209858 w 2519134"/>
              <a:gd name="connsiteY1397" fmla="*/ 30394 h 4812497"/>
              <a:gd name="connsiteX1398" fmla="*/ 1241588 w 2519134"/>
              <a:gd name="connsiteY1398" fmla="*/ 6079 h 4812497"/>
              <a:gd name="connsiteX1399" fmla="*/ 1252165 w 2519134"/>
              <a:gd name="connsiteY1399" fmla="*/ 1520 h 4812497"/>
              <a:gd name="connsiteX1400" fmla="*/ 1255187 w 2519134"/>
              <a:gd name="connsiteY1400" fmla="*/ 1520 h 4812497"/>
              <a:gd name="connsiteX1401" fmla="*/ 1268785 w 2519134"/>
              <a:gd name="connsiteY1401" fmla="*/ 0 h 481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Lst>
            <a:rect l="l" t="t" r="r" b="b"/>
            <a:pathLst>
              <a:path w="2519134" h="4812497">
                <a:moveTo>
                  <a:pt x="2407375" y="1663579"/>
                </a:moveTo>
                <a:lnTo>
                  <a:pt x="2410396" y="1663579"/>
                </a:lnTo>
                <a:cubicBezTo>
                  <a:pt x="2411907" y="1663579"/>
                  <a:pt x="2411907" y="1663579"/>
                  <a:pt x="2411907" y="1663579"/>
                </a:cubicBezTo>
                <a:lnTo>
                  <a:pt x="2416440" y="1663579"/>
                </a:lnTo>
                <a:cubicBezTo>
                  <a:pt x="2417951" y="1663579"/>
                  <a:pt x="2417951" y="1663579"/>
                  <a:pt x="2417951" y="1663579"/>
                </a:cubicBezTo>
                <a:cubicBezTo>
                  <a:pt x="2425506" y="1665093"/>
                  <a:pt x="2436083" y="1665093"/>
                  <a:pt x="2446659" y="1668121"/>
                </a:cubicBezTo>
                <a:cubicBezTo>
                  <a:pt x="2454214" y="1669635"/>
                  <a:pt x="2460258" y="1671148"/>
                  <a:pt x="2466302" y="1672662"/>
                </a:cubicBezTo>
                <a:cubicBezTo>
                  <a:pt x="2467813" y="1674176"/>
                  <a:pt x="2469323" y="1674176"/>
                  <a:pt x="2470834" y="1675690"/>
                </a:cubicBezTo>
                <a:cubicBezTo>
                  <a:pt x="2470834" y="1675690"/>
                  <a:pt x="2470834" y="1675690"/>
                  <a:pt x="2472345" y="1675690"/>
                </a:cubicBezTo>
                <a:cubicBezTo>
                  <a:pt x="2472345" y="1675690"/>
                  <a:pt x="2472345" y="1675690"/>
                  <a:pt x="2472345" y="1677204"/>
                </a:cubicBezTo>
                <a:cubicBezTo>
                  <a:pt x="2472345" y="1677204"/>
                  <a:pt x="2472345" y="1677204"/>
                  <a:pt x="2475367" y="1674176"/>
                </a:cubicBezTo>
                <a:cubicBezTo>
                  <a:pt x="2478389" y="1675690"/>
                  <a:pt x="2481411" y="1675690"/>
                  <a:pt x="2485944" y="1677204"/>
                </a:cubicBezTo>
                <a:cubicBezTo>
                  <a:pt x="2493499" y="1681746"/>
                  <a:pt x="2501053" y="1684774"/>
                  <a:pt x="2505586" y="1689315"/>
                </a:cubicBezTo>
                <a:cubicBezTo>
                  <a:pt x="2511630" y="1693857"/>
                  <a:pt x="2514652" y="1696885"/>
                  <a:pt x="2516163" y="1701427"/>
                </a:cubicBezTo>
                <a:cubicBezTo>
                  <a:pt x="2516163" y="1701427"/>
                  <a:pt x="2516163" y="1702941"/>
                  <a:pt x="2516163" y="1702941"/>
                </a:cubicBezTo>
                <a:cubicBezTo>
                  <a:pt x="2516163" y="1707482"/>
                  <a:pt x="2514652" y="1715052"/>
                  <a:pt x="2504075" y="1721107"/>
                </a:cubicBezTo>
                <a:cubicBezTo>
                  <a:pt x="2493499" y="1728677"/>
                  <a:pt x="2473856" y="1736246"/>
                  <a:pt x="2434572" y="1736246"/>
                </a:cubicBezTo>
                <a:cubicBezTo>
                  <a:pt x="2433061" y="1736246"/>
                  <a:pt x="2413418" y="1736246"/>
                  <a:pt x="2384710" y="1736246"/>
                </a:cubicBezTo>
                <a:cubicBezTo>
                  <a:pt x="2357513" y="1736246"/>
                  <a:pt x="2324272" y="1736246"/>
                  <a:pt x="2291032" y="1739274"/>
                </a:cubicBezTo>
                <a:cubicBezTo>
                  <a:pt x="2283477" y="1739274"/>
                  <a:pt x="2275922" y="1740788"/>
                  <a:pt x="2268367" y="1740788"/>
                </a:cubicBezTo>
                <a:cubicBezTo>
                  <a:pt x="2263835" y="1740788"/>
                  <a:pt x="2257791" y="1742302"/>
                  <a:pt x="2253258" y="1742302"/>
                </a:cubicBezTo>
                <a:cubicBezTo>
                  <a:pt x="2254769" y="1740788"/>
                  <a:pt x="2256280" y="1739274"/>
                  <a:pt x="2259302" y="1737760"/>
                </a:cubicBezTo>
                <a:cubicBezTo>
                  <a:pt x="2300097" y="1698399"/>
                  <a:pt x="2352980" y="1663579"/>
                  <a:pt x="2407375" y="1663579"/>
                </a:cubicBezTo>
                <a:close/>
                <a:moveTo>
                  <a:pt x="2333004" y="1648726"/>
                </a:moveTo>
                <a:cubicBezTo>
                  <a:pt x="2345048" y="1648726"/>
                  <a:pt x="2357091" y="1648726"/>
                  <a:pt x="2367629" y="1650243"/>
                </a:cubicBezTo>
                <a:cubicBezTo>
                  <a:pt x="2319456" y="1662380"/>
                  <a:pt x="2275799" y="1695758"/>
                  <a:pt x="2245690" y="1723067"/>
                </a:cubicBezTo>
                <a:cubicBezTo>
                  <a:pt x="2244185" y="1726101"/>
                  <a:pt x="2241174" y="1727619"/>
                  <a:pt x="2239669" y="1729136"/>
                </a:cubicBezTo>
                <a:cubicBezTo>
                  <a:pt x="2235153" y="1733687"/>
                  <a:pt x="2232142" y="1741273"/>
                  <a:pt x="2233647" y="1747342"/>
                </a:cubicBezTo>
                <a:cubicBezTo>
                  <a:pt x="2200528" y="1782237"/>
                  <a:pt x="2176442" y="1815614"/>
                  <a:pt x="2173431" y="1821683"/>
                </a:cubicBezTo>
                <a:cubicBezTo>
                  <a:pt x="2114720" y="1852026"/>
                  <a:pt x="2059019" y="1861129"/>
                  <a:pt x="2015362" y="1861129"/>
                </a:cubicBezTo>
                <a:cubicBezTo>
                  <a:pt x="1988265" y="1861129"/>
                  <a:pt x="1965684" y="1858095"/>
                  <a:pt x="1950630" y="1855060"/>
                </a:cubicBezTo>
                <a:cubicBezTo>
                  <a:pt x="1943103" y="1853543"/>
                  <a:pt x="1937081" y="1852026"/>
                  <a:pt x="1932565" y="1850509"/>
                </a:cubicBezTo>
                <a:cubicBezTo>
                  <a:pt x="1931059" y="1850509"/>
                  <a:pt x="1929554" y="1848992"/>
                  <a:pt x="1929554" y="1848992"/>
                </a:cubicBezTo>
                <a:cubicBezTo>
                  <a:pt x="1929554" y="1848992"/>
                  <a:pt x="1929554" y="1848992"/>
                  <a:pt x="1922027" y="1814097"/>
                </a:cubicBezTo>
                <a:cubicBezTo>
                  <a:pt x="1922027" y="1809546"/>
                  <a:pt x="1925038" y="1803477"/>
                  <a:pt x="1929554" y="1797408"/>
                </a:cubicBezTo>
                <a:cubicBezTo>
                  <a:pt x="1935576" y="1789822"/>
                  <a:pt x="1944608" y="1780719"/>
                  <a:pt x="1953641" y="1776168"/>
                </a:cubicBezTo>
                <a:cubicBezTo>
                  <a:pt x="1958157" y="1773134"/>
                  <a:pt x="1961168" y="1770099"/>
                  <a:pt x="1964178" y="1768582"/>
                </a:cubicBezTo>
                <a:cubicBezTo>
                  <a:pt x="1965684" y="1767065"/>
                  <a:pt x="1967189" y="1767065"/>
                  <a:pt x="1967189" y="1767065"/>
                </a:cubicBezTo>
                <a:cubicBezTo>
                  <a:pt x="1967189" y="1767065"/>
                  <a:pt x="1967189" y="1767065"/>
                  <a:pt x="1968695" y="1765548"/>
                </a:cubicBezTo>
                <a:cubicBezTo>
                  <a:pt x="2125258" y="1673001"/>
                  <a:pt x="2248701" y="1648726"/>
                  <a:pt x="2333004" y="1648726"/>
                </a:cubicBezTo>
                <a:close/>
                <a:moveTo>
                  <a:pt x="2491949" y="1513560"/>
                </a:moveTo>
                <a:cubicBezTo>
                  <a:pt x="2497990" y="1513560"/>
                  <a:pt x="2502521" y="1513560"/>
                  <a:pt x="2507052" y="1513560"/>
                </a:cubicBezTo>
                <a:cubicBezTo>
                  <a:pt x="2510072" y="1513560"/>
                  <a:pt x="2511583" y="1513560"/>
                  <a:pt x="2514603" y="1513560"/>
                </a:cubicBezTo>
                <a:cubicBezTo>
                  <a:pt x="2516113" y="1513560"/>
                  <a:pt x="2517624" y="1513560"/>
                  <a:pt x="2519134" y="1513560"/>
                </a:cubicBezTo>
                <a:cubicBezTo>
                  <a:pt x="2519134" y="1513560"/>
                  <a:pt x="2519134" y="1515077"/>
                  <a:pt x="2519134" y="1516594"/>
                </a:cubicBezTo>
                <a:cubicBezTo>
                  <a:pt x="2519134" y="1521146"/>
                  <a:pt x="2517624" y="1527215"/>
                  <a:pt x="2510072" y="1533285"/>
                </a:cubicBezTo>
                <a:cubicBezTo>
                  <a:pt x="2502521" y="1540871"/>
                  <a:pt x="2490439" y="1548457"/>
                  <a:pt x="2466275" y="1554526"/>
                </a:cubicBezTo>
                <a:cubicBezTo>
                  <a:pt x="2396803" y="1571217"/>
                  <a:pt x="2277492" y="1615218"/>
                  <a:pt x="2090220" y="1650115"/>
                </a:cubicBezTo>
                <a:cubicBezTo>
                  <a:pt x="2082668" y="1651632"/>
                  <a:pt x="2075117" y="1653150"/>
                  <a:pt x="2069076" y="1654667"/>
                </a:cubicBezTo>
                <a:cubicBezTo>
                  <a:pt x="2096261" y="1633425"/>
                  <a:pt x="2147609" y="1601562"/>
                  <a:pt x="2236715" y="1562113"/>
                </a:cubicBezTo>
                <a:cubicBezTo>
                  <a:pt x="2291084" y="1537836"/>
                  <a:pt x="2362067" y="1525698"/>
                  <a:pt x="2419457" y="1519629"/>
                </a:cubicBezTo>
                <a:cubicBezTo>
                  <a:pt x="2448152" y="1516594"/>
                  <a:pt x="2473826" y="1515077"/>
                  <a:pt x="2491949" y="1513560"/>
                </a:cubicBezTo>
                <a:close/>
                <a:moveTo>
                  <a:pt x="2399536" y="1494251"/>
                </a:moveTo>
                <a:cubicBezTo>
                  <a:pt x="2416131" y="1494251"/>
                  <a:pt x="2432727" y="1494251"/>
                  <a:pt x="2449322" y="1495774"/>
                </a:cubicBezTo>
                <a:cubicBezTo>
                  <a:pt x="2438761" y="1497296"/>
                  <a:pt x="2428200" y="1498819"/>
                  <a:pt x="2417640" y="1498819"/>
                </a:cubicBezTo>
                <a:cubicBezTo>
                  <a:pt x="2363328" y="1504910"/>
                  <a:pt x="2286386" y="1517092"/>
                  <a:pt x="2229056" y="1542977"/>
                </a:cubicBezTo>
                <a:cubicBezTo>
                  <a:pt x="2137028" y="1584090"/>
                  <a:pt x="2084224" y="1617590"/>
                  <a:pt x="2057068" y="1638908"/>
                </a:cubicBezTo>
                <a:cubicBezTo>
                  <a:pt x="2051034" y="1643476"/>
                  <a:pt x="2048016" y="1649567"/>
                  <a:pt x="2049525" y="1657180"/>
                </a:cubicBezTo>
                <a:cubicBezTo>
                  <a:pt x="2049525" y="1657180"/>
                  <a:pt x="2048016" y="1657180"/>
                  <a:pt x="2048016" y="1658703"/>
                </a:cubicBezTo>
                <a:cubicBezTo>
                  <a:pt x="2048016" y="1658703"/>
                  <a:pt x="2048016" y="1658703"/>
                  <a:pt x="2034438" y="1669362"/>
                </a:cubicBezTo>
                <a:cubicBezTo>
                  <a:pt x="2023878" y="1680021"/>
                  <a:pt x="2011808" y="1690680"/>
                  <a:pt x="1998230" y="1701339"/>
                </a:cubicBezTo>
                <a:cubicBezTo>
                  <a:pt x="1989178" y="1708952"/>
                  <a:pt x="1980126" y="1716566"/>
                  <a:pt x="1972583" y="1721134"/>
                </a:cubicBezTo>
                <a:cubicBezTo>
                  <a:pt x="1965040" y="1727225"/>
                  <a:pt x="1957496" y="1730270"/>
                  <a:pt x="1954479" y="1730270"/>
                </a:cubicBezTo>
                <a:cubicBezTo>
                  <a:pt x="1943918" y="1731793"/>
                  <a:pt x="1925814" y="1736361"/>
                  <a:pt x="1909219" y="1736361"/>
                </a:cubicBezTo>
                <a:cubicBezTo>
                  <a:pt x="1909219" y="1736361"/>
                  <a:pt x="1909219" y="1736361"/>
                  <a:pt x="1907710" y="1736361"/>
                </a:cubicBezTo>
                <a:cubicBezTo>
                  <a:pt x="1898658" y="1736361"/>
                  <a:pt x="1889606" y="1734838"/>
                  <a:pt x="1883572" y="1730270"/>
                </a:cubicBezTo>
                <a:cubicBezTo>
                  <a:pt x="1880554" y="1728748"/>
                  <a:pt x="1877537" y="1725702"/>
                  <a:pt x="1876028" y="1722657"/>
                </a:cubicBezTo>
                <a:cubicBezTo>
                  <a:pt x="1874520" y="1721134"/>
                  <a:pt x="1874520" y="1716566"/>
                  <a:pt x="1873011" y="1711998"/>
                </a:cubicBezTo>
                <a:cubicBezTo>
                  <a:pt x="1873011" y="1711998"/>
                  <a:pt x="1873011" y="1711998"/>
                  <a:pt x="1873011" y="1710475"/>
                </a:cubicBezTo>
                <a:lnTo>
                  <a:pt x="1873011" y="1708952"/>
                </a:lnTo>
                <a:cubicBezTo>
                  <a:pt x="1873011" y="1708952"/>
                  <a:pt x="1873011" y="1707430"/>
                  <a:pt x="1873011" y="1705907"/>
                </a:cubicBezTo>
                <a:cubicBezTo>
                  <a:pt x="1877537" y="1704384"/>
                  <a:pt x="1882063" y="1699816"/>
                  <a:pt x="1883572" y="1695248"/>
                </a:cubicBezTo>
                <a:cubicBezTo>
                  <a:pt x="1886589" y="1687634"/>
                  <a:pt x="1892624" y="1680021"/>
                  <a:pt x="1900167" y="1670885"/>
                </a:cubicBezTo>
                <a:cubicBezTo>
                  <a:pt x="1922797" y="1648044"/>
                  <a:pt x="1959005" y="1623681"/>
                  <a:pt x="2011808" y="1597795"/>
                </a:cubicBezTo>
                <a:cubicBezTo>
                  <a:pt x="2019352" y="1594749"/>
                  <a:pt x="2026895" y="1591704"/>
                  <a:pt x="2031421" y="1588659"/>
                </a:cubicBezTo>
                <a:cubicBezTo>
                  <a:pt x="2034438" y="1588659"/>
                  <a:pt x="2035947" y="1585613"/>
                  <a:pt x="2037456" y="1584090"/>
                </a:cubicBezTo>
                <a:cubicBezTo>
                  <a:pt x="2041982" y="1581045"/>
                  <a:pt x="2044999" y="1576477"/>
                  <a:pt x="2048016" y="1571909"/>
                </a:cubicBezTo>
                <a:cubicBezTo>
                  <a:pt x="2049525" y="1571909"/>
                  <a:pt x="2049525" y="1571909"/>
                  <a:pt x="2049525" y="1571909"/>
                </a:cubicBezTo>
                <a:cubicBezTo>
                  <a:pt x="2120432" y="1544500"/>
                  <a:pt x="2266773" y="1494251"/>
                  <a:pt x="2399536" y="1494251"/>
                </a:cubicBezTo>
                <a:close/>
                <a:moveTo>
                  <a:pt x="118879" y="1405130"/>
                </a:moveTo>
                <a:cubicBezTo>
                  <a:pt x="124926" y="1405130"/>
                  <a:pt x="132485" y="1406647"/>
                  <a:pt x="140044" y="1406647"/>
                </a:cubicBezTo>
                <a:cubicBezTo>
                  <a:pt x="155162" y="1406647"/>
                  <a:pt x="171791" y="1408163"/>
                  <a:pt x="186909" y="1411197"/>
                </a:cubicBezTo>
                <a:cubicBezTo>
                  <a:pt x="208074" y="1415747"/>
                  <a:pt x="227727" y="1424847"/>
                  <a:pt x="236797" y="1435463"/>
                </a:cubicBezTo>
                <a:cubicBezTo>
                  <a:pt x="256450" y="1458214"/>
                  <a:pt x="277615" y="1482480"/>
                  <a:pt x="295756" y="1500680"/>
                </a:cubicBezTo>
                <a:cubicBezTo>
                  <a:pt x="313898" y="1520397"/>
                  <a:pt x="329015" y="1537081"/>
                  <a:pt x="336574" y="1546181"/>
                </a:cubicBezTo>
                <a:cubicBezTo>
                  <a:pt x="339598" y="1550731"/>
                  <a:pt x="348668" y="1559831"/>
                  <a:pt x="359251" y="1573481"/>
                </a:cubicBezTo>
                <a:cubicBezTo>
                  <a:pt x="375880" y="1591681"/>
                  <a:pt x="398557" y="1615948"/>
                  <a:pt x="418210" y="1637181"/>
                </a:cubicBezTo>
                <a:cubicBezTo>
                  <a:pt x="428792" y="1646281"/>
                  <a:pt x="436351" y="1655381"/>
                  <a:pt x="443910" y="1662965"/>
                </a:cubicBezTo>
                <a:cubicBezTo>
                  <a:pt x="446933" y="1667515"/>
                  <a:pt x="449957" y="1670548"/>
                  <a:pt x="452980" y="1672065"/>
                </a:cubicBezTo>
                <a:cubicBezTo>
                  <a:pt x="456004" y="1675098"/>
                  <a:pt x="457516" y="1676615"/>
                  <a:pt x="459027" y="1678131"/>
                </a:cubicBezTo>
                <a:cubicBezTo>
                  <a:pt x="463563" y="1681165"/>
                  <a:pt x="484728" y="1699365"/>
                  <a:pt x="504381" y="1716048"/>
                </a:cubicBezTo>
                <a:cubicBezTo>
                  <a:pt x="514963" y="1725149"/>
                  <a:pt x="524033" y="1732732"/>
                  <a:pt x="531592" y="1738799"/>
                </a:cubicBezTo>
                <a:cubicBezTo>
                  <a:pt x="536128" y="1741832"/>
                  <a:pt x="539151" y="1744865"/>
                  <a:pt x="540663" y="1746382"/>
                </a:cubicBezTo>
                <a:cubicBezTo>
                  <a:pt x="540663" y="1749415"/>
                  <a:pt x="539151" y="1752449"/>
                  <a:pt x="537639" y="1755482"/>
                </a:cubicBezTo>
                <a:cubicBezTo>
                  <a:pt x="537639" y="1758515"/>
                  <a:pt x="536128" y="1760032"/>
                  <a:pt x="534616" y="1761549"/>
                </a:cubicBezTo>
                <a:cubicBezTo>
                  <a:pt x="533104" y="1763065"/>
                  <a:pt x="531592" y="1763065"/>
                  <a:pt x="531592" y="1764582"/>
                </a:cubicBezTo>
                <a:cubicBezTo>
                  <a:pt x="531592" y="1764582"/>
                  <a:pt x="530081" y="1763065"/>
                  <a:pt x="528569" y="1763065"/>
                </a:cubicBezTo>
                <a:cubicBezTo>
                  <a:pt x="527057" y="1760032"/>
                  <a:pt x="525545" y="1756999"/>
                  <a:pt x="524033" y="1755482"/>
                </a:cubicBezTo>
                <a:cubicBezTo>
                  <a:pt x="522522" y="1753965"/>
                  <a:pt x="521010" y="1752449"/>
                  <a:pt x="519498" y="1750932"/>
                </a:cubicBezTo>
                <a:cubicBezTo>
                  <a:pt x="517986" y="1749415"/>
                  <a:pt x="516475" y="1749415"/>
                  <a:pt x="513451" y="1749415"/>
                </a:cubicBezTo>
                <a:cubicBezTo>
                  <a:pt x="511939" y="1749415"/>
                  <a:pt x="508916" y="1749415"/>
                  <a:pt x="507404" y="1750932"/>
                </a:cubicBezTo>
                <a:cubicBezTo>
                  <a:pt x="507404" y="1750932"/>
                  <a:pt x="507404" y="1752449"/>
                  <a:pt x="505892" y="1752449"/>
                </a:cubicBezTo>
                <a:cubicBezTo>
                  <a:pt x="504381" y="1753965"/>
                  <a:pt x="502869" y="1756999"/>
                  <a:pt x="501357" y="1758515"/>
                </a:cubicBezTo>
                <a:cubicBezTo>
                  <a:pt x="501357" y="1760032"/>
                  <a:pt x="501357" y="1760032"/>
                  <a:pt x="501357" y="1761549"/>
                </a:cubicBezTo>
                <a:cubicBezTo>
                  <a:pt x="498334" y="1756999"/>
                  <a:pt x="493798" y="1750932"/>
                  <a:pt x="489263" y="1743349"/>
                </a:cubicBezTo>
                <a:cubicBezTo>
                  <a:pt x="462051" y="1703915"/>
                  <a:pt x="403092" y="1641731"/>
                  <a:pt x="351692" y="1588648"/>
                </a:cubicBezTo>
                <a:cubicBezTo>
                  <a:pt x="300292" y="1537081"/>
                  <a:pt x="256450" y="1494614"/>
                  <a:pt x="256450" y="1494614"/>
                </a:cubicBezTo>
                <a:cubicBezTo>
                  <a:pt x="256450" y="1494614"/>
                  <a:pt x="256450" y="1494614"/>
                  <a:pt x="254939" y="1494614"/>
                </a:cubicBezTo>
                <a:cubicBezTo>
                  <a:pt x="203539" y="1450630"/>
                  <a:pt x="156674" y="1423330"/>
                  <a:pt x="115856" y="1406647"/>
                </a:cubicBezTo>
                <a:cubicBezTo>
                  <a:pt x="117368" y="1406647"/>
                  <a:pt x="118879" y="1405130"/>
                  <a:pt x="118879" y="1405130"/>
                </a:cubicBezTo>
                <a:close/>
                <a:moveTo>
                  <a:pt x="0" y="1387306"/>
                </a:moveTo>
                <a:lnTo>
                  <a:pt x="1508" y="1387306"/>
                </a:lnTo>
                <a:cubicBezTo>
                  <a:pt x="15080" y="1387306"/>
                  <a:pt x="49763" y="1390345"/>
                  <a:pt x="98019" y="1408579"/>
                </a:cubicBezTo>
                <a:cubicBezTo>
                  <a:pt x="99527" y="1416177"/>
                  <a:pt x="102543" y="1420736"/>
                  <a:pt x="108575" y="1423775"/>
                </a:cubicBezTo>
                <a:cubicBezTo>
                  <a:pt x="153814" y="1443529"/>
                  <a:pt x="199053" y="1472400"/>
                  <a:pt x="242785" y="1510389"/>
                </a:cubicBezTo>
                <a:cubicBezTo>
                  <a:pt x="248817" y="1514947"/>
                  <a:pt x="291040" y="1554455"/>
                  <a:pt x="337788" y="1603081"/>
                </a:cubicBezTo>
                <a:cubicBezTo>
                  <a:pt x="404139" y="1671460"/>
                  <a:pt x="450886" y="1723124"/>
                  <a:pt x="473506" y="1756554"/>
                </a:cubicBezTo>
                <a:cubicBezTo>
                  <a:pt x="478030" y="1762632"/>
                  <a:pt x="481046" y="1767191"/>
                  <a:pt x="482554" y="1771750"/>
                </a:cubicBezTo>
                <a:cubicBezTo>
                  <a:pt x="485570" y="1776308"/>
                  <a:pt x="490094" y="1779347"/>
                  <a:pt x="494618" y="1780867"/>
                </a:cubicBezTo>
                <a:cubicBezTo>
                  <a:pt x="494618" y="1789984"/>
                  <a:pt x="491602" y="1805179"/>
                  <a:pt x="485570" y="1820375"/>
                </a:cubicBezTo>
                <a:cubicBezTo>
                  <a:pt x="482554" y="1827973"/>
                  <a:pt x="478030" y="1835570"/>
                  <a:pt x="473506" y="1840129"/>
                </a:cubicBezTo>
                <a:cubicBezTo>
                  <a:pt x="467474" y="1846207"/>
                  <a:pt x="461442" y="1849246"/>
                  <a:pt x="453902" y="1849246"/>
                </a:cubicBezTo>
                <a:cubicBezTo>
                  <a:pt x="447870" y="1849246"/>
                  <a:pt x="440330" y="1846207"/>
                  <a:pt x="432791" y="1843168"/>
                </a:cubicBezTo>
                <a:cubicBezTo>
                  <a:pt x="399615" y="1826453"/>
                  <a:pt x="360407" y="1799101"/>
                  <a:pt x="325724" y="1771750"/>
                </a:cubicBezTo>
                <a:cubicBezTo>
                  <a:pt x="309136" y="1758074"/>
                  <a:pt x="294056" y="1744398"/>
                  <a:pt x="281993" y="1732242"/>
                </a:cubicBezTo>
                <a:cubicBezTo>
                  <a:pt x="269929" y="1720085"/>
                  <a:pt x="260881" y="1710968"/>
                  <a:pt x="256357" y="1704890"/>
                </a:cubicBezTo>
                <a:cubicBezTo>
                  <a:pt x="253341" y="1700331"/>
                  <a:pt x="248817" y="1694253"/>
                  <a:pt x="239769" y="1683616"/>
                </a:cubicBezTo>
                <a:cubicBezTo>
                  <a:pt x="211117" y="1648667"/>
                  <a:pt x="150798" y="1577248"/>
                  <a:pt x="98019" y="1513428"/>
                </a:cubicBezTo>
                <a:cubicBezTo>
                  <a:pt x="70875" y="1481517"/>
                  <a:pt x="46747" y="1449607"/>
                  <a:pt x="28652" y="1426814"/>
                </a:cubicBezTo>
                <a:cubicBezTo>
                  <a:pt x="19604" y="1414658"/>
                  <a:pt x="10556" y="1404021"/>
                  <a:pt x="6032" y="1396423"/>
                </a:cubicBezTo>
                <a:cubicBezTo>
                  <a:pt x="3016" y="1393384"/>
                  <a:pt x="1508" y="1390345"/>
                  <a:pt x="0" y="1387306"/>
                </a:cubicBezTo>
                <a:close/>
                <a:moveTo>
                  <a:pt x="2272568" y="1372453"/>
                </a:moveTo>
                <a:cubicBezTo>
                  <a:pt x="2224360" y="1393648"/>
                  <a:pt x="2164101" y="1423926"/>
                  <a:pt x="2124932" y="1457232"/>
                </a:cubicBezTo>
                <a:cubicBezTo>
                  <a:pt x="2118906" y="1463287"/>
                  <a:pt x="2117400" y="1469343"/>
                  <a:pt x="2118906" y="1476912"/>
                </a:cubicBezTo>
                <a:cubicBezTo>
                  <a:pt x="2084257" y="1507190"/>
                  <a:pt x="2058647" y="1534441"/>
                  <a:pt x="2039063" y="1555635"/>
                </a:cubicBezTo>
                <a:cubicBezTo>
                  <a:pt x="2037556" y="1557149"/>
                  <a:pt x="2036050" y="1558663"/>
                  <a:pt x="2034543" y="1560177"/>
                </a:cubicBezTo>
                <a:cubicBezTo>
                  <a:pt x="2031530" y="1564719"/>
                  <a:pt x="2027011" y="1567747"/>
                  <a:pt x="2023998" y="1572288"/>
                </a:cubicBezTo>
                <a:cubicBezTo>
                  <a:pt x="2010440" y="1576830"/>
                  <a:pt x="2004414" y="1579858"/>
                  <a:pt x="2004414" y="1579858"/>
                </a:cubicBezTo>
                <a:cubicBezTo>
                  <a:pt x="2004414" y="1579858"/>
                  <a:pt x="2004414" y="1579858"/>
                  <a:pt x="2002907" y="1579858"/>
                </a:cubicBezTo>
                <a:cubicBezTo>
                  <a:pt x="1941141" y="1611650"/>
                  <a:pt x="1906492" y="1637386"/>
                  <a:pt x="1886908" y="1658581"/>
                </a:cubicBezTo>
                <a:cubicBezTo>
                  <a:pt x="1876363" y="1669178"/>
                  <a:pt x="1870337" y="1679775"/>
                  <a:pt x="1867324" y="1687345"/>
                </a:cubicBezTo>
                <a:cubicBezTo>
                  <a:pt x="1864311" y="1685831"/>
                  <a:pt x="1861298" y="1684317"/>
                  <a:pt x="1859791" y="1681289"/>
                </a:cubicBezTo>
                <a:cubicBezTo>
                  <a:pt x="1856778" y="1679775"/>
                  <a:pt x="1855272" y="1678261"/>
                  <a:pt x="1853765" y="1676748"/>
                </a:cubicBezTo>
                <a:cubicBezTo>
                  <a:pt x="1852259" y="1673720"/>
                  <a:pt x="1850752" y="1672206"/>
                  <a:pt x="1850752" y="1669178"/>
                </a:cubicBezTo>
                <a:cubicBezTo>
                  <a:pt x="1849246" y="1667664"/>
                  <a:pt x="1849246" y="1666150"/>
                  <a:pt x="1849246" y="1664636"/>
                </a:cubicBezTo>
                <a:cubicBezTo>
                  <a:pt x="1849246" y="1663122"/>
                  <a:pt x="1849246" y="1657067"/>
                  <a:pt x="1850752" y="1651011"/>
                </a:cubicBezTo>
                <a:cubicBezTo>
                  <a:pt x="1852259" y="1640414"/>
                  <a:pt x="1855272" y="1625275"/>
                  <a:pt x="1858285" y="1613164"/>
                </a:cubicBezTo>
                <a:cubicBezTo>
                  <a:pt x="1859791" y="1608622"/>
                  <a:pt x="1861298" y="1604080"/>
                  <a:pt x="1862804" y="1601052"/>
                </a:cubicBezTo>
                <a:cubicBezTo>
                  <a:pt x="1864311" y="1601052"/>
                  <a:pt x="1865817" y="1601052"/>
                  <a:pt x="1867324" y="1599539"/>
                </a:cubicBezTo>
                <a:cubicBezTo>
                  <a:pt x="1870337" y="1599539"/>
                  <a:pt x="1873350" y="1598025"/>
                  <a:pt x="1874856" y="1596511"/>
                </a:cubicBezTo>
                <a:cubicBezTo>
                  <a:pt x="1874856" y="1596511"/>
                  <a:pt x="1874856" y="1596511"/>
                  <a:pt x="1876363" y="1594997"/>
                </a:cubicBezTo>
                <a:cubicBezTo>
                  <a:pt x="1885402" y="1587427"/>
                  <a:pt x="1933609" y="1551094"/>
                  <a:pt x="1993868" y="1510218"/>
                </a:cubicBezTo>
                <a:cubicBezTo>
                  <a:pt x="2002907" y="1504163"/>
                  <a:pt x="2013453" y="1496593"/>
                  <a:pt x="2023998" y="1490537"/>
                </a:cubicBezTo>
                <a:cubicBezTo>
                  <a:pt x="2027011" y="1489024"/>
                  <a:pt x="2028517" y="1485996"/>
                  <a:pt x="2030024" y="1482968"/>
                </a:cubicBezTo>
                <a:cubicBezTo>
                  <a:pt x="2031530" y="1482968"/>
                  <a:pt x="2031530" y="1481454"/>
                  <a:pt x="2031530" y="1481454"/>
                </a:cubicBezTo>
                <a:cubicBezTo>
                  <a:pt x="2036050" y="1475398"/>
                  <a:pt x="2042076" y="1469343"/>
                  <a:pt x="2049608" y="1463287"/>
                </a:cubicBezTo>
                <a:cubicBezTo>
                  <a:pt x="2099322" y="1433009"/>
                  <a:pt x="2149036" y="1405759"/>
                  <a:pt x="2185192" y="1395161"/>
                </a:cubicBezTo>
                <a:cubicBezTo>
                  <a:pt x="2216828" y="1386078"/>
                  <a:pt x="2246958" y="1378509"/>
                  <a:pt x="2272568" y="1372453"/>
                </a:cubicBezTo>
                <a:close/>
                <a:moveTo>
                  <a:pt x="2457414" y="1338290"/>
                </a:moveTo>
                <a:cubicBezTo>
                  <a:pt x="2457414" y="1338290"/>
                  <a:pt x="2457414" y="1338290"/>
                  <a:pt x="2458924" y="1338290"/>
                </a:cubicBezTo>
                <a:cubicBezTo>
                  <a:pt x="2477038" y="1338290"/>
                  <a:pt x="2489113" y="1339809"/>
                  <a:pt x="2495151" y="1344366"/>
                </a:cubicBezTo>
                <a:cubicBezTo>
                  <a:pt x="2504208" y="1351962"/>
                  <a:pt x="2508737" y="1361076"/>
                  <a:pt x="2508737" y="1370191"/>
                </a:cubicBezTo>
                <a:cubicBezTo>
                  <a:pt x="2508737" y="1382344"/>
                  <a:pt x="2501189" y="1396015"/>
                  <a:pt x="2492132" y="1406649"/>
                </a:cubicBezTo>
                <a:cubicBezTo>
                  <a:pt x="2481566" y="1417283"/>
                  <a:pt x="2467981" y="1423359"/>
                  <a:pt x="2457414" y="1423359"/>
                </a:cubicBezTo>
                <a:cubicBezTo>
                  <a:pt x="2455905" y="1423359"/>
                  <a:pt x="2454395" y="1423359"/>
                  <a:pt x="2452886" y="1423359"/>
                </a:cubicBezTo>
                <a:cubicBezTo>
                  <a:pt x="2445338" y="1423359"/>
                  <a:pt x="2431753" y="1421840"/>
                  <a:pt x="2412129" y="1421840"/>
                </a:cubicBezTo>
                <a:cubicBezTo>
                  <a:pt x="2372883" y="1421840"/>
                  <a:pt x="2315522" y="1424878"/>
                  <a:pt x="2259671" y="1435512"/>
                </a:cubicBezTo>
                <a:cubicBezTo>
                  <a:pt x="2229481" y="1440069"/>
                  <a:pt x="2199291" y="1447664"/>
                  <a:pt x="2172120" y="1456779"/>
                </a:cubicBezTo>
                <a:cubicBezTo>
                  <a:pt x="2160044" y="1461336"/>
                  <a:pt x="2147968" y="1465894"/>
                  <a:pt x="2137402" y="1471970"/>
                </a:cubicBezTo>
                <a:cubicBezTo>
                  <a:pt x="2176649" y="1438550"/>
                  <a:pt x="2238538" y="1408168"/>
                  <a:pt x="2291370" y="1385382"/>
                </a:cubicBezTo>
                <a:cubicBezTo>
                  <a:pt x="2314012" y="1376267"/>
                  <a:pt x="2335145" y="1367153"/>
                  <a:pt x="2351750" y="1361076"/>
                </a:cubicBezTo>
                <a:cubicBezTo>
                  <a:pt x="2356278" y="1359557"/>
                  <a:pt x="2360807" y="1358038"/>
                  <a:pt x="2363826" y="1356519"/>
                </a:cubicBezTo>
                <a:cubicBezTo>
                  <a:pt x="2372883" y="1353481"/>
                  <a:pt x="2380430" y="1351962"/>
                  <a:pt x="2384959" y="1350443"/>
                </a:cubicBezTo>
                <a:cubicBezTo>
                  <a:pt x="2390997" y="1347404"/>
                  <a:pt x="2394015" y="1347404"/>
                  <a:pt x="2394015" y="1347404"/>
                </a:cubicBezTo>
                <a:cubicBezTo>
                  <a:pt x="2394015" y="1347404"/>
                  <a:pt x="2394015" y="1347404"/>
                  <a:pt x="2392506" y="1344366"/>
                </a:cubicBezTo>
                <a:cubicBezTo>
                  <a:pt x="2416658" y="1339809"/>
                  <a:pt x="2439300" y="1338290"/>
                  <a:pt x="2457414" y="1338290"/>
                </a:cubicBezTo>
                <a:close/>
                <a:moveTo>
                  <a:pt x="637210" y="1280362"/>
                </a:moveTo>
                <a:cubicBezTo>
                  <a:pt x="644759" y="1289462"/>
                  <a:pt x="650797" y="1297045"/>
                  <a:pt x="653817" y="1304628"/>
                </a:cubicBezTo>
                <a:cubicBezTo>
                  <a:pt x="662875" y="1322827"/>
                  <a:pt x="685520" y="1336477"/>
                  <a:pt x="697597" y="1344060"/>
                </a:cubicBezTo>
                <a:cubicBezTo>
                  <a:pt x="708165" y="1348609"/>
                  <a:pt x="718733" y="1353159"/>
                  <a:pt x="729301" y="1356192"/>
                </a:cubicBezTo>
                <a:cubicBezTo>
                  <a:pt x="727791" y="1368325"/>
                  <a:pt x="723262" y="1383491"/>
                  <a:pt x="717224" y="1397141"/>
                </a:cubicBezTo>
                <a:cubicBezTo>
                  <a:pt x="712694" y="1404724"/>
                  <a:pt x="708165" y="1410790"/>
                  <a:pt x="705146" y="1415340"/>
                </a:cubicBezTo>
                <a:cubicBezTo>
                  <a:pt x="703636" y="1416857"/>
                  <a:pt x="702127" y="1418373"/>
                  <a:pt x="700617" y="1419890"/>
                </a:cubicBezTo>
                <a:cubicBezTo>
                  <a:pt x="699107" y="1419890"/>
                  <a:pt x="697597" y="1421407"/>
                  <a:pt x="697597" y="1421407"/>
                </a:cubicBezTo>
                <a:cubicBezTo>
                  <a:pt x="697597" y="1421407"/>
                  <a:pt x="697597" y="1421407"/>
                  <a:pt x="696088" y="1421407"/>
                </a:cubicBezTo>
                <a:cubicBezTo>
                  <a:pt x="693069" y="1421407"/>
                  <a:pt x="691559" y="1421407"/>
                  <a:pt x="690049" y="1421407"/>
                </a:cubicBezTo>
                <a:cubicBezTo>
                  <a:pt x="690049" y="1422923"/>
                  <a:pt x="688539" y="1422923"/>
                  <a:pt x="688539" y="1422923"/>
                </a:cubicBezTo>
                <a:cubicBezTo>
                  <a:pt x="688539" y="1422923"/>
                  <a:pt x="688539" y="1422923"/>
                  <a:pt x="687030" y="1424440"/>
                </a:cubicBezTo>
                <a:cubicBezTo>
                  <a:pt x="685520" y="1421407"/>
                  <a:pt x="682500" y="1416857"/>
                  <a:pt x="677972" y="1410790"/>
                </a:cubicBezTo>
                <a:cubicBezTo>
                  <a:pt x="671933" y="1401691"/>
                  <a:pt x="665894" y="1388041"/>
                  <a:pt x="658346" y="1372875"/>
                </a:cubicBezTo>
                <a:cubicBezTo>
                  <a:pt x="658346" y="1371359"/>
                  <a:pt x="658346" y="1371359"/>
                  <a:pt x="659855" y="1371359"/>
                </a:cubicBezTo>
                <a:cubicBezTo>
                  <a:pt x="659855" y="1371359"/>
                  <a:pt x="659855" y="1371359"/>
                  <a:pt x="661365" y="1371359"/>
                </a:cubicBezTo>
                <a:cubicBezTo>
                  <a:pt x="661365" y="1371359"/>
                  <a:pt x="661365" y="1371359"/>
                  <a:pt x="661365" y="1369842"/>
                </a:cubicBezTo>
                <a:cubicBezTo>
                  <a:pt x="661365" y="1369842"/>
                  <a:pt x="661365" y="1369842"/>
                  <a:pt x="659855" y="1369842"/>
                </a:cubicBezTo>
                <a:cubicBezTo>
                  <a:pt x="662875" y="1365292"/>
                  <a:pt x="664384" y="1362259"/>
                  <a:pt x="664384" y="1357709"/>
                </a:cubicBezTo>
                <a:cubicBezTo>
                  <a:pt x="664384" y="1354676"/>
                  <a:pt x="664384" y="1353159"/>
                  <a:pt x="662875" y="1350126"/>
                </a:cubicBezTo>
                <a:cubicBezTo>
                  <a:pt x="661365" y="1344060"/>
                  <a:pt x="656836" y="1333443"/>
                  <a:pt x="652307" y="1319794"/>
                </a:cubicBezTo>
                <a:cubicBezTo>
                  <a:pt x="652307" y="1319794"/>
                  <a:pt x="652307" y="1319794"/>
                  <a:pt x="649288" y="1313727"/>
                </a:cubicBezTo>
                <a:cubicBezTo>
                  <a:pt x="646268" y="1303111"/>
                  <a:pt x="641739" y="1292495"/>
                  <a:pt x="637210" y="1280362"/>
                </a:cubicBezTo>
                <a:close/>
                <a:moveTo>
                  <a:pt x="2037884" y="1259567"/>
                </a:moveTo>
                <a:cubicBezTo>
                  <a:pt x="2022788" y="1273248"/>
                  <a:pt x="2006183" y="1291489"/>
                  <a:pt x="1988069" y="1311250"/>
                </a:cubicBezTo>
                <a:cubicBezTo>
                  <a:pt x="1968444" y="1332531"/>
                  <a:pt x="1947311" y="1356852"/>
                  <a:pt x="1923158" y="1387254"/>
                </a:cubicBezTo>
                <a:cubicBezTo>
                  <a:pt x="1921648" y="1390294"/>
                  <a:pt x="1920139" y="1393334"/>
                  <a:pt x="1920139" y="1397894"/>
                </a:cubicBezTo>
                <a:cubicBezTo>
                  <a:pt x="1918629" y="1400935"/>
                  <a:pt x="1920139" y="1402455"/>
                  <a:pt x="1920139" y="1405495"/>
                </a:cubicBezTo>
                <a:cubicBezTo>
                  <a:pt x="1920139" y="1407015"/>
                  <a:pt x="1918629" y="1407015"/>
                  <a:pt x="1918629" y="1408535"/>
                </a:cubicBezTo>
                <a:cubicBezTo>
                  <a:pt x="1867304" y="1432856"/>
                  <a:pt x="1834094" y="1451097"/>
                  <a:pt x="1811451" y="1466298"/>
                </a:cubicBezTo>
                <a:cubicBezTo>
                  <a:pt x="1784279" y="1483019"/>
                  <a:pt x="1772202" y="1496700"/>
                  <a:pt x="1764655" y="1510380"/>
                </a:cubicBezTo>
                <a:cubicBezTo>
                  <a:pt x="1763145" y="1513421"/>
                  <a:pt x="1761635" y="1516461"/>
                  <a:pt x="1760126" y="1519501"/>
                </a:cubicBezTo>
                <a:cubicBezTo>
                  <a:pt x="1760126" y="1517981"/>
                  <a:pt x="1760126" y="1516461"/>
                  <a:pt x="1760126" y="1513421"/>
                </a:cubicBezTo>
                <a:cubicBezTo>
                  <a:pt x="1760126" y="1508860"/>
                  <a:pt x="1761635" y="1502780"/>
                  <a:pt x="1761635" y="1498220"/>
                </a:cubicBezTo>
                <a:cubicBezTo>
                  <a:pt x="1761635" y="1493660"/>
                  <a:pt x="1763145" y="1489099"/>
                  <a:pt x="1763145" y="1484539"/>
                </a:cubicBezTo>
                <a:cubicBezTo>
                  <a:pt x="1764655" y="1473898"/>
                  <a:pt x="1766164" y="1464778"/>
                  <a:pt x="1766164" y="1458698"/>
                </a:cubicBezTo>
                <a:cubicBezTo>
                  <a:pt x="1766164" y="1457178"/>
                  <a:pt x="1766164" y="1455657"/>
                  <a:pt x="1769183" y="1451097"/>
                </a:cubicBezTo>
                <a:cubicBezTo>
                  <a:pt x="1772202" y="1445017"/>
                  <a:pt x="1779750" y="1435896"/>
                  <a:pt x="1788807" y="1426776"/>
                </a:cubicBezTo>
                <a:cubicBezTo>
                  <a:pt x="1805413" y="1407015"/>
                  <a:pt x="1829565" y="1384214"/>
                  <a:pt x="1853718" y="1361412"/>
                </a:cubicBezTo>
                <a:cubicBezTo>
                  <a:pt x="1856737" y="1361412"/>
                  <a:pt x="1859757" y="1361412"/>
                  <a:pt x="1862776" y="1361412"/>
                </a:cubicBezTo>
                <a:cubicBezTo>
                  <a:pt x="1867304" y="1361412"/>
                  <a:pt x="1870323" y="1358372"/>
                  <a:pt x="1873343" y="1356852"/>
                </a:cubicBezTo>
                <a:cubicBezTo>
                  <a:pt x="1883909" y="1346212"/>
                  <a:pt x="1895986" y="1337091"/>
                  <a:pt x="1905043" y="1327971"/>
                </a:cubicBezTo>
                <a:cubicBezTo>
                  <a:pt x="1911081" y="1323410"/>
                  <a:pt x="1921648" y="1317330"/>
                  <a:pt x="1936744" y="1308210"/>
                </a:cubicBezTo>
                <a:cubicBezTo>
                  <a:pt x="1950330" y="1300609"/>
                  <a:pt x="1966935" y="1293009"/>
                  <a:pt x="1989578" y="1282368"/>
                </a:cubicBezTo>
                <a:cubicBezTo>
                  <a:pt x="2003164" y="1274768"/>
                  <a:pt x="2019769" y="1268687"/>
                  <a:pt x="2037884" y="1259567"/>
                </a:cubicBezTo>
                <a:close/>
                <a:moveTo>
                  <a:pt x="2377263" y="1244714"/>
                </a:moveTo>
                <a:cubicBezTo>
                  <a:pt x="2377263" y="1244714"/>
                  <a:pt x="2377263" y="1244714"/>
                  <a:pt x="2378772" y="1246232"/>
                </a:cubicBezTo>
                <a:cubicBezTo>
                  <a:pt x="2383300" y="1247750"/>
                  <a:pt x="2395373" y="1252305"/>
                  <a:pt x="2407447" y="1258378"/>
                </a:cubicBezTo>
                <a:cubicBezTo>
                  <a:pt x="2411974" y="1259896"/>
                  <a:pt x="2418011" y="1262932"/>
                  <a:pt x="2421029" y="1265969"/>
                </a:cubicBezTo>
                <a:cubicBezTo>
                  <a:pt x="2422538" y="1267487"/>
                  <a:pt x="2424048" y="1269005"/>
                  <a:pt x="2424048" y="1270523"/>
                </a:cubicBezTo>
                <a:cubicBezTo>
                  <a:pt x="2425557" y="1272042"/>
                  <a:pt x="2425557" y="1272042"/>
                  <a:pt x="2425557" y="1273560"/>
                </a:cubicBezTo>
                <a:cubicBezTo>
                  <a:pt x="2424048" y="1275078"/>
                  <a:pt x="2422538" y="1276596"/>
                  <a:pt x="2419520" y="1278114"/>
                </a:cubicBezTo>
                <a:cubicBezTo>
                  <a:pt x="2416502" y="1279633"/>
                  <a:pt x="2411974" y="1281151"/>
                  <a:pt x="2404428" y="1282669"/>
                </a:cubicBezTo>
                <a:cubicBezTo>
                  <a:pt x="2404428" y="1282669"/>
                  <a:pt x="2359153" y="1299369"/>
                  <a:pt x="2307840" y="1317587"/>
                </a:cubicBezTo>
                <a:cubicBezTo>
                  <a:pt x="2282184" y="1326697"/>
                  <a:pt x="2256528" y="1335806"/>
                  <a:pt x="2233890" y="1343397"/>
                </a:cubicBezTo>
                <a:cubicBezTo>
                  <a:pt x="2211252" y="1352506"/>
                  <a:pt x="2193142" y="1360097"/>
                  <a:pt x="2182578" y="1364652"/>
                </a:cubicBezTo>
                <a:cubicBezTo>
                  <a:pt x="2164468" y="1375279"/>
                  <a:pt x="2131266" y="1390461"/>
                  <a:pt x="2098064" y="1408679"/>
                </a:cubicBezTo>
                <a:cubicBezTo>
                  <a:pt x="2076935" y="1419307"/>
                  <a:pt x="2055806" y="1432971"/>
                  <a:pt x="2039205" y="1446634"/>
                </a:cubicBezTo>
                <a:cubicBezTo>
                  <a:pt x="2030150" y="1454225"/>
                  <a:pt x="2021095" y="1463335"/>
                  <a:pt x="2016568" y="1470926"/>
                </a:cubicBezTo>
                <a:cubicBezTo>
                  <a:pt x="2016568" y="1470926"/>
                  <a:pt x="2016568" y="1470926"/>
                  <a:pt x="2015058" y="1470926"/>
                </a:cubicBezTo>
                <a:cubicBezTo>
                  <a:pt x="2015058" y="1470926"/>
                  <a:pt x="2015058" y="1472444"/>
                  <a:pt x="2013549" y="1473962"/>
                </a:cubicBezTo>
                <a:cubicBezTo>
                  <a:pt x="2002985" y="1481553"/>
                  <a:pt x="1992421" y="1487626"/>
                  <a:pt x="1983365" y="1495217"/>
                </a:cubicBezTo>
                <a:cubicBezTo>
                  <a:pt x="1915452" y="1539245"/>
                  <a:pt x="1862631" y="1581754"/>
                  <a:pt x="1862631" y="1581754"/>
                </a:cubicBezTo>
                <a:cubicBezTo>
                  <a:pt x="1858103" y="1583272"/>
                  <a:pt x="1853576" y="1583272"/>
                  <a:pt x="1849048" y="1584791"/>
                </a:cubicBezTo>
                <a:cubicBezTo>
                  <a:pt x="1838484" y="1586309"/>
                  <a:pt x="1829429" y="1587827"/>
                  <a:pt x="1818864" y="1587827"/>
                </a:cubicBezTo>
                <a:cubicBezTo>
                  <a:pt x="1800754" y="1587827"/>
                  <a:pt x="1785662" y="1583272"/>
                  <a:pt x="1775098" y="1574163"/>
                </a:cubicBezTo>
                <a:cubicBezTo>
                  <a:pt x="1775098" y="1572645"/>
                  <a:pt x="1773589" y="1568090"/>
                  <a:pt x="1772079" y="1560499"/>
                </a:cubicBezTo>
                <a:cubicBezTo>
                  <a:pt x="1770570" y="1554427"/>
                  <a:pt x="1767552" y="1545317"/>
                  <a:pt x="1767552" y="1537726"/>
                </a:cubicBezTo>
                <a:cubicBezTo>
                  <a:pt x="1773589" y="1534690"/>
                  <a:pt x="1778116" y="1530135"/>
                  <a:pt x="1779625" y="1525581"/>
                </a:cubicBezTo>
                <a:cubicBezTo>
                  <a:pt x="1779625" y="1522544"/>
                  <a:pt x="1779625" y="1521026"/>
                  <a:pt x="1781135" y="1519508"/>
                </a:cubicBezTo>
                <a:cubicBezTo>
                  <a:pt x="1785662" y="1511917"/>
                  <a:pt x="1794717" y="1499771"/>
                  <a:pt x="1821883" y="1481553"/>
                </a:cubicBezTo>
                <a:cubicBezTo>
                  <a:pt x="1844520" y="1466371"/>
                  <a:pt x="1879232" y="1448153"/>
                  <a:pt x="1926016" y="1425380"/>
                </a:cubicBezTo>
                <a:cubicBezTo>
                  <a:pt x="1929035" y="1423861"/>
                  <a:pt x="1932053" y="1422343"/>
                  <a:pt x="1933562" y="1420825"/>
                </a:cubicBezTo>
                <a:cubicBezTo>
                  <a:pt x="1933562" y="1419307"/>
                  <a:pt x="1935072" y="1419307"/>
                  <a:pt x="1935072" y="1417789"/>
                </a:cubicBezTo>
                <a:cubicBezTo>
                  <a:pt x="1936581" y="1417789"/>
                  <a:pt x="1936581" y="1417789"/>
                  <a:pt x="1938090" y="1417789"/>
                </a:cubicBezTo>
                <a:cubicBezTo>
                  <a:pt x="1941108" y="1417789"/>
                  <a:pt x="1944127" y="1417789"/>
                  <a:pt x="1945636" y="1416270"/>
                </a:cubicBezTo>
                <a:cubicBezTo>
                  <a:pt x="1945636" y="1416270"/>
                  <a:pt x="1945636" y="1416270"/>
                  <a:pt x="1948654" y="1416270"/>
                </a:cubicBezTo>
                <a:cubicBezTo>
                  <a:pt x="1948654" y="1416270"/>
                  <a:pt x="1948654" y="1416270"/>
                  <a:pt x="1951673" y="1414752"/>
                </a:cubicBezTo>
                <a:cubicBezTo>
                  <a:pt x="1981856" y="1401088"/>
                  <a:pt x="2010531" y="1385906"/>
                  <a:pt x="2042224" y="1370724"/>
                </a:cubicBezTo>
                <a:cubicBezTo>
                  <a:pt x="2098064" y="1344915"/>
                  <a:pt x="2155413" y="1316069"/>
                  <a:pt x="2214271" y="1294815"/>
                </a:cubicBezTo>
                <a:cubicBezTo>
                  <a:pt x="2215780" y="1294815"/>
                  <a:pt x="2215780" y="1293296"/>
                  <a:pt x="2217289" y="1293296"/>
                </a:cubicBezTo>
                <a:cubicBezTo>
                  <a:pt x="2227854" y="1287224"/>
                  <a:pt x="2238418" y="1279633"/>
                  <a:pt x="2248982" y="1272042"/>
                </a:cubicBezTo>
                <a:cubicBezTo>
                  <a:pt x="2291239" y="1259896"/>
                  <a:pt x="2333497" y="1249269"/>
                  <a:pt x="2377263" y="1244714"/>
                </a:cubicBezTo>
                <a:close/>
                <a:moveTo>
                  <a:pt x="138959" y="1160049"/>
                </a:moveTo>
                <a:cubicBezTo>
                  <a:pt x="148025" y="1160049"/>
                  <a:pt x="158602" y="1160049"/>
                  <a:pt x="172201" y="1160049"/>
                </a:cubicBezTo>
                <a:cubicBezTo>
                  <a:pt x="172201" y="1160049"/>
                  <a:pt x="173712" y="1160049"/>
                  <a:pt x="173712" y="1160049"/>
                </a:cubicBezTo>
                <a:cubicBezTo>
                  <a:pt x="212999" y="1160049"/>
                  <a:pt x="262862" y="1163089"/>
                  <a:pt x="293083" y="1172210"/>
                </a:cubicBezTo>
                <a:cubicBezTo>
                  <a:pt x="294594" y="1172210"/>
                  <a:pt x="296105" y="1173731"/>
                  <a:pt x="296105" y="1173731"/>
                </a:cubicBezTo>
                <a:cubicBezTo>
                  <a:pt x="320281" y="1214776"/>
                  <a:pt x="339925" y="1248220"/>
                  <a:pt x="342947" y="1255821"/>
                </a:cubicBezTo>
                <a:cubicBezTo>
                  <a:pt x="344458" y="1255821"/>
                  <a:pt x="344458" y="1258861"/>
                  <a:pt x="345969" y="1263421"/>
                </a:cubicBezTo>
                <a:cubicBezTo>
                  <a:pt x="348991" y="1269502"/>
                  <a:pt x="352013" y="1278623"/>
                  <a:pt x="356546" y="1290785"/>
                </a:cubicBezTo>
                <a:cubicBezTo>
                  <a:pt x="364101" y="1309027"/>
                  <a:pt x="376189" y="1340951"/>
                  <a:pt x="391299" y="1374395"/>
                </a:cubicBezTo>
                <a:cubicBezTo>
                  <a:pt x="416987" y="1435202"/>
                  <a:pt x="453251" y="1515772"/>
                  <a:pt x="483472" y="1556817"/>
                </a:cubicBezTo>
                <a:cubicBezTo>
                  <a:pt x="492538" y="1570499"/>
                  <a:pt x="501604" y="1579620"/>
                  <a:pt x="510670" y="1585701"/>
                </a:cubicBezTo>
                <a:cubicBezTo>
                  <a:pt x="516714" y="1588741"/>
                  <a:pt x="522759" y="1591781"/>
                  <a:pt x="528803" y="1591781"/>
                </a:cubicBezTo>
                <a:cubicBezTo>
                  <a:pt x="528803" y="1591781"/>
                  <a:pt x="528803" y="1591781"/>
                  <a:pt x="530314" y="1591781"/>
                </a:cubicBezTo>
                <a:cubicBezTo>
                  <a:pt x="530314" y="1590261"/>
                  <a:pt x="531825" y="1590261"/>
                  <a:pt x="533336" y="1590261"/>
                </a:cubicBezTo>
                <a:cubicBezTo>
                  <a:pt x="533336" y="1590261"/>
                  <a:pt x="533336" y="1590261"/>
                  <a:pt x="534847" y="1590261"/>
                </a:cubicBezTo>
                <a:cubicBezTo>
                  <a:pt x="534847" y="1590261"/>
                  <a:pt x="534847" y="1590261"/>
                  <a:pt x="536358" y="1590261"/>
                </a:cubicBezTo>
                <a:cubicBezTo>
                  <a:pt x="537869" y="1590261"/>
                  <a:pt x="539380" y="1588741"/>
                  <a:pt x="540891" y="1588741"/>
                </a:cubicBezTo>
                <a:cubicBezTo>
                  <a:pt x="540891" y="1588741"/>
                  <a:pt x="540891" y="1588741"/>
                  <a:pt x="543913" y="1588741"/>
                </a:cubicBezTo>
                <a:cubicBezTo>
                  <a:pt x="554490" y="1585701"/>
                  <a:pt x="563556" y="1582660"/>
                  <a:pt x="572622" y="1579620"/>
                </a:cubicBezTo>
                <a:cubicBezTo>
                  <a:pt x="586222" y="1575059"/>
                  <a:pt x="601332" y="1567458"/>
                  <a:pt x="614931" y="1558337"/>
                </a:cubicBezTo>
                <a:cubicBezTo>
                  <a:pt x="614931" y="1559858"/>
                  <a:pt x="614931" y="1562898"/>
                  <a:pt x="614931" y="1564418"/>
                </a:cubicBezTo>
                <a:cubicBezTo>
                  <a:pt x="614931" y="1585701"/>
                  <a:pt x="611909" y="1605463"/>
                  <a:pt x="611909" y="1623705"/>
                </a:cubicBezTo>
                <a:cubicBezTo>
                  <a:pt x="611909" y="1641947"/>
                  <a:pt x="607376" y="1655629"/>
                  <a:pt x="601332" y="1664750"/>
                </a:cubicBezTo>
                <a:cubicBezTo>
                  <a:pt x="598310" y="1669311"/>
                  <a:pt x="596799" y="1673871"/>
                  <a:pt x="593777" y="1675392"/>
                </a:cubicBezTo>
                <a:cubicBezTo>
                  <a:pt x="593777" y="1676912"/>
                  <a:pt x="592266" y="1676912"/>
                  <a:pt x="592266" y="1678432"/>
                </a:cubicBezTo>
                <a:cubicBezTo>
                  <a:pt x="589244" y="1678432"/>
                  <a:pt x="584710" y="1678432"/>
                  <a:pt x="581688" y="1678432"/>
                </a:cubicBezTo>
                <a:cubicBezTo>
                  <a:pt x="536358" y="1678432"/>
                  <a:pt x="494049" y="1649548"/>
                  <a:pt x="462318" y="1620665"/>
                </a:cubicBezTo>
                <a:cubicBezTo>
                  <a:pt x="445696" y="1605463"/>
                  <a:pt x="432097" y="1590261"/>
                  <a:pt x="423031" y="1579620"/>
                </a:cubicBezTo>
                <a:cubicBezTo>
                  <a:pt x="418498" y="1573539"/>
                  <a:pt x="415476" y="1568979"/>
                  <a:pt x="412454" y="1565938"/>
                </a:cubicBezTo>
                <a:cubicBezTo>
                  <a:pt x="412454" y="1564418"/>
                  <a:pt x="410943" y="1562898"/>
                  <a:pt x="410943" y="1562898"/>
                </a:cubicBezTo>
                <a:cubicBezTo>
                  <a:pt x="410943" y="1562898"/>
                  <a:pt x="410943" y="1562898"/>
                  <a:pt x="409432" y="1561378"/>
                </a:cubicBezTo>
                <a:cubicBezTo>
                  <a:pt x="315748" y="1404799"/>
                  <a:pt x="126870" y="1248220"/>
                  <a:pt x="125359" y="1248220"/>
                </a:cubicBezTo>
                <a:cubicBezTo>
                  <a:pt x="125359" y="1248220"/>
                  <a:pt x="125359" y="1248220"/>
                  <a:pt x="125359" y="1246699"/>
                </a:cubicBezTo>
                <a:cubicBezTo>
                  <a:pt x="111760" y="1237578"/>
                  <a:pt x="102694" y="1229977"/>
                  <a:pt x="98161" y="1220856"/>
                </a:cubicBezTo>
                <a:cubicBezTo>
                  <a:pt x="92117" y="1213255"/>
                  <a:pt x="90606" y="1207175"/>
                  <a:pt x="90606" y="1201094"/>
                </a:cubicBezTo>
                <a:cubicBezTo>
                  <a:pt x="90606" y="1188932"/>
                  <a:pt x="98161" y="1178291"/>
                  <a:pt x="105716" y="1172210"/>
                </a:cubicBezTo>
                <a:cubicBezTo>
                  <a:pt x="110249" y="1167650"/>
                  <a:pt x="113271" y="1166130"/>
                  <a:pt x="117804" y="1163089"/>
                </a:cubicBezTo>
                <a:cubicBezTo>
                  <a:pt x="119315" y="1163089"/>
                  <a:pt x="120826" y="1161569"/>
                  <a:pt x="120826" y="1161569"/>
                </a:cubicBezTo>
                <a:cubicBezTo>
                  <a:pt x="120826" y="1161569"/>
                  <a:pt x="120826" y="1161569"/>
                  <a:pt x="122337" y="1161569"/>
                </a:cubicBezTo>
                <a:cubicBezTo>
                  <a:pt x="122337" y="1161569"/>
                  <a:pt x="122337" y="1161569"/>
                  <a:pt x="123849" y="1161569"/>
                </a:cubicBezTo>
                <a:cubicBezTo>
                  <a:pt x="125359" y="1161569"/>
                  <a:pt x="131404" y="1160049"/>
                  <a:pt x="138959" y="1160049"/>
                </a:cubicBezTo>
                <a:close/>
                <a:moveTo>
                  <a:pt x="2386938" y="1146681"/>
                </a:moveTo>
                <a:cubicBezTo>
                  <a:pt x="2386938" y="1146681"/>
                  <a:pt x="2386938" y="1146681"/>
                  <a:pt x="2386938" y="1148202"/>
                </a:cubicBezTo>
                <a:cubicBezTo>
                  <a:pt x="2386938" y="1148202"/>
                  <a:pt x="2385428" y="1151244"/>
                  <a:pt x="2382407" y="1152765"/>
                </a:cubicBezTo>
                <a:cubicBezTo>
                  <a:pt x="2379386" y="1155808"/>
                  <a:pt x="2373345" y="1160371"/>
                  <a:pt x="2367303" y="1164935"/>
                </a:cubicBezTo>
                <a:cubicBezTo>
                  <a:pt x="2344648" y="1183188"/>
                  <a:pt x="2305379" y="1212090"/>
                  <a:pt x="2263090" y="1239470"/>
                </a:cubicBezTo>
                <a:cubicBezTo>
                  <a:pt x="2255538" y="1244033"/>
                  <a:pt x="2247986" y="1250118"/>
                  <a:pt x="2241945" y="1254681"/>
                </a:cubicBezTo>
                <a:cubicBezTo>
                  <a:pt x="2229862" y="1262287"/>
                  <a:pt x="2219290" y="1269893"/>
                  <a:pt x="2208717" y="1275977"/>
                </a:cubicBezTo>
                <a:cubicBezTo>
                  <a:pt x="2119607" y="1309442"/>
                  <a:pt x="2036538" y="1353555"/>
                  <a:pt x="1958000" y="1390062"/>
                </a:cubicBezTo>
                <a:cubicBezTo>
                  <a:pt x="1953469" y="1391583"/>
                  <a:pt x="1948938" y="1394626"/>
                  <a:pt x="1944407" y="1396147"/>
                </a:cubicBezTo>
                <a:cubicBezTo>
                  <a:pt x="1942897" y="1397668"/>
                  <a:pt x="1941387" y="1397668"/>
                  <a:pt x="1938366" y="1399189"/>
                </a:cubicBezTo>
                <a:cubicBezTo>
                  <a:pt x="1942897" y="1393104"/>
                  <a:pt x="1947428" y="1388541"/>
                  <a:pt x="1951959" y="1382456"/>
                </a:cubicBezTo>
                <a:cubicBezTo>
                  <a:pt x="1968573" y="1362682"/>
                  <a:pt x="1985187" y="1342907"/>
                  <a:pt x="2001800" y="1323132"/>
                </a:cubicBezTo>
                <a:cubicBezTo>
                  <a:pt x="2022945" y="1300315"/>
                  <a:pt x="2042580" y="1280541"/>
                  <a:pt x="2060704" y="1263808"/>
                </a:cubicBezTo>
                <a:cubicBezTo>
                  <a:pt x="2078828" y="1248597"/>
                  <a:pt x="2095442" y="1236428"/>
                  <a:pt x="2109035" y="1231864"/>
                </a:cubicBezTo>
                <a:cubicBezTo>
                  <a:pt x="2181531" y="1209047"/>
                  <a:pt x="2226841" y="1192315"/>
                  <a:pt x="2238924" y="1189273"/>
                </a:cubicBezTo>
                <a:cubicBezTo>
                  <a:pt x="2244966" y="1186230"/>
                  <a:pt x="2266110" y="1178625"/>
                  <a:pt x="2288766" y="1171019"/>
                </a:cubicBezTo>
                <a:cubicBezTo>
                  <a:pt x="2299338" y="1166456"/>
                  <a:pt x="2311421" y="1161892"/>
                  <a:pt x="2320483" y="1160371"/>
                </a:cubicBezTo>
                <a:cubicBezTo>
                  <a:pt x="2331055" y="1157329"/>
                  <a:pt x="2338607" y="1155808"/>
                  <a:pt x="2343138" y="1155808"/>
                </a:cubicBezTo>
                <a:cubicBezTo>
                  <a:pt x="2347669" y="1155808"/>
                  <a:pt x="2350690" y="1155808"/>
                  <a:pt x="2353710" y="1155808"/>
                </a:cubicBezTo>
                <a:cubicBezTo>
                  <a:pt x="2367303" y="1155808"/>
                  <a:pt x="2379386" y="1152765"/>
                  <a:pt x="2379386" y="1152765"/>
                </a:cubicBezTo>
                <a:cubicBezTo>
                  <a:pt x="2379386" y="1152765"/>
                  <a:pt x="2379386" y="1152765"/>
                  <a:pt x="2380896" y="1152765"/>
                </a:cubicBezTo>
                <a:cubicBezTo>
                  <a:pt x="2380896" y="1152765"/>
                  <a:pt x="2380896" y="1152765"/>
                  <a:pt x="2386938" y="1146681"/>
                </a:cubicBezTo>
                <a:close/>
                <a:moveTo>
                  <a:pt x="2327432" y="1137769"/>
                </a:moveTo>
                <a:cubicBezTo>
                  <a:pt x="2328948" y="1137769"/>
                  <a:pt x="2330465" y="1137769"/>
                  <a:pt x="2331981" y="1137769"/>
                </a:cubicBezTo>
                <a:cubicBezTo>
                  <a:pt x="2325916" y="1137769"/>
                  <a:pt x="2319851" y="1139301"/>
                  <a:pt x="2315302" y="1140832"/>
                </a:cubicBezTo>
                <a:cubicBezTo>
                  <a:pt x="2306204" y="1143896"/>
                  <a:pt x="2294074" y="1146959"/>
                  <a:pt x="2280427" y="1153086"/>
                </a:cubicBezTo>
                <a:cubicBezTo>
                  <a:pt x="2265264" y="1157682"/>
                  <a:pt x="2251618" y="1163809"/>
                  <a:pt x="2241004" y="1166872"/>
                </a:cubicBezTo>
                <a:cubicBezTo>
                  <a:pt x="2236455" y="1168404"/>
                  <a:pt x="2233423" y="1169936"/>
                  <a:pt x="2231906" y="1171467"/>
                </a:cubicBezTo>
                <a:cubicBezTo>
                  <a:pt x="2216743" y="1176063"/>
                  <a:pt x="2201581" y="1180658"/>
                  <a:pt x="2186418" y="1186785"/>
                </a:cubicBezTo>
                <a:cubicBezTo>
                  <a:pt x="2213711" y="1176063"/>
                  <a:pt x="2237971" y="1165340"/>
                  <a:pt x="2257683" y="1157682"/>
                </a:cubicBezTo>
                <a:cubicBezTo>
                  <a:pt x="2269813" y="1153086"/>
                  <a:pt x="2280427" y="1148491"/>
                  <a:pt x="2288009" y="1145428"/>
                </a:cubicBezTo>
                <a:cubicBezTo>
                  <a:pt x="2295590" y="1142364"/>
                  <a:pt x="2300139" y="1140832"/>
                  <a:pt x="2300139" y="1140832"/>
                </a:cubicBezTo>
                <a:cubicBezTo>
                  <a:pt x="2307720" y="1137769"/>
                  <a:pt x="2316818" y="1137769"/>
                  <a:pt x="2327432" y="1137769"/>
                </a:cubicBezTo>
                <a:close/>
                <a:moveTo>
                  <a:pt x="2116607" y="1015972"/>
                </a:moveTo>
                <a:cubicBezTo>
                  <a:pt x="2080393" y="1047898"/>
                  <a:pt x="2035125" y="1090466"/>
                  <a:pt x="1998911" y="1125433"/>
                </a:cubicBezTo>
                <a:cubicBezTo>
                  <a:pt x="1967224" y="1157359"/>
                  <a:pt x="1947608" y="1178643"/>
                  <a:pt x="1938555" y="1190805"/>
                </a:cubicBezTo>
                <a:cubicBezTo>
                  <a:pt x="1909885" y="1230332"/>
                  <a:pt x="1858582" y="1292664"/>
                  <a:pt x="1826895" y="1327631"/>
                </a:cubicBezTo>
                <a:cubicBezTo>
                  <a:pt x="1822368" y="1332191"/>
                  <a:pt x="1820859" y="1339793"/>
                  <a:pt x="1822368" y="1345874"/>
                </a:cubicBezTo>
                <a:cubicBezTo>
                  <a:pt x="1819350" y="1348915"/>
                  <a:pt x="1816333" y="1351955"/>
                  <a:pt x="1813315" y="1354996"/>
                </a:cubicBezTo>
                <a:cubicBezTo>
                  <a:pt x="1811806" y="1356516"/>
                  <a:pt x="1810297" y="1358036"/>
                  <a:pt x="1808788" y="1358036"/>
                </a:cubicBezTo>
                <a:cubicBezTo>
                  <a:pt x="1807279" y="1359557"/>
                  <a:pt x="1805770" y="1359557"/>
                  <a:pt x="1805770" y="1359557"/>
                </a:cubicBezTo>
                <a:cubicBezTo>
                  <a:pt x="1802752" y="1362597"/>
                  <a:pt x="1798226" y="1365638"/>
                  <a:pt x="1793699" y="1370199"/>
                </a:cubicBezTo>
                <a:cubicBezTo>
                  <a:pt x="1787663" y="1376280"/>
                  <a:pt x="1780119" y="1385401"/>
                  <a:pt x="1772574" y="1391483"/>
                </a:cubicBezTo>
                <a:cubicBezTo>
                  <a:pt x="1765029" y="1399084"/>
                  <a:pt x="1757485" y="1403645"/>
                  <a:pt x="1752958" y="1403645"/>
                </a:cubicBezTo>
                <a:cubicBezTo>
                  <a:pt x="1752958" y="1403645"/>
                  <a:pt x="1752958" y="1403645"/>
                  <a:pt x="1751449" y="1403645"/>
                </a:cubicBezTo>
                <a:cubicBezTo>
                  <a:pt x="1749940" y="1403645"/>
                  <a:pt x="1746922" y="1402125"/>
                  <a:pt x="1743905" y="1399084"/>
                </a:cubicBezTo>
                <a:cubicBezTo>
                  <a:pt x="1739378" y="1393003"/>
                  <a:pt x="1736360" y="1383881"/>
                  <a:pt x="1736360" y="1374759"/>
                </a:cubicBezTo>
                <a:cubicBezTo>
                  <a:pt x="1736360" y="1368678"/>
                  <a:pt x="1737869" y="1362597"/>
                  <a:pt x="1739378" y="1356516"/>
                </a:cubicBezTo>
                <a:cubicBezTo>
                  <a:pt x="1740887" y="1353475"/>
                  <a:pt x="1740887" y="1351955"/>
                  <a:pt x="1742396" y="1350435"/>
                </a:cubicBezTo>
                <a:cubicBezTo>
                  <a:pt x="1745413" y="1342833"/>
                  <a:pt x="1749940" y="1335232"/>
                  <a:pt x="1752958" y="1332191"/>
                </a:cubicBezTo>
                <a:cubicBezTo>
                  <a:pt x="1755976" y="1330671"/>
                  <a:pt x="1760503" y="1326110"/>
                  <a:pt x="1768047" y="1316989"/>
                </a:cubicBezTo>
                <a:cubicBezTo>
                  <a:pt x="1799734" y="1286583"/>
                  <a:pt x="1876689" y="1210569"/>
                  <a:pt x="1971751" y="1129993"/>
                </a:cubicBezTo>
                <a:cubicBezTo>
                  <a:pt x="2017018" y="1091986"/>
                  <a:pt x="2066813" y="1050939"/>
                  <a:pt x="2116607" y="1015972"/>
                </a:cubicBezTo>
                <a:close/>
                <a:moveTo>
                  <a:pt x="253404" y="950617"/>
                </a:moveTo>
                <a:cubicBezTo>
                  <a:pt x="253404" y="950617"/>
                  <a:pt x="254912" y="950617"/>
                  <a:pt x="256420" y="950617"/>
                </a:cubicBezTo>
                <a:cubicBezTo>
                  <a:pt x="259437" y="959747"/>
                  <a:pt x="262454" y="968877"/>
                  <a:pt x="268487" y="979528"/>
                </a:cubicBezTo>
                <a:cubicBezTo>
                  <a:pt x="294129" y="1035830"/>
                  <a:pt x="360495" y="1151475"/>
                  <a:pt x="387645" y="1197125"/>
                </a:cubicBezTo>
                <a:cubicBezTo>
                  <a:pt x="395187" y="1212342"/>
                  <a:pt x="401220" y="1221472"/>
                  <a:pt x="402729" y="1224515"/>
                </a:cubicBezTo>
                <a:cubicBezTo>
                  <a:pt x="404237" y="1226037"/>
                  <a:pt x="407254" y="1232123"/>
                  <a:pt x="411779" y="1241253"/>
                </a:cubicBezTo>
                <a:cubicBezTo>
                  <a:pt x="419320" y="1256470"/>
                  <a:pt x="426862" y="1270165"/>
                  <a:pt x="434404" y="1282338"/>
                </a:cubicBezTo>
                <a:cubicBezTo>
                  <a:pt x="450995" y="1312771"/>
                  <a:pt x="476637" y="1356899"/>
                  <a:pt x="503787" y="1393419"/>
                </a:cubicBezTo>
                <a:cubicBezTo>
                  <a:pt x="521887" y="1420808"/>
                  <a:pt x="538478" y="1440590"/>
                  <a:pt x="553562" y="1451242"/>
                </a:cubicBezTo>
                <a:cubicBezTo>
                  <a:pt x="564120" y="1460371"/>
                  <a:pt x="574678" y="1466458"/>
                  <a:pt x="583728" y="1466458"/>
                </a:cubicBezTo>
                <a:cubicBezTo>
                  <a:pt x="606354" y="1469501"/>
                  <a:pt x="625962" y="1472545"/>
                  <a:pt x="644062" y="1474066"/>
                </a:cubicBezTo>
                <a:cubicBezTo>
                  <a:pt x="663670" y="1477110"/>
                  <a:pt x="674228" y="1478631"/>
                  <a:pt x="680262" y="1478631"/>
                </a:cubicBezTo>
                <a:cubicBezTo>
                  <a:pt x="680262" y="1478631"/>
                  <a:pt x="680262" y="1478631"/>
                  <a:pt x="681770" y="1478631"/>
                </a:cubicBezTo>
                <a:cubicBezTo>
                  <a:pt x="681770" y="1481675"/>
                  <a:pt x="681770" y="1484718"/>
                  <a:pt x="681770" y="1486240"/>
                </a:cubicBezTo>
                <a:cubicBezTo>
                  <a:pt x="681770" y="1498413"/>
                  <a:pt x="680262" y="1506021"/>
                  <a:pt x="678753" y="1512108"/>
                </a:cubicBezTo>
                <a:cubicBezTo>
                  <a:pt x="677245" y="1513629"/>
                  <a:pt x="677245" y="1513629"/>
                  <a:pt x="677245" y="1515151"/>
                </a:cubicBezTo>
                <a:cubicBezTo>
                  <a:pt x="671212" y="1512108"/>
                  <a:pt x="662162" y="1509064"/>
                  <a:pt x="651604" y="1509064"/>
                </a:cubicBezTo>
                <a:cubicBezTo>
                  <a:pt x="641045" y="1509064"/>
                  <a:pt x="627470" y="1513629"/>
                  <a:pt x="616912" y="1528846"/>
                </a:cubicBezTo>
                <a:cubicBezTo>
                  <a:pt x="606354" y="1544062"/>
                  <a:pt x="585237" y="1556236"/>
                  <a:pt x="564120" y="1562322"/>
                </a:cubicBezTo>
                <a:cubicBezTo>
                  <a:pt x="555070" y="1566887"/>
                  <a:pt x="546020" y="1568409"/>
                  <a:pt x="538478" y="1569931"/>
                </a:cubicBezTo>
                <a:cubicBezTo>
                  <a:pt x="535462" y="1571452"/>
                  <a:pt x="532445" y="1571452"/>
                  <a:pt x="530937" y="1572974"/>
                </a:cubicBezTo>
                <a:cubicBezTo>
                  <a:pt x="529428" y="1572974"/>
                  <a:pt x="527920" y="1572974"/>
                  <a:pt x="527920" y="1572974"/>
                </a:cubicBezTo>
                <a:cubicBezTo>
                  <a:pt x="524903" y="1572974"/>
                  <a:pt x="523395" y="1571452"/>
                  <a:pt x="520379" y="1569931"/>
                </a:cubicBezTo>
                <a:cubicBezTo>
                  <a:pt x="514345" y="1565366"/>
                  <a:pt x="505295" y="1557757"/>
                  <a:pt x="497753" y="1547106"/>
                </a:cubicBezTo>
                <a:cubicBezTo>
                  <a:pt x="469095" y="1507543"/>
                  <a:pt x="435912" y="1432982"/>
                  <a:pt x="407254" y="1367550"/>
                </a:cubicBezTo>
                <a:cubicBezTo>
                  <a:pt x="393679" y="1335596"/>
                  <a:pt x="383120" y="1305163"/>
                  <a:pt x="374070" y="1283859"/>
                </a:cubicBezTo>
                <a:cubicBezTo>
                  <a:pt x="369545" y="1273208"/>
                  <a:pt x="366529" y="1264078"/>
                  <a:pt x="363512" y="1257991"/>
                </a:cubicBezTo>
                <a:cubicBezTo>
                  <a:pt x="362004" y="1251905"/>
                  <a:pt x="360495" y="1248861"/>
                  <a:pt x="360495" y="1248861"/>
                </a:cubicBezTo>
                <a:cubicBezTo>
                  <a:pt x="360495" y="1248861"/>
                  <a:pt x="360495" y="1248861"/>
                  <a:pt x="360495" y="1247340"/>
                </a:cubicBezTo>
                <a:cubicBezTo>
                  <a:pt x="360495" y="1247340"/>
                  <a:pt x="337870" y="1207777"/>
                  <a:pt x="309212" y="1159084"/>
                </a:cubicBezTo>
                <a:cubicBezTo>
                  <a:pt x="304687" y="1151475"/>
                  <a:pt x="300162" y="1142345"/>
                  <a:pt x="294129" y="1133216"/>
                </a:cubicBezTo>
                <a:cubicBezTo>
                  <a:pt x="277537" y="1104304"/>
                  <a:pt x="257929" y="1072349"/>
                  <a:pt x="242845" y="1046481"/>
                </a:cubicBezTo>
                <a:cubicBezTo>
                  <a:pt x="226254" y="1020613"/>
                  <a:pt x="212679" y="1000832"/>
                  <a:pt x="205137" y="990180"/>
                </a:cubicBezTo>
                <a:cubicBezTo>
                  <a:pt x="197596" y="981050"/>
                  <a:pt x="194579" y="973442"/>
                  <a:pt x="196087" y="970398"/>
                </a:cubicBezTo>
                <a:cubicBezTo>
                  <a:pt x="196087" y="967355"/>
                  <a:pt x="196087" y="967355"/>
                  <a:pt x="197596" y="965833"/>
                </a:cubicBezTo>
                <a:cubicBezTo>
                  <a:pt x="199104" y="962790"/>
                  <a:pt x="202120" y="962790"/>
                  <a:pt x="205137" y="961269"/>
                </a:cubicBezTo>
                <a:cubicBezTo>
                  <a:pt x="206646" y="961269"/>
                  <a:pt x="208154" y="961269"/>
                  <a:pt x="209662" y="961269"/>
                </a:cubicBezTo>
                <a:cubicBezTo>
                  <a:pt x="209662" y="961269"/>
                  <a:pt x="209662" y="961269"/>
                  <a:pt x="211170" y="961269"/>
                </a:cubicBezTo>
                <a:cubicBezTo>
                  <a:pt x="211170" y="961269"/>
                  <a:pt x="211170" y="961269"/>
                  <a:pt x="212679" y="961269"/>
                </a:cubicBezTo>
                <a:cubicBezTo>
                  <a:pt x="212679" y="961269"/>
                  <a:pt x="212679" y="961269"/>
                  <a:pt x="214187" y="959747"/>
                </a:cubicBezTo>
                <a:cubicBezTo>
                  <a:pt x="224745" y="952139"/>
                  <a:pt x="239829" y="950617"/>
                  <a:pt x="253404" y="950617"/>
                </a:cubicBezTo>
                <a:close/>
                <a:moveTo>
                  <a:pt x="288438" y="898630"/>
                </a:moveTo>
                <a:cubicBezTo>
                  <a:pt x="289945" y="898630"/>
                  <a:pt x="292960" y="900152"/>
                  <a:pt x="297481" y="900152"/>
                </a:cubicBezTo>
                <a:cubicBezTo>
                  <a:pt x="306523" y="903195"/>
                  <a:pt x="318580" y="906238"/>
                  <a:pt x="332144" y="910802"/>
                </a:cubicBezTo>
                <a:cubicBezTo>
                  <a:pt x="338173" y="918410"/>
                  <a:pt x="344201" y="927540"/>
                  <a:pt x="350229" y="935148"/>
                </a:cubicBezTo>
                <a:cubicBezTo>
                  <a:pt x="416542" y="1029485"/>
                  <a:pt x="460248" y="1108606"/>
                  <a:pt x="479840" y="1170990"/>
                </a:cubicBezTo>
                <a:cubicBezTo>
                  <a:pt x="519025" y="1289672"/>
                  <a:pt x="550674" y="1335319"/>
                  <a:pt x="565745" y="1352057"/>
                </a:cubicBezTo>
                <a:cubicBezTo>
                  <a:pt x="571774" y="1356621"/>
                  <a:pt x="577802" y="1364229"/>
                  <a:pt x="585338" y="1365751"/>
                </a:cubicBezTo>
                <a:cubicBezTo>
                  <a:pt x="586845" y="1365751"/>
                  <a:pt x="586845" y="1367272"/>
                  <a:pt x="588352" y="1367272"/>
                </a:cubicBezTo>
                <a:cubicBezTo>
                  <a:pt x="589859" y="1367272"/>
                  <a:pt x="591366" y="1367272"/>
                  <a:pt x="592873" y="1367272"/>
                </a:cubicBezTo>
                <a:cubicBezTo>
                  <a:pt x="594380" y="1367272"/>
                  <a:pt x="600409" y="1368794"/>
                  <a:pt x="603423" y="1368794"/>
                </a:cubicBezTo>
                <a:cubicBezTo>
                  <a:pt x="607944" y="1370316"/>
                  <a:pt x="613973" y="1370316"/>
                  <a:pt x="620001" y="1371837"/>
                </a:cubicBezTo>
                <a:cubicBezTo>
                  <a:pt x="620001" y="1371837"/>
                  <a:pt x="620001" y="1371837"/>
                  <a:pt x="623015" y="1373359"/>
                </a:cubicBezTo>
                <a:cubicBezTo>
                  <a:pt x="629044" y="1373359"/>
                  <a:pt x="633565" y="1374880"/>
                  <a:pt x="638086" y="1376402"/>
                </a:cubicBezTo>
                <a:cubicBezTo>
                  <a:pt x="638086" y="1377923"/>
                  <a:pt x="638086" y="1377923"/>
                  <a:pt x="639593" y="1379445"/>
                </a:cubicBezTo>
                <a:cubicBezTo>
                  <a:pt x="647129" y="1397704"/>
                  <a:pt x="656171" y="1411398"/>
                  <a:pt x="662200" y="1422049"/>
                </a:cubicBezTo>
                <a:cubicBezTo>
                  <a:pt x="665214" y="1428135"/>
                  <a:pt x="668228" y="1432700"/>
                  <a:pt x="671242" y="1437264"/>
                </a:cubicBezTo>
                <a:cubicBezTo>
                  <a:pt x="674257" y="1440308"/>
                  <a:pt x="677271" y="1441829"/>
                  <a:pt x="680285" y="1443351"/>
                </a:cubicBezTo>
                <a:cubicBezTo>
                  <a:pt x="680285" y="1446394"/>
                  <a:pt x="680285" y="1447915"/>
                  <a:pt x="680285" y="1449437"/>
                </a:cubicBezTo>
                <a:cubicBezTo>
                  <a:pt x="680285" y="1450959"/>
                  <a:pt x="680285" y="1452480"/>
                  <a:pt x="680285" y="1454002"/>
                </a:cubicBezTo>
                <a:cubicBezTo>
                  <a:pt x="680285" y="1455523"/>
                  <a:pt x="680285" y="1458566"/>
                  <a:pt x="680285" y="1460088"/>
                </a:cubicBezTo>
                <a:cubicBezTo>
                  <a:pt x="675764" y="1460088"/>
                  <a:pt x="663707" y="1458566"/>
                  <a:pt x="647129" y="1455523"/>
                </a:cubicBezTo>
                <a:cubicBezTo>
                  <a:pt x="630551" y="1452480"/>
                  <a:pt x="609451" y="1449437"/>
                  <a:pt x="585338" y="1447915"/>
                </a:cubicBezTo>
                <a:cubicBezTo>
                  <a:pt x="580816" y="1446394"/>
                  <a:pt x="573281" y="1443351"/>
                  <a:pt x="565745" y="1437264"/>
                </a:cubicBezTo>
                <a:cubicBezTo>
                  <a:pt x="552181" y="1425092"/>
                  <a:pt x="535603" y="1405312"/>
                  <a:pt x="519025" y="1382488"/>
                </a:cubicBezTo>
                <a:cubicBezTo>
                  <a:pt x="494911" y="1349014"/>
                  <a:pt x="469291" y="1306410"/>
                  <a:pt x="451205" y="1272935"/>
                </a:cubicBezTo>
                <a:cubicBezTo>
                  <a:pt x="442163" y="1256198"/>
                  <a:pt x="434627" y="1242504"/>
                  <a:pt x="428599" y="1231853"/>
                </a:cubicBezTo>
                <a:cubicBezTo>
                  <a:pt x="424078" y="1221202"/>
                  <a:pt x="421063" y="1215116"/>
                  <a:pt x="421063" y="1215116"/>
                </a:cubicBezTo>
                <a:cubicBezTo>
                  <a:pt x="421063" y="1215116"/>
                  <a:pt x="413528" y="1204465"/>
                  <a:pt x="404485" y="1187728"/>
                </a:cubicBezTo>
                <a:cubicBezTo>
                  <a:pt x="374343" y="1135994"/>
                  <a:pt x="311045" y="1026442"/>
                  <a:pt x="285424" y="971665"/>
                </a:cubicBezTo>
                <a:cubicBezTo>
                  <a:pt x="277888" y="954928"/>
                  <a:pt x="273367" y="941234"/>
                  <a:pt x="271860" y="932104"/>
                </a:cubicBezTo>
                <a:cubicBezTo>
                  <a:pt x="270353" y="926018"/>
                  <a:pt x="268846" y="921453"/>
                  <a:pt x="268846" y="918410"/>
                </a:cubicBezTo>
                <a:cubicBezTo>
                  <a:pt x="268846" y="913846"/>
                  <a:pt x="270353" y="909281"/>
                  <a:pt x="271860" y="907759"/>
                </a:cubicBezTo>
                <a:cubicBezTo>
                  <a:pt x="273367" y="903195"/>
                  <a:pt x="274874" y="901673"/>
                  <a:pt x="277888" y="900152"/>
                </a:cubicBezTo>
                <a:cubicBezTo>
                  <a:pt x="280903" y="898630"/>
                  <a:pt x="285424" y="898630"/>
                  <a:pt x="288438" y="898630"/>
                </a:cubicBezTo>
                <a:close/>
                <a:moveTo>
                  <a:pt x="1164346" y="895539"/>
                </a:moveTo>
                <a:lnTo>
                  <a:pt x="1164167" y="895628"/>
                </a:lnTo>
                <a:lnTo>
                  <a:pt x="1164145" y="895565"/>
                </a:lnTo>
                <a:close/>
                <a:moveTo>
                  <a:pt x="2352422" y="891203"/>
                </a:moveTo>
                <a:cubicBezTo>
                  <a:pt x="2359953" y="891203"/>
                  <a:pt x="2367484" y="892723"/>
                  <a:pt x="2370496" y="895764"/>
                </a:cubicBezTo>
                <a:cubicBezTo>
                  <a:pt x="2375015" y="898805"/>
                  <a:pt x="2378027" y="904887"/>
                  <a:pt x="2378027" y="914010"/>
                </a:cubicBezTo>
                <a:cubicBezTo>
                  <a:pt x="2378027" y="915530"/>
                  <a:pt x="2378027" y="917051"/>
                  <a:pt x="2378027" y="918571"/>
                </a:cubicBezTo>
                <a:cubicBezTo>
                  <a:pt x="2378027" y="955063"/>
                  <a:pt x="2365978" y="990033"/>
                  <a:pt x="2341879" y="1021963"/>
                </a:cubicBezTo>
                <a:cubicBezTo>
                  <a:pt x="2319287" y="1053893"/>
                  <a:pt x="2284646" y="1084302"/>
                  <a:pt x="2239462" y="1110150"/>
                </a:cubicBezTo>
                <a:cubicBezTo>
                  <a:pt x="2192771" y="1137518"/>
                  <a:pt x="2137044" y="1172489"/>
                  <a:pt x="2088847" y="1204419"/>
                </a:cubicBezTo>
                <a:cubicBezTo>
                  <a:pt x="2087341" y="1205939"/>
                  <a:pt x="2084329" y="1207460"/>
                  <a:pt x="2082823" y="1208980"/>
                </a:cubicBezTo>
                <a:cubicBezTo>
                  <a:pt x="2067761" y="1218103"/>
                  <a:pt x="2054206" y="1227226"/>
                  <a:pt x="2040651" y="1236349"/>
                </a:cubicBezTo>
                <a:cubicBezTo>
                  <a:pt x="2019565" y="1245472"/>
                  <a:pt x="1999985" y="1256115"/>
                  <a:pt x="1980405" y="1263717"/>
                </a:cubicBezTo>
                <a:cubicBezTo>
                  <a:pt x="1960825" y="1274360"/>
                  <a:pt x="1942752" y="1283483"/>
                  <a:pt x="1927690" y="1291086"/>
                </a:cubicBezTo>
                <a:cubicBezTo>
                  <a:pt x="1912629" y="1300208"/>
                  <a:pt x="1900580" y="1306290"/>
                  <a:pt x="1893049" y="1313893"/>
                </a:cubicBezTo>
                <a:cubicBezTo>
                  <a:pt x="1882506" y="1321495"/>
                  <a:pt x="1871963" y="1332138"/>
                  <a:pt x="1861420" y="1341261"/>
                </a:cubicBezTo>
                <a:cubicBezTo>
                  <a:pt x="1858408" y="1341261"/>
                  <a:pt x="1856902" y="1341261"/>
                  <a:pt x="1853889" y="1341261"/>
                </a:cubicBezTo>
                <a:cubicBezTo>
                  <a:pt x="1852383" y="1341261"/>
                  <a:pt x="1852383" y="1341261"/>
                  <a:pt x="1850877" y="1341261"/>
                </a:cubicBezTo>
                <a:cubicBezTo>
                  <a:pt x="1849371" y="1341261"/>
                  <a:pt x="1847865" y="1341261"/>
                  <a:pt x="1847865" y="1341261"/>
                </a:cubicBezTo>
                <a:cubicBezTo>
                  <a:pt x="1844852" y="1341261"/>
                  <a:pt x="1841840" y="1341261"/>
                  <a:pt x="1840334" y="1339740"/>
                </a:cubicBezTo>
                <a:cubicBezTo>
                  <a:pt x="1873469" y="1304770"/>
                  <a:pt x="1923172" y="1242431"/>
                  <a:pt x="1953295" y="1202898"/>
                </a:cubicBezTo>
                <a:cubicBezTo>
                  <a:pt x="1962332" y="1189214"/>
                  <a:pt x="1984924" y="1166407"/>
                  <a:pt x="2012034" y="1139039"/>
                </a:cubicBezTo>
                <a:cubicBezTo>
                  <a:pt x="2052700" y="1099507"/>
                  <a:pt x="2105415" y="1050852"/>
                  <a:pt x="2147587" y="1012840"/>
                </a:cubicBezTo>
                <a:cubicBezTo>
                  <a:pt x="2165661" y="997636"/>
                  <a:pt x="2180722" y="982431"/>
                  <a:pt x="2192771" y="971788"/>
                </a:cubicBezTo>
                <a:cubicBezTo>
                  <a:pt x="2195784" y="968747"/>
                  <a:pt x="2198796" y="967226"/>
                  <a:pt x="2200302" y="964185"/>
                </a:cubicBezTo>
                <a:cubicBezTo>
                  <a:pt x="2213857" y="953542"/>
                  <a:pt x="2221388" y="945940"/>
                  <a:pt x="2222894" y="945940"/>
                </a:cubicBezTo>
                <a:cubicBezTo>
                  <a:pt x="2222894" y="945940"/>
                  <a:pt x="2224400" y="944419"/>
                  <a:pt x="2225906" y="944419"/>
                </a:cubicBezTo>
                <a:cubicBezTo>
                  <a:pt x="2228919" y="941378"/>
                  <a:pt x="2236449" y="936817"/>
                  <a:pt x="2245486" y="932256"/>
                </a:cubicBezTo>
                <a:cubicBezTo>
                  <a:pt x="2256029" y="926174"/>
                  <a:pt x="2268078" y="918571"/>
                  <a:pt x="2280128" y="912489"/>
                </a:cubicBezTo>
                <a:cubicBezTo>
                  <a:pt x="2305732" y="900326"/>
                  <a:pt x="2332843" y="891203"/>
                  <a:pt x="2352422" y="891203"/>
                </a:cubicBezTo>
                <a:close/>
                <a:moveTo>
                  <a:pt x="1235491" y="883776"/>
                </a:moveTo>
                <a:cubicBezTo>
                  <a:pt x="1233982" y="894411"/>
                  <a:pt x="1232472" y="906566"/>
                  <a:pt x="1230963" y="921759"/>
                </a:cubicBezTo>
                <a:cubicBezTo>
                  <a:pt x="1226435" y="968858"/>
                  <a:pt x="1221907" y="1017476"/>
                  <a:pt x="1217379" y="1063055"/>
                </a:cubicBezTo>
                <a:cubicBezTo>
                  <a:pt x="1214360" y="1105596"/>
                  <a:pt x="1211341" y="1145098"/>
                  <a:pt x="1208323" y="1183082"/>
                </a:cubicBezTo>
                <a:cubicBezTo>
                  <a:pt x="1208323" y="1183082"/>
                  <a:pt x="1208323" y="1183082"/>
                  <a:pt x="1249075" y="898969"/>
                </a:cubicBezTo>
                <a:cubicBezTo>
                  <a:pt x="1253603" y="906566"/>
                  <a:pt x="1259640" y="909604"/>
                  <a:pt x="1264168" y="912643"/>
                </a:cubicBezTo>
                <a:cubicBezTo>
                  <a:pt x="1267187" y="912643"/>
                  <a:pt x="1270206" y="914162"/>
                  <a:pt x="1273225" y="915682"/>
                </a:cubicBezTo>
                <a:cubicBezTo>
                  <a:pt x="1277753" y="917201"/>
                  <a:pt x="1280771" y="920240"/>
                  <a:pt x="1285299" y="921759"/>
                </a:cubicBezTo>
                <a:cubicBezTo>
                  <a:pt x="1285299" y="921759"/>
                  <a:pt x="1285299" y="921759"/>
                  <a:pt x="1221907" y="1356284"/>
                </a:cubicBezTo>
                <a:cubicBezTo>
                  <a:pt x="1221907" y="1356284"/>
                  <a:pt x="1221907" y="1356284"/>
                  <a:pt x="1215869" y="1435288"/>
                </a:cubicBezTo>
                <a:cubicBezTo>
                  <a:pt x="1226435" y="1400344"/>
                  <a:pt x="1233982" y="1369957"/>
                  <a:pt x="1240019" y="1344129"/>
                </a:cubicBezTo>
                <a:cubicBezTo>
                  <a:pt x="1256622" y="1274241"/>
                  <a:pt x="1285299" y="1163330"/>
                  <a:pt x="1307940" y="1082807"/>
                </a:cubicBezTo>
                <a:cubicBezTo>
                  <a:pt x="1320014" y="1037227"/>
                  <a:pt x="1332089" y="996206"/>
                  <a:pt x="1339636" y="970377"/>
                </a:cubicBezTo>
                <a:cubicBezTo>
                  <a:pt x="1341145" y="962781"/>
                  <a:pt x="1342655" y="956703"/>
                  <a:pt x="1344164" y="950626"/>
                </a:cubicBezTo>
                <a:cubicBezTo>
                  <a:pt x="1348692" y="955184"/>
                  <a:pt x="1351711" y="958222"/>
                  <a:pt x="1354729" y="959742"/>
                </a:cubicBezTo>
                <a:cubicBezTo>
                  <a:pt x="1357748" y="962781"/>
                  <a:pt x="1362276" y="964300"/>
                  <a:pt x="1365295" y="965819"/>
                </a:cubicBezTo>
                <a:cubicBezTo>
                  <a:pt x="1368313" y="970377"/>
                  <a:pt x="1372842" y="976454"/>
                  <a:pt x="1377370" y="981012"/>
                </a:cubicBezTo>
                <a:cubicBezTo>
                  <a:pt x="1368313" y="1014437"/>
                  <a:pt x="1353220" y="1066094"/>
                  <a:pt x="1338127" y="1119270"/>
                </a:cubicBezTo>
                <a:cubicBezTo>
                  <a:pt x="1307940" y="1233219"/>
                  <a:pt x="1289827" y="1297030"/>
                  <a:pt x="1283790" y="1315262"/>
                </a:cubicBezTo>
                <a:cubicBezTo>
                  <a:pt x="1283790" y="1315262"/>
                  <a:pt x="1283790" y="1315262"/>
                  <a:pt x="1282281" y="1321339"/>
                </a:cubicBezTo>
                <a:cubicBezTo>
                  <a:pt x="1282281" y="1321339"/>
                  <a:pt x="1282281" y="1321339"/>
                  <a:pt x="1280771" y="1321339"/>
                </a:cubicBezTo>
                <a:cubicBezTo>
                  <a:pt x="1280771" y="1322859"/>
                  <a:pt x="1280771" y="1324378"/>
                  <a:pt x="1280771" y="1324378"/>
                </a:cubicBezTo>
                <a:cubicBezTo>
                  <a:pt x="1280771" y="1324378"/>
                  <a:pt x="1280771" y="1324378"/>
                  <a:pt x="1279262" y="1328936"/>
                </a:cubicBezTo>
                <a:cubicBezTo>
                  <a:pt x="1279262" y="1331974"/>
                  <a:pt x="1277753" y="1335013"/>
                  <a:pt x="1276243" y="1339571"/>
                </a:cubicBezTo>
                <a:cubicBezTo>
                  <a:pt x="1273225" y="1350206"/>
                  <a:pt x="1270206" y="1366919"/>
                  <a:pt x="1265678" y="1385151"/>
                </a:cubicBezTo>
                <a:cubicBezTo>
                  <a:pt x="1265678" y="1385151"/>
                  <a:pt x="1265678" y="1385151"/>
                  <a:pt x="1264168" y="1389709"/>
                </a:cubicBezTo>
                <a:cubicBezTo>
                  <a:pt x="1253603" y="1430730"/>
                  <a:pt x="1240019" y="1486945"/>
                  <a:pt x="1224925" y="1544679"/>
                </a:cubicBezTo>
                <a:cubicBezTo>
                  <a:pt x="1224925" y="1549237"/>
                  <a:pt x="1223416" y="1553795"/>
                  <a:pt x="1221907" y="1559872"/>
                </a:cubicBezTo>
                <a:cubicBezTo>
                  <a:pt x="1237000" y="1515812"/>
                  <a:pt x="1262659" y="1444404"/>
                  <a:pt x="1288318" y="1371477"/>
                </a:cubicBezTo>
                <a:cubicBezTo>
                  <a:pt x="1327561" y="1259047"/>
                  <a:pt x="1371332" y="1135983"/>
                  <a:pt x="1377370" y="1119270"/>
                </a:cubicBezTo>
                <a:cubicBezTo>
                  <a:pt x="1384916" y="1093442"/>
                  <a:pt x="1407557" y="1029630"/>
                  <a:pt x="1416613" y="1000763"/>
                </a:cubicBezTo>
                <a:cubicBezTo>
                  <a:pt x="1425669" y="1003802"/>
                  <a:pt x="1436234" y="1006841"/>
                  <a:pt x="1445290" y="1009879"/>
                </a:cubicBezTo>
                <a:cubicBezTo>
                  <a:pt x="1446800" y="1009879"/>
                  <a:pt x="1452837" y="1012918"/>
                  <a:pt x="1454346" y="1014437"/>
                </a:cubicBezTo>
                <a:cubicBezTo>
                  <a:pt x="1454346" y="1014437"/>
                  <a:pt x="1455856" y="1014437"/>
                  <a:pt x="1455856" y="1015957"/>
                </a:cubicBezTo>
                <a:cubicBezTo>
                  <a:pt x="1455856" y="1015957"/>
                  <a:pt x="1455856" y="1015957"/>
                  <a:pt x="1359257" y="1266644"/>
                </a:cubicBezTo>
                <a:cubicBezTo>
                  <a:pt x="1357748" y="1268163"/>
                  <a:pt x="1356239" y="1272721"/>
                  <a:pt x="1354729" y="1278798"/>
                </a:cubicBezTo>
                <a:cubicBezTo>
                  <a:pt x="1354729" y="1278798"/>
                  <a:pt x="1354729" y="1278798"/>
                  <a:pt x="1345673" y="1304627"/>
                </a:cubicBezTo>
                <a:cubicBezTo>
                  <a:pt x="1342655" y="1318301"/>
                  <a:pt x="1336617" y="1335013"/>
                  <a:pt x="1330580" y="1351726"/>
                </a:cubicBezTo>
                <a:cubicBezTo>
                  <a:pt x="1330580" y="1351726"/>
                  <a:pt x="1330580" y="1351726"/>
                  <a:pt x="1318505" y="1389709"/>
                </a:cubicBezTo>
                <a:cubicBezTo>
                  <a:pt x="1307940" y="1421614"/>
                  <a:pt x="1297374" y="1455039"/>
                  <a:pt x="1289827" y="1477829"/>
                </a:cubicBezTo>
                <a:cubicBezTo>
                  <a:pt x="1282281" y="1500619"/>
                  <a:pt x="1276243" y="1517331"/>
                  <a:pt x="1276243" y="1517331"/>
                </a:cubicBezTo>
                <a:cubicBezTo>
                  <a:pt x="1276243" y="1518851"/>
                  <a:pt x="1273225" y="1531005"/>
                  <a:pt x="1268697" y="1550756"/>
                </a:cubicBezTo>
                <a:cubicBezTo>
                  <a:pt x="1262659" y="1568988"/>
                  <a:pt x="1256622" y="1591778"/>
                  <a:pt x="1250584" y="1616087"/>
                </a:cubicBezTo>
                <a:cubicBezTo>
                  <a:pt x="1250584" y="1616087"/>
                  <a:pt x="1250584" y="1616087"/>
                  <a:pt x="1243038" y="1644954"/>
                </a:cubicBezTo>
                <a:cubicBezTo>
                  <a:pt x="1233982" y="1682937"/>
                  <a:pt x="1224925" y="1716362"/>
                  <a:pt x="1223416" y="1722439"/>
                </a:cubicBezTo>
                <a:cubicBezTo>
                  <a:pt x="1223416" y="1722439"/>
                  <a:pt x="1223416" y="1725478"/>
                  <a:pt x="1221907" y="1728516"/>
                </a:cubicBezTo>
                <a:cubicBezTo>
                  <a:pt x="1238510" y="1684456"/>
                  <a:pt x="1252094" y="1638876"/>
                  <a:pt x="1265678" y="1593297"/>
                </a:cubicBezTo>
                <a:cubicBezTo>
                  <a:pt x="1265678" y="1593297"/>
                  <a:pt x="1265678" y="1593297"/>
                  <a:pt x="1265678" y="1590258"/>
                </a:cubicBezTo>
                <a:cubicBezTo>
                  <a:pt x="1265678" y="1590258"/>
                  <a:pt x="1265678" y="1590258"/>
                  <a:pt x="1267187" y="1590258"/>
                </a:cubicBezTo>
                <a:cubicBezTo>
                  <a:pt x="1271715" y="1578104"/>
                  <a:pt x="1288318" y="1532524"/>
                  <a:pt x="1354729" y="1354764"/>
                </a:cubicBezTo>
                <a:cubicBezTo>
                  <a:pt x="1396991" y="1242335"/>
                  <a:pt x="1451328" y="1101038"/>
                  <a:pt x="1467930" y="1064575"/>
                </a:cubicBezTo>
                <a:cubicBezTo>
                  <a:pt x="1467930" y="1064575"/>
                  <a:pt x="1467930" y="1064575"/>
                  <a:pt x="1467930" y="1063055"/>
                </a:cubicBezTo>
                <a:cubicBezTo>
                  <a:pt x="1469440" y="1058497"/>
                  <a:pt x="1470949" y="1055459"/>
                  <a:pt x="1472459" y="1053939"/>
                </a:cubicBezTo>
                <a:cubicBezTo>
                  <a:pt x="1475477" y="1047862"/>
                  <a:pt x="1478496" y="1037227"/>
                  <a:pt x="1480005" y="1025072"/>
                </a:cubicBezTo>
                <a:cubicBezTo>
                  <a:pt x="1481515" y="1025072"/>
                  <a:pt x="1483024" y="1025072"/>
                  <a:pt x="1484533" y="1025072"/>
                </a:cubicBezTo>
                <a:cubicBezTo>
                  <a:pt x="1484533" y="1025072"/>
                  <a:pt x="1484533" y="1025072"/>
                  <a:pt x="1486043" y="1025072"/>
                </a:cubicBezTo>
                <a:cubicBezTo>
                  <a:pt x="1486043" y="1025072"/>
                  <a:pt x="1486043" y="1025072"/>
                  <a:pt x="1487552" y="1025072"/>
                </a:cubicBezTo>
                <a:cubicBezTo>
                  <a:pt x="1489061" y="1028111"/>
                  <a:pt x="1490571" y="1031150"/>
                  <a:pt x="1493589" y="1032669"/>
                </a:cubicBezTo>
                <a:cubicBezTo>
                  <a:pt x="1498117" y="1035708"/>
                  <a:pt x="1501136" y="1037227"/>
                  <a:pt x="1504155" y="1038746"/>
                </a:cubicBezTo>
                <a:cubicBezTo>
                  <a:pt x="1504155" y="1038746"/>
                  <a:pt x="1505664" y="1038746"/>
                  <a:pt x="1505664" y="1040266"/>
                </a:cubicBezTo>
                <a:cubicBezTo>
                  <a:pt x="1505664" y="1040266"/>
                  <a:pt x="1505664" y="1040266"/>
                  <a:pt x="1507174" y="1040266"/>
                </a:cubicBezTo>
                <a:cubicBezTo>
                  <a:pt x="1508683" y="1043304"/>
                  <a:pt x="1511702" y="1046343"/>
                  <a:pt x="1516230" y="1050901"/>
                </a:cubicBezTo>
                <a:cubicBezTo>
                  <a:pt x="1516230" y="1050901"/>
                  <a:pt x="1516230" y="1050901"/>
                  <a:pt x="1495099" y="1116231"/>
                </a:cubicBezTo>
                <a:cubicBezTo>
                  <a:pt x="1495099" y="1116231"/>
                  <a:pt x="1495099" y="1116231"/>
                  <a:pt x="1493589" y="1117751"/>
                </a:cubicBezTo>
                <a:cubicBezTo>
                  <a:pt x="1480005" y="1151176"/>
                  <a:pt x="1390954" y="1371477"/>
                  <a:pt x="1390954" y="1374515"/>
                </a:cubicBezTo>
                <a:cubicBezTo>
                  <a:pt x="1386426" y="1382112"/>
                  <a:pt x="1368313" y="1430730"/>
                  <a:pt x="1350201" y="1479348"/>
                </a:cubicBezTo>
                <a:cubicBezTo>
                  <a:pt x="1329070" y="1537082"/>
                  <a:pt x="1313977" y="1579623"/>
                  <a:pt x="1310958" y="1591778"/>
                </a:cubicBezTo>
                <a:cubicBezTo>
                  <a:pt x="1306430" y="1602413"/>
                  <a:pt x="1286809" y="1663186"/>
                  <a:pt x="1262659" y="1733074"/>
                </a:cubicBezTo>
                <a:cubicBezTo>
                  <a:pt x="1262659" y="1733074"/>
                  <a:pt x="1262659" y="1733074"/>
                  <a:pt x="1253603" y="1758902"/>
                </a:cubicBezTo>
                <a:cubicBezTo>
                  <a:pt x="1233982" y="1818156"/>
                  <a:pt x="1211341" y="1883486"/>
                  <a:pt x="1200776" y="1918431"/>
                </a:cubicBezTo>
                <a:cubicBezTo>
                  <a:pt x="1243038" y="1836388"/>
                  <a:pt x="1283790" y="1740671"/>
                  <a:pt x="1323033" y="1632799"/>
                </a:cubicBezTo>
                <a:cubicBezTo>
                  <a:pt x="1323033" y="1632799"/>
                  <a:pt x="1323033" y="1632799"/>
                  <a:pt x="1547926" y="1078249"/>
                </a:cubicBezTo>
                <a:cubicBezTo>
                  <a:pt x="1549435" y="1079768"/>
                  <a:pt x="1550945" y="1081287"/>
                  <a:pt x="1550945" y="1081287"/>
                </a:cubicBezTo>
                <a:cubicBezTo>
                  <a:pt x="1552454" y="1082807"/>
                  <a:pt x="1553963" y="1082807"/>
                  <a:pt x="1555473" y="1084326"/>
                </a:cubicBezTo>
                <a:cubicBezTo>
                  <a:pt x="1555473" y="1084326"/>
                  <a:pt x="1555473" y="1084326"/>
                  <a:pt x="1556982" y="1085845"/>
                </a:cubicBezTo>
                <a:cubicBezTo>
                  <a:pt x="1560001" y="1085845"/>
                  <a:pt x="1563019" y="1087365"/>
                  <a:pt x="1566038" y="1088884"/>
                </a:cubicBezTo>
                <a:cubicBezTo>
                  <a:pt x="1569057" y="1090403"/>
                  <a:pt x="1573585" y="1090403"/>
                  <a:pt x="1576603" y="1091922"/>
                </a:cubicBezTo>
                <a:cubicBezTo>
                  <a:pt x="1576603" y="1091922"/>
                  <a:pt x="1576603" y="1091922"/>
                  <a:pt x="1461893" y="1374515"/>
                </a:cubicBezTo>
                <a:cubicBezTo>
                  <a:pt x="1460384" y="1377554"/>
                  <a:pt x="1454346" y="1394267"/>
                  <a:pt x="1445290" y="1420095"/>
                </a:cubicBezTo>
                <a:cubicBezTo>
                  <a:pt x="1434725" y="1447443"/>
                  <a:pt x="1421141" y="1483906"/>
                  <a:pt x="1407557" y="1521889"/>
                </a:cubicBezTo>
                <a:cubicBezTo>
                  <a:pt x="1383407" y="1587220"/>
                  <a:pt x="1351711" y="1675340"/>
                  <a:pt x="1347183" y="1689014"/>
                </a:cubicBezTo>
                <a:cubicBezTo>
                  <a:pt x="1344164" y="1701169"/>
                  <a:pt x="1312468" y="1787769"/>
                  <a:pt x="1280771" y="1880448"/>
                </a:cubicBezTo>
                <a:cubicBezTo>
                  <a:pt x="1289827" y="1862216"/>
                  <a:pt x="1298883" y="1843984"/>
                  <a:pt x="1307940" y="1824233"/>
                </a:cubicBezTo>
                <a:cubicBezTo>
                  <a:pt x="1307940" y="1824233"/>
                  <a:pt x="1307940" y="1824233"/>
                  <a:pt x="1496608" y="1388189"/>
                </a:cubicBezTo>
                <a:cubicBezTo>
                  <a:pt x="1507174" y="1359322"/>
                  <a:pt x="1630940" y="1104077"/>
                  <a:pt x="1639996" y="1085845"/>
                </a:cubicBezTo>
                <a:cubicBezTo>
                  <a:pt x="1643015" y="1079768"/>
                  <a:pt x="1646034" y="1075210"/>
                  <a:pt x="1647543" y="1072171"/>
                </a:cubicBezTo>
                <a:cubicBezTo>
                  <a:pt x="1649052" y="1073691"/>
                  <a:pt x="1652071" y="1076729"/>
                  <a:pt x="1653580" y="1078249"/>
                </a:cubicBezTo>
                <a:cubicBezTo>
                  <a:pt x="1646034" y="1098000"/>
                  <a:pt x="1641505" y="1116231"/>
                  <a:pt x="1641505" y="1131425"/>
                </a:cubicBezTo>
                <a:cubicBezTo>
                  <a:pt x="1641505" y="1140541"/>
                  <a:pt x="1643015" y="1148137"/>
                  <a:pt x="1646034" y="1154214"/>
                </a:cubicBezTo>
                <a:cubicBezTo>
                  <a:pt x="1624903" y="1192197"/>
                  <a:pt x="1606790" y="1228661"/>
                  <a:pt x="1591697" y="1262086"/>
                </a:cubicBezTo>
                <a:cubicBezTo>
                  <a:pt x="1556982" y="1338052"/>
                  <a:pt x="1493589" y="1482387"/>
                  <a:pt x="1467930" y="1541640"/>
                </a:cubicBezTo>
                <a:cubicBezTo>
                  <a:pt x="1458874" y="1562911"/>
                  <a:pt x="1452837" y="1576584"/>
                  <a:pt x="1452837" y="1576584"/>
                </a:cubicBezTo>
                <a:cubicBezTo>
                  <a:pt x="1452837" y="1576584"/>
                  <a:pt x="1452837" y="1576584"/>
                  <a:pt x="1452837" y="1578104"/>
                </a:cubicBezTo>
                <a:cubicBezTo>
                  <a:pt x="1443781" y="1600894"/>
                  <a:pt x="1383407" y="1749787"/>
                  <a:pt x="1348692" y="1836388"/>
                </a:cubicBezTo>
                <a:cubicBezTo>
                  <a:pt x="1332089" y="1874371"/>
                  <a:pt x="1326052" y="1891083"/>
                  <a:pt x="1323033" y="1897160"/>
                </a:cubicBezTo>
                <a:cubicBezTo>
                  <a:pt x="1321524" y="1898680"/>
                  <a:pt x="1318505" y="1906276"/>
                  <a:pt x="1306430" y="1935143"/>
                </a:cubicBezTo>
                <a:lnTo>
                  <a:pt x="1279639" y="2007058"/>
                </a:lnTo>
                <a:lnTo>
                  <a:pt x="1277753" y="2009590"/>
                </a:lnTo>
                <a:cubicBezTo>
                  <a:pt x="1279262" y="2009590"/>
                  <a:pt x="1279262" y="2008070"/>
                  <a:pt x="1279262" y="2008070"/>
                </a:cubicBezTo>
                <a:lnTo>
                  <a:pt x="1279639" y="2007058"/>
                </a:lnTo>
                <a:lnTo>
                  <a:pt x="1282281" y="2003512"/>
                </a:lnTo>
                <a:cubicBezTo>
                  <a:pt x="1282281" y="2003512"/>
                  <a:pt x="1282281" y="2003512"/>
                  <a:pt x="1291337" y="1982242"/>
                </a:cubicBezTo>
                <a:cubicBezTo>
                  <a:pt x="1307940" y="1950336"/>
                  <a:pt x="1327561" y="1907795"/>
                  <a:pt x="1350201" y="1863735"/>
                </a:cubicBezTo>
                <a:cubicBezTo>
                  <a:pt x="1381898" y="1796885"/>
                  <a:pt x="1437743" y="1681417"/>
                  <a:pt x="1452837" y="1649512"/>
                </a:cubicBezTo>
                <a:cubicBezTo>
                  <a:pt x="1454346" y="1644954"/>
                  <a:pt x="1505664" y="1540121"/>
                  <a:pt x="1563019" y="1424653"/>
                </a:cubicBezTo>
                <a:cubicBezTo>
                  <a:pt x="1621884" y="1307666"/>
                  <a:pt x="1665655" y="1230180"/>
                  <a:pt x="1692823" y="1190678"/>
                </a:cubicBezTo>
                <a:cubicBezTo>
                  <a:pt x="1695842" y="1192197"/>
                  <a:pt x="1698861" y="1193717"/>
                  <a:pt x="1700370" y="1195236"/>
                </a:cubicBezTo>
                <a:cubicBezTo>
                  <a:pt x="1704898" y="1196755"/>
                  <a:pt x="1707917" y="1198275"/>
                  <a:pt x="1710935" y="1199794"/>
                </a:cubicBezTo>
                <a:cubicBezTo>
                  <a:pt x="1710935" y="1201313"/>
                  <a:pt x="1710935" y="1202833"/>
                  <a:pt x="1710935" y="1204352"/>
                </a:cubicBezTo>
                <a:cubicBezTo>
                  <a:pt x="1712445" y="1207391"/>
                  <a:pt x="1712445" y="1213468"/>
                  <a:pt x="1713954" y="1221064"/>
                </a:cubicBezTo>
                <a:cubicBezTo>
                  <a:pt x="1713954" y="1221064"/>
                  <a:pt x="1713954" y="1222584"/>
                  <a:pt x="1713954" y="1224103"/>
                </a:cubicBezTo>
                <a:cubicBezTo>
                  <a:pt x="1710935" y="1230180"/>
                  <a:pt x="1707917" y="1236257"/>
                  <a:pt x="1703389" y="1243854"/>
                </a:cubicBezTo>
                <a:cubicBezTo>
                  <a:pt x="1703389" y="1243854"/>
                  <a:pt x="1703389" y="1243854"/>
                  <a:pt x="1700370" y="1248412"/>
                </a:cubicBezTo>
                <a:cubicBezTo>
                  <a:pt x="1686786" y="1271202"/>
                  <a:pt x="1667164" y="1303108"/>
                  <a:pt x="1647543" y="1338052"/>
                </a:cubicBezTo>
                <a:cubicBezTo>
                  <a:pt x="1596225" y="1427691"/>
                  <a:pt x="1563019" y="1489984"/>
                  <a:pt x="1552454" y="1518851"/>
                </a:cubicBezTo>
                <a:cubicBezTo>
                  <a:pt x="1538870" y="1555314"/>
                  <a:pt x="1495099" y="1649512"/>
                  <a:pt x="1454346" y="1737632"/>
                </a:cubicBezTo>
                <a:cubicBezTo>
                  <a:pt x="1446800" y="1752825"/>
                  <a:pt x="1439253" y="1768018"/>
                  <a:pt x="1433215" y="1783212"/>
                </a:cubicBezTo>
                <a:cubicBezTo>
                  <a:pt x="1398500" y="1856139"/>
                  <a:pt x="1369823" y="1918431"/>
                  <a:pt x="1360767" y="1939701"/>
                </a:cubicBezTo>
                <a:cubicBezTo>
                  <a:pt x="1359257" y="1941220"/>
                  <a:pt x="1357748" y="1944259"/>
                  <a:pt x="1357748" y="1947298"/>
                </a:cubicBezTo>
                <a:cubicBezTo>
                  <a:pt x="1369823" y="1926027"/>
                  <a:pt x="1381898" y="1903238"/>
                  <a:pt x="1395482" y="1880448"/>
                </a:cubicBezTo>
                <a:cubicBezTo>
                  <a:pt x="1437743" y="1804482"/>
                  <a:pt x="1492080" y="1707246"/>
                  <a:pt x="1505664" y="1681417"/>
                </a:cubicBezTo>
                <a:cubicBezTo>
                  <a:pt x="1507174" y="1676859"/>
                  <a:pt x="1508683" y="1675340"/>
                  <a:pt x="1508683" y="1675340"/>
                </a:cubicBezTo>
                <a:cubicBezTo>
                  <a:pt x="1510192" y="1672301"/>
                  <a:pt x="1511702" y="1669263"/>
                  <a:pt x="1514720" y="1661666"/>
                </a:cubicBezTo>
                <a:cubicBezTo>
                  <a:pt x="1517739" y="1655589"/>
                  <a:pt x="1522267" y="1647992"/>
                  <a:pt x="1528304" y="1638876"/>
                </a:cubicBezTo>
                <a:cubicBezTo>
                  <a:pt x="1541889" y="1617606"/>
                  <a:pt x="1556982" y="1593297"/>
                  <a:pt x="1572075" y="1568988"/>
                </a:cubicBezTo>
                <a:cubicBezTo>
                  <a:pt x="1612828" y="1503657"/>
                  <a:pt x="1652071" y="1442885"/>
                  <a:pt x="1682258" y="1401863"/>
                </a:cubicBezTo>
                <a:cubicBezTo>
                  <a:pt x="1698861" y="1379073"/>
                  <a:pt x="1710935" y="1360841"/>
                  <a:pt x="1719992" y="1350206"/>
                </a:cubicBezTo>
                <a:cubicBezTo>
                  <a:pt x="1718482" y="1357803"/>
                  <a:pt x="1716973" y="1366919"/>
                  <a:pt x="1716973" y="1374515"/>
                </a:cubicBezTo>
                <a:cubicBezTo>
                  <a:pt x="1716973" y="1388189"/>
                  <a:pt x="1719992" y="1398825"/>
                  <a:pt x="1726029" y="1407940"/>
                </a:cubicBezTo>
                <a:cubicBezTo>
                  <a:pt x="1721501" y="1414018"/>
                  <a:pt x="1718482" y="1420095"/>
                  <a:pt x="1713954" y="1424653"/>
                </a:cubicBezTo>
                <a:cubicBezTo>
                  <a:pt x="1679239" y="1470232"/>
                  <a:pt x="1656599" y="1502138"/>
                  <a:pt x="1646034" y="1520370"/>
                </a:cubicBezTo>
                <a:cubicBezTo>
                  <a:pt x="1618865" y="1565949"/>
                  <a:pt x="1528304" y="1723958"/>
                  <a:pt x="1513211" y="1755864"/>
                </a:cubicBezTo>
                <a:cubicBezTo>
                  <a:pt x="1505664" y="1771057"/>
                  <a:pt x="1478496" y="1819675"/>
                  <a:pt x="1451328" y="1869813"/>
                </a:cubicBezTo>
                <a:cubicBezTo>
                  <a:pt x="1451328" y="1869813"/>
                  <a:pt x="1451328" y="1869813"/>
                  <a:pt x="1442272" y="1888044"/>
                </a:cubicBezTo>
                <a:cubicBezTo>
                  <a:pt x="1421141" y="1926027"/>
                  <a:pt x="1406047" y="1954894"/>
                  <a:pt x="1393972" y="1976165"/>
                </a:cubicBezTo>
                <a:cubicBezTo>
                  <a:pt x="1443781" y="1892602"/>
                  <a:pt x="1498117" y="1798405"/>
                  <a:pt x="1505664" y="1786250"/>
                </a:cubicBezTo>
                <a:cubicBezTo>
                  <a:pt x="1520758" y="1761941"/>
                  <a:pt x="1668674" y="1534044"/>
                  <a:pt x="1732066" y="1468713"/>
                </a:cubicBezTo>
                <a:cubicBezTo>
                  <a:pt x="1738104" y="1462636"/>
                  <a:pt x="1742632" y="1458078"/>
                  <a:pt x="1745650" y="1455039"/>
                </a:cubicBezTo>
                <a:cubicBezTo>
                  <a:pt x="1745650" y="1456558"/>
                  <a:pt x="1745650" y="1458078"/>
                  <a:pt x="1745650" y="1458078"/>
                </a:cubicBezTo>
                <a:cubicBezTo>
                  <a:pt x="1745650" y="1462636"/>
                  <a:pt x="1744141" y="1470232"/>
                  <a:pt x="1744141" y="1476310"/>
                </a:cubicBezTo>
                <a:cubicBezTo>
                  <a:pt x="1744141" y="1476310"/>
                  <a:pt x="1744141" y="1476310"/>
                  <a:pt x="1742632" y="1480868"/>
                </a:cubicBezTo>
                <a:cubicBezTo>
                  <a:pt x="1742632" y="1491503"/>
                  <a:pt x="1741122" y="1503657"/>
                  <a:pt x="1741122" y="1512773"/>
                </a:cubicBezTo>
                <a:cubicBezTo>
                  <a:pt x="1741122" y="1514293"/>
                  <a:pt x="1741122" y="1515812"/>
                  <a:pt x="1741122" y="1517331"/>
                </a:cubicBezTo>
                <a:cubicBezTo>
                  <a:pt x="1727538" y="1532524"/>
                  <a:pt x="1713954" y="1547717"/>
                  <a:pt x="1700370" y="1564430"/>
                </a:cubicBezTo>
                <a:cubicBezTo>
                  <a:pt x="1664146" y="1608490"/>
                  <a:pt x="1614337" y="1673821"/>
                  <a:pt x="1569057" y="1752825"/>
                </a:cubicBezTo>
                <a:cubicBezTo>
                  <a:pt x="1614337" y="1687495"/>
                  <a:pt x="1665655" y="1619126"/>
                  <a:pt x="1704898" y="1573546"/>
                </a:cubicBezTo>
                <a:cubicBezTo>
                  <a:pt x="1721501" y="1553795"/>
                  <a:pt x="1735085" y="1540121"/>
                  <a:pt x="1745650" y="1531005"/>
                </a:cubicBezTo>
                <a:cubicBezTo>
                  <a:pt x="1745650" y="1532524"/>
                  <a:pt x="1747160" y="1534044"/>
                  <a:pt x="1748669" y="1534044"/>
                </a:cubicBezTo>
                <a:cubicBezTo>
                  <a:pt x="1748669" y="1535563"/>
                  <a:pt x="1748669" y="1535563"/>
                  <a:pt x="1748669" y="1535563"/>
                </a:cubicBezTo>
                <a:cubicBezTo>
                  <a:pt x="1748669" y="1547717"/>
                  <a:pt x="1750179" y="1558353"/>
                  <a:pt x="1751688" y="1565949"/>
                </a:cubicBezTo>
                <a:cubicBezTo>
                  <a:pt x="1753197" y="1568988"/>
                  <a:pt x="1754707" y="1572027"/>
                  <a:pt x="1754707" y="1575065"/>
                </a:cubicBezTo>
                <a:cubicBezTo>
                  <a:pt x="1742632" y="1588739"/>
                  <a:pt x="1727538" y="1608490"/>
                  <a:pt x="1710935" y="1629761"/>
                </a:cubicBezTo>
                <a:cubicBezTo>
                  <a:pt x="1656599" y="1695091"/>
                  <a:pt x="1617356" y="1745229"/>
                  <a:pt x="1593206" y="1778654"/>
                </a:cubicBezTo>
                <a:cubicBezTo>
                  <a:pt x="1537360" y="1854619"/>
                  <a:pt x="1476987" y="1977684"/>
                  <a:pt x="1461893" y="2017186"/>
                </a:cubicBezTo>
                <a:cubicBezTo>
                  <a:pt x="1454346" y="2035418"/>
                  <a:pt x="1425669" y="2096191"/>
                  <a:pt x="1392463" y="2158483"/>
                </a:cubicBezTo>
                <a:cubicBezTo>
                  <a:pt x="1419631" y="2122019"/>
                  <a:pt x="1439253" y="2096191"/>
                  <a:pt x="1445290" y="2084036"/>
                </a:cubicBezTo>
                <a:cubicBezTo>
                  <a:pt x="1467930" y="2043015"/>
                  <a:pt x="1629431" y="1804482"/>
                  <a:pt x="1698861" y="1740671"/>
                </a:cubicBezTo>
                <a:cubicBezTo>
                  <a:pt x="1698861" y="1740671"/>
                  <a:pt x="1698861" y="1740671"/>
                  <a:pt x="1700370" y="1739151"/>
                </a:cubicBezTo>
                <a:cubicBezTo>
                  <a:pt x="1700370" y="1739151"/>
                  <a:pt x="1700370" y="1739151"/>
                  <a:pt x="1833193" y="1605452"/>
                </a:cubicBezTo>
                <a:cubicBezTo>
                  <a:pt x="1834702" y="1605452"/>
                  <a:pt x="1837721" y="1603932"/>
                  <a:pt x="1840739" y="1603932"/>
                </a:cubicBezTo>
                <a:cubicBezTo>
                  <a:pt x="1839230" y="1605452"/>
                  <a:pt x="1839230" y="1606971"/>
                  <a:pt x="1839230" y="1608490"/>
                </a:cubicBezTo>
                <a:cubicBezTo>
                  <a:pt x="1834702" y="1623683"/>
                  <a:pt x="1831683" y="1640396"/>
                  <a:pt x="1830174" y="1646473"/>
                </a:cubicBezTo>
                <a:cubicBezTo>
                  <a:pt x="1830174" y="1652550"/>
                  <a:pt x="1828665" y="1658628"/>
                  <a:pt x="1828665" y="1663186"/>
                </a:cubicBezTo>
                <a:cubicBezTo>
                  <a:pt x="1813571" y="1676859"/>
                  <a:pt x="1796968" y="1695091"/>
                  <a:pt x="1778856" y="1711804"/>
                </a:cubicBezTo>
                <a:cubicBezTo>
                  <a:pt x="1739613" y="1749787"/>
                  <a:pt x="1688295" y="1799924"/>
                  <a:pt x="1674711" y="1815117"/>
                </a:cubicBezTo>
                <a:cubicBezTo>
                  <a:pt x="1673202" y="1816636"/>
                  <a:pt x="1671692" y="1818156"/>
                  <a:pt x="1671692" y="1818156"/>
                </a:cubicBezTo>
                <a:cubicBezTo>
                  <a:pt x="1670183" y="1821194"/>
                  <a:pt x="1650562" y="1848542"/>
                  <a:pt x="1626412" y="1885006"/>
                </a:cubicBezTo>
                <a:cubicBezTo>
                  <a:pt x="1612828" y="1903238"/>
                  <a:pt x="1599244" y="1924508"/>
                  <a:pt x="1584150" y="1945778"/>
                </a:cubicBezTo>
                <a:cubicBezTo>
                  <a:pt x="1541889" y="2006551"/>
                  <a:pt x="1495099" y="2074920"/>
                  <a:pt x="1483024" y="2094671"/>
                </a:cubicBezTo>
                <a:cubicBezTo>
                  <a:pt x="1481515" y="2096191"/>
                  <a:pt x="1481515" y="2097710"/>
                  <a:pt x="1481515" y="2097710"/>
                </a:cubicBezTo>
                <a:cubicBezTo>
                  <a:pt x="1480005" y="2100749"/>
                  <a:pt x="1478496" y="2103787"/>
                  <a:pt x="1473968" y="2111384"/>
                </a:cubicBezTo>
                <a:cubicBezTo>
                  <a:pt x="1470949" y="2117461"/>
                  <a:pt x="1466421" y="2126577"/>
                  <a:pt x="1460384" y="2135693"/>
                </a:cubicBezTo>
                <a:cubicBezTo>
                  <a:pt x="1458874" y="2140251"/>
                  <a:pt x="1457365" y="2143290"/>
                  <a:pt x="1455856" y="2146328"/>
                </a:cubicBezTo>
                <a:cubicBezTo>
                  <a:pt x="1480005" y="2112903"/>
                  <a:pt x="1517739" y="2061246"/>
                  <a:pt x="1560001" y="2005032"/>
                </a:cubicBezTo>
                <a:cubicBezTo>
                  <a:pt x="1670183" y="1860697"/>
                  <a:pt x="1750179" y="1763460"/>
                  <a:pt x="1796968" y="1716362"/>
                </a:cubicBezTo>
                <a:cubicBezTo>
                  <a:pt x="1813571" y="1699649"/>
                  <a:pt x="1825646" y="1689014"/>
                  <a:pt x="1836211" y="1684456"/>
                </a:cubicBezTo>
                <a:cubicBezTo>
                  <a:pt x="1836211" y="1685975"/>
                  <a:pt x="1837721" y="1687495"/>
                  <a:pt x="1837721" y="1687495"/>
                </a:cubicBezTo>
                <a:cubicBezTo>
                  <a:pt x="1842249" y="1693572"/>
                  <a:pt x="1848286" y="1698130"/>
                  <a:pt x="1852814" y="1702688"/>
                </a:cubicBezTo>
                <a:cubicBezTo>
                  <a:pt x="1852814" y="1702688"/>
                  <a:pt x="1852814" y="1704207"/>
                  <a:pt x="1852814" y="1704207"/>
                </a:cubicBezTo>
                <a:cubicBezTo>
                  <a:pt x="1852814" y="1707246"/>
                  <a:pt x="1852814" y="1710285"/>
                  <a:pt x="1854324" y="1713323"/>
                </a:cubicBezTo>
                <a:cubicBezTo>
                  <a:pt x="1854324" y="1717881"/>
                  <a:pt x="1854324" y="1720920"/>
                  <a:pt x="1855833" y="1723958"/>
                </a:cubicBezTo>
                <a:cubicBezTo>
                  <a:pt x="1846777" y="1731555"/>
                  <a:pt x="1834702" y="1742190"/>
                  <a:pt x="1819609" y="1757383"/>
                </a:cubicBezTo>
                <a:cubicBezTo>
                  <a:pt x="1786403" y="1790808"/>
                  <a:pt x="1730557" y="1847023"/>
                  <a:pt x="1658108" y="1938182"/>
                </a:cubicBezTo>
                <a:cubicBezTo>
                  <a:pt x="1652071" y="1947298"/>
                  <a:pt x="1550945" y="2096191"/>
                  <a:pt x="1487552" y="2188869"/>
                </a:cubicBezTo>
                <a:cubicBezTo>
                  <a:pt x="1487552" y="2188869"/>
                  <a:pt x="1487552" y="2188869"/>
                  <a:pt x="1480005" y="2199504"/>
                </a:cubicBezTo>
                <a:cubicBezTo>
                  <a:pt x="1480005" y="2199504"/>
                  <a:pt x="1480005" y="2199504"/>
                  <a:pt x="1475477" y="2207101"/>
                </a:cubicBezTo>
                <a:cubicBezTo>
                  <a:pt x="1475477" y="2207101"/>
                  <a:pt x="1475477" y="2207101"/>
                  <a:pt x="1473968" y="2210140"/>
                </a:cubicBezTo>
                <a:cubicBezTo>
                  <a:pt x="1467930" y="2217736"/>
                  <a:pt x="1463402" y="2225333"/>
                  <a:pt x="1458874" y="2231410"/>
                </a:cubicBezTo>
                <a:cubicBezTo>
                  <a:pt x="1454346" y="2237487"/>
                  <a:pt x="1449818" y="2243565"/>
                  <a:pt x="1446800" y="2248122"/>
                </a:cubicBezTo>
                <a:cubicBezTo>
                  <a:pt x="1446800" y="2248122"/>
                  <a:pt x="1446800" y="2248122"/>
                  <a:pt x="1434725" y="2264835"/>
                </a:cubicBezTo>
                <a:cubicBezTo>
                  <a:pt x="1430197" y="2270912"/>
                  <a:pt x="1422650" y="2280028"/>
                  <a:pt x="1413594" y="2293702"/>
                </a:cubicBezTo>
                <a:cubicBezTo>
                  <a:pt x="1404538" y="2307376"/>
                  <a:pt x="1392463" y="2322569"/>
                  <a:pt x="1380388" y="2340801"/>
                </a:cubicBezTo>
                <a:cubicBezTo>
                  <a:pt x="1404538" y="2314972"/>
                  <a:pt x="1422650" y="2296741"/>
                  <a:pt x="1431706" y="2284586"/>
                </a:cubicBezTo>
                <a:cubicBezTo>
                  <a:pt x="1439253" y="2275470"/>
                  <a:pt x="1442272" y="2272432"/>
                  <a:pt x="1442272" y="2272432"/>
                </a:cubicBezTo>
                <a:cubicBezTo>
                  <a:pt x="1443781" y="2269393"/>
                  <a:pt x="1445290" y="2266354"/>
                  <a:pt x="1451328" y="2258758"/>
                </a:cubicBezTo>
                <a:cubicBezTo>
                  <a:pt x="1455856" y="2252680"/>
                  <a:pt x="1461893" y="2246603"/>
                  <a:pt x="1467930" y="2239007"/>
                </a:cubicBezTo>
                <a:cubicBezTo>
                  <a:pt x="1472459" y="2232929"/>
                  <a:pt x="1478496" y="2225333"/>
                  <a:pt x="1484533" y="2217736"/>
                </a:cubicBezTo>
                <a:cubicBezTo>
                  <a:pt x="1484533" y="2217736"/>
                  <a:pt x="1484533" y="2217736"/>
                  <a:pt x="1486043" y="2216217"/>
                </a:cubicBezTo>
                <a:cubicBezTo>
                  <a:pt x="1486043" y="2216217"/>
                  <a:pt x="1486043" y="2216217"/>
                  <a:pt x="1490571" y="2210140"/>
                </a:cubicBezTo>
                <a:cubicBezTo>
                  <a:pt x="1490571" y="2210140"/>
                  <a:pt x="1490571" y="2210140"/>
                  <a:pt x="1496608" y="2204062"/>
                </a:cubicBezTo>
                <a:cubicBezTo>
                  <a:pt x="1496608" y="2204062"/>
                  <a:pt x="1496608" y="2204062"/>
                  <a:pt x="1498117" y="2202543"/>
                </a:cubicBezTo>
                <a:cubicBezTo>
                  <a:pt x="1498117" y="2202543"/>
                  <a:pt x="1498117" y="2202543"/>
                  <a:pt x="1498117" y="2201024"/>
                </a:cubicBezTo>
                <a:cubicBezTo>
                  <a:pt x="1498117" y="2201024"/>
                  <a:pt x="1498117" y="2201024"/>
                  <a:pt x="1502645" y="2196466"/>
                </a:cubicBezTo>
                <a:cubicBezTo>
                  <a:pt x="1502645" y="2196466"/>
                  <a:pt x="1502645" y="2196466"/>
                  <a:pt x="1505664" y="2193427"/>
                </a:cubicBezTo>
                <a:cubicBezTo>
                  <a:pt x="1505664" y="2193427"/>
                  <a:pt x="1505664" y="2193427"/>
                  <a:pt x="1507174" y="2191908"/>
                </a:cubicBezTo>
                <a:cubicBezTo>
                  <a:pt x="1507174" y="2191908"/>
                  <a:pt x="1507174" y="2191908"/>
                  <a:pt x="1508683" y="2188869"/>
                </a:cubicBezTo>
                <a:cubicBezTo>
                  <a:pt x="1508683" y="2188869"/>
                  <a:pt x="1508683" y="2188869"/>
                  <a:pt x="1516230" y="2181273"/>
                </a:cubicBezTo>
                <a:cubicBezTo>
                  <a:pt x="1516230" y="2181273"/>
                  <a:pt x="1516230" y="2181273"/>
                  <a:pt x="1517739" y="2179753"/>
                </a:cubicBezTo>
                <a:cubicBezTo>
                  <a:pt x="1552454" y="2138732"/>
                  <a:pt x="1591697" y="2091633"/>
                  <a:pt x="1609809" y="2067324"/>
                </a:cubicBezTo>
                <a:cubicBezTo>
                  <a:pt x="1615847" y="2059727"/>
                  <a:pt x="1617356" y="2056689"/>
                  <a:pt x="1617356" y="2055169"/>
                </a:cubicBezTo>
                <a:cubicBezTo>
                  <a:pt x="1620375" y="2050611"/>
                  <a:pt x="1623393" y="2046053"/>
                  <a:pt x="1629431" y="2038457"/>
                </a:cubicBezTo>
                <a:cubicBezTo>
                  <a:pt x="1635468" y="2030860"/>
                  <a:pt x="1644524" y="2021744"/>
                  <a:pt x="1653580" y="2011109"/>
                </a:cubicBezTo>
                <a:cubicBezTo>
                  <a:pt x="1674711" y="1988319"/>
                  <a:pt x="1701879" y="1960972"/>
                  <a:pt x="1729048" y="1935143"/>
                </a:cubicBezTo>
                <a:cubicBezTo>
                  <a:pt x="1769800" y="1895641"/>
                  <a:pt x="1846777" y="1827272"/>
                  <a:pt x="1908660" y="1790808"/>
                </a:cubicBezTo>
                <a:cubicBezTo>
                  <a:pt x="1904132" y="1798405"/>
                  <a:pt x="1902623" y="1806001"/>
                  <a:pt x="1902623" y="1813598"/>
                </a:cubicBezTo>
                <a:cubicBezTo>
                  <a:pt x="1902623" y="1815117"/>
                  <a:pt x="1902623" y="1816636"/>
                  <a:pt x="1902623" y="1818156"/>
                </a:cubicBezTo>
                <a:cubicBezTo>
                  <a:pt x="1902623" y="1818156"/>
                  <a:pt x="1902623" y="1818156"/>
                  <a:pt x="1905641" y="1834868"/>
                </a:cubicBezTo>
                <a:cubicBezTo>
                  <a:pt x="1895076" y="1842465"/>
                  <a:pt x="1878473" y="1853100"/>
                  <a:pt x="1857342" y="1868293"/>
                </a:cubicBezTo>
                <a:cubicBezTo>
                  <a:pt x="1816590" y="1900199"/>
                  <a:pt x="1750179" y="1956414"/>
                  <a:pt x="1673202" y="2044534"/>
                </a:cubicBezTo>
                <a:cubicBezTo>
                  <a:pt x="1671692" y="2046053"/>
                  <a:pt x="1668674" y="2050611"/>
                  <a:pt x="1662636" y="2058208"/>
                </a:cubicBezTo>
                <a:cubicBezTo>
                  <a:pt x="1662636" y="2058208"/>
                  <a:pt x="1662636" y="2058208"/>
                  <a:pt x="1650562" y="2073401"/>
                </a:cubicBezTo>
                <a:cubicBezTo>
                  <a:pt x="1636977" y="2091633"/>
                  <a:pt x="1618865" y="2115942"/>
                  <a:pt x="1600753" y="2140251"/>
                </a:cubicBezTo>
                <a:cubicBezTo>
                  <a:pt x="1588678" y="2156963"/>
                  <a:pt x="1576603" y="2173676"/>
                  <a:pt x="1564529" y="2188869"/>
                </a:cubicBezTo>
                <a:cubicBezTo>
                  <a:pt x="1564529" y="2188869"/>
                  <a:pt x="1564529" y="2188869"/>
                  <a:pt x="1572075" y="2188869"/>
                </a:cubicBezTo>
                <a:cubicBezTo>
                  <a:pt x="1572075" y="2188869"/>
                  <a:pt x="1572075" y="2188869"/>
                  <a:pt x="1556982" y="2201024"/>
                </a:cubicBezTo>
                <a:cubicBezTo>
                  <a:pt x="1556982" y="2201024"/>
                  <a:pt x="1556982" y="2201024"/>
                  <a:pt x="1555473" y="2202543"/>
                </a:cubicBezTo>
                <a:cubicBezTo>
                  <a:pt x="1555473" y="2202543"/>
                  <a:pt x="1553963" y="2202543"/>
                  <a:pt x="1553963" y="2204062"/>
                </a:cubicBezTo>
                <a:cubicBezTo>
                  <a:pt x="1553963" y="2204062"/>
                  <a:pt x="1553963" y="2204062"/>
                  <a:pt x="1552454" y="2205582"/>
                </a:cubicBezTo>
                <a:cubicBezTo>
                  <a:pt x="1535851" y="2228371"/>
                  <a:pt x="1520758" y="2248122"/>
                  <a:pt x="1516230" y="2254200"/>
                </a:cubicBezTo>
                <a:cubicBezTo>
                  <a:pt x="1510192" y="2261796"/>
                  <a:pt x="1490571" y="2286105"/>
                  <a:pt x="1473968" y="2304337"/>
                </a:cubicBezTo>
                <a:cubicBezTo>
                  <a:pt x="1452837" y="2330166"/>
                  <a:pt x="1424159" y="2362071"/>
                  <a:pt x="1396991" y="2395497"/>
                </a:cubicBezTo>
                <a:cubicBezTo>
                  <a:pt x="1363785" y="2433480"/>
                  <a:pt x="1282281" y="2524639"/>
                  <a:pt x="1244547" y="2562621"/>
                </a:cubicBezTo>
                <a:cubicBezTo>
                  <a:pt x="1203794" y="2602504"/>
                  <a:pt x="1150307" y="2662042"/>
                  <a:pt x="1117196" y="2700856"/>
                </a:cubicBezTo>
                <a:lnTo>
                  <a:pt x="1104869" y="2715794"/>
                </a:lnTo>
                <a:lnTo>
                  <a:pt x="1104829" y="2716610"/>
                </a:lnTo>
                <a:cubicBezTo>
                  <a:pt x="1104829" y="2718129"/>
                  <a:pt x="1104829" y="2718129"/>
                  <a:pt x="1104829" y="2719648"/>
                </a:cubicBezTo>
                <a:cubicBezTo>
                  <a:pt x="1106340" y="2739391"/>
                  <a:pt x="1112387" y="4766934"/>
                  <a:pt x="1113899" y="4779084"/>
                </a:cubicBezTo>
                <a:cubicBezTo>
                  <a:pt x="1113899" y="4783641"/>
                  <a:pt x="1115410" y="4786678"/>
                  <a:pt x="1115410" y="4788197"/>
                </a:cubicBezTo>
                <a:cubicBezTo>
                  <a:pt x="1116922" y="4795791"/>
                  <a:pt x="1118433" y="4806422"/>
                  <a:pt x="1118433" y="4806422"/>
                </a:cubicBezTo>
                <a:cubicBezTo>
                  <a:pt x="1118433" y="4806422"/>
                  <a:pt x="1118433" y="4806422"/>
                  <a:pt x="1097271" y="4807941"/>
                </a:cubicBezTo>
                <a:cubicBezTo>
                  <a:pt x="1097271" y="4807941"/>
                  <a:pt x="1097271" y="4806422"/>
                  <a:pt x="1097271" y="4806422"/>
                </a:cubicBezTo>
                <a:cubicBezTo>
                  <a:pt x="1097271" y="4806422"/>
                  <a:pt x="1097271" y="4806422"/>
                  <a:pt x="970294" y="4810978"/>
                </a:cubicBezTo>
                <a:cubicBezTo>
                  <a:pt x="970294" y="4810978"/>
                  <a:pt x="970294" y="4810978"/>
                  <a:pt x="967271" y="4810978"/>
                </a:cubicBezTo>
                <a:cubicBezTo>
                  <a:pt x="964247" y="4812497"/>
                  <a:pt x="961224" y="4812497"/>
                  <a:pt x="958201" y="4812497"/>
                </a:cubicBezTo>
                <a:cubicBezTo>
                  <a:pt x="958201" y="4812497"/>
                  <a:pt x="958201" y="4810978"/>
                  <a:pt x="958201" y="4810978"/>
                </a:cubicBezTo>
                <a:cubicBezTo>
                  <a:pt x="958201" y="4810978"/>
                  <a:pt x="958201" y="4810978"/>
                  <a:pt x="949131" y="4809460"/>
                </a:cubicBezTo>
                <a:cubicBezTo>
                  <a:pt x="949131" y="4809460"/>
                  <a:pt x="958201" y="3814673"/>
                  <a:pt x="965759" y="3167681"/>
                </a:cubicBezTo>
                <a:cubicBezTo>
                  <a:pt x="965759" y="2926199"/>
                  <a:pt x="970294" y="2756098"/>
                  <a:pt x="970294" y="2756098"/>
                </a:cubicBezTo>
                <a:cubicBezTo>
                  <a:pt x="970294" y="2756098"/>
                  <a:pt x="970294" y="2756098"/>
                  <a:pt x="970294" y="2754579"/>
                </a:cubicBezTo>
                <a:cubicBezTo>
                  <a:pt x="970294" y="2754579"/>
                  <a:pt x="970294" y="2754579"/>
                  <a:pt x="968782" y="2754579"/>
                </a:cubicBezTo>
                <a:cubicBezTo>
                  <a:pt x="968404" y="2754579"/>
                  <a:pt x="969444" y="2735690"/>
                  <a:pt x="971215" y="2707308"/>
                </a:cubicBezTo>
                <a:lnTo>
                  <a:pt x="972341" y="2690108"/>
                </a:lnTo>
                <a:lnTo>
                  <a:pt x="963313" y="2678992"/>
                </a:lnTo>
                <a:cubicBezTo>
                  <a:pt x="924754" y="2629566"/>
                  <a:pt x="846079" y="2514763"/>
                  <a:pt x="782686" y="2325608"/>
                </a:cubicBezTo>
                <a:cubicBezTo>
                  <a:pt x="781177" y="2324088"/>
                  <a:pt x="779668" y="2321050"/>
                  <a:pt x="778158" y="2318011"/>
                </a:cubicBezTo>
                <a:cubicBezTo>
                  <a:pt x="775140" y="2310414"/>
                  <a:pt x="769102" y="2299779"/>
                  <a:pt x="763065" y="2286105"/>
                </a:cubicBezTo>
                <a:cubicBezTo>
                  <a:pt x="750990" y="2258758"/>
                  <a:pt x="734387" y="2225333"/>
                  <a:pt x="716275" y="2188869"/>
                </a:cubicBezTo>
                <a:cubicBezTo>
                  <a:pt x="681560" y="2117461"/>
                  <a:pt x="631752" y="2015667"/>
                  <a:pt x="589490" y="1938182"/>
                </a:cubicBezTo>
                <a:cubicBezTo>
                  <a:pt x="560812" y="1883486"/>
                  <a:pt x="539681" y="1848542"/>
                  <a:pt x="527606" y="1831830"/>
                </a:cubicBezTo>
                <a:cubicBezTo>
                  <a:pt x="527606" y="1831830"/>
                  <a:pt x="527606" y="1831830"/>
                  <a:pt x="507985" y="1813598"/>
                </a:cubicBezTo>
                <a:cubicBezTo>
                  <a:pt x="512513" y="1798405"/>
                  <a:pt x="514022" y="1784731"/>
                  <a:pt x="514022" y="1780173"/>
                </a:cubicBezTo>
                <a:cubicBezTo>
                  <a:pt x="514022" y="1778654"/>
                  <a:pt x="514022" y="1778654"/>
                  <a:pt x="514022" y="1777134"/>
                </a:cubicBezTo>
                <a:cubicBezTo>
                  <a:pt x="514022" y="1777134"/>
                  <a:pt x="514022" y="1777134"/>
                  <a:pt x="514022" y="1775615"/>
                </a:cubicBezTo>
                <a:cubicBezTo>
                  <a:pt x="515532" y="1777134"/>
                  <a:pt x="517041" y="1778654"/>
                  <a:pt x="518550" y="1778654"/>
                </a:cubicBezTo>
                <a:cubicBezTo>
                  <a:pt x="521569" y="1781692"/>
                  <a:pt x="526097" y="1783212"/>
                  <a:pt x="530625" y="1783212"/>
                </a:cubicBezTo>
                <a:cubicBezTo>
                  <a:pt x="530625" y="1783212"/>
                  <a:pt x="532135" y="1783212"/>
                  <a:pt x="533644" y="1783212"/>
                </a:cubicBezTo>
                <a:cubicBezTo>
                  <a:pt x="535153" y="1783212"/>
                  <a:pt x="536663" y="1781692"/>
                  <a:pt x="539681" y="1781692"/>
                </a:cubicBezTo>
                <a:cubicBezTo>
                  <a:pt x="539681" y="1781692"/>
                  <a:pt x="539681" y="1781692"/>
                  <a:pt x="539681" y="1780173"/>
                </a:cubicBezTo>
                <a:cubicBezTo>
                  <a:pt x="553265" y="1798405"/>
                  <a:pt x="571378" y="1825752"/>
                  <a:pt x="592508" y="1862216"/>
                </a:cubicBezTo>
                <a:cubicBezTo>
                  <a:pt x="616658" y="1901718"/>
                  <a:pt x="645336" y="1953375"/>
                  <a:pt x="677032" y="2014148"/>
                </a:cubicBezTo>
                <a:cubicBezTo>
                  <a:pt x="731368" y="2118981"/>
                  <a:pt x="787214" y="2229891"/>
                  <a:pt x="805327" y="2270912"/>
                </a:cubicBezTo>
                <a:cubicBezTo>
                  <a:pt x="814383" y="2293702"/>
                  <a:pt x="840042" y="2340801"/>
                  <a:pt x="880794" y="2410690"/>
                </a:cubicBezTo>
                <a:cubicBezTo>
                  <a:pt x="858154" y="2321050"/>
                  <a:pt x="773630" y="2088594"/>
                  <a:pt x="757027" y="2052131"/>
                </a:cubicBezTo>
                <a:cubicBezTo>
                  <a:pt x="752499" y="2043015"/>
                  <a:pt x="741934" y="2020225"/>
                  <a:pt x="729859" y="1991358"/>
                </a:cubicBezTo>
                <a:cubicBezTo>
                  <a:pt x="716275" y="1959452"/>
                  <a:pt x="699672" y="1918431"/>
                  <a:pt x="681560" y="1877409"/>
                </a:cubicBezTo>
                <a:cubicBezTo>
                  <a:pt x="642317" y="1787769"/>
                  <a:pt x="612130" y="1726997"/>
                  <a:pt x="592508" y="1696611"/>
                </a:cubicBezTo>
                <a:cubicBezTo>
                  <a:pt x="597037" y="1696611"/>
                  <a:pt x="601565" y="1695091"/>
                  <a:pt x="604583" y="1692053"/>
                </a:cubicBezTo>
                <a:cubicBezTo>
                  <a:pt x="606093" y="1690533"/>
                  <a:pt x="606093" y="1689014"/>
                  <a:pt x="607602" y="1687495"/>
                </a:cubicBezTo>
                <a:cubicBezTo>
                  <a:pt x="610621" y="1684456"/>
                  <a:pt x="613639" y="1679898"/>
                  <a:pt x="616658" y="1675340"/>
                </a:cubicBezTo>
                <a:cubicBezTo>
                  <a:pt x="616658" y="1675340"/>
                  <a:pt x="616658" y="1675340"/>
                  <a:pt x="741934" y="1910834"/>
                </a:cubicBezTo>
                <a:cubicBezTo>
                  <a:pt x="750990" y="1926027"/>
                  <a:pt x="766083" y="1959452"/>
                  <a:pt x="788724" y="2012628"/>
                </a:cubicBezTo>
                <a:cubicBezTo>
                  <a:pt x="806836" y="2055169"/>
                  <a:pt x="827967" y="2108345"/>
                  <a:pt x="855135" y="2176715"/>
                </a:cubicBezTo>
                <a:cubicBezTo>
                  <a:pt x="871738" y="2219255"/>
                  <a:pt x="888341" y="2258758"/>
                  <a:pt x="900415" y="2293702"/>
                </a:cubicBezTo>
                <a:cubicBezTo>
                  <a:pt x="900415" y="2286105"/>
                  <a:pt x="898906" y="2278509"/>
                  <a:pt x="897397" y="2270912"/>
                </a:cubicBezTo>
                <a:cubicBezTo>
                  <a:pt x="897397" y="2270912"/>
                  <a:pt x="897397" y="2270912"/>
                  <a:pt x="897397" y="2264835"/>
                </a:cubicBezTo>
                <a:cubicBezTo>
                  <a:pt x="897397" y="2263316"/>
                  <a:pt x="895887" y="2257238"/>
                  <a:pt x="892869" y="2248122"/>
                </a:cubicBezTo>
                <a:cubicBezTo>
                  <a:pt x="892869" y="2248122"/>
                  <a:pt x="892869" y="2248122"/>
                  <a:pt x="892869" y="2246603"/>
                </a:cubicBezTo>
                <a:cubicBezTo>
                  <a:pt x="889850" y="2234449"/>
                  <a:pt x="885322" y="2219255"/>
                  <a:pt x="880794" y="2199504"/>
                </a:cubicBezTo>
                <a:cubicBezTo>
                  <a:pt x="870228" y="2164560"/>
                  <a:pt x="855135" y="2108345"/>
                  <a:pt x="835513" y="2047573"/>
                </a:cubicBezTo>
                <a:cubicBezTo>
                  <a:pt x="803817" y="1941220"/>
                  <a:pt x="757027" y="1801443"/>
                  <a:pt x="716275" y="1740671"/>
                </a:cubicBezTo>
                <a:cubicBezTo>
                  <a:pt x="716275" y="1740671"/>
                  <a:pt x="716275" y="1740671"/>
                  <a:pt x="631752" y="1590258"/>
                </a:cubicBezTo>
                <a:cubicBezTo>
                  <a:pt x="633261" y="1582662"/>
                  <a:pt x="633261" y="1573546"/>
                  <a:pt x="633261" y="1564430"/>
                </a:cubicBezTo>
                <a:cubicBezTo>
                  <a:pt x="633261" y="1558353"/>
                  <a:pt x="633261" y="1550756"/>
                  <a:pt x="631752" y="1544679"/>
                </a:cubicBezTo>
                <a:cubicBezTo>
                  <a:pt x="631752" y="1543159"/>
                  <a:pt x="631752" y="1541640"/>
                  <a:pt x="631752" y="1540121"/>
                </a:cubicBezTo>
                <a:cubicBezTo>
                  <a:pt x="631752" y="1540121"/>
                  <a:pt x="631752" y="1540121"/>
                  <a:pt x="631752" y="1538602"/>
                </a:cubicBezTo>
                <a:cubicBezTo>
                  <a:pt x="634770" y="1535563"/>
                  <a:pt x="637789" y="1532524"/>
                  <a:pt x="639298" y="1531005"/>
                </a:cubicBezTo>
                <a:cubicBezTo>
                  <a:pt x="648354" y="1546198"/>
                  <a:pt x="661938" y="1568988"/>
                  <a:pt x="683069" y="1605452"/>
                </a:cubicBezTo>
                <a:cubicBezTo>
                  <a:pt x="710238" y="1651031"/>
                  <a:pt x="743443" y="1708765"/>
                  <a:pt x="750990" y="1725478"/>
                </a:cubicBezTo>
                <a:cubicBezTo>
                  <a:pt x="767593" y="1757383"/>
                  <a:pt x="850607" y="1945778"/>
                  <a:pt x="885322" y="2052131"/>
                </a:cubicBezTo>
                <a:cubicBezTo>
                  <a:pt x="871738" y="1985281"/>
                  <a:pt x="849098" y="1892602"/>
                  <a:pt x="820420" y="1798405"/>
                </a:cubicBezTo>
                <a:cubicBezTo>
                  <a:pt x="790233" y="1699649"/>
                  <a:pt x="747971" y="1575065"/>
                  <a:pt x="699672" y="1496061"/>
                </a:cubicBezTo>
                <a:cubicBezTo>
                  <a:pt x="699672" y="1493022"/>
                  <a:pt x="701182" y="1489984"/>
                  <a:pt x="701182" y="1485426"/>
                </a:cubicBezTo>
                <a:cubicBezTo>
                  <a:pt x="701182" y="1479348"/>
                  <a:pt x="699672" y="1473271"/>
                  <a:pt x="699672" y="1465674"/>
                </a:cubicBezTo>
                <a:cubicBezTo>
                  <a:pt x="698163" y="1465674"/>
                  <a:pt x="698163" y="1464155"/>
                  <a:pt x="698163" y="1462636"/>
                </a:cubicBezTo>
                <a:cubicBezTo>
                  <a:pt x="698163" y="1461116"/>
                  <a:pt x="699672" y="1458078"/>
                  <a:pt x="699672" y="1453520"/>
                </a:cubicBezTo>
                <a:cubicBezTo>
                  <a:pt x="699672" y="1453520"/>
                  <a:pt x="699672" y="1453520"/>
                  <a:pt x="699672" y="1450481"/>
                </a:cubicBezTo>
                <a:cubicBezTo>
                  <a:pt x="699672" y="1447443"/>
                  <a:pt x="699672" y="1442885"/>
                  <a:pt x="699672" y="1439846"/>
                </a:cubicBezTo>
                <a:cubicBezTo>
                  <a:pt x="704200" y="1439846"/>
                  <a:pt x="707219" y="1436807"/>
                  <a:pt x="710238" y="1435288"/>
                </a:cubicBezTo>
                <a:cubicBezTo>
                  <a:pt x="713256" y="1439846"/>
                  <a:pt x="716275" y="1444404"/>
                  <a:pt x="719294" y="1452000"/>
                </a:cubicBezTo>
                <a:cubicBezTo>
                  <a:pt x="726840" y="1467194"/>
                  <a:pt x="738915" y="1493022"/>
                  <a:pt x="752499" y="1520370"/>
                </a:cubicBezTo>
                <a:cubicBezTo>
                  <a:pt x="775140" y="1567469"/>
                  <a:pt x="803817" y="1628241"/>
                  <a:pt x="811364" y="1652550"/>
                </a:cubicBezTo>
                <a:cubicBezTo>
                  <a:pt x="815892" y="1666224"/>
                  <a:pt x="823439" y="1687495"/>
                  <a:pt x="832495" y="1711804"/>
                </a:cubicBezTo>
                <a:cubicBezTo>
                  <a:pt x="855135" y="1775615"/>
                  <a:pt x="885322" y="1862216"/>
                  <a:pt x="894378" y="1901718"/>
                </a:cubicBezTo>
                <a:cubicBezTo>
                  <a:pt x="900415" y="1924508"/>
                  <a:pt x="909472" y="1956414"/>
                  <a:pt x="920037" y="1991358"/>
                </a:cubicBezTo>
                <a:cubicBezTo>
                  <a:pt x="918528" y="1980723"/>
                  <a:pt x="918528" y="1973126"/>
                  <a:pt x="918528" y="1970087"/>
                </a:cubicBezTo>
                <a:cubicBezTo>
                  <a:pt x="918528" y="1956414"/>
                  <a:pt x="910981" y="1916911"/>
                  <a:pt x="897397" y="1850061"/>
                </a:cubicBezTo>
                <a:cubicBezTo>
                  <a:pt x="891359" y="1824233"/>
                  <a:pt x="885322" y="1796885"/>
                  <a:pt x="880794" y="1771057"/>
                </a:cubicBezTo>
                <a:cubicBezTo>
                  <a:pt x="873247" y="1742190"/>
                  <a:pt x="867210" y="1713323"/>
                  <a:pt x="862682" y="1692053"/>
                </a:cubicBezTo>
                <a:cubicBezTo>
                  <a:pt x="850607" y="1629761"/>
                  <a:pt x="790233" y="1453520"/>
                  <a:pt x="764574" y="1382112"/>
                </a:cubicBezTo>
                <a:cubicBezTo>
                  <a:pt x="761555" y="1371477"/>
                  <a:pt x="758537" y="1363880"/>
                  <a:pt x="755518" y="1357803"/>
                </a:cubicBezTo>
                <a:cubicBezTo>
                  <a:pt x="755518" y="1357803"/>
                  <a:pt x="755518" y="1357803"/>
                  <a:pt x="766083" y="1356284"/>
                </a:cubicBezTo>
                <a:cubicBezTo>
                  <a:pt x="766083" y="1356284"/>
                  <a:pt x="766083" y="1356284"/>
                  <a:pt x="769102" y="1354764"/>
                </a:cubicBezTo>
                <a:cubicBezTo>
                  <a:pt x="776649" y="1354764"/>
                  <a:pt x="782686" y="1348687"/>
                  <a:pt x="785705" y="1341090"/>
                </a:cubicBezTo>
                <a:cubicBezTo>
                  <a:pt x="787214" y="1348687"/>
                  <a:pt x="790233" y="1354764"/>
                  <a:pt x="793252" y="1363880"/>
                </a:cubicBezTo>
                <a:cubicBezTo>
                  <a:pt x="803817" y="1392747"/>
                  <a:pt x="815892" y="1430730"/>
                  <a:pt x="827967" y="1462636"/>
                </a:cubicBezTo>
                <a:cubicBezTo>
                  <a:pt x="834004" y="1485426"/>
                  <a:pt x="843060" y="1508215"/>
                  <a:pt x="849098" y="1529486"/>
                </a:cubicBezTo>
                <a:cubicBezTo>
                  <a:pt x="865700" y="1579623"/>
                  <a:pt x="882303" y="1625203"/>
                  <a:pt x="891359" y="1651031"/>
                </a:cubicBezTo>
                <a:cubicBezTo>
                  <a:pt x="900415" y="1678379"/>
                  <a:pt x="920037" y="1751306"/>
                  <a:pt x="948715" y="1869813"/>
                </a:cubicBezTo>
                <a:cubicBezTo>
                  <a:pt x="947205" y="1843984"/>
                  <a:pt x="945696" y="1824233"/>
                  <a:pt x="945696" y="1821194"/>
                </a:cubicBezTo>
                <a:cubicBezTo>
                  <a:pt x="945696" y="1819675"/>
                  <a:pt x="945696" y="1816636"/>
                  <a:pt x="944187" y="1806001"/>
                </a:cubicBezTo>
                <a:cubicBezTo>
                  <a:pt x="942677" y="1798405"/>
                  <a:pt x="941168" y="1786250"/>
                  <a:pt x="938149" y="1772576"/>
                </a:cubicBezTo>
                <a:cubicBezTo>
                  <a:pt x="932112" y="1736113"/>
                  <a:pt x="926074" y="1701169"/>
                  <a:pt x="920037" y="1669263"/>
                </a:cubicBezTo>
                <a:cubicBezTo>
                  <a:pt x="909472" y="1613048"/>
                  <a:pt x="889850" y="1511254"/>
                  <a:pt x="876266" y="1470232"/>
                </a:cubicBezTo>
                <a:cubicBezTo>
                  <a:pt x="862682" y="1424653"/>
                  <a:pt x="829476" y="1325897"/>
                  <a:pt x="805327" y="1257528"/>
                </a:cubicBezTo>
                <a:cubicBezTo>
                  <a:pt x="811364" y="1246893"/>
                  <a:pt x="814383" y="1236257"/>
                  <a:pt x="814383" y="1225622"/>
                </a:cubicBezTo>
                <a:cubicBezTo>
                  <a:pt x="814383" y="1222584"/>
                  <a:pt x="814383" y="1218026"/>
                  <a:pt x="812873" y="1213468"/>
                </a:cubicBezTo>
                <a:cubicBezTo>
                  <a:pt x="811364" y="1208910"/>
                  <a:pt x="808345" y="1198275"/>
                  <a:pt x="802308" y="1186120"/>
                </a:cubicBezTo>
                <a:cubicBezTo>
                  <a:pt x="805327" y="1184601"/>
                  <a:pt x="809855" y="1183082"/>
                  <a:pt x="812873" y="1181562"/>
                </a:cubicBezTo>
                <a:cubicBezTo>
                  <a:pt x="898906" y="1368438"/>
                  <a:pt x="965318" y="1670782"/>
                  <a:pt x="997014" y="1845504"/>
                </a:cubicBezTo>
                <a:cubicBezTo>
                  <a:pt x="993995" y="1802963"/>
                  <a:pt x="989467" y="1761941"/>
                  <a:pt x="986448" y="1736113"/>
                </a:cubicBezTo>
                <a:cubicBezTo>
                  <a:pt x="986448" y="1726997"/>
                  <a:pt x="984939" y="1720920"/>
                  <a:pt x="984939" y="1714842"/>
                </a:cubicBezTo>
                <a:cubicBezTo>
                  <a:pt x="984939" y="1714842"/>
                  <a:pt x="984939" y="1714842"/>
                  <a:pt x="984939" y="1713323"/>
                </a:cubicBezTo>
                <a:cubicBezTo>
                  <a:pt x="983430" y="1707246"/>
                  <a:pt x="983430" y="1705727"/>
                  <a:pt x="983430" y="1704207"/>
                </a:cubicBezTo>
                <a:cubicBezTo>
                  <a:pt x="983430" y="1704207"/>
                  <a:pt x="983430" y="1701169"/>
                  <a:pt x="983430" y="1698130"/>
                </a:cubicBezTo>
                <a:cubicBezTo>
                  <a:pt x="981920" y="1693572"/>
                  <a:pt x="981920" y="1689014"/>
                  <a:pt x="980411" y="1682937"/>
                </a:cubicBezTo>
                <a:cubicBezTo>
                  <a:pt x="978902" y="1672301"/>
                  <a:pt x="975883" y="1657108"/>
                  <a:pt x="971355" y="1635838"/>
                </a:cubicBezTo>
                <a:cubicBezTo>
                  <a:pt x="963808" y="1593297"/>
                  <a:pt x="954752" y="1552275"/>
                  <a:pt x="948715" y="1521889"/>
                </a:cubicBezTo>
                <a:cubicBezTo>
                  <a:pt x="944187" y="1499099"/>
                  <a:pt x="939658" y="1482387"/>
                  <a:pt x="936640" y="1474790"/>
                </a:cubicBezTo>
                <a:cubicBezTo>
                  <a:pt x="927584" y="1448962"/>
                  <a:pt x="858154" y="1251451"/>
                  <a:pt x="830985" y="1175485"/>
                </a:cubicBezTo>
                <a:cubicBezTo>
                  <a:pt x="838532" y="1170927"/>
                  <a:pt x="847588" y="1166369"/>
                  <a:pt x="855135" y="1161811"/>
                </a:cubicBezTo>
                <a:cubicBezTo>
                  <a:pt x="856644" y="1161811"/>
                  <a:pt x="856644" y="1160292"/>
                  <a:pt x="856644" y="1160292"/>
                </a:cubicBezTo>
                <a:cubicBezTo>
                  <a:pt x="859663" y="1160292"/>
                  <a:pt x="861172" y="1158772"/>
                  <a:pt x="862682" y="1157253"/>
                </a:cubicBezTo>
                <a:cubicBezTo>
                  <a:pt x="883813" y="1218026"/>
                  <a:pt x="975883" y="1485426"/>
                  <a:pt x="995505" y="1553795"/>
                </a:cubicBezTo>
                <a:cubicBezTo>
                  <a:pt x="1004561" y="1584181"/>
                  <a:pt x="1016635" y="1641915"/>
                  <a:pt x="1028710" y="1708765"/>
                </a:cubicBezTo>
                <a:cubicBezTo>
                  <a:pt x="1027201" y="1670782"/>
                  <a:pt x="1027201" y="1643434"/>
                  <a:pt x="1027201" y="1640396"/>
                </a:cubicBezTo>
                <a:cubicBezTo>
                  <a:pt x="1027201" y="1638876"/>
                  <a:pt x="1025691" y="1631280"/>
                  <a:pt x="1025691" y="1629761"/>
                </a:cubicBezTo>
                <a:cubicBezTo>
                  <a:pt x="1024182" y="1622164"/>
                  <a:pt x="1024182" y="1614568"/>
                  <a:pt x="1022673" y="1603932"/>
                </a:cubicBezTo>
                <a:cubicBezTo>
                  <a:pt x="1019654" y="1585701"/>
                  <a:pt x="1016635" y="1561391"/>
                  <a:pt x="1012107" y="1531005"/>
                </a:cubicBezTo>
                <a:cubicBezTo>
                  <a:pt x="1004561" y="1476310"/>
                  <a:pt x="995505" y="1420095"/>
                  <a:pt x="992486" y="1401863"/>
                </a:cubicBezTo>
                <a:cubicBezTo>
                  <a:pt x="987958" y="1372996"/>
                  <a:pt x="941168" y="1157253"/>
                  <a:pt x="927584" y="1091922"/>
                </a:cubicBezTo>
                <a:cubicBezTo>
                  <a:pt x="926074" y="1087365"/>
                  <a:pt x="924565" y="1081287"/>
                  <a:pt x="924565" y="1076729"/>
                </a:cubicBezTo>
                <a:cubicBezTo>
                  <a:pt x="932112" y="1075210"/>
                  <a:pt x="939658" y="1073691"/>
                  <a:pt x="945696" y="1072171"/>
                </a:cubicBezTo>
                <a:cubicBezTo>
                  <a:pt x="948715" y="1070652"/>
                  <a:pt x="951733" y="1069133"/>
                  <a:pt x="953243" y="1067613"/>
                </a:cubicBezTo>
                <a:cubicBezTo>
                  <a:pt x="954752" y="1067613"/>
                  <a:pt x="956261" y="1067613"/>
                  <a:pt x="956261" y="1067613"/>
                </a:cubicBezTo>
                <a:cubicBezTo>
                  <a:pt x="957771" y="1072171"/>
                  <a:pt x="959280" y="1076729"/>
                  <a:pt x="959280" y="1082807"/>
                </a:cubicBezTo>
                <a:cubicBezTo>
                  <a:pt x="959280" y="1082807"/>
                  <a:pt x="959280" y="1082807"/>
                  <a:pt x="962299" y="1094961"/>
                </a:cubicBezTo>
                <a:cubicBezTo>
                  <a:pt x="969846" y="1125347"/>
                  <a:pt x="978902" y="1166369"/>
                  <a:pt x="989467" y="1208910"/>
                </a:cubicBezTo>
                <a:cubicBezTo>
                  <a:pt x="989467" y="1208910"/>
                  <a:pt x="989467" y="1208910"/>
                  <a:pt x="995505" y="1234738"/>
                </a:cubicBezTo>
                <a:cubicBezTo>
                  <a:pt x="1013617" y="1310704"/>
                  <a:pt x="1030220" y="1382112"/>
                  <a:pt x="1033238" y="1401863"/>
                </a:cubicBezTo>
                <a:cubicBezTo>
                  <a:pt x="1036257" y="1414018"/>
                  <a:pt x="1040785" y="1438327"/>
                  <a:pt x="1045313" y="1470232"/>
                </a:cubicBezTo>
                <a:cubicBezTo>
                  <a:pt x="1042294" y="1430730"/>
                  <a:pt x="1039276" y="1398825"/>
                  <a:pt x="1037766" y="1389709"/>
                </a:cubicBezTo>
                <a:cubicBezTo>
                  <a:pt x="1034748" y="1365399"/>
                  <a:pt x="1000033" y="1169408"/>
                  <a:pt x="981920" y="1070652"/>
                </a:cubicBezTo>
                <a:cubicBezTo>
                  <a:pt x="980411" y="1066094"/>
                  <a:pt x="980411" y="1061536"/>
                  <a:pt x="978902" y="1056978"/>
                </a:cubicBezTo>
                <a:cubicBezTo>
                  <a:pt x="990976" y="1049381"/>
                  <a:pt x="1001542" y="1038746"/>
                  <a:pt x="1010598" y="1029630"/>
                </a:cubicBezTo>
                <a:cubicBezTo>
                  <a:pt x="1013617" y="1040266"/>
                  <a:pt x="1016635" y="1053939"/>
                  <a:pt x="1019654" y="1070652"/>
                </a:cubicBezTo>
                <a:cubicBezTo>
                  <a:pt x="1024182" y="1101038"/>
                  <a:pt x="1031729" y="1139021"/>
                  <a:pt x="1039276" y="1192197"/>
                </a:cubicBezTo>
                <a:cubicBezTo>
                  <a:pt x="1045313" y="1230180"/>
                  <a:pt x="1051350" y="1271202"/>
                  <a:pt x="1057388" y="1306146"/>
                </a:cubicBezTo>
                <a:cubicBezTo>
                  <a:pt x="1063425" y="1351726"/>
                  <a:pt x="1069463" y="1391228"/>
                  <a:pt x="1073991" y="1412498"/>
                </a:cubicBezTo>
                <a:cubicBezTo>
                  <a:pt x="1077009" y="1436807"/>
                  <a:pt x="1084556" y="1499099"/>
                  <a:pt x="1095121" y="1597855"/>
                </a:cubicBezTo>
                <a:cubicBezTo>
                  <a:pt x="1096631" y="1596336"/>
                  <a:pt x="1096631" y="1594816"/>
                  <a:pt x="1096631" y="1593297"/>
                </a:cubicBezTo>
                <a:cubicBezTo>
                  <a:pt x="1096631" y="1588739"/>
                  <a:pt x="1098140" y="1581142"/>
                  <a:pt x="1098140" y="1565949"/>
                </a:cubicBezTo>
                <a:cubicBezTo>
                  <a:pt x="1098140" y="1444404"/>
                  <a:pt x="1048332" y="1061536"/>
                  <a:pt x="1037766" y="979493"/>
                </a:cubicBezTo>
                <a:cubicBezTo>
                  <a:pt x="1040785" y="979493"/>
                  <a:pt x="1042294" y="979493"/>
                  <a:pt x="1045313" y="979493"/>
                </a:cubicBezTo>
                <a:cubicBezTo>
                  <a:pt x="1054369" y="979493"/>
                  <a:pt x="1063425" y="976454"/>
                  <a:pt x="1070972" y="971896"/>
                </a:cubicBezTo>
                <a:cubicBezTo>
                  <a:pt x="1072481" y="981012"/>
                  <a:pt x="1075500" y="993167"/>
                  <a:pt x="1077009" y="1008360"/>
                </a:cubicBezTo>
                <a:cubicBezTo>
                  <a:pt x="1081537" y="1035708"/>
                  <a:pt x="1086065" y="1072171"/>
                  <a:pt x="1090593" y="1117751"/>
                </a:cubicBezTo>
                <a:cubicBezTo>
                  <a:pt x="1098140" y="1193717"/>
                  <a:pt x="1107196" y="1293992"/>
                  <a:pt x="1117762" y="1423133"/>
                </a:cubicBezTo>
                <a:cubicBezTo>
                  <a:pt x="1122290" y="1474790"/>
                  <a:pt x="1125308" y="1526447"/>
                  <a:pt x="1129836" y="1575065"/>
                </a:cubicBezTo>
                <a:cubicBezTo>
                  <a:pt x="1129836" y="1568988"/>
                  <a:pt x="1129836" y="1562911"/>
                  <a:pt x="1129836" y="1556833"/>
                </a:cubicBezTo>
                <a:cubicBezTo>
                  <a:pt x="1129836" y="1458078"/>
                  <a:pt x="1129836" y="1350206"/>
                  <a:pt x="1129836" y="1304627"/>
                </a:cubicBezTo>
                <a:cubicBezTo>
                  <a:pt x="1129836" y="1304627"/>
                  <a:pt x="1129836" y="1304627"/>
                  <a:pt x="1129836" y="1303108"/>
                </a:cubicBezTo>
                <a:cubicBezTo>
                  <a:pt x="1129836" y="1303108"/>
                  <a:pt x="1129836" y="1303108"/>
                  <a:pt x="1129836" y="1283356"/>
                </a:cubicBezTo>
                <a:cubicBezTo>
                  <a:pt x="1129836" y="1283356"/>
                  <a:pt x="1129836" y="1283356"/>
                  <a:pt x="1120780" y="908085"/>
                </a:cubicBezTo>
                <a:cubicBezTo>
                  <a:pt x="1123799" y="909604"/>
                  <a:pt x="1128327" y="912643"/>
                  <a:pt x="1132855" y="914162"/>
                </a:cubicBezTo>
                <a:cubicBezTo>
                  <a:pt x="1132855" y="914162"/>
                  <a:pt x="1132855" y="914162"/>
                  <a:pt x="1134365" y="914162"/>
                </a:cubicBezTo>
                <a:cubicBezTo>
                  <a:pt x="1134365" y="914162"/>
                  <a:pt x="1135874" y="915682"/>
                  <a:pt x="1137383" y="915682"/>
                </a:cubicBezTo>
                <a:cubicBezTo>
                  <a:pt x="1140402" y="915682"/>
                  <a:pt x="1144930" y="917201"/>
                  <a:pt x="1150967" y="917201"/>
                </a:cubicBezTo>
                <a:cubicBezTo>
                  <a:pt x="1152477" y="917201"/>
                  <a:pt x="1155495" y="915682"/>
                  <a:pt x="1157005" y="915682"/>
                </a:cubicBezTo>
                <a:cubicBezTo>
                  <a:pt x="1158514" y="976454"/>
                  <a:pt x="1163042" y="1134463"/>
                  <a:pt x="1167570" y="1300069"/>
                </a:cubicBezTo>
                <a:cubicBezTo>
                  <a:pt x="1167570" y="1300069"/>
                  <a:pt x="1167570" y="1300069"/>
                  <a:pt x="1196248" y="897450"/>
                </a:cubicBezTo>
                <a:cubicBezTo>
                  <a:pt x="1196248" y="895931"/>
                  <a:pt x="1196248" y="895931"/>
                  <a:pt x="1197757" y="894411"/>
                </a:cubicBezTo>
                <a:cubicBezTo>
                  <a:pt x="1199267" y="894411"/>
                  <a:pt x="1200776" y="894411"/>
                  <a:pt x="1202285" y="894411"/>
                </a:cubicBezTo>
                <a:cubicBezTo>
                  <a:pt x="1202285" y="894411"/>
                  <a:pt x="1202285" y="894411"/>
                  <a:pt x="1203795" y="894411"/>
                </a:cubicBezTo>
                <a:cubicBezTo>
                  <a:pt x="1205304" y="892892"/>
                  <a:pt x="1208323" y="892892"/>
                  <a:pt x="1212851" y="891373"/>
                </a:cubicBezTo>
                <a:cubicBezTo>
                  <a:pt x="1221907" y="889853"/>
                  <a:pt x="1229453" y="886815"/>
                  <a:pt x="1235491" y="883776"/>
                </a:cubicBezTo>
                <a:close/>
                <a:moveTo>
                  <a:pt x="320093" y="779803"/>
                </a:moveTo>
                <a:cubicBezTo>
                  <a:pt x="329149" y="779803"/>
                  <a:pt x="339715" y="779803"/>
                  <a:pt x="350281" y="782836"/>
                </a:cubicBezTo>
                <a:cubicBezTo>
                  <a:pt x="372922" y="814683"/>
                  <a:pt x="400091" y="854113"/>
                  <a:pt x="421222" y="888993"/>
                </a:cubicBezTo>
                <a:cubicBezTo>
                  <a:pt x="436316" y="916290"/>
                  <a:pt x="446882" y="937522"/>
                  <a:pt x="449901" y="951171"/>
                </a:cubicBezTo>
                <a:cubicBezTo>
                  <a:pt x="458957" y="981501"/>
                  <a:pt x="475560" y="1040646"/>
                  <a:pt x="499711" y="1099790"/>
                </a:cubicBezTo>
                <a:cubicBezTo>
                  <a:pt x="528389" y="1168034"/>
                  <a:pt x="560087" y="1213530"/>
                  <a:pt x="593293" y="1237794"/>
                </a:cubicBezTo>
                <a:cubicBezTo>
                  <a:pt x="593293" y="1237794"/>
                  <a:pt x="594803" y="1237794"/>
                  <a:pt x="594803" y="1239311"/>
                </a:cubicBezTo>
                <a:cubicBezTo>
                  <a:pt x="596312" y="1239311"/>
                  <a:pt x="599331" y="1242344"/>
                  <a:pt x="602350" y="1245377"/>
                </a:cubicBezTo>
                <a:cubicBezTo>
                  <a:pt x="614425" y="1277224"/>
                  <a:pt x="624991" y="1306038"/>
                  <a:pt x="634047" y="1325753"/>
                </a:cubicBezTo>
                <a:cubicBezTo>
                  <a:pt x="637066" y="1334852"/>
                  <a:pt x="640084" y="1340918"/>
                  <a:pt x="641594" y="1346984"/>
                </a:cubicBezTo>
                <a:cubicBezTo>
                  <a:pt x="643103" y="1351534"/>
                  <a:pt x="644613" y="1354567"/>
                  <a:pt x="646122" y="1357600"/>
                </a:cubicBezTo>
                <a:cubicBezTo>
                  <a:pt x="643103" y="1356083"/>
                  <a:pt x="638575" y="1356083"/>
                  <a:pt x="634047" y="1354567"/>
                </a:cubicBezTo>
                <a:cubicBezTo>
                  <a:pt x="632538" y="1354567"/>
                  <a:pt x="629519" y="1354567"/>
                  <a:pt x="628009" y="1353050"/>
                </a:cubicBezTo>
                <a:cubicBezTo>
                  <a:pt x="620462" y="1351534"/>
                  <a:pt x="612916" y="1350017"/>
                  <a:pt x="606878" y="1350017"/>
                </a:cubicBezTo>
                <a:cubicBezTo>
                  <a:pt x="600840" y="1348501"/>
                  <a:pt x="596312" y="1346984"/>
                  <a:pt x="593293" y="1346984"/>
                </a:cubicBezTo>
                <a:cubicBezTo>
                  <a:pt x="593293" y="1346984"/>
                  <a:pt x="593293" y="1346984"/>
                  <a:pt x="591784" y="1346984"/>
                </a:cubicBezTo>
                <a:cubicBezTo>
                  <a:pt x="590275" y="1346984"/>
                  <a:pt x="585746" y="1343951"/>
                  <a:pt x="579709" y="1337885"/>
                </a:cubicBezTo>
                <a:cubicBezTo>
                  <a:pt x="563105" y="1319687"/>
                  <a:pt x="534427" y="1272674"/>
                  <a:pt x="498201" y="1165001"/>
                </a:cubicBezTo>
                <a:cubicBezTo>
                  <a:pt x="472542" y="1087658"/>
                  <a:pt x="416694" y="996666"/>
                  <a:pt x="366884" y="925390"/>
                </a:cubicBezTo>
                <a:cubicBezTo>
                  <a:pt x="359337" y="914774"/>
                  <a:pt x="351790" y="904158"/>
                  <a:pt x="344243" y="895059"/>
                </a:cubicBezTo>
                <a:cubicBezTo>
                  <a:pt x="309527" y="848047"/>
                  <a:pt x="280849" y="813167"/>
                  <a:pt x="273302" y="804067"/>
                </a:cubicBezTo>
                <a:cubicBezTo>
                  <a:pt x="276321" y="801034"/>
                  <a:pt x="280849" y="793452"/>
                  <a:pt x="297452" y="782836"/>
                </a:cubicBezTo>
                <a:cubicBezTo>
                  <a:pt x="301980" y="781319"/>
                  <a:pt x="309527" y="779803"/>
                  <a:pt x="320093" y="779803"/>
                </a:cubicBezTo>
                <a:close/>
                <a:moveTo>
                  <a:pt x="2224252" y="714448"/>
                </a:moveTo>
                <a:cubicBezTo>
                  <a:pt x="2234816" y="714448"/>
                  <a:pt x="2243871" y="715967"/>
                  <a:pt x="2249907" y="719003"/>
                </a:cubicBezTo>
                <a:cubicBezTo>
                  <a:pt x="2255944" y="722039"/>
                  <a:pt x="2258962" y="725076"/>
                  <a:pt x="2261980" y="731149"/>
                </a:cubicBezTo>
                <a:cubicBezTo>
                  <a:pt x="2268016" y="746332"/>
                  <a:pt x="2274053" y="758478"/>
                  <a:pt x="2274053" y="772142"/>
                </a:cubicBezTo>
                <a:cubicBezTo>
                  <a:pt x="2274053" y="784288"/>
                  <a:pt x="2269526" y="797953"/>
                  <a:pt x="2255944" y="817690"/>
                </a:cubicBezTo>
                <a:cubicBezTo>
                  <a:pt x="2242362" y="835909"/>
                  <a:pt x="2210670" y="867793"/>
                  <a:pt x="2181998" y="896640"/>
                </a:cubicBezTo>
                <a:cubicBezTo>
                  <a:pt x="2151815" y="925487"/>
                  <a:pt x="2123142" y="951297"/>
                  <a:pt x="2114088" y="958889"/>
                </a:cubicBezTo>
                <a:cubicBezTo>
                  <a:pt x="2109561" y="961925"/>
                  <a:pt x="2098997" y="972553"/>
                  <a:pt x="2083906" y="987736"/>
                </a:cubicBezTo>
                <a:cubicBezTo>
                  <a:pt x="2061269" y="1008992"/>
                  <a:pt x="2031087" y="1039357"/>
                  <a:pt x="2003923" y="1066686"/>
                </a:cubicBezTo>
                <a:cubicBezTo>
                  <a:pt x="1990341" y="1080350"/>
                  <a:pt x="1978269" y="1094014"/>
                  <a:pt x="1967705" y="1104642"/>
                </a:cubicBezTo>
                <a:cubicBezTo>
                  <a:pt x="1963178" y="1109197"/>
                  <a:pt x="1960159" y="1113752"/>
                  <a:pt x="1957141" y="1116788"/>
                </a:cubicBezTo>
                <a:cubicBezTo>
                  <a:pt x="1892250" y="1172964"/>
                  <a:pt x="1824340" y="1235213"/>
                  <a:pt x="1753412" y="1303535"/>
                </a:cubicBezTo>
                <a:cubicBezTo>
                  <a:pt x="1753412" y="1303535"/>
                  <a:pt x="1753412" y="1303535"/>
                  <a:pt x="1747376" y="1311126"/>
                </a:cubicBezTo>
                <a:cubicBezTo>
                  <a:pt x="1744357" y="1314163"/>
                  <a:pt x="1741339" y="1317200"/>
                  <a:pt x="1739830" y="1318718"/>
                </a:cubicBezTo>
                <a:cubicBezTo>
                  <a:pt x="1735303" y="1321754"/>
                  <a:pt x="1732285" y="1326309"/>
                  <a:pt x="1729266" y="1330864"/>
                </a:cubicBezTo>
                <a:cubicBezTo>
                  <a:pt x="1727757" y="1330864"/>
                  <a:pt x="1726248" y="1330864"/>
                  <a:pt x="1724739" y="1330864"/>
                </a:cubicBezTo>
                <a:cubicBezTo>
                  <a:pt x="1723230" y="1330864"/>
                  <a:pt x="1721721" y="1329346"/>
                  <a:pt x="1720212" y="1327827"/>
                </a:cubicBezTo>
                <a:cubicBezTo>
                  <a:pt x="1714175" y="1324791"/>
                  <a:pt x="1708139" y="1312645"/>
                  <a:pt x="1708139" y="1297462"/>
                </a:cubicBezTo>
                <a:cubicBezTo>
                  <a:pt x="1708139" y="1289871"/>
                  <a:pt x="1709648" y="1280761"/>
                  <a:pt x="1714175" y="1271652"/>
                </a:cubicBezTo>
                <a:cubicBezTo>
                  <a:pt x="1718703" y="1262542"/>
                  <a:pt x="1724739" y="1251914"/>
                  <a:pt x="1732285" y="1238250"/>
                </a:cubicBezTo>
                <a:cubicBezTo>
                  <a:pt x="1739830" y="1226104"/>
                  <a:pt x="1747376" y="1213957"/>
                  <a:pt x="1754921" y="1201811"/>
                </a:cubicBezTo>
                <a:cubicBezTo>
                  <a:pt x="1770012" y="1174483"/>
                  <a:pt x="1786612" y="1147154"/>
                  <a:pt x="1792649" y="1128935"/>
                </a:cubicBezTo>
                <a:cubicBezTo>
                  <a:pt x="1795667" y="1119825"/>
                  <a:pt x="1806231" y="1097051"/>
                  <a:pt x="1822831" y="1066686"/>
                </a:cubicBezTo>
                <a:cubicBezTo>
                  <a:pt x="1846976" y="1021138"/>
                  <a:pt x="1881686" y="957370"/>
                  <a:pt x="1923941" y="899676"/>
                </a:cubicBezTo>
                <a:cubicBezTo>
                  <a:pt x="1966196" y="841982"/>
                  <a:pt x="2014487" y="790361"/>
                  <a:pt x="2062778" y="766069"/>
                </a:cubicBezTo>
                <a:cubicBezTo>
                  <a:pt x="2103524" y="746332"/>
                  <a:pt x="2136724" y="732667"/>
                  <a:pt x="2163888" y="725076"/>
                </a:cubicBezTo>
                <a:cubicBezTo>
                  <a:pt x="2189543" y="717485"/>
                  <a:pt x="2209161" y="714448"/>
                  <a:pt x="2224252" y="714448"/>
                </a:cubicBezTo>
                <a:close/>
                <a:moveTo>
                  <a:pt x="334564" y="701081"/>
                </a:moveTo>
                <a:cubicBezTo>
                  <a:pt x="355750" y="701081"/>
                  <a:pt x="379963" y="711700"/>
                  <a:pt x="404175" y="726871"/>
                </a:cubicBezTo>
                <a:cubicBezTo>
                  <a:pt x="438981" y="748110"/>
                  <a:pt x="475299" y="781486"/>
                  <a:pt x="501025" y="810311"/>
                </a:cubicBezTo>
                <a:cubicBezTo>
                  <a:pt x="510105" y="820930"/>
                  <a:pt x="519184" y="830033"/>
                  <a:pt x="525237" y="839135"/>
                </a:cubicBezTo>
                <a:cubicBezTo>
                  <a:pt x="526751" y="840652"/>
                  <a:pt x="526751" y="842170"/>
                  <a:pt x="528264" y="843687"/>
                </a:cubicBezTo>
                <a:cubicBezTo>
                  <a:pt x="541883" y="875546"/>
                  <a:pt x="570636" y="936229"/>
                  <a:pt x="596361" y="983259"/>
                </a:cubicBezTo>
                <a:cubicBezTo>
                  <a:pt x="613007" y="1013601"/>
                  <a:pt x="626627" y="1034840"/>
                  <a:pt x="637220" y="1046977"/>
                </a:cubicBezTo>
                <a:cubicBezTo>
                  <a:pt x="656893" y="1066699"/>
                  <a:pt x="682618" y="1094007"/>
                  <a:pt x="706830" y="1121315"/>
                </a:cubicBezTo>
                <a:cubicBezTo>
                  <a:pt x="731043" y="1147105"/>
                  <a:pt x="750716" y="1168344"/>
                  <a:pt x="761309" y="1178964"/>
                </a:cubicBezTo>
                <a:cubicBezTo>
                  <a:pt x="767362" y="1185032"/>
                  <a:pt x="774928" y="1188067"/>
                  <a:pt x="784008" y="1188067"/>
                </a:cubicBezTo>
                <a:cubicBezTo>
                  <a:pt x="790061" y="1203238"/>
                  <a:pt x="794600" y="1213857"/>
                  <a:pt x="796114" y="1218409"/>
                </a:cubicBezTo>
                <a:cubicBezTo>
                  <a:pt x="796114" y="1221443"/>
                  <a:pt x="797627" y="1224477"/>
                  <a:pt x="797627" y="1225994"/>
                </a:cubicBezTo>
                <a:cubicBezTo>
                  <a:pt x="797627" y="1236614"/>
                  <a:pt x="791574" y="1247233"/>
                  <a:pt x="785521" y="1254819"/>
                </a:cubicBezTo>
                <a:cubicBezTo>
                  <a:pt x="782494" y="1259370"/>
                  <a:pt x="779468" y="1263921"/>
                  <a:pt x="777955" y="1266955"/>
                </a:cubicBezTo>
                <a:cubicBezTo>
                  <a:pt x="776441" y="1268473"/>
                  <a:pt x="774928" y="1269990"/>
                  <a:pt x="774928" y="1271507"/>
                </a:cubicBezTo>
                <a:cubicBezTo>
                  <a:pt x="773415" y="1273024"/>
                  <a:pt x="773415" y="1274541"/>
                  <a:pt x="773415" y="1277575"/>
                </a:cubicBezTo>
                <a:cubicBezTo>
                  <a:pt x="773415" y="1279092"/>
                  <a:pt x="773415" y="1279092"/>
                  <a:pt x="773415" y="1280609"/>
                </a:cubicBezTo>
                <a:cubicBezTo>
                  <a:pt x="773415" y="1280609"/>
                  <a:pt x="773415" y="1283643"/>
                  <a:pt x="773415" y="1285161"/>
                </a:cubicBezTo>
                <a:cubicBezTo>
                  <a:pt x="773415" y="1294263"/>
                  <a:pt x="771901" y="1307917"/>
                  <a:pt x="770388" y="1318537"/>
                </a:cubicBezTo>
                <a:cubicBezTo>
                  <a:pt x="770388" y="1326122"/>
                  <a:pt x="768875" y="1332190"/>
                  <a:pt x="767362" y="1336742"/>
                </a:cubicBezTo>
                <a:cubicBezTo>
                  <a:pt x="765848" y="1336742"/>
                  <a:pt x="759795" y="1338259"/>
                  <a:pt x="752229" y="1338259"/>
                </a:cubicBezTo>
                <a:cubicBezTo>
                  <a:pt x="750716" y="1339776"/>
                  <a:pt x="749202" y="1339776"/>
                  <a:pt x="747689" y="1339776"/>
                </a:cubicBezTo>
                <a:cubicBezTo>
                  <a:pt x="737096" y="1338259"/>
                  <a:pt x="720450" y="1333708"/>
                  <a:pt x="706830" y="1326122"/>
                </a:cubicBezTo>
                <a:cubicBezTo>
                  <a:pt x="690185" y="1318537"/>
                  <a:pt x="676565" y="1307917"/>
                  <a:pt x="670512" y="1295780"/>
                </a:cubicBezTo>
                <a:cubicBezTo>
                  <a:pt x="662946" y="1280609"/>
                  <a:pt x="647813" y="1262404"/>
                  <a:pt x="632680" y="1248750"/>
                </a:cubicBezTo>
                <a:cubicBezTo>
                  <a:pt x="628140" y="1244199"/>
                  <a:pt x="623600" y="1239648"/>
                  <a:pt x="619061" y="1235097"/>
                </a:cubicBezTo>
                <a:cubicBezTo>
                  <a:pt x="611494" y="1229028"/>
                  <a:pt x="606954" y="1224477"/>
                  <a:pt x="606954" y="1224477"/>
                </a:cubicBezTo>
                <a:cubicBezTo>
                  <a:pt x="606954" y="1224477"/>
                  <a:pt x="605441" y="1222960"/>
                  <a:pt x="605441" y="1222960"/>
                </a:cubicBezTo>
                <a:cubicBezTo>
                  <a:pt x="570636" y="1200203"/>
                  <a:pt x="540370" y="1147105"/>
                  <a:pt x="517671" y="1092490"/>
                </a:cubicBezTo>
                <a:cubicBezTo>
                  <a:pt x="493459" y="1036357"/>
                  <a:pt x="476813" y="978708"/>
                  <a:pt x="469246" y="945332"/>
                </a:cubicBezTo>
                <a:cubicBezTo>
                  <a:pt x="464706" y="928644"/>
                  <a:pt x="452600" y="904370"/>
                  <a:pt x="435954" y="878580"/>
                </a:cubicBezTo>
                <a:cubicBezTo>
                  <a:pt x="414768" y="842170"/>
                  <a:pt x="384503" y="799691"/>
                  <a:pt x="360290" y="764798"/>
                </a:cubicBezTo>
                <a:cubicBezTo>
                  <a:pt x="339104" y="737490"/>
                  <a:pt x="322458" y="714734"/>
                  <a:pt x="314892" y="704115"/>
                </a:cubicBezTo>
                <a:cubicBezTo>
                  <a:pt x="320945" y="702598"/>
                  <a:pt x="326998" y="701081"/>
                  <a:pt x="334564" y="701081"/>
                </a:cubicBezTo>
                <a:close/>
                <a:moveTo>
                  <a:pt x="2118543" y="546605"/>
                </a:moveTo>
                <a:cubicBezTo>
                  <a:pt x="2142646" y="546605"/>
                  <a:pt x="2162230" y="555724"/>
                  <a:pt x="2174282" y="569401"/>
                </a:cubicBezTo>
                <a:cubicBezTo>
                  <a:pt x="2186333" y="584598"/>
                  <a:pt x="2192359" y="601315"/>
                  <a:pt x="2192359" y="618032"/>
                </a:cubicBezTo>
                <a:cubicBezTo>
                  <a:pt x="2192359" y="621072"/>
                  <a:pt x="2192359" y="625631"/>
                  <a:pt x="2190852" y="630190"/>
                </a:cubicBezTo>
                <a:cubicBezTo>
                  <a:pt x="2189346" y="639308"/>
                  <a:pt x="2178801" y="660585"/>
                  <a:pt x="2163737" y="686420"/>
                </a:cubicBezTo>
                <a:cubicBezTo>
                  <a:pt x="2159217" y="694019"/>
                  <a:pt x="2156204" y="700098"/>
                  <a:pt x="2151685" y="707696"/>
                </a:cubicBezTo>
                <a:cubicBezTo>
                  <a:pt x="2123063" y="716815"/>
                  <a:pt x="2091428" y="730491"/>
                  <a:pt x="2055273" y="748728"/>
                </a:cubicBezTo>
                <a:cubicBezTo>
                  <a:pt x="2010080" y="771524"/>
                  <a:pt x="1960368" y="818635"/>
                  <a:pt x="1909149" y="888542"/>
                </a:cubicBezTo>
                <a:cubicBezTo>
                  <a:pt x="1862449" y="952371"/>
                  <a:pt x="1824788" y="1022278"/>
                  <a:pt x="1806711" y="1057232"/>
                </a:cubicBezTo>
                <a:cubicBezTo>
                  <a:pt x="1790140" y="1087626"/>
                  <a:pt x="1779595" y="1111942"/>
                  <a:pt x="1775076" y="1121060"/>
                </a:cubicBezTo>
                <a:cubicBezTo>
                  <a:pt x="1769050" y="1139297"/>
                  <a:pt x="1753986" y="1165132"/>
                  <a:pt x="1738921" y="1190967"/>
                </a:cubicBezTo>
                <a:cubicBezTo>
                  <a:pt x="1735908" y="1195526"/>
                  <a:pt x="1734402" y="1200085"/>
                  <a:pt x="1731389" y="1203125"/>
                </a:cubicBezTo>
                <a:cubicBezTo>
                  <a:pt x="1731389" y="1203125"/>
                  <a:pt x="1731389" y="1201605"/>
                  <a:pt x="1731389" y="1200085"/>
                </a:cubicBezTo>
                <a:cubicBezTo>
                  <a:pt x="1729883" y="1195526"/>
                  <a:pt x="1728376" y="1192487"/>
                  <a:pt x="1728376" y="1189447"/>
                </a:cubicBezTo>
                <a:cubicBezTo>
                  <a:pt x="1726870" y="1187928"/>
                  <a:pt x="1726870" y="1187928"/>
                  <a:pt x="1725363" y="1186408"/>
                </a:cubicBezTo>
                <a:cubicBezTo>
                  <a:pt x="1723857" y="1184888"/>
                  <a:pt x="1723857" y="1184888"/>
                  <a:pt x="1722350" y="1183369"/>
                </a:cubicBezTo>
                <a:cubicBezTo>
                  <a:pt x="1722350" y="1183369"/>
                  <a:pt x="1716325" y="1180329"/>
                  <a:pt x="1710299" y="1177290"/>
                </a:cubicBezTo>
                <a:cubicBezTo>
                  <a:pt x="1702767" y="1174250"/>
                  <a:pt x="1693728" y="1171211"/>
                  <a:pt x="1686196" y="1169691"/>
                </a:cubicBezTo>
                <a:cubicBezTo>
                  <a:pt x="1683183" y="1169691"/>
                  <a:pt x="1677157" y="1166652"/>
                  <a:pt x="1671132" y="1160573"/>
                </a:cubicBezTo>
                <a:cubicBezTo>
                  <a:pt x="1666612" y="1156014"/>
                  <a:pt x="1662093" y="1146895"/>
                  <a:pt x="1662093" y="1131698"/>
                </a:cubicBezTo>
                <a:cubicBezTo>
                  <a:pt x="1662093" y="1119540"/>
                  <a:pt x="1665106" y="1104343"/>
                  <a:pt x="1674144" y="1083067"/>
                </a:cubicBezTo>
                <a:cubicBezTo>
                  <a:pt x="1678664" y="1072429"/>
                  <a:pt x="1684689" y="1058751"/>
                  <a:pt x="1693728" y="1043554"/>
                </a:cubicBezTo>
                <a:cubicBezTo>
                  <a:pt x="1725363" y="990364"/>
                  <a:pt x="1791647" y="883983"/>
                  <a:pt x="1862449" y="783682"/>
                </a:cubicBezTo>
                <a:cubicBezTo>
                  <a:pt x="1897097" y="733531"/>
                  <a:pt x="1934758" y="684900"/>
                  <a:pt x="1967900" y="645387"/>
                </a:cubicBezTo>
                <a:cubicBezTo>
                  <a:pt x="1979951" y="631710"/>
                  <a:pt x="1992003" y="619552"/>
                  <a:pt x="2002548" y="607394"/>
                </a:cubicBezTo>
                <a:cubicBezTo>
                  <a:pt x="2023638" y="587638"/>
                  <a:pt x="2041715" y="572441"/>
                  <a:pt x="2058286" y="563322"/>
                </a:cubicBezTo>
                <a:cubicBezTo>
                  <a:pt x="2080882" y="551165"/>
                  <a:pt x="2101973" y="546605"/>
                  <a:pt x="2118543" y="546605"/>
                </a:cubicBezTo>
                <a:close/>
                <a:moveTo>
                  <a:pt x="526740" y="518383"/>
                </a:moveTo>
                <a:cubicBezTo>
                  <a:pt x="531260" y="518383"/>
                  <a:pt x="537286" y="519900"/>
                  <a:pt x="544818" y="525966"/>
                </a:cubicBezTo>
                <a:cubicBezTo>
                  <a:pt x="571935" y="547198"/>
                  <a:pt x="632194" y="603311"/>
                  <a:pt x="677389" y="668524"/>
                </a:cubicBezTo>
                <a:cubicBezTo>
                  <a:pt x="684921" y="679140"/>
                  <a:pt x="692454" y="689756"/>
                  <a:pt x="698479" y="700372"/>
                </a:cubicBezTo>
                <a:cubicBezTo>
                  <a:pt x="699986" y="707955"/>
                  <a:pt x="702999" y="715538"/>
                  <a:pt x="704505" y="720087"/>
                </a:cubicBezTo>
                <a:cubicBezTo>
                  <a:pt x="707518" y="727670"/>
                  <a:pt x="709025" y="732220"/>
                  <a:pt x="710531" y="735253"/>
                </a:cubicBezTo>
                <a:cubicBezTo>
                  <a:pt x="715051" y="744352"/>
                  <a:pt x="727103" y="771651"/>
                  <a:pt x="737648" y="797432"/>
                </a:cubicBezTo>
                <a:cubicBezTo>
                  <a:pt x="743674" y="809565"/>
                  <a:pt x="748193" y="821697"/>
                  <a:pt x="752713" y="832313"/>
                </a:cubicBezTo>
                <a:cubicBezTo>
                  <a:pt x="754219" y="836863"/>
                  <a:pt x="755726" y="841413"/>
                  <a:pt x="757232" y="844446"/>
                </a:cubicBezTo>
                <a:cubicBezTo>
                  <a:pt x="758739" y="847479"/>
                  <a:pt x="758739" y="850512"/>
                  <a:pt x="758739" y="850512"/>
                </a:cubicBezTo>
                <a:cubicBezTo>
                  <a:pt x="760245" y="852029"/>
                  <a:pt x="760245" y="853545"/>
                  <a:pt x="760245" y="855062"/>
                </a:cubicBezTo>
                <a:cubicBezTo>
                  <a:pt x="764765" y="871744"/>
                  <a:pt x="784349" y="924824"/>
                  <a:pt x="808453" y="973355"/>
                </a:cubicBezTo>
                <a:cubicBezTo>
                  <a:pt x="820505" y="997620"/>
                  <a:pt x="835570" y="1021885"/>
                  <a:pt x="849128" y="1040084"/>
                </a:cubicBezTo>
                <a:cubicBezTo>
                  <a:pt x="856660" y="1049183"/>
                  <a:pt x="862686" y="1056766"/>
                  <a:pt x="870219" y="1061316"/>
                </a:cubicBezTo>
                <a:cubicBezTo>
                  <a:pt x="874738" y="1064349"/>
                  <a:pt x="877751" y="1065866"/>
                  <a:pt x="882271" y="1067382"/>
                </a:cubicBezTo>
                <a:cubicBezTo>
                  <a:pt x="882271" y="1067382"/>
                  <a:pt x="883777" y="1068899"/>
                  <a:pt x="883777" y="1068899"/>
                </a:cubicBezTo>
                <a:cubicBezTo>
                  <a:pt x="883777" y="1071932"/>
                  <a:pt x="883777" y="1074965"/>
                  <a:pt x="883777" y="1077998"/>
                </a:cubicBezTo>
                <a:cubicBezTo>
                  <a:pt x="882271" y="1090131"/>
                  <a:pt x="880764" y="1100747"/>
                  <a:pt x="877751" y="1109846"/>
                </a:cubicBezTo>
                <a:cubicBezTo>
                  <a:pt x="873232" y="1125012"/>
                  <a:pt x="865699" y="1134111"/>
                  <a:pt x="847622" y="1143211"/>
                </a:cubicBezTo>
                <a:cubicBezTo>
                  <a:pt x="847622" y="1143211"/>
                  <a:pt x="846115" y="1144727"/>
                  <a:pt x="846115" y="1144727"/>
                </a:cubicBezTo>
                <a:cubicBezTo>
                  <a:pt x="841595" y="1147760"/>
                  <a:pt x="832557" y="1152310"/>
                  <a:pt x="820505" y="1158376"/>
                </a:cubicBezTo>
                <a:cubicBezTo>
                  <a:pt x="811466" y="1162926"/>
                  <a:pt x="802427" y="1165959"/>
                  <a:pt x="793388" y="1167476"/>
                </a:cubicBezTo>
                <a:cubicBezTo>
                  <a:pt x="790375" y="1167476"/>
                  <a:pt x="788869" y="1167476"/>
                  <a:pt x="785856" y="1167476"/>
                </a:cubicBezTo>
                <a:cubicBezTo>
                  <a:pt x="782843" y="1167476"/>
                  <a:pt x="779830" y="1167476"/>
                  <a:pt x="778323" y="1167476"/>
                </a:cubicBezTo>
                <a:cubicBezTo>
                  <a:pt x="776817" y="1165959"/>
                  <a:pt x="773804" y="1165959"/>
                  <a:pt x="773804" y="1164443"/>
                </a:cubicBezTo>
                <a:cubicBezTo>
                  <a:pt x="763258" y="1155343"/>
                  <a:pt x="743674" y="1132595"/>
                  <a:pt x="719570" y="1106813"/>
                </a:cubicBezTo>
                <a:cubicBezTo>
                  <a:pt x="696973" y="1082548"/>
                  <a:pt x="671363" y="1053733"/>
                  <a:pt x="650272" y="1032501"/>
                </a:cubicBezTo>
                <a:cubicBezTo>
                  <a:pt x="641233" y="1021885"/>
                  <a:pt x="627675" y="1000653"/>
                  <a:pt x="612610" y="973355"/>
                </a:cubicBezTo>
                <a:cubicBezTo>
                  <a:pt x="590013" y="932407"/>
                  <a:pt x="565909" y="879327"/>
                  <a:pt x="544818" y="835347"/>
                </a:cubicBezTo>
                <a:cubicBezTo>
                  <a:pt x="544818" y="832313"/>
                  <a:pt x="543312" y="830797"/>
                  <a:pt x="541805" y="827764"/>
                </a:cubicBezTo>
                <a:cubicBezTo>
                  <a:pt x="532766" y="808048"/>
                  <a:pt x="525234" y="791366"/>
                  <a:pt x="520714" y="777717"/>
                </a:cubicBezTo>
                <a:cubicBezTo>
                  <a:pt x="516195" y="770134"/>
                  <a:pt x="514689" y="764068"/>
                  <a:pt x="511675" y="759518"/>
                </a:cubicBezTo>
                <a:cubicBezTo>
                  <a:pt x="510169" y="753452"/>
                  <a:pt x="508662" y="750419"/>
                  <a:pt x="508662" y="748902"/>
                </a:cubicBezTo>
                <a:cubicBezTo>
                  <a:pt x="505650" y="739803"/>
                  <a:pt x="493598" y="706439"/>
                  <a:pt x="481546" y="673074"/>
                </a:cubicBezTo>
                <a:cubicBezTo>
                  <a:pt x="477026" y="657908"/>
                  <a:pt x="471000" y="641226"/>
                  <a:pt x="466481" y="627577"/>
                </a:cubicBezTo>
                <a:cubicBezTo>
                  <a:pt x="464974" y="621510"/>
                  <a:pt x="463468" y="615444"/>
                  <a:pt x="461961" y="610894"/>
                </a:cubicBezTo>
                <a:cubicBezTo>
                  <a:pt x="461961" y="607861"/>
                  <a:pt x="460455" y="603311"/>
                  <a:pt x="460455" y="603311"/>
                </a:cubicBezTo>
                <a:cubicBezTo>
                  <a:pt x="460455" y="600278"/>
                  <a:pt x="460455" y="595729"/>
                  <a:pt x="460455" y="589662"/>
                </a:cubicBezTo>
                <a:cubicBezTo>
                  <a:pt x="460455" y="579046"/>
                  <a:pt x="461961" y="566914"/>
                  <a:pt x="466481" y="557814"/>
                </a:cubicBezTo>
                <a:cubicBezTo>
                  <a:pt x="469494" y="553264"/>
                  <a:pt x="472507" y="550231"/>
                  <a:pt x="477026" y="547198"/>
                </a:cubicBezTo>
                <a:cubicBezTo>
                  <a:pt x="481546" y="544165"/>
                  <a:pt x="487572" y="542649"/>
                  <a:pt x="496611" y="542649"/>
                </a:cubicBezTo>
                <a:cubicBezTo>
                  <a:pt x="499624" y="542649"/>
                  <a:pt x="502637" y="542649"/>
                  <a:pt x="505650" y="542649"/>
                </a:cubicBezTo>
                <a:cubicBezTo>
                  <a:pt x="505650" y="542649"/>
                  <a:pt x="505650" y="542649"/>
                  <a:pt x="510169" y="544165"/>
                </a:cubicBezTo>
                <a:cubicBezTo>
                  <a:pt x="510169" y="544165"/>
                  <a:pt x="510169" y="544165"/>
                  <a:pt x="511675" y="538099"/>
                </a:cubicBezTo>
                <a:cubicBezTo>
                  <a:pt x="511675" y="538099"/>
                  <a:pt x="513182" y="532033"/>
                  <a:pt x="514689" y="525966"/>
                </a:cubicBezTo>
                <a:cubicBezTo>
                  <a:pt x="516195" y="524450"/>
                  <a:pt x="517701" y="521416"/>
                  <a:pt x="520714" y="519900"/>
                </a:cubicBezTo>
                <a:cubicBezTo>
                  <a:pt x="522221" y="518383"/>
                  <a:pt x="523727" y="518383"/>
                  <a:pt x="526740" y="518383"/>
                </a:cubicBezTo>
                <a:close/>
                <a:moveTo>
                  <a:pt x="675829" y="453029"/>
                </a:moveTo>
                <a:cubicBezTo>
                  <a:pt x="677338" y="454546"/>
                  <a:pt x="678847" y="457581"/>
                  <a:pt x="680355" y="459099"/>
                </a:cubicBezTo>
                <a:cubicBezTo>
                  <a:pt x="686390" y="463651"/>
                  <a:pt x="692425" y="472756"/>
                  <a:pt x="699969" y="484896"/>
                </a:cubicBezTo>
                <a:cubicBezTo>
                  <a:pt x="701477" y="489448"/>
                  <a:pt x="704495" y="494001"/>
                  <a:pt x="707512" y="498554"/>
                </a:cubicBezTo>
                <a:cubicBezTo>
                  <a:pt x="716565" y="516764"/>
                  <a:pt x="728635" y="539527"/>
                  <a:pt x="742213" y="568359"/>
                </a:cubicBezTo>
                <a:cubicBezTo>
                  <a:pt x="761827" y="612367"/>
                  <a:pt x="787475" y="670033"/>
                  <a:pt x="816141" y="739838"/>
                </a:cubicBezTo>
                <a:cubicBezTo>
                  <a:pt x="816141" y="742873"/>
                  <a:pt x="817650" y="744390"/>
                  <a:pt x="817650" y="747425"/>
                </a:cubicBezTo>
                <a:cubicBezTo>
                  <a:pt x="834246" y="786881"/>
                  <a:pt x="850842" y="829371"/>
                  <a:pt x="867438" y="873379"/>
                </a:cubicBezTo>
                <a:cubicBezTo>
                  <a:pt x="796528" y="723145"/>
                  <a:pt x="701477" y="519799"/>
                  <a:pt x="675829" y="453029"/>
                </a:cubicBezTo>
                <a:close/>
                <a:moveTo>
                  <a:pt x="617901" y="398071"/>
                </a:moveTo>
                <a:cubicBezTo>
                  <a:pt x="617901" y="398071"/>
                  <a:pt x="617901" y="398071"/>
                  <a:pt x="619408" y="398071"/>
                </a:cubicBezTo>
                <a:cubicBezTo>
                  <a:pt x="622421" y="398071"/>
                  <a:pt x="628448" y="399591"/>
                  <a:pt x="640502" y="407188"/>
                </a:cubicBezTo>
                <a:cubicBezTo>
                  <a:pt x="640502" y="407188"/>
                  <a:pt x="642009" y="408707"/>
                  <a:pt x="643516" y="410227"/>
                </a:cubicBezTo>
                <a:cubicBezTo>
                  <a:pt x="643516" y="410227"/>
                  <a:pt x="645023" y="410227"/>
                  <a:pt x="645023" y="410227"/>
                </a:cubicBezTo>
                <a:cubicBezTo>
                  <a:pt x="646529" y="411746"/>
                  <a:pt x="646529" y="411746"/>
                  <a:pt x="648036" y="413265"/>
                </a:cubicBezTo>
                <a:cubicBezTo>
                  <a:pt x="649543" y="414785"/>
                  <a:pt x="652557" y="416305"/>
                  <a:pt x="654063" y="419343"/>
                </a:cubicBezTo>
                <a:cubicBezTo>
                  <a:pt x="654063" y="420863"/>
                  <a:pt x="654063" y="422382"/>
                  <a:pt x="654063" y="423901"/>
                </a:cubicBezTo>
                <a:cubicBezTo>
                  <a:pt x="652557" y="426940"/>
                  <a:pt x="651050" y="431499"/>
                  <a:pt x="651050" y="434537"/>
                </a:cubicBezTo>
                <a:cubicBezTo>
                  <a:pt x="652557" y="443654"/>
                  <a:pt x="654063" y="469483"/>
                  <a:pt x="898158" y="983042"/>
                </a:cubicBezTo>
                <a:cubicBezTo>
                  <a:pt x="901172" y="987600"/>
                  <a:pt x="907199" y="992159"/>
                  <a:pt x="913226" y="993678"/>
                </a:cubicBezTo>
                <a:cubicBezTo>
                  <a:pt x="914733" y="995197"/>
                  <a:pt x="914733" y="998236"/>
                  <a:pt x="914733" y="998236"/>
                </a:cubicBezTo>
                <a:cubicBezTo>
                  <a:pt x="917746" y="1007353"/>
                  <a:pt x="925280" y="1024066"/>
                  <a:pt x="929800" y="1033183"/>
                </a:cubicBezTo>
                <a:cubicBezTo>
                  <a:pt x="929800" y="1034702"/>
                  <a:pt x="931307" y="1036221"/>
                  <a:pt x="931307" y="1037741"/>
                </a:cubicBezTo>
                <a:cubicBezTo>
                  <a:pt x="931307" y="1037741"/>
                  <a:pt x="931307" y="1039260"/>
                  <a:pt x="931307" y="1039260"/>
                </a:cubicBezTo>
                <a:cubicBezTo>
                  <a:pt x="931307" y="1039260"/>
                  <a:pt x="929800" y="1040780"/>
                  <a:pt x="929800" y="1040780"/>
                </a:cubicBezTo>
                <a:cubicBezTo>
                  <a:pt x="929800" y="1040780"/>
                  <a:pt x="929800" y="1040780"/>
                  <a:pt x="929800" y="1042299"/>
                </a:cubicBezTo>
                <a:cubicBezTo>
                  <a:pt x="929800" y="1042299"/>
                  <a:pt x="929800" y="1043818"/>
                  <a:pt x="929800" y="1043818"/>
                </a:cubicBezTo>
                <a:cubicBezTo>
                  <a:pt x="928293" y="1043818"/>
                  <a:pt x="928293" y="1043818"/>
                  <a:pt x="928293" y="1043818"/>
                </a:cubicBezTo>
                <a:cubicBezTo>
                  <a:pt x="928293" y="1045338"/>
                  <a:pt x="928293" y="1045338"/>
                  <a:pt x="928293" y="1045338"/>
                </a:cubicBezTo>
                <a:cubicBezTo>
                  <a:pt x="928293" y="1045338"/>
                  <a:pt x="928293" y="1046857"/>
                  <a:pt x="928293" y="1046857"/>
                </a:cubicBezTo>
                <a:cubicBezTo>
                  <a:pt x="928293" y="1046857"/>
                  <a:pt x="928293" y="1048377"/>
                  <a:pt x="928293" y="1048377"/>
                </a:cubicBezTo>
                <a:cubicBezTo>
                  <a:pt x="928293" y="1048377"/>
                  <a:pt x="928293" y="1049896"/>
                  <a:pt x="928293" y="1049896"/>
                </a:cubicBezTo>
                <a:cubicBezTo>
                  <a:pt x="928293" y="1049896"/>
                  <a:pt x="928293" y="1051415"/>
                  <a:pt x="928293" y="1051415"/>
                </a:cubicBezTo>
                <a:cubicBezTo>
                  <a:pt x="928293" y="1051415"/>
                  <a:pt x="928293" y="1051415"/>
                  <a:pt x="928293" y="1052935"/>
                </a:cubicBezTo>
                <a:cubicBezTo>
                  <a:pt x="928293" y="1052935"/>
                  <a:pt x="929800" y="1054454"/>
                  <a:pt x="929800" y="1054454"/>
                </a:cubicBezTo>
                <a:cubicBezTo>
                  <a:pt x="929800" y="1054454"/>
                  <a:pt x="929800" y="1054454"/>
                  <a:pt x="929800" y="1055974"/>
                </a:cubicBezTo>
                <a:cubicBezTo>
                  <a:pt x="929800" y="1055974"/>
                  <a:pt x="929800" y="1055974"/>
                  <a:pt x="929800" y="1057493"/>
                </a:cubicBezTo>
                <a:cubicBezTo>
                  <a:pt x="923773" y="1059013"/>
                  <a:pt x="914733" y="1060532"/>
                  <a:pt x="902679" y="1060532"/>
                </a:cubicBezTo>
                <a:cubicBezTo>
                  <a:pt x="899665" y="1055974"/>
                  <a:pt x="895145" y="1052935"/>
                  <a:pt x="890625" y="1051415"/>
                </a:cubicBezTo>
                <a:cubicBezTo>
                  <a:pt x="887611" y="1049896"/>
                  <a:pt x="886104" y="1048377"/>
                  <a:pt x="883091" y="1046857"/>
                </a:cubicBezTo>
                <a:cubicBezTo>
                  <a:pt x="877064" y="1042299"/>
                  <a:pt x="871037" y="1036221"/>
                  <a:pt x="865010" y="1028624"/>
                </a:cubicBezTo>
                <a:cubicBezTo>
                  <a:pt x="852956" y="1013430"/>
                  <a:pt x="840901" y="992159"/>
                  <a:pt x="827341" y="964809"/>
                </a:cubicBezTo>
                <a:cubicBezTo>
                  <a:pt x="803233" y="917708"/>
                  <a:pt x="785152" y="866048"/>
                  <a:pt x="779124" y="850854"/>
                </a:cubicBezTo>
                <a:cubicBezTo>
                  <a:pt x="779124" y="850854"/>
                  <a:pt x="779124" y="850854"/>
                  <a:pt x="779124" y="849334"/>
                </a:cubicBezTo>
                <a:cubicBezTo>
                  <a:pt x="779124" y="849334"/>
                  <a:pt x="779124" y="849334"/>
                  <a:pt x="779124" y="847815"/>
                </a:cubicBezTo>
                <a:cubicBezTo>
                  <a:pt x="779124" y="846296"/>
                  <a:pt x="777618" y="843257"/>
                  <a:pt x="776111" y="838699"/>
                </a:cubicBezTo>
                <a:cubicBezTo>
                  <a:pt x="774604" y="834140"/>
                  <a:pt x="773097" y="829582"/>
                  <a:pt x="771591" y="825024"/>
                </a:cubicBezTo>
                <a:cubicBezTo>
                  <a:pt x="767070" y="814388"/>
                  <a:pt x="761043" y="802233"/>
                  <a:pt x="756523" y="790078"/>
                </a:cubicBezTo>
                <a:cubicBezTo>
                  <a:pt x="745976" y="764248"/>
                  <a:pt x="733922" y="736898"/>
                  <a:pt x="727895" y="726263"/>
                </a:cubicBezTo>
                <a:cubicBezTo>
                  <a:pt x="727895" y="724743"/>
                  <a:pt x="726388" y="720185"/>
                  <a:pt x="723374" y="714108"/>
                </a:cubicBezTo>
                <a:cubicBezTo>
                  <a:pt x="721868" y="709550"/>
                  <a:pt x="718854" y="701953"/>
                  <a:pt x="717347" y="694356"/>
                </a:cubicBezTo>
                <a:cubicBezTo>
                  <a:pt x="715840" y="692836"/>
                  <a:pt x="715840" y="691317"/>
                  <a:pt x="715840" y="691317"/>
                </a:cubicBezTo>
                <a:cubicBezTo>
                  <a:pt x="709813" y="680681"/>
                  <a:pt x="702280" y="670045"/>
                  <a:pt x="696253" y="660929"/>
                </a:cubicBezTo>
                <a:cubicBezTo>
                  <a:pt x="687212" y="633579"/>
                  <a:pt x="676665" y="603191"/>
                  <a:pt x="667624" y="574323"/>
                </a:cubicBezTo>
                <a:cubicBezTo>
                  <a:pt x="658584" y="546973"/>
                  <a:pt x="649543" y="521143"/>
                  <a:pt x="643516" y="501391"/>
                </a:cubicBezTo>
                <a:cubicBezTo>
                  <a:pt x="640502" y="490755"/>
                  <a:pt x="637489" y="483158"/>
                  <a:pt x="634476" y="475561"/>
                </a:cubicBezTo>
                <a:cubicBezTo>
                  <a:pt x="631462" y="469483"/>
                  <a:pt x="629955" y="464925"/>
                  <a:pt x="628448" y="461887"/>
                </a:cubicBezTo>
                <a:cubicBezTo>
                  <a:pt x="623928" y="451251"/>
                  <a:pt x="620915" y="434537"/>
                  <a:pt x="619408" y="420863"/>
                </a:cubicBezTo>
                <a:cubicBezTo>
                  <a:pt x="617901" y="413265"/>
                  <a:pt x="617901" y="407188"/>
                  <a:pt x="617901" y="402630"/>
                </a:cubicBezTo>
                <a:cubicBezTo>
                  <a:pt x="617901" y="401110"/>
                  <a:pt x="617901" y="399591"/>
                  <a:pt x="617901" y="398071"/>
                </a:cubicBezTo>
                <a:close/>
                <a:moveTo>
                  <a:pt x="724257" y="366879"/>
                </a:moveTo>
                <a:cubicBezTo>
                  <a:pt x="725769" y="366879"/>
                  <a:pt x="727281" y="366879"/>
                  <a:pt x="727281" y="366879"/>
                </a:cubicBezTo>
                <a:cubicBezTo>
                  <a:pt x="731816" y="392693"/>
                  <a:pt x="739375" y="421543"/>
                  <a:pt x="748445" y="451911"/>
                </a:cubicBezTo>
                <a:cubicBezTo>
                  <a:pt x="793798" y="594642"/>
                  <a:pt x="884502" y="778370"/>
                  <a:pt x="884502" y="778370"/>
                </a:cubicBezTo>
                <a:cubicBezTo>
                  <a:pt x="932878" y="878586"/>
                  <a:pt x="978230" y="928694"/>
                  <a:pt x="1006953" y="951470"/>
                </a:cubicBezTo>
                <a:cubicBezTo>
                  <a:pt x="1008465" y="956025"/>
                  <a:pt x="1009976" y="960581"/>
                  <a:pt x="1009976" y="965136"/>
                </a:cubicBezTo>
                <a:cubicBezTo>
                  <a:pt x="1013000" y="980320"/>
                  <a:pt x="1013000" y="992467"/>
                  <a:pt x="1011488" y="1001578"/>
                </a:cubicBezTo>
                <a:cubicBezTo>
                  <a:pt x="1011488" y="1001578"/>
                  <a:pt x="1009976" y="1004615"/>
                  <a:pt x="1005441" y="1009170"/>
                </a:cubicBezTo>
                <a:lnTo>
                  <a:pt x="1005413" y="1009113"/>
                </a:lnTo>
                <a:lnTo>
                  <a:pt x="976670" y="1036201"/>
                </a:lnTo>
                <a:lnTo>
                  <a:pt x="976718" y="1036502"/>
                </a:lnTo>
                <a:cubicBezTo>
                  <a:pt x="973695" y="1039538"/>
                  <a:pt x="969159" y="1042575"/>
                  <a:pt x="966136" y="1044094"/>
                </a:cubicBezTo>
                <a:cubicBezTo>
                  <a:pt x="966136" y="1044094"/>
                  <a:pt x="966136" y="1045612"/>
                  <a:pt x="966136" y="1045612"/>
                </a:cubicBezTo>
                <a:cubicBezTo>
                  <a:pt x="963112" y="1047130"/>
                  <a:pt x="960089" y="1048649"/>
                  <a:pt x="957065" y="1048649"/>
                </a:cubicBezTo>
                <a:cubicBezTo>
                  <a:pt x="957065" y="1048649"/>
                  <a:pt x="955554" y="1045612"/>
                  <a:pt x="954042" y="1042575"/>
                </a:cubicBezTo>
                <a:cubicBezTo>
                  <a:pt x="952530" y="1039538"/>
                  <a:pt x="951018" y="1034983"/>
                  <a:pt x="949507" y="1030428"/>
                </a:cubicBezTo>
                <a:cubicBezTo>
                  <a:pt x="947995" y="1028909"/>
                  <a:pt x="947995" y="1027391"/>
                  <a:pt x="946483" y="1025873"/>
                </a:cubicBezTo>
                <a:cubicBezTo>
                  <a:pt x="941948" y="1013725"/>
                  <a:pt x="935901" y="998541"/>
                  <a:pt x="932878" y="990949"/>
                </a:cubicBezTo>
                <a:cubicBezTo>
                  <a:pt x="932878" y="990949"/>
                  <a:pt x="931367" y="989431"/>
                  <a:pt x="931367" y="986394"/>
                </a:cubicBezTo>
                <a:cubicBezTo>
                  <a:pt x="925319" y="971210"/>
                  <a:pt x="908691" y="925657"/>
                  <a:pt x="886014" y="867957"/>
                </a:cubicBezTo>
                <a:cubicBezTo>
                  <a:pt x="870897" y="828478"/>
                  <a:pt x="854268" y="785962"/>
                  <a:pt x="836127" y="740410"/>
                </a:cubicBezTo>
                <a:cubicBezTo>
                  <a:pt x="810427" y="678155"/>
                  <a:pt x="784727" y="612863"/>
                  <a:pt x="759028" y="559718"/>
                </a:cubicBezTo>
                <a:cubicBezTo>
                  <a:pt x="746933" y="533905"/>
                  <a:pt x="734839" y="509611"/>
                  <a:pt x="724257" y="489871"/>
                </a:cubicBezTo>
                <a:cubicBezTo>
                  <a:pt x="713675" y="470132"/>
                  <a:pt x="703093" y="454948"/>
                  <a:pt x="694022" y="445837"/>
                </a:cubicBezTo>
                <a:cubicBezTo>
                  <a:pt x="694022" y="445837"/>
                  <a:pt x="692511" y="444319"/>
                  <a:pt x="692511" y="444319"/>
                </a:cubicBezTo>
                <a:cubicBezTo>
                  <a:pt x="684952" y="435208"/>
                  <a:pt x="678905" y="429135"/>
                  <a:pt x="672858" y="423061"/>
                </a:cubicBezTo>
                <a:cubicBezTo>
                  <a:pt x="672858" y="420024"/>
                  <a:pt x="674370" y="418506"/>
                  <a:pt x="674370" y="415469"/>
                </a:cubicBezTo>
                <a:cubicBezTo>
                  <a:pt x="675882" y="415469"/>
                  <a:pt x="675882" y="413950"/>
                  <a:pt x="675882" y="413950"/>
                </a:cubicBezTo>
                <a:cubicBezTo>
                  <a:pt x="677393" y="409395"/>
                  <a:pt x="681928" y="404840"/>
                  <a:pt x="687975" y="395729"/>
                </a:cubicBezTo>
                <a:cubicBezTo>
                  <a:pt x="697046" y="385100"/>
                  <a:pt x="707628" y="371435"/>
                  <a:pt x="718210" y="368398"/>
                </a:cubicBezTo>
                <a:cubicBezTo>
                  <a:pt x="719722" y="366879"/>
                  <a:pt x="722745" y="366879"/>
                  <a:pt x="724257" y="366879"/>
                </a:cubicBezTo>
                <a:close/>
                <a:moveTo>
                  <a:pt x="1941580" y="350541"/>
                </a:moveTo>
                <a:cubicBezTo>
                  <a:pt x="1964225" y="350541"/>
                  <a:pt x="1982341" y="362703"/>
                  <a:pt x="1995929" y="380947"/>
                </a:cubicBezTo>
                <a:cubicBezTo>
                  <a:pt x="2009516" y="400711"/>
                  <a:pt x="2018574" y="429597"/>
                  <a:pt x="2018574" y="464565"/>
                </a:cubicBezTo>
                <a:cubicBezTo>
                  <a:pt x="2018574" y="494971"/>
                  <a:pt x="2012535" y="528418"/>
                  <a:pt x="1998948" y="566426"/>
                </a:cubicBezTo>
                <a:cubicBezTo>
                  <a:pt x="1995929" y="575549"/>
                  <a:pt x="1991399" y="586191"/>
                  <a:pt x="1986870" y="596833"/>
                </a:cubicBezTo>
                <a:cubicBezTo>
                  <a:pt x="1977812" y="607475"/>
                  <a:pt x="1965735" y="619638"/>
                  <a:pt x="1955167" y="633321"/>
                </a:cubicBezTo>
                <a:cubicBezTo>
                  <a:pt x="1923464" y="668288"/>
                  <a:pt x="1887231" y="715419"/>
                  <a:pt x="1847979" y="771670"/>
                </a:cubicBezTo>
                <a:cubicBezTo>
                  <a:pt x="1767966" y="884174"/>
                  <a:pt x="1697010" y="1001239"/>
                  <a:pt x="1677384" y="1034686"/>
                </a:cubicBezTo>
                <a:cubicBezTo>
                  <a:pt x="1672855" y="1043808"/>
                  <a:pt x="1666817" y="1051410"/>
                  <a:pt x="1663797" y="1060532"/>
                </a:cubicBezTo>
                <a:cubicBezTo>
                  <a:pt x="1663797" y="1060532"/>
                  <a:pt x="1662287" y="1059012"/>
                  <a:pt x="1662287" y="1059012"/>
                </a:cubicBezTo>
                <a:cubicBezTo>
                  <a:pt x="1660778" y="1057491"/>
                  <a:pt x="1660778" y="1054451"/>
                  <a:pt x="1660778" y="1051410"/>
                </a:cubicBezTo>
                <a:cubicBezTo>
                  <a:pt x="1660778" y="1043808"/>
                  <a:pt x="1659268" y="1028605"/>
                  <a:pt x="1656249" y="1011881"/>
                </a:cubicBezTo>
                <a:cubicBezTo>
                  <a:pt x="1656249" y="1010361"/>
                  <a:pt x="1654739" y="1007321"/>
                  <a:pt x="1654739" y="1005800"/>
                </a:cubicBezTo>
                <a:cubicBezTo>
                  <a:pt x="1651720" y="984516"/>
                  <a:pt x="1650210" y="961711"/>
                  <a:pt x="1650210" y="938906"/>
                </a:cubicBezTo>
                <a:cubicBezTo>
                  <a:pt x="1650210" y="920662"/>
                  <a:pt x="1651720" y="903938"/>
                  <a:pt x="1656249" y="890255"/>
                </a:cubicBezTo>
                <a:cubicBezTo>
                  <a:pt x="1666817" y="867451"/>
                  <a:pt x="1716636" y="733662"/>
                  <a:pt x="1774004" y="605955"/>
                </a:cubicBezTo>
                <a:cubicBezTo>
                  <a:pt x="1804198" y="542101"/>
                  <a:pt x="1834392" y="478248"/>
                  <a:pt x="1861566" y="431118"/>
                </a:cubicBezTo>
                <a:cubicBezTo>
                  <a:pt x="1876663" y="408313"/>
                  <a:pt x="1888741" y="388549"/>
                  <a:pt x="1900818" y="374866"/>
                </a:cubicBezTo>
                <a:cubicBezTo>
                  <a:pt x="1906857" y="367264"/>
                  <a:pt x="1912896" y="362703"/>
                  <a:pt x="1917425" y="358142"/>
                </a:cubicBezTo>
                <a:cubicBezTo>
                  <a:pt x="1920444" y="356622"/>
                  <a:pt x="1923464" y="355101"/>
                  <a:pt x="1924973" y="353581"/>
                </a:cubicBezTo>
                <a:cubicBezTo>
                  <a:pt x="1927993" y="352061"/>
                  <a:pt x="1929502" y="352061"/>
                  <a:pt x="1931012" y="352061"/>
                </a:cubicBezTo>
                <a:cubicBezTo>
                  <a:pt x="1934031" y="352061"/>
                  <a:pt x="1937051" y="350541"/>
                  <a:pt x="1941580" y="350541"/>
                </a:cubicBezTo>
                <a:close/>
                <a:moveTo>
                  <a:pt x="782077" y="261420"/>
                </a:moveTo>
                <a:cubicBezTo>
                  <a:pt x="782077" y="261420"/>
                  <a:pt x="782077" y="261420"/>
                  <a:pt x="783587" y="261420"/>
                </a:cubicBezTo>
                <a:cubicBezTo>
                  <a:pt x="798686" y="261420"/>
                  <a:pt x="819826" y="272044"/>
                  <a:pt x="848516" y="303914"/>
                </a:cubicBezTo>
                <a:cubicBezTo>
                  <a:pt x="848516" y="303914"/>
                  <a:pt x="850026" y="305432"/>
                  <a:pt x="853046" y="308467"/>
                </a:cubicBezTo>
                <a:cubicBezTo>
                  <a:pt x="868146" y="328196"/>
                  <a:pt x="920996" y="398007"/>
                  <a:pt x="960255" y="475406"/>
                </a:cubicBezTo>
                <a:cubicBezTo>
                  <a:pt x="970825" y="495135"/>
                  <a:pt x="979885" y="516382"/>
                  <a:pt x="987435" y="536111"/>
                </a:cubicBezTo>
                <a:cubicBezTo>
                  <a:pt x="1007064" y="587711"/>
                  <a:pt x="1034244" y="648416"/>
                  <a:pt x="1056894" y="709121"/>
                </a:cubicBezTo>
                <a:cubicBezTo>
                  <a:pt x="1079544" y="768308"/>
                  <a:pt x="1097664" y="825978"/>
                  <a:pt x="1097664" y="868471"/>
                </a:cubicBezTo>
                <a:cubicBezTo>
                  <a:pt x="1097664" y="869989"/>
                  <a:pt x="1097664" y="869989"/>
                  <a:pt x="1097664" y="871506"/>
                </a:cubicBezTo>
                <a:cubicBezTo>
                  <a:pt x="1097664" y="879095"/>
                  <a:pt x="1096154" y="888200"/>
                  <a:pt x="1094644" y="894271"/>
                </a:cubicBezTo>
                <a:cubicBezTo>
                  <a:pt x="1094644" y="894271"/>
                  <a:pt x="1094644" y="894271"/>
                  <a:pt x="1094644" y="895789"/>
                </a:cubicBezTo>
                <a:cubicBezTo>
                  <a:pt x="1093134" y="898824"/>
                  <a:pt x="1090114" y="915518"/>
                  <a:pt x="1082564" y="930694"/>
                </a:cubicBezTo>
                <a:cubicBezTo>
                  <a:pt x="1078034" y="938282"/>
                  <a:pt x="1073504" y="945870"/>
                  <a:pt x="1067464" y="951941"/>
                </a:cubicBezTo>
                <a:cubicBezTo>
                  <a:pt x="1061424" y="956494"/>
                  <a:pt x="1053874" y="959529"/>
                  <a:pt x="1046324" y="959529"/>
                </a:cubicBezTo>
                <a:cubicBezTo>
                  <a:pt x="1044814" y="959529"/>
                  <a:pt x="1041794" y="959529"/>
                  <a:pt x="1040284" y="959529"/>
                </a:cubicBezTo>
                <a:cubicBezTo>
                  <a:pt x="1038774" y="958011"/>
                  <a:pt x="1034244" y="956494"/>
                  <a:pt x="1028204" y="951941"/>
                </a:cubicBezTo>
                <a:cubicBezTo>
                  <a:pt x="1026694" y="950423"/>
                  <a:pt x="1026694" y="948906"/>
                  <a:pt x="1026694" y="945870"/>
                </a:cubicBezTo>
                <a:cubicBezTo>
                  <a:pt x="1025184" y="941317"/>
                  <a:pt x="1023674" y="938282"/>
                  <a:pt x="1019144" y="935247"/>
                </a:cubicBezTo>
                <a:cubicBezTo>
                  <a:pt x="991965" y="912482"/>
                  <a:pt x="948175" y="865436"/>
                  <a:pt x="901366" y="769825"/>
                </a:cubicBezTo>
                <a:cubicBezTo>
                  <a:pt x="901366" y="769825"/>
                  <a:pt x="901366" y="769825"/>
                  <a:pt x="901366" y="768308"/>
                </a:cubicBezTo>
                <a:cubicBezTo>
                  <a:pt x="886266" y="736438"/>
                  <a:pt x="807746" y="574052"/>
                  <a:pt x="768487" y="445054"/>
                </a:cubicBezTo>
                <a:cubicBezTo>
                  <a:pt x="757917" y="413183"/>
                  <a:pt x="750367" y="385866"/>
                  <a:pt x="747347" y="363102"/>
                </a:cubicBezTo>
                <a:cubicBezTo>
                  <a:pt x="745837" y="357031"/>
                  <a:pt x="741307" y="350961"/>
                  <a:pt x="735267" y="349443"/>
                </a:cubicBezTo>
                <a:cubicBezTo>
                  <a:pt x="735267" y="341855"/>
                  <a:pt x="733757" y="334267"/>
                  <a:pt x="733757" y="326679"/>
                </a:cubicBezTo>
                <a:cubicBezTo>
                  <a:pt x="733757" y="314537"/>
                  <a:pt x="735267" y="303914"/>
                  <a:pt x="739797" y="297844"/>
                </a:cubicBezTo>
                <a:cubicBezTo>
                  <a:pt x="739797" y="297844"/>
                  <a:pt x="739797" y="297844"/>
                  <a:pt x="739797" y="296326"/>
                </a:cubicBezTo>
                <a:cubicBezTo>
                  <a:pt x="741307" y="294808"/>
                  <a:pt x="744327" y="285702"/>
                  <a:pt x="751877" y="278114"/>
                </a:cubicBezTo>
                <a:cubicBezTo>
                  <a:pt x="759427" y="269009"/>
                  <a:pt x="768487" y="261420"/>
                  <a:pt x="782077" y="261420"/>
                </a:cubicBezTo>
                <a:close/>
                <a:moveTo>
                  <a:pt x="1849924" y="255478"/>
                </a:moveTo>
                <a:cubicBezTo>
                  <a:pt x="1863493" y="255478"/>
                  <a:pt x="1872540" y="260034"/>
                  <a:pt x="1880079" y="269144"/>
                </a:cubicBezTo>
                <a:cubicBezTo>
                  <a:pt x="1892141" y="282810"/>
                  <a:pt x="1898172" y="305586"/>
                  <a:pt x="1902695" y="325325"/>
                </a:cubicBezTo>
                <a:cubicBezTo>
                  <a:pt x="1902695" y="331399"/>
                  <a:pt x="1904203" y="338991"/>
                  <a:pt x="1904203" y="343546"/>
                </a:cubicBezTo>
                <a:cubicBezTo>
                  <a:pt x="1898172" y="348101"/>
                  <a:pt x="1892141" y="355693"/>
                  <a:pt x="1886110" y="363285"/>
                </a:cubicBezTo>
                <a:cubicBezTo>
                  <a:pt x="1874048" y="376951"/>
                  <a:pt x="1860478" y="396690"/>
                  <a:pt x="1845400" y="422503"/>
                </a:cubicBezTo>
                <a:cubicBezTo>
                  <a:pt x="1819768" y="465019"/>
                  <a:pt x="1789613" y="524237"/>
                  <a:pt x="1756443" y="598639"/>
                </a:cubicBezTo>
                <a:cubicBezTo>
                  <a:pt x="1705179" y="711001"/>
                  <a:pt x="1659946" y="827918"/>
                  <a:pt x="1643361" y="870433"/>
                </a:cubicBezTo>
                <a:cubicBezTo>
                  <a:pt x="1640345" y="876507"/>
                  <a:pt x="1638837" y="881062"/>
                  <a:pt x="1638837" y="884099"/>
                </a:cubicBezTo>
                <a:cubicBezTo>
                  <a:pt x="1632806" y="897765"/>
                  <a:pt x="1629791" y="915985"/>
                  <a:pt x="1629791" y="938762"/>
                </a:cubicBezTo>
                <a:cubicBezTo>
                  <a:pt x="1629791" y="963056"/>
                  <a:pt x="1632806" y="988869"/>
                  <a:pt x="1635822" y="1007090"/>
                </a:cubicBezTo>
                <a:cubicBezTo>
                  <a:pt x="1635822" y="1008608"/>
                  <a:pt x="1635822" y="1008608"/>
                  <a:pt x="1635822" y="1008608"/>
                </a:cubicBezTo>
                <a:cubicBezTo>
                  <a:pt x="1628283" y="1023792"/>
                  <a:pt x="1620744" y="1037458"/>
                  <a:pt x="1616221" y="1048087"/>
                </a:cubicBezTo>
                <a:cubicBezTo>
                  <a:pt x="1611698" y="1054161"/>
                  <a:pt x="1608682" y="1060234"/>
                  <a:pt x="1607175" y="1063271"/>
                </a:cubicBezTo>
                <a:cubicBezTo>
                  <a:pt x="1605667" y="1064789"/>
                  <a:pt x="1604159" y="1066308"/>
                  <a:pt x="1604159" y="1067826"/>
                </a:cubicBezTo>
                <a:cubicBezTo>
                  <a:pt x="1604159" y="1067826"/>
                  <a:pt x="1604159" y="1067826"/>
                  <a:pt x="1602651" y="1069345"/>
                </a:cubicBezTo>
                <a:cubicBezTo>
                  <a:pt x="1599636" y="1072381"/>
                  <a:pt x="1595112" y="1073900"/>
                  <a:pt x="1589081" y="1073900"/>
                </a:cubicBezTo>
                <a:cubicBezTo>
                  <a:pt x="1583050" y="1073900"/>
                  <a:pt x="1577019" y="1072381"/>
                  <a:pt x="1572496" y="1070863"/>
                </a:cubicBezTo>
                <a:cubicBezTo>
                  <a:pt x="1569481" y="1069345"/>
                  <a:pt x="1566465" y="1067826"/>
                  <a:pt x="1566465" y="1067826"/>
                </a:cubicBezTo>
                <a:cubicBezTo>
                  <a:pt x="1566465" y="1067826"/>
                  <a:pt x="1566465" y="1067826"/>
                  <a:pt x="1563450" y="1067826"/>
                </a:cubicBezTo>
                <a:cubicBezTo>
                  <a:pt x="1563450" y="1067826"/>
                  <a:pt x="1563450" y="1067826"/>
                  <a:pt x="1563450" y="1066308"/>
                </a:cubicBezTo>
                <a:cubicBezTo>
                  <a:pt x="1563450" y="1066308"/>
                  <a:pt x="1561942" y="1064789"/>
                  <a:pt x="1558926" y="1063271"/>
                </a:cubicBezTo>
                <a:cubicBezTo>
                  <a:pt x="1552895" y="1058716"/>
                  <a:pt x="1545356" y="1051124"/>
                  <a:pt x="1537818" y="1045050"/>
                </a:cubicBezTo>
                <a:cubicBezTo>
                  <a:pt x="1530279" y="1037458"/>
                  <a:pt x="1524248" y="1031384"/>
                  <a:pt x="1521232" y="1028348"/>
                </a:cubicBezTo>
                <a:cubicBezTo>
                  <a:pt x="1519725" y="1025311"/>
                  <a:pt x="1516709" y="1023792"/>
                  <a:pt x="1513693" y="1022274"/>
                </a:cubicBezTo>
                <a:cubicBezTo>
                  <a:pt x="1510678" y="1020756"/>
                  <a:pt x="1509170" y="1020756"/>
                  <a:pt x="1506155" y="1017719"/>
                </a:cubicBezTo>
                <a:cubicBezTo>
                  <a:pt x="1506155" y="1017719"/>
                  <a:pt x="1504647" y="1017719"/>
                  <a:pt x="1504647" y="1016200"/>
                </a:cubicBezTo>
                <a:cubicBezTo>
                  <a:pt x="1506155" y="1011645"/>
                  <a:pt x="1507662" y="1005572"/>
                  <a:pt x="1506155" y="999498"/>
                </a:cubicBezTo>
                <a:cubicBezTo>
                  <a:pt x="1506155" y="993424"/>
                  <a:pt x="1510678" y="976722"/>
                  <a:pt x="1512186" y="970648"/>
                </a:cubicBezTo>
                <a:cubicBezTo>
                  <a:pt x="1515201" y="956982"/>
                  <a:pt x="1521232" y="937243"/>
                  <a:pt x="1530279" y="912949"/>
                </a:cubicBezTo>
                <a:cubicBezTo>
                  <a:pt x="1543849" y="868915"/>
                  <a:pt x="1564957" y="811215"/>
                  <a:pt x="1589081" y="744405"/>
                </a:cubicBezTo>
                <a:cubicBezTo>
                  <a:pt x="1635822" y="615341"/>
                  <a:pt x="1687086" y="483240"/>
                  <a:pt x="1712718" y="424022"/>
                </a:cubicBezTo>
                <a:cubicBezTo>
                  <a:pt x="1721764" y="401245"/>
                  <a:pt x="1726287" y="393654"/>
                  <a:pt x="1727795" y="390617"/>
                </a:cubicBezTo>
                <a:cubicBezTo>
                  <a:pt x="1730811" y="384543"/>
                  <a:pt x="1736842" y="376951"/>
                  <a:pt x="1744381" y="366322"/>
                </a:cubicBezTo>
                <a:cubicBezTo>
                  <a:pt x="1745888" y="364804"/>
                  <a:pt x="1747396" y="361767"/>
                  <a:pt x="1747396" y="358730"/>
                </a:cubicBezTo>
                <a:cubicBezTo>
                  <a:pt x="1747396" y="355693"/>
                  <a:pt x="1748904" y="354175"/>
                  <a:pt x="1748904" y="352657"/>
                </a:cubicBezTo>
                <a:cubicBezTo>
                  <a:pt x="1748904" y="349620"/>
                  <a:pt x="1748904" y="346583"/>
                  <a:pt x="1750412" y="345065"/>
                </a:cubicBezTo>
                <a:cubicBezTo>
                  <a:pt x="1760966" y="332917"/>
                  <a:pt x="1771520" y="319252"/>
                  <a:pt x="1782074" y="307104"/>
                </a:cubicBezTo>
                <a:cubicBezTo>
                  <a:pt x="1795644" y="293439"/>
                  <a:pt x="1806199" y="281291"/>
                  <a:pt x="1815245" y="272181"/>
                </a:cubicBezTo>
                <a:cubicBezTo>
                  <a:pt x="1822784" y="266107"/>
                  <a:pt x="1827307" y="260034"/>
                  <a:pt x="1828815" y="258515"/>
                </a:cubicBezTo>
                <a:cubicBezTo>
                  <a:pt x="1836354" y="255478"/>
                  <a:pt x="1843893" y="255478"/>
                  <a:pt x="1849924" y="255478"/>
                </a:cubicBezTo>
                <a:close/>
                <a:moveTo>
                  <a:pt x="894327" y="219012"/>
                </a:moveTo>
                <a:cubicBezTo>
                  <a:pt x="895843" y="219012"/>
                  <a:pt x="900391" y="219012"/>
                  <a:pt x="903423" y="219012"/>
                </a:cubicBezTo>
                <a:cubicBezTo>
                  <a:pt x="911002" y="219012"/>
                  <a:pt x="918582" y="219012"/>
                  <a:pt x="923130" y="219012"/>
                </a:cubicBezTo>
                <a:cubicBezTo>
                  <a:pt x="924646" y="219012"/>
                  <a:pt x="926162" y="219012"/>
                  <a:pt x="926162" y="219012"/>
                </a:cubicBezTo>
                <a:cubicBezTo>
                  <a:pt x="927678" y="222046"/>
                  <a:pt x="929194" y="228115"/>
                  <a:pt x="932226" y="234183"/>
                </a:cubicBezTo>
                <a:cubicBezTo>
                  <a:pt x="958754" y="309847"/>
                  <a:pt x="1059566" y="595745"/>
                  <a:pt x="1134117" y="809338"/>
                </a:cubicBezTo>
                <a:lnTo>
                  <a:pt x="1164145" y="895565"/>
                </a:lnTo>
                <a:lnTo>
                  <a:pt x="1152040" y="897145"/>
                </a:lnTo>
                <a:cubicBezTo>
                  <a:pt x="1147492" y="897145"/>
                  <a:pt x="1144460" y="897145"/>
                  <a:pt x="1141428" y="895628"/>
                </a:cubicBezTo>
                <a:cubicBezTo>
                  <a:pt x="1141428" y="895628"/>
                  <a:pt x="1139912" y="895628"/>
                  <a:pt x="1139912" y="895628"/>
                </a:cubicBezTo>
                <a:cubicBezTo>
                  <a:pt x="1139912" y="895628"/>
                  <a:pt x="1139912" y="895628"/>
                  <a:pt x="1138396" y="895628"/>
                </a:cubicBezTo>
                <a:cubicBezTo>
                  <a:pt x="1138396" y="895628"/>
                  <a:pt x="1135364" y="894111"/>
                  <a:pt x="1133848" y="891077"/>
                </a:cubicBezTo>
                <a:cubicBezTo>
                  <a:pt x="1129300" y="886525"/>
                  <a:pt x="1123236" y="878940"/>
                  <a:pt x="1117172" y="868320"/>
                </a:cubicBezTo>
                <a:cubicBezTo>
                  <a:pt x="1117172" y="866803"/>
                  <a:pt x="1117172" y="866803"/>
                  <a:pt x="1115656" y="865286"/>
                </a:cubicBezTo>
                <a:cubicBezTo>
                  <a:pt x="1115656" y="827359"/>
                  <a:pt x="1102013" y="774262"/>
                  <a:pt x="1074725" y="701443"/>
                </a:cubicBezTo>
                <a:cubicBezTo>
                  <a:pt x="1062598" y="671101"/>
                  <a:pt x="1050470" y="640759"/>
                  <a:pt x="1036826" y="610418"/>
                </a:cubicBezTo>
                <a:cubicBezTo>
                  <a:pt x="1024699" y="581593"/>
                  <a:pt x="1014087" y="554286"/>
                  <a:pt x="1004991" y="530013"/>
                </a:cubicBezTo>
                <a:cubicBezTo>
                  <a:pt x="997411" y="508774"/>
                  <a:pt x="988316" y="489052"/>
                  <a:pt x="977704" y="467813"/>
                </a:cubicBezTo>
                <a:cubicBezTo>
                  <a:pt x="973156" y="452642"/>
                  <a:pt x="967092" y="435954"/>
                  <a:pt x="961028" y="420783"/>
                </a:cubicBezTo>
                <a:cubicBezTo>
                  <a:pt x="953448" y="396510"/>
                  <a:pt x="944353" y="373754"/>
                  <a:pt x="938289" y="355549"/>
                </a:cubicBezTo>
                <a:cubicBezTo>
                  <a:pt x="933742" y="346447"/>
                  <a:pt x="930710" y="338861"/>
                  <a:pt x="927678" y="331276"/>
                </a:cubicBezTo>
                <a:cubicBezTo>
                  <a:pt x="924646" y="325208"/>
                  <a:pt x="921614" y="320656"/>
                  <a:pt x="918582" y="316105"/>
                </a:cubicBezTo>
                <a:cubicBezTo>
                  <a:pt x="911002" y="305485"/>
                  <a:pt x="903423" y="287280"/>
                  <a:pt x="897359" y="270593"/>
                </a:cubicBezTo>
                <a:cubicBezTo>
                  <a:pt x="891295" y="252388"/>
                  <a:pt x="886747" y="235700"/>
                  <a:pt x="886747" y="226597"/>
                </a:cubicBezTo>
                <a:cubicBezTo>
                  <a:pt x="886747" y="226597"/>
                  <a:pt x="886747" y="226597"/>
                  <a:pt x="886747" y="225080"/>
                </a:cubicBezTo>
                <a:cubicBezTo>
                  <a:pt x="886747" y="223563"/>
                  <a:pt x="888263" y="222046"/>
                  <a:pt x="888263" y="222046"/>
                </a:cubicBezTo>
                <a:cubicBezTo>
                  <a:pt x="889779" y="220529"/>
                  <a:pt x="891295" y="220529"/>
                  <a:pt x="894327" y="219012"/>
                </a:cubicBezTo>
                <a:close/>
                <a:moveTo>
                  <a:pt x="967092" y="187153"/>
                </a:moveTo>
                <a:cubicBezTo>
                  <a:pt x="968608" y="193222"/>
                  <a:pt x="971640" y="203841"/>
                  <a:pt x="977704" y="215978"/>
                </a:cubicBezTo>
                <a:cubicBezTo>
                  <a:pt x="977704" y="220529"/>
                  <a:pt x="977704" y="223563"/>
                  <a:pt x="977704" y="225080"/>
                </a:cubicBezTo>
                <a:cubicBezTo>
                  <a:pt x="977704" y="231149"/>
                  <a:pt x="979220" y="238734"/>
                  <a:pt x="979220" y="241768"/>
                </a:cubicBezTo>
                <a:cubicBezTo>
                  <a:pt x="980736" y="247837"/>
                  <a:pt x="982252" y="256939"/>
                  <a:pt x="983768" y="264524"/>
                </a:cubicBezTo>
                <a:cubicBezTo>
                  <a:pt x="988316" y="284246"/>
                  <a:pt x="994379" y="308520"/>
                  <a:pt x="1001959" y="335827"/>
                </a:cubicBezTo>
                <a:cubicBezTo>
                  <a:pt x="1017119" y="394993"/>
                  <a:pt x="1035310" y="458710"/>
                  <a:pt x="1050470" y="505740"/>
                </a:cubicBezTo>
                <a:cubicBezTo>
                  <a:pt x="1056534" y="525461"/>
                  <a:pt x="1068662" y="563388"/>
                  <a:pt x="1076241" y="580076"/>
                </a:cubicBezTo>
                <a:cubicBezTo>
                  <a:pt x="1083821" y="598281"/>
                  <a:pt x="1094433" y="636208"/>
                  <a:pt x="1103529" y="674135"/>
                </a:cubicBezTo>
                <a:cubicBezTo>
                  <a:pt x="1103529" y="674135"/>
                  <a:pt x="1103529" y="674135"/>
                  <a:pt x="1105045" y="677169"/>
                </a:cubicBezTo>
                <a:cubicBezTo>
                  <a:pt x="1115656" y="718130"/>
                  <a:pt x="1127784" y="765159"/>
                  <a:pt x="1141428" y="804603"/>
                </a:cubicBezTo>
                <a:cubicBezTo>
                  <a:pt x="1150524" y="834945"/>
                  <a:pt x="1161135" y="856184"/>
                  <a:pt x="1170231" y="871355"/>
                </a:cubicBezTo>
                <a:cubicBezTo>
                  <a:pt x="1173263" y="877423"/>
                  <a:pt x="1177811" y="881974"/>
                  <a:pt x="1180843" y="885008"/>
                </a:cubicBezTo>
                <a:cubicBezTo>
                  <a:pt x="1180843" y="886525"/>
                  <a:pt x="1179327" y="886525"/>
                  <a:pt x="1179327" y="888042"/>
                </a:cubicBezTo>
                <a:cubicBezTo>
                  <a:pt x="1174779" y="891835"/>
                  <a:pt x="1169852" y="894111"/>
                  <a:pt x="1165115" y="895438"/>
                </a:cubicBezTo>
                <a:lnTo>
                  <a:pt x="1164346" y="895539"/>
                </a:lnTo>
                <a:lnTo>
                  <a:pt x="1170231" y="892594"/>
                </a:lnTo>
                <a:cubicBezTo>
                  <a:pt x="1089885" y="663516"/>
                  <a:pt x="947384" y="261490"/>
                  <a:pt x="932226" y="217495"/>
                </a:cubicBezTo>
                <a:cubicBezTo>
                  <a:pt x="932226" y="215978"/>
                  <a:pt x="932226" y="215978"/>
                  <a:pt x="933742" y="215978"/>
                </a:cubicBezTo>
                <a:cubicBezTo>
                  <a:pt x="938289" y="211427"/>
                  <a:pt x="945869" y="203841"/>
                  <a:pt x="953448" y="197773"/>
                </a:cubicBezTo>
                <a:cubicBezTo>
                  <a:pt x="957996" y="194739"/>
                  <a:pt x="961028" y="191705"/>
                  <a:pt x="964060" y="188671"/>
                </a:cubicBezTo>
                <a:cubicBezTo>
                  <a:pt x="965576" y="188671"/>
                  <a:pt x="965576" y="188671"/>
                  <a:pt x="967092" y="187153"/>
                </a:cubicBezTo>
                <a:close/>
                <a:moveTo>
                  <a:pt x="1675860" y="167843"/>
                </a:moveTo>
                <a:cubicBezTo>
                  <a:pt x="1690955" y="167843"/>
                  <a:pt x="1704540" y="172396"/>
                  <a:pt x="1716616" y="179984"/>
                </a:cubicBezTo>
                <a:cubicBezTo>
                  <a:pt x="1728692" y="187572"/>
                  <a:pt x="1737749" y="196677"/>
                  <a:pt x="1740768" y="204265"/>
                </a:cubicBezTo>
                <a:cubicBezTo>
                  <a:pt x="1742277" y="208818"/>
                  <a:pt x="1743787" y="217923"/>
                  <a:pt x="1743787" y="228546"/>
                </a:cubicBezTo>
                <a:cubicBezTo>
                  <a:pt x="1743787" y="255862"/>
                  <a:pt x="1737749" y="298354"/>
                  <a:pt x="1733220" y="336294"/>
                </a:cubicBezTo>
                <a:cubicBezTo>
                  <a:pt x="1731711" y="340846"/>
                  <a:pt x="1731711" y="345399"/>
                  <a:pt x="1730201" y="349952"/>
                </a:cubicBezTo>
                <a:cubicBezTo>
                  <a:pt x="1730201" y="351469"/>
                  <a:pt x="1730201" y="352987"/>
                  <a:pt x="1730201" y="356022"/>
                </a:cubicBezTo>
                <a:cubicBezTo>
                  <a:pt x="1722654" y="365127"/>
                  <a:pt x="1716616" y="374233"/>
                  <a:pt x="1712088" y="381821"/>
                </a:cubicBezTo>
                <a:cubicBezTo>
                  <a:pt x="1709069" y="386373"/>
                  <a:pt x="1703031" y="398514"/>
                  <a:pt x="1695483" y="416725"/>
                </a:cubicBezTo>
                <a:cubicBezTo>
                  <a:pt x="1668312" y="480463"/>
                  <a:pt x="1616990" y="614009"/>
                  <a:pt x="1571705" y="738449"/>
                </a:cubicBezTo>
                <a:cubicBezTo>
                  <a:pt x="1549062" y="800669"/>
                  <a:pt x="1527930" y="859855"/>
                  <a:pt x="1512835" y="906899"/>
                </a:cubicBezTo>
                <a:cubicBezTo>
                  <a:pt x="1505287" y="929663"/>
                  <a:pt x="1497740" y="950909"/>
                  <a:pt x="1493211" y="966085"/>
                </a:cubicBezTo>
                <a:cubicBezTo>
                  <a:pt x="1490192" y="982778"/>
                  <a:pt x="1487173" y="993401"/>
                  <a:pt x="1487173" y="1000989"/>
                </a:cubicBezTo>
                <a:cubicBezTo>
                  <a:pt x="1487173" y="1002506"/>
                  <a:pt x="1487173" y="1004024"/>
                  <a:pt x="1487173" y="1005541"/>
                </a:cubicBezTo>
                <a:cubicBezTo>
                  <a:pt x="1487173" y="1005541"/>
                  <a:pt x="1487173" y="1005541"/>
                  <a:pt x="1488683" y="1007059"/>
                </a:cubicBezTo>
                <a:cubicBezTo>
                  <a:pt x="1488683" y="1007059"/>
                  <a:pt x="1488683" y="1007059"/>
                  <a:pt x="1487173" y="1007059"/>
                </a:cubicBezTo>
                <a:cubicBezTo>
                  <a:pt x="1487173" y="1007059"/>
                  <a:pt x="1487173" y="1007059"/>
                  <a:pt x="1485664" y="1007059"/>
                </a:cubicBezTo>
                <a:cubicBezTo>
                  <a:pt x="1482645" y="1007059"/>
                  <a:pt x="1481135" y="1007059"/>
                  <a:pt x="1478116" y="1005541"/>
                </a:cubicBezTo>
                <a:cubicBezTo>
                  <a:pt x="1473588" y="1004024"/>
                  <a:pt x="1470569" y="1002506"/>
                  <a:pt x="1469059" y="1000989"/>
                </a:cubicBezTo>
                <a:cubicBezTo>
                  <a:pt x="1466040" y="997953"/>
                  <a:pt x="1460002" y="994918"/>
                  <a:pt x="1453964" y="991883"/>
                </a:cubicBezTo>
                <a:cubicBezTo>
                  <a:pt x="1435851" y="984295"/>
                  <a:pt x="1411699" y="979743"/>
                  <a:pt x="1405661" y="979743"/>
                </a:cubicBezTo>
                <a:cubicBezTo>
                  <a:pt x="1396604" y="973672"/>
                  <a:pt x="1389056" y="966085"/>
                  <a:pt x="1384528" y="956979"/>
                </a:cubicBezTo>
                <a:cubicBezTo>
                  <a:pt x="1383018" y="955462"/>
                  <a:pt x="1381509" y="952426"/>
                  <a:pt x="1379999" y="949391"/>
                </a:cubicBezTo>
                <a:cubicBezTo>
                  <a:pt x="1378490" y="946356"/>
                  <a:pt x="1376980" y="943321"/>
                  <a:pt x="1376980" y="940286"/>
                </a:cubicBezTo>
                <a:cubicBezTo>
                  <a:pt x="1376980" y="938768"/>
                  <a:pt x="1376980" y="938768"/>
                  <a:pt x="1375471" y="937251"/>
                </a:cubicBezTo>
                <a:cubicBezTo>
                  <a:pt x="1373961" y="926628"/>
                  <a:pt x="1372452" y="916005"/>
                  <a:pt x="1372452" y="903864"/>
                </a:cubicBezTo>
                <a:cubicBezTo>
                  <a:pt x="1372452" y="864407"/>
                  <a:pt x="1384528" y="817363"/>
                  <a:pt x="1396604" y="780941"/>
                </a:cubicBezTo>
                <a:cubicBezTo>
                  <a:pt x="1404151" y="762730"/>
                  <a:pt x="1410189" y="747555"/>
                  <a:pt x="1414718" y="735414"/>
                </a:cubicBezTo>
                <a:cubicBezTo>
                  <a:pt x="1417737" y="730861"/>
                  <a:pt x="1419246" y="726309"/>
                  <a:pt x="1420756" y="723273"/>
                </a:cubicBezTo>
                <a:cubicBezTo>
                  <a:pt x="1422265" y="720238"/>
                  <a:pt x="1422265" y="718721"/>
                  <a:pt x="1422265" y="718721"/>
                </a:cubicBezTo>
                <a:cubicBezTo>
                  <a:pt x="1422265" y="718721"/>
                  <a:pt x="1425284" y="711133"/>
                  <a:pt x="1429813" y="698993"/>
                </a:cubicBezTo>
                <a:cubicBezTo>
                  <a:pt x="1443398" y="658018"/>
                  <a:pt x="1481135" y="551788"/>
                  <a:pt x="1520382" y="448594"/>
                </a:cubicBezTo>
                <a:cubicBezTo>
                  <a:pt x="1538496" y="396997"/>
                  <a:pt x="1558119" y="345399"/>
                  <a:pt x="1574724" y="302907"/>
                </a:cubicBezTo>
                <a:cubicBezTo>
                  <a:pt x="1591328" y="260415"/>
                  <a:pt x="1606423" y="227029"/>
                  <a:pt x="1613971" y="210335"/>
                </a:cubicBezTo>
                <a:cubicBezTo>
                  <a:pt x="1623028" y="195160"/>
                  <a:pt x="1632085" y="184537"/>
                  <a:pt x="1642651" y="176949"/>
                </a:cubicBezTo>
                <a:cubicBezTo>
                  <a:pt x="1647179" y="173914"/>
                  <a:pt x="1651708" y="172396"/>
                  <a:pt x="1657746" y="170879"/>
                </a:cubicBezTo>
                <a:cubicBezTo>
                  <a:pt x="1663784" y="169361"/>
                  <a:pt x="1669822" y="167843"/>
                  <a:pt x="1675860" y="167843"/>
                </a:cubicBezTo>
                <a:close/>
                <a:moveTo>
                  <a:pt x="1029768" y="92092"/>
                </a:moveTo>
                <a:cubicBezTo>
                  <a:pt x="1035788" y="92092"/>
                  <a:pt x="1046322" y="95131"/>
                  <a:pt x="1059866" y="99691"/>
                </a:cubicBezTo>
                <a:cubicBezTo>
                  <a:pt x="1061371" y="101211"/>
                  <a:pt x="1064381" y="104250"/>
                  <a:pt x="1067390" y="107290"/>
                </a:cubicBezTo>
                <a:cubicBezTo>
                  <a:pt x="1073410" y="113370"/>
                  <a:pt x="1079429" y="125529"/>
                  <a:pt x="1086954" y="139208"/>
                </a:cubicBezTo>
                <a:cubicBezTo>
                  <a:pt x="1106517" y="180245"/>
                  <a:pt x="1126081" y="245599"/>
                  <a:pt x="1148654" y="304875"/>
                </a:cubicBezTo>
                <a:cubicBezTo>
                  <a:pt x="1150159" y="310954"/>
                  <a:pt x="1151664" y="317034"/>
                  <a:pt x="1153169" y="324633"/>
                </a:cubicBezTo>
                <a:cubicBezTo>
                  <a:pt x="1157683" y="376309"/>
                  <a:pt x="1163703" y="470542"/>
                  <a:pt x="1169722" y="541976"/>
                </a:cubicBezTo>
                <a:cubicBezTo>
                  <a:pt x="1172732" y="590612"/>
                  <a:pt x="1175742" y="621010"/>
                  <a:pt x="1177247" y="633169"/>
                </a:cubicBezTo>
                <a:cubicBezTo>
                  <a:pt x="1178752" y="639249"/>
                  <a:pt x="1180256" y="645328"/>
                  <a:pt x="1181761" y="654448"/>
                </a:cubicBezTo>
                <a:cubicBezTo>
                  <a:pt x="1187781" y="695485"/>
                  <a:pt x="1198315" y="765399"/>
                  <a:pt x="1210354" y="817075"/>
                </a:cubicBezTo>
                <a:cubicBezTo>
                  <a:pt x="1214869" y="839873"/>
                  <a:pt x="1220888" y="856591"/>
                  <a:pt x="1225403" y="867231"/>
                </a:cubicBezTo>
                <a:cubicBezTo>
                  <a:pt x="1219383" y="870270"/>
                  <a:pt x="1213364" y="871790"/>
                  <a:pt x="1207344" y="873310"/>
                </a:cubicBezTo>
                <a:cubicBezTo>
                  <a:pt x="1207344" y="873310"/>
                  <a:pt x="1205839" y="874830"/>
                  <a:pt x="1204335" y="874830"/>
                </a:cubicBezTo>
                <a:cubicBezTo>
                  <a:pt x="1202830" y="874830"/>
                  <a:pt x="1201325" y="874830"/>
                  <a:pt x="1199820" y="876350"/>
                </a:cubicBezTo>
                <a:cubicBezTo>
                  <a:pt x="1199820" y="876350"/>
                  <a:pt x="1199820" y="876350"/>
                  <a:pt x="1198315" y="876350"/>
                </a:cubicBezTo>
                <a:cubicBezTo>
                  <a:pt x="1193800" y="873310"/>
                  <a:pt x="1189286" y="868750"/>
                  <a:pt x="1184771" y="861151"/>
                </a:cubicBezTo>
                <a:cubicBezTo>
                  <a:pt x="1175742" y="847472"/>
                  <a:pt x="1166713" y="824674"/>
                  <a:pt x="1159188" y="798836"/>
                </a:cubicBezTo>
                <a:cubicBezTo>
                  <a:pt x="1145644" y="759319"/>
                  <a:pt x="1133605" y="712203"/>
                  <a:pt x="1123071" y="669646"/>
                </a:cubicBezTo>
                <a:cubicBezTo>
                  <a:pt x="1111032" y="627090"/>
                  <a:pt x="1102003" y="590612"/>
                  <a:pt x="1092973" y="572374"/>
                </a:cubicBezTo>
                <a:cubicBezTo>
                  <a:pt x="1088459" y="560215"/>
                  <a:pt x="1079429" y="532857"/>
                  <a:pt x="1068895" y="499420"/>
                </a:cubicBezTo>
                <a:cubicBezTo>
                  <a:pt x="1053846" y="449264"/>
                  <a:pt x="1035788" y="385429"/>
                  <a:pt x="1020739" y="330713"/>
                </a:cubicBezTo>
                <a:cubicBezTo>
                  <a:pt x="1014720" y="303355"/>
                  <a:pt x="1008700" y="279037"/>
                  <a:pt x="1004185" y="260798"/>
                </a:cubicBezTo>
                <a:cubicBezTo>
                  <a:pt x="1001176" y="251679"/>
                  <a:pt x="999671" y="242560"/>
                  <a:pt x="998166" y="236480"/>
                </a:cubicBezTo>
                <a:cubicBezTo>
                  <a:pt x="998166" y="230401"/>
                  <a:pt x="996661" y="225841"/>
                  <a:pt x="996661" y="224321"/>
                </a:cubicBezTo>
                <a:cubicBezTo>
                  <a:pt x="996661" y="221281"/>
                  <a:pt x="996661" y="218242"/>
                  <a:pt x="998166" y="212162"/>
                </a:cubicBezTo>
                <a:cubicBezTo>
                  <a:pt x="998166" y="198483"/>
                  <a:pt x="1001176" y="178725"/>
                  <a:pt x="1002680" y="158966"/>
                </a:cubicBezTo>
                <a:cubicBezTo>
                  <a:pt x="1005690" y="145287"/>
                  <a:pt x="1007195" y="131608"/>
                  <a:pt x="1008700" y="120969"/>
                </a:cubicBezTo>
                <a:cubicBezTo>
                  <a:pt x="1010205" y="116410"/>
                  <a:pt x="1010205" y="111850"/>
                  <a:pt x="1011710" y="107290"/>
                </a:cubicBezTo>
                <a:cubicBezTo>
                  <a:pt x="1011710" y="104250"/>
                  <a:pt x="1013215" y="101211"/>
                  <a:pt x="1013215" y="99691"/>
                </a:cubicBezTo>
                <a:cubicBezTo>
                  <a:pt x="1014720" y="98171"/>
                  <a:pt x="1016224" y="95131"/>
                  <a:pt x="1019234" y="95131"/>
                </a:cubicBezTo>
                <a:cubicBezTo>
                  <a:pt x="1020739" y="93611"/>
                  <a:pt x="1025254" y="92092"/>
                  <a:pt x="1029768" y="92092"/>
                </a:cubicBezTo>
                <a:close/>
                <a:moveTo>
                  <a:pt x="1562732" y="75752"/>
                </a:moveTo>
                <a:cubicBezTo>
                  <a:pt x="1567269" y="75752"/>
                  <a:pt x="1570294" y="77272"/>
                  <a:pt x="1574832" y="78791"/>
                </a:cubicBezTo>
                <a:cubicBezTo>
                  <a:pt x="1582394" y="80311"/>
                  <a:pt x="1589956" y="84869"/>
                  <a:pt x="1597519" y="90947"/>
                </a:cubicBezTo>
                <a:cubicBezTo>
                  <a:pt x="1608106" y="101583"/>
                  <a:pt x="1618693" y="116778"/>
                  <a:pt x="1626256" y="133492"/>
                </a:cubicBezTo>
                <a:cubicBezTo>
                  <a:pt x="1630793" y="141089"/>
                  <a:pt x="1633818" y="150206"/>
                  <a:pt x="1636843" y="157803"/>
                </a:cubicBezTo>
                <a:cubicBezTo>
                  <a:pt x="1635330" y="159322"/>
                  <a:pt x="1633818" y="159322"/>
                  <a:pt x="1632306" y="160842"/>
                </a:cubicBezTo>
                <a:cubicBezTo>
                  <a:pt x="1618693" y="168439"/>
                  <a:pt x="1606594" y="183634"/>
                  <a:pt x="1597519" y="200348"/>
                </a:cubicBezTo>
                <a:cubicBezTo>
                  <a:pt x="1588444" y="217062"/>
                  <a:pt x="1576344" y="248970"/>
                  <a:pt x="1556682" y="296073"/>
                </a:cubicBezTo>
                <a:cubicBezTo>
                  <a:pt x="1541557" y="334060"/>
                  <a:pt x="1523408" y="384202"/>
                  <a:pt x="1502233" y="441941"/>
                </a:cubicBezTo>
                <a:cubicBezTo>
                  <a:pt x="1465934" y="539186"/>
                  <a:pt x="1429634" y="640989"/>
                  <a:pt x="1411485" y="692651"/>
                </a:cubicBezTo>
                <a:cubicBezTo>
                  <a:pt x="1406947" y="703287"/>
                  <a:pt x="1405435" y="709365"/>
                  <a:pt x="1403923" y="710884"/>
                </a:cubicBezTo>
                <a:cubicBezTo>
                  <a:pt x="1403923" y="712404"/>
                  <a:pt x="1403923" y="712404"/>
                  <a:pt x="1402410" y="715443"/>
                </a:cubicBezTo>
                <a:cubicBezTo>
                  <a:pt x="1400898" y="716962"/>
                  <a:pt x="1399385" y="721520"/>
                  <a:pt x="1397873" y="726078"/>
                </a:cubicBezTo>
                <a:cubicBezTo>
                  <a:pt x="1397873" y="726078"/>
                  <a:pt x="1397873" y="726078"/>
                  <a:pt x="1396360" y="727598"/>
                </a:cubicBezTo>
                <a:cubicBezTo>
                  <a:pt x="1390310" y="744312"/>
                  <a:pt x="1384260" y="759506"/>
                  <a:pt x="1378211" y="774701"/>
                </a:cubicBezTo>
                <a:cubicBezTo>
                  <a:pt x="1367623" y="809648"/>
                  <a:pt x="1352499" y="859790"/>
                  <a:pt x="1352499" y="903854"/>
                </a:cubicBezTo>
                <a:cubicBezTo>
                  <a:pt x="1352499" y="914491"/>
                  <a:pt x="1354011" y="925127"/>
                  <a:pt x="1355523" y="935763"/>
                </a:cubicBezTo>
                <a:cubicBezTo>
                  <a:pt x="1347961" y="928166"/>
                  <a:pt x="1337374" y="919049"/>
                  <a:pt x="1329811" y="912971"/>
                </a:cubicBezTo>
                <a:cubicBezTo>
                  <a:pt x="1328299" y="911452"/>
                  <a:pt x="1325274" y="908413"/>
                  <a:pt x="1323762" y="906893"/>
                </a:cubicBezTo>
                <a:cubicBezTo>
                  <a:pt x="1322249" y="906893"/>
                  <a:pt x="1320737" y="903854"/>
                  <a:pt x="1317712" y="899296"/>
                </a:cubicBezTo>
                <a:cubicBezTo>
                  <a:pt x="1311662" y="885621"/>
                  <a:pt x="1305612" y="858271"/>
                  <a:pt x="1305612" y="827882"/>
                </a:cubicBezTo>
                <a:cubicBezTo>
                  <a:pt x="1305612" y="808129"/>
                  <a:pt x="1308637" y="786856"/>
                  <a:pt x="1314687" y="765584"/>
                </a:cubicBezTo>
                <a:cubicBezTo>
                  <a:pt x="1334349" y="700248"/>
                  <a:pt x="1422072" y="390279"/>
                  <a:pt x="1481058" y="235295"/>
                </a:cubicBezTo>
                <a:cubicBezTo>
                  <a:pt x="1496183" y="198828"/>
                  <a:pt x="1506770" y="169959"/>
                  <a:pt x="1515845" y="147167"/>
                </a:cubicBezTo>
                <a:cubicBezTo>
                  <a:pt x="1523408" y="128933"/>
                  <a:pt x="1529458" y="115258"/>
                  <a:pt x="1535507" y="104622"/>
                </a:cubicBezTo>
                <a:cubicBezTo>
                  <a:pt x="1540045" y="93986"/>
                  <a:pt x="1546095" y="86389"/>
                  <a:pt x="1550632" y="81830"/>
                </a:cubicBezTo>
                <a:cubicBezTo>
                  <a:pt x="1555170" y="77272"/>
                  <a:pt x="1558194" y="77272"/>
                  <a:pt x="1562732" y="75752"/>
                </a:cubicBezTo>
                <a:close/>
                <a:moveTo>
                  <a:pt x="1423066" y="19309"/>
                </a:moveTo>
                <a:cubicBezTo>
                  <a:pt x="1439713" y="19309"/>
                  <a:pt x="1460900" y="26914"/>
                  <a:pt x="1480574" y="32998"/>
                </a:cubicBezTo>
                <a:cubicBezTo>
                  <a:pt x="1482087" y="32998"/>
                  <a:pt x="1482087" y="34519"/>
                  <a:pt x="1483601" y="36040"/>
                </a:cubicBezTo>
                <a:cubicBezTo>
                  <a:pt x="1488141" y="40603"/>
                  <a:pt x="1492681" y="52770"/>
                  <a:pt x="1494194" y="69501"/>
                </a:cubicBezTo>
                <a:cubicBezTo>
                  <a:pt x="1495708" y="84710"/>
                  <a:pt x="1497221" y="104482"/>
                  <a:pt x="1497221" y="122734"/>
                </a:cubicBezTo>
                <a:cubicBezTo>
                  <a:pt x="1497221" y="130338"/>
                  <a:pt x="1497221" y="136422"/>
                  <a:pt x="1497221" y="144027"/>
                </a:cubicBezTo>
                <a:cubicBezTo>
                  <a:pt x="1488141" y="165320"/>
                  <a:pt x="1477547" y="191176"/>
                  <a:pt x="1465440" y="224637"/>
                </a:cubicBezTo>
                <a:cubicBezTo>
                  <a:pt x="1465440" y="224637"/>
                  <a:pt x="1465440" y="224637"/>
                  <a:pt x="1463927" y="229200"/>
                </a:cubicBezTo>
                <a:cubicBezTo>
                  <a:pt x="1413986" y="358480"/>
                  <a:pt x="1344371" y="594227"/>
                  <a:pt x="1311077" y="708298"/>
                </a:cubicBezTo>
                <a:cubicBezTo>
                  <a:pt x="1305024" y="731111"/>
                  <a:pt x="1298970" y="749363"/>
                  <a:pt x="1295943" y="760009"/>
                </a:cubicBezTo>
                <a:cubicBezTo>
                  <a:pt x="1289890" y="781302"/>
                  <a:pt x="1286863" y="804117"/>
                  <a:pt x="1286863" y="828452"/>
                </a:cubicBezTo>
                <a:cubicBezTo>
                  <a:pt x="1286863" y="857350"/>
                  <a:pt x="1291403" y="889290"/>
                  <a:pt x="1300484" y="907541"/>
                </a:cubicBezTo>
                <a:cubicBezTo>
                  <a:pt x="1297457" y="906020"/>
                  <a:pt x="1294430" y="906020"/>
                  <a:pt x="1292917" y="904499"/>
                </a:cubicBezTo>
                <a:cubicBezTo>
                  <a:pt x="1285350" y="901457"/>
                  <a:pt x="1279296" y="898415"/>
                  <a:pt x="1271730" y="895373"/>
                </a:cubicBezTo>
                <a:cubicBezTo>
                  <a:pt x="1268703" y="893852"/>
                  <a:pt x="1265676" y="892331"/>
                  <a:pt x="1264163" y="889290"/>
                </a:cubicBezTo>
                <a:cubicBezTo>
                  <a:pt x="1264163" y="889290"/>
                  <a:pt x="1264163" y="887769"/>
                  <a:pt x="1262649" y="886248"/>
                </a:cubicBezTo>
                <a:cubicBezTo>
                  <a:pt x="1261136" y="883206"/>
                  <a:pt x="1259623" y="877122"/>
                  <a:pt x="1259623" y="867996"/>
                </a:cubicBezTo>
                <a:cubicBezTo>
                  <a:pt x="1258109" y="855829"/>
                  <a:pt x="1258109" y="840619"/>
                  <a:pt x="1256596" y="817805"/>
                </a:cubicBezTo>
                <a:cubicBezTo>
                  <a:pt x="1256596" y="811721"/>
                  <a:pt x="1256596" y="805638"/>
                  <a:pt x="1256596" y="796512"/>
                </a:cubicBezTo>
                <a:cubicBezTo>
                  <a:pt x="1256596" y="718944"/>
                  <a:pt x="1268703" y="531868"/>
                  <a:pt x="1295943" y="353917"/>
                </a:cubicBezTo>
                <a:cubicBezTo>
                  <a:pt x="1312590" y="256577"/>
                  <a:pt x="1333778" y="179009"/>
                  <a:pt x="1354965" y="124255"/>
                </a:cubicBezTo>
                <a:cubicBezTo>
                  <a:pt x="1356478" y="121213"/>
                  <a:pt x="1356478" y="119692"/>
                  <a:pt x="1357991" y="118171"/>
                </a:cubicBezTo>
                <a:cubicBezTo>
                  <a:pt x="1367072" y="93836"/>
                  <a:pt x="1376152" y="72542"/>
                  <a:pt x="1383719" y="58854"/>
                </a:cubicBezTo>
                <a:cubicBezTo>
                  <a:pt x="1391285" y="42124"/>
                  <a:pt x="1397339" y="31477"/>
                  <a:pt x="1401879" y="26914"/>
                </a:cubicBezTo>
                <a:cubicBezTo>
                  <a:pt x="1403392" y="23872"/>
                  <a:pt x="1406419" y="22351"/>
                  <a:pt x="1409446" y="20830"/>
                </a:cubicBezTo>
                <a:cubicBezTo>
                  <a:pt x="1413986" y="19309"/>
                  <a:pt x="1418526" y="19309"/>
                  <a:pt x="1423066" y="19309"/>
                </a:cubicBezTo>
                <a:close/>
                <a:moveTo>
                  <a:pt x="1268785" y="0"/>
                </a:moveTo>
                <a:cubicBezTo>
                  <a:pt x="1283895" y="0"/>
                  <a:pt x="1295982" y="4560"/>
                  <a:pt x="1305048" y="10638"/>
                </a:cubicBezTo>
                <a:cubicBezTo>
                  <a:pt x="1320158" y="21276"/>
                  <a:pt x="1327712" y="37993"/>
                  <a:pt x="1332245" y="54710"/>
                </a:cubicBezTo>
                <a:cubicBezTo>
                  <a:pt x="1336778" y="71426"/>
                  <a:pt x="1338289" y="88143"/>
                  <a:pt x="1338289" y="100300"/>
                </a:cubicBezTo>
                <a:cubicBezTo>
                  <a:pt x="1338289" y="104860"/>
                  <a:pt x="1338289" y="107899"/>
                  <a:pt x="1338289" y="109419"/>
                </a:cubicBezTo>
                <a:cubicBezTo>
                  <a:pt x="1338289" y="110938"/>
                  <a:pt x="1338289" y="112458"/>
                  <a:pt x="1338289" y="112458"/>
                </a:cubicBezTo>
                <a:cubicBezTo>
                  <a:pt x="1338289" y="112458"/>
                  <a:pt x="1338289" y="112458"/>
                  <a:pt x="1336778" y="113978"/>
                </a:cubicBezTo>
                <a:cubicBezTo>
                  <a:pt x="1336778" y="113978"/>
                  <a:pt x="1336778" y="113978"/>
                  <a:pt x="1336778" y="115497"/>
                </a:cubicBezTo>
                <a:cubicBezTo>
                  <a:pt x="1338289" y="115497"/>
                  <a:pt x="1338289" y="115497"/>
                  <a:pt x="1338289" y="115497"/>
                </a:cubicBezTo>
                <a:cubicBezTo>
                  <a:pt x="1336778" y="117017"/>
                  <a:pt x="1336778" y="117017"/>
                  <a:pt x="1336778" y="117017"/>
                </a:cubicBezTo>
                <a:cubicBezTo>
                  <a:pt x="1318647" y="165647"/>
                  <a:pt x="1294471" y="244672"/>
                  <a:pt x="1277851" y="351051"/>
                </a:cubicBezTo>
                <a:cubicBezTo>
                  <a:pt x="1247632" y="536454"/>
                  <a:pt x="1237055" y="721856"/>
                  <a:pt x="1237055" y="796321"/>
                </a:cubicBezTo>
                <a:cubicBezTo>
                  <a:pt x="1237055" y="802400"/>
                  <a:pt x="1237055" y="808479"/>
                  <a:pt x="1237055" y="813038"/>
                </a:cubicBezTo>
                <a:cubicBezTo>
                  <a:pt x="1237055" y="814558"/>
                  <a:pt x="1237055" y="816077"/>
                  <a:pt x="1238566" y="819117"/>
                </a:cubicBezTo>
                <a:cubicBezTo>
                  <a:pt x="1238566" y="823676"/>
                  <a:pt x="1238566" y="828235"/>
                  <a:pt x="1238566" y="832794"/>
                </a:cubicBezTo>
                <a:cubicBezTo>
                  <a:pt x="1238566" y="840393"/>
                  <a:pt x="1238566" y="847991"/>
                  <a:pt x="1240077" y="854070"/>
                </a:cubicBezTo>
                <a:cubicBezTo>
                  <a:pt x="1235544" y="843432"/>
                  <a:pt x="1231012" y="828235"/>
                  <a:pt x="1227990" y="813038"/>
                </a:cubicBezTo>
                <a:cubicBezTo>
                  <a:pt x="1214391" y="753770"/>
                  <a:pt x="1202304" y="665628"/>
                  <a:pt x="1196260" y="630675"/>
                </a:cubicBezTo>
                <a:cubicBezTo>
                  <a:pt x="1194749" y="618517"/>
                  <a:pt x="1191727" y="583564"/>
                  <a:pt x="1187194" y="541013"/>
                </a:cubicBezTo>
                <a:cubicBezTo>
                  <a:pt x="1182661" y="475666"/>
                  <a:pt x="1176617" y="390563"/>
                  <a:pt x="1172085" y="320657"/>
                </a:cubicBezTo>
                <a:cubicBezTo>
                  <a:pt x="1172085" y="320657"/>
                  <a:pt x="1172085" y="320657"/>
                  <a:pt x="1172085" y="319137"/>
                </a:cubicBezTo>
                <a:cubicBezTo>
                  <a:pt x="1169063" y="284184"/>
                  <a:pt x="1167552" y="253790"/>
                  <a:pt x="1166041" y="230994"/>
                </a:cubicBezTo>
                <a:cubicBezTo>
                  <a:pt x="1164530" y="209719"/>
                  <a:pt x="1164530" y="197561"/>
                  <a:pt x="1163019" y="196041"/>
                </a:cubicBezTo>
                <a:cubicBezTo>
                  <a:pt x="1163019" y="194522"/>
                  <a:pt x="1163019" y="193002"/>
                  <a:pt x="1163019" y="191482"/>
                </a:cubicBezTo>
                <a:cubicBezTo>
                  <a:pt x="1163019" y="103340"/>
                  <a:pt x="1187194" y="56229"/>
                  <a:pt x="1209858" y="30394"/>
                </a:cubicBezTo>
                <a:cubicBezTo>
                  <a:pt x="1221946" y="18237"/>
                  <a:pt x="1234034" y="10638"/>
                  <a:pt x="1241588" y="6079"/>
                </a:cubicBezTo>
                <a:cubicBezTo>
                  <a:pt x="1246121" y="4560"/>
                  <a:pt x="1249143" y="3040"/>
                  <a:pt x="1252165" y="1520"/>
                </a:cubicBezTo>
                <a:cubicBezTo>
                  <a:pt x="1253676" y="1520"/>
                  <a:pt x="1253676" y="1520"/>
                  <a:pt x="1255187" y="1520"/>
                </a:cubicBezTo>
                <a:cubicBezTo>
                  <a:pt x="1259720" y="0"/>
                  <a:pt x="1264252" y="0"/>
                  <a:pt x="1268785" y="0"/>
                </a:cubicBezTo>
                <a:close/>
              </a:path>
            </a:pathLst>
          </a:custGeom>
          <a:solidFill>
            <a:schemeClr val="bg2">
              <a:lumMod val="75000"/>
              <a:alpha val="20000"/>
            </a:schemeClr>
          </a:solidFill>
          <a:ln>
            <a:noFill/>
          </a:ln>
        </p:spPr>
        <p:txBody>
          <a:bodyPr vert="horz" wrap="square" lIns="91440" tIns="45720" rIns="91440" bIns="45720" numCol="1" anchor="t" anchorCtr="0" compatLnSpc="1">
            <a:prstTxWarp prst="textNoShape">
              <a:avLst/>
            </a:prstTxWarp>
            <a:noAutofit/>
          </a:bodyPr>
          <a:lstStyle/>
          <a:p>
            <a:endParaRPr lang="fr-FR" b="1"/>
          </a:p>
        </p:txBody>
      </p:sp>
      <p:sp>
        <p:nvSpPr>
          <p:cNvPr id="73" name="Freeform 7">
            <a:extLst>
              <a:ext uri="{FF2B5EF4-FFF2-40B4-BE49-F238E27FC236}">
                <a16:creationId xmlns:a16="http://schemas.microsoft.com/office/drawing/2014/main" id="{043070F6-5C69-4422-856E-1B834012861B}"/>
              </a:ext>
            </a:extLst>
          </p:cNvPr>
          <p:cNvSpPr>
            <a:spLocks/>
          </p:cNvSpPr>
          <p:nvPr userDrawn="1"/>
        </p:nvSpPr>
        <p:spPr bwMode="auto">
          <a:xfrm>
            <a:off x="1392238" y="3960812"/>
            <a:ext cx="73025" cy="180975"/>
          </a:xfrm>
          <a:custGeom>
            <a:avLst/>
            <a:gdLst>
              <a:gd name="T0" fmla="*/ 87 w 87"/>
              <a:gd name="T1" fmla="*/ 60 h 186"/>
              <a:gd name="T2" fmla="*/ 57 w 87"/>
              <a:gd name="T3" fmla="*/ 60 h 186"/>
              <a:gd name="T4" fmla="*/ 57 w 87"/>
              <a:gd name="T5" fmla="*/ 41 h 186"/>
              <a:gd name="T6" fmla="*/ 65 w 87"/>
              <a:gd name="T7" fmla="*/ 32 h 186"/>
              <a:gd name="T8" fmla="*/ 86 w 87"/>
              <a:gd name="T9" fmla="*/ 32 h 186"/>
              <a:gd name="T10" fmla="*/ 86 w 87"/>
              <a:gd name="T11" fmla="*/ 0 h 186"/>
              <a:gd name="T12" fmla="*/ 58 w 87"/>
              <a:gd name="T13" fmla="*/ 0 h 186"/>
              <a:gd name="T14" fmla="*/ 19 w 87"/>
              <a:gd name="T15" fmla="*/ 39 h 186"/>
              <a:gd name="T16" fmla="*/ 19 w 87"/>
              <a:gd name="T17" fmla="*/ 60 h 186"/>
              <a:gd name="T18" fmla="*/ 0 w 87"/>
              <a:gd name="T19" fmla="*/ 60 h 186"/>
              <a:gd name="T20" fmla="*/ 0 w 87"/>
              <a:gd name="T21" fmla="*/ 93 h 186"/>
              <a:gd name="T22" fmla="*/ 19 w 87"/>
              <a:gd name="T23" fmla="*/ 93 h 186"/>
              <a:gd name="T24" fmla="*/ 19 w 87"/>
              <a:gd name="T25" fmla="*/ 186 h 186"/>
              <a:gd name="T26" fmla="*/ 57 w 87"/>
              <a:gd name="T27" fmla="*/ 186 h 186"/>
              <a:gd name="T28" fmla="*/ 57 w 87"/>
              <a:gd name="T29" fmla="*/ 93 h 186"/>
              <a:gd name="T30" fmla="*/ 83 w 87"/>
              <a:gd name="T31" fmla="*/ 93 h 186"/>
              <a:gd name="T32" fmla="*/ 87 w 87"/>
              <a:gd name="T33" fmla="*/ 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86">
                <a:moveTo>
                  <a:pt x="87" y="60"/>
                </a:moveTo>
                <a:cubicBezTo>
                  <a:pt x="57" y="60"/>
                  <a:pt x="57" y="60"/>
                  <a:pt x="57" y="60"/>
                </a:cubicBezTo>
                <a:cubicBezTo>
                  <a:pt x="57" y="41"/>
                  <a:pt x="57" y="41"/>
                  <a:pt x="57" y="41"/>
                </a:cubicBezTo>
                <a:cubicBezTo>
                  <a:pt x="57" y="33"/>
                  <a:pt x="62" y="32"/>
                  <a:pt x="65" y="32"/>
                </a:cubicBezTo>
                <a:cubicBezTo>
                  <a:pt x="69" y="32"/>
                  <a:pt x="86" y="32"/>
                  <a:pt x="86" y="32"/>
                </a:cubicBezTo>
                <a:cubicBezTo>
                  <a:pt x="86" y="0"/>
                  <a:pt x="86" y="0"/>
                  <a:pt x="86" y="0"/>
                </a:cubicBezTo>
                <a:cubicBezTo>
                  <a:pt x="58" y="0"/>
                  <a:pt x="58" y="0"/>
                  <a:pt x="58" y="0"/>
                </a:cubicBezTo>
                <a:cubicBezTo>
                  <a:pt x="26" y="0"/>
                  <a:pt x="19" y="23"/>
                  <a:pt x="19" y="39"/>
                </a:cubicBezTo>
                <a:cubicBezTo>
                  <a:pt x="19" y="60"/>
                  <a:pt x="19" y="60"/>
                  <a:pt x="19" y="60"/>
                </a:cubicBezTo>
                <a:cubicBezTo>
                  <a:pt x="0" y="60"/>
                  <a:pt x="0" y="60"/>
                  <a:pt x="0" y="60"/>
                </a:cubicBezTo>
                <a:cubicBezTo>
                  <a:pt x="0" y="93"/>
                  <a:pt x="0" y="93"/>
                  <a:pt x="0" y="93"/>
                </a:cubicBezTo>
                <a:cubicBezTo>
                  <a:pt x="19" y="93"/>
                  <a:pt x="19" y="93"/>
                  <a:pt x="19" y="93"/>
                </a:cubicBezTo>
                <a:cubicBezTo>
                  <a:pt x="19" y="135"/>
                  <a:pt x="19" y="186"/>
                  <a:pt x="19" y="186"/>
                </a:cubicBezTo>
                <a:cubicBezTo>
                  <a:pt x="57" y="186"/>
                  <a:pt x="57" y="186"/>
                  <a:pt x="57" y="186"/>
                </a:cubicBezTo>
                <a:cubicBezTo>
                  <a:pt x="57" y="186"/>
                  <a:pt x="57" y="134"/>
                  <a:pt x="57" y="93"/>
                </a:cubicBezTo>
                <a:cubicBezTo>
                  <a:pt x="83" y="93"/>
                  <a:pt x="83" y="93"/>
                  <a:pt x="83" y="93"/>
                </a:cubicBezTo>
                <a:lnTo>
                  <a:pt x="87" y="60"/>
                </a:lnTo>
                <a:close/>
              </a:path>
            </a:pathLst>
          </a:custGeom>
          <a:solidFill>
            <a:schemeClr val="bg2">
              <a:lumMod val="25000"/>
            </a:schemeClr>
          </a:solidFill>
          <a:ln>
            <a:noFill/>
          </a:ln>
        </p:spPr>
        <p:txBody>
          <a:bodyPr/>
          <a:lstStyle/>
          <a:p>
            <a:pPr defTabSz="685791" eaLnBrk="1" fontAlgn="auto" hangingPunct="1">
              <a:spcBef>
                <a:spcPts val="0"/>
              </a:spcBef>
              <a:spcAft>
                <a:spcPts val="0"/>
              </a:spcAft>
              <a:defRPr/>
            </a:pPr>
            <a:endParaRPr lang="en-US" sz="1351">
              <a:latin typeface="+mn-lt"/>
            </a:endParaRPr>
          </a:p>
        </p:txBody>
      </p:sp>
      <p:sp>
        <p:nvSpPr>
          <p:cNvPr id="74" name="Freeform 7">
            <a:extLst>
              <a:ext uri="{FF2B5EF4-FFF2-40B4-BE49-F238E27FC236}">
                <a16:creationId xmlns:a16="http://schemas.microsoft.com/office/drawing/2014/main" id="{5C29E0AE-4CAC-420F-9E7D-ABFB97545493}"/>
              </a:ext>
            </a:extLst>
          </p:cNvPr>
          <p:cNvSpPr>
            <a:spLocks noEditPoints="1"/>
          </p:cNvSpPr>
          <p:nvPr userDrawn="1"/>
        </p:nvSpPr>
        <p:spPr bwMode="auto">
          <a:xfrm>
            <a:off x="1365250" y="4224337"/>
            <a:ext cx="100013" cy="176213"/>
          </a:xfrm>
          <a:custGeom>
            <a:avLst/>
            <a:gdLst>
              <a:gd name="T0" fmla="*/ 90 w 120"/>
              <a:gd name="T1" fmla="*/ 9 h 184"/>
              <a:gd name="T2" fmla="*/ 107 w 120"/>
              <a:gd name="T3" fmla="*/ 42 h 184"/>
              <a:gd name="T4" fmla="*/ 87 w 120"/>
              <a:gd name="T5" fmla="*/ 76 h 184"/>
              <a:gd name="T6" fmla="*/ 80 w 120"/>
              <a:gd name="T7" fmla="*/ 88 h 184"/>
              <a:gd name="T8" fmla="*/ 86 w 120"/>
              <a:gd name="T9" fmla="*/ 98 h 184"/>
              <a:gd name="T10" fmla="*/ 95 w 120"/>
              <a:gd name="T11" fmla="*/ 105 h 184"/>
              <a:gd name="T12" fmla="*/ 115 w 120"/>
              <a:gd name="T13" fmla="*/ 138 h 184"/>
              <a:gd name="T14" fmla="*/ 60 w 120"/>
              <a:gd name="T15" fmla="*/ 184 h 184"/>
              <a:gd name="T16" fmla="*/ 60 w 120"/>
              <a:gd name="T17" fmla="*/ 174 h 184"/>
              <a:gd name="T18" fmla="*/ 64 w 120"/>
              <a:gd name="T19" fmla="*/ 174 h 184"/>
              <a:gd name="T20" fmla="*/ 99 w 120"/>
              <a:gd name="T21" fmla="*/ 148 h 184"/>
              <a:gd name="T22" fmla="*/ 73 w 120"/>
              <a:gd name="T23" fmla="*/ 116 h 184"/>
              <a:gd name="T24" fmla="*/ 67 w 120"/>
              <a:gd name="T25" fmla="*/ 116 h 184"/>
              <a:gd name="T26" fmla="*/ 60 w 120"/>
              <a:gd name="T27" fmla="*/ 116 h 184"/>
              <a:gd name="T28" fmla="*/ 60 w 120"/>
              <a:gd name="T29" fmla="*/ 109 h 184"/>
              <a:gd name="T30" fmla="*/ 65 w 120"/>
              <a:gd name="T31" fmla="*/ 109 h 184"/>
              <a:gd name="T32" fmla="*/ 60 w 120"/>
              <a:gd name="T33" fmla="*/ 103 h 184"/>
              <a:gd name="T34" fmla="*/ 60 w 120"/>
              <a:gd name="T35" fmla="*/ 77 h 184"/>
              <a:gd name="T36" fmla="*/ 63 w 120"/>
              <a:gd name="T37" fmla="*/ 77 h 184"/>
              <a:gd name="T38" fmla="*/ 80 w 120"/>
              <a:gd name="T39" fmla="*/ 70 h 184"/>
              <a:gd name="T40" fmla="*/ 86 w 120"/>
              <a:gd name="T41" fmla="*/ 53 h 184"/>
              <a:gd name="T42" fmla="*/ 60 w 120"/>
              <a:gd name="T43" fmla="*/ 9 h 184"/>
              <a:gd name="T44" fmla="*/ 60 w 120"/>
              <a:gd name="T45" fmla="*/ 1 h 184"/>
              <a:gd name="T46" fmla="*/ 71 w 120"/>
              <a:gd name="T47" fmla="*/ 0 h 184"/>
              <a:gd name="T48" fmla="*/ 120 w 120"/>
              <a:gd name="T49" fmla="*/ 0 h 184"/>
              <a:gd name="T50" fmla="*/ 105 w 120"/>
              <a:gd name="T51" fmla="*/ 9 h 184"/>
              <a:gd name="T52" fmla="*/ 90 w 120"/>
              <a:gd name="T53" fmla="*/ 9 h 184"/>
              <a:gd name="T54" fmla="*/ 60 w 120"/>
              <a:gd name="T55" fmla="*/ 184 h 184"/>
              <a:gd name="T56" fmla="*/ 52 w 120"/>
              <a:gd name="T57" fmla="*/ 184 h 184"/>
              <a:gd name="T58" fmla="*/ 0 w 120"/>
              <a:gd name="T59" fmla="*/ 150 h 184"/>
              <a:gd name="T60" fmla="*/ 19 w 120"/>
              <a:gd name="T61" fmla="*/ 120 h 184"/>
              <a:gd name="T62" fmla="*/ 60 w 120"/>
              <a:gd name="T63" fmla="*/ 109 h 184"/>
              <a:gd name="T64" fmla="*/ 60 w 120"/>
              <a:gd name="T65" fmla="*/ 116 h 184"/>
              <a:gd name="T66" fmla="*/ 42 w 120"/>
              <a:gd name="T67" fmla="*/ 120 h 184"/>
              <a:gd name="T68" fmla="*/ 21 w 120"/>
              <a:gd name="T69" fmla="*/ 144 h 184"/>
              <a:gd name="T70" fmla="*/ 60 w 120"/>
              <a:gd name="T71" fmla="*/ 174 h 184"/>
              <a:gd name="T72" fmla="*/ 60 w 120"/>
              <a:gd name="T73" fmla="*/ 184 h 184"/>
              <a:gd name="T74" fmla="*/ 60 w 120"/>
              <a:gd name="T75" fmla="*/ 103 h 184"/>
              <a:gd name="T76" fmla="*/ 57 w 120"/>
              <a:gd name="T77" fmla="*/ 93 h 184"/>
              <a:gd name="T78" fmla="*/ 60 w 120"/>
              <a:gd name="T79" fmla="*/ 83 h 184"/>
              <a:gd name="T80" fmla="*/ 52 w 120"/>
              <a:gd name="T81" fmla="*/ 84 h 184"/>
              <a:gd name="T82" fmla="*/ 12 w 120"/>
              <a:gd name="T83" fmla="*/ 46 h 184"/>
              <a:gd name="T84" fmla="*/ 27 w 120"/>
              <a:gd name="T85" fmla="*/ 14 h 184"/>
              <a:gd name="T86" fmla="*/ 60 w 120"/>
              <a:gd name="T87" fmla="*/ 1 h 184"/>
              <a:gd name="T88" fmla="*/ 60 w 120"/>
              <a:gd name="T89" fmla="*/ 9 h 184"/>
              <a:gd name="T90" fmla="*/ 55 w 120"/>
              <a:gd name="T91" fmla="*/ 8 h 184"/>
              <a:gd name="T92" fmla="*/ 39 w 120"/>
              <a:gd name="T93" fmla="*/ 16 h 184"/>
              <a:gd name="T94" fmla="*/ 33 w 120"/>
              <a:gd name="T95" fmla="*/ 34 h 184"/>
              <a:gd name="T96" fmla="*/ 60 w 120"/>
              <a:gd name="T97" fmla="*/ 77 h 184"/>
              <a:gd name="T98" fmla="*/ 60 w 120"/>
              <a:gd name="T99" fmla="*/ 10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184">
                <a:moveTo>
                  <a:pt x="90" y="9"/>
                </a:moveTo>
                <a:cubicBezTo>
                  <a:pt x="95" y="14"/>
                  <a:pt x="107" y="23"/>
                  <a:pt x="107" y="42"/>
                </a:cubicBezTo>
                <a:cubicBezTo>
                  <a:pt x="107" y="59"/>
                  <a:pt x="97" y="68"/>
                  <a:pt x="87" y="76"/>
                </a:cubicBezTo>
                <a:cubicBezTo>
                  <a:pt x="84" y="79"/>
                  <a:pt x="80" y="82"/>
                  <a:pt x="80" y="88"/>
                </a:cubicBezTo>
                <a:cubicBezTo>
                  <a:pt x="80" y="93"/>
                  <a:pt x="84" y="96"/>
                  <a:pt x="86" y="98"/>
                </a:cubicBezTo>
                <a:cubicBezTo>
                  <a:pt x="95" y="105"/>
                  <a:pt x="95" y="105"/>
                  <a:pt x="95" y="105"/>
                </a:cubicBezTo>
                <a:cubicBezTo>
                  <a:pt x="105" y="114"/>
                  <a:pt x="115" y="122"/>
                  <a:pt x="115" y="138"/>
                </a:cubicBezTo>
                <a:cubicBezTo>
                  <a:pt x="115" y="160"/>
                  <a:pt x="96" y="181"/>
                  <a:pt x="60" y="184"/>
                </a:cubicBezTo>
                <a:cubicBezTo>
                  <a:pt x="60" y="174"/>
                  <a:pt x="60" y="174"/>
                  <a:pt x="60" y="174"/>
                </a:cubicBezTo>
                <a:cubicBezTo>
                  <a:pt x="61" y="174"/>
                  <a:pt x="62" y="174"/>
                  <a:pt x="64" y="174"/>
                </a:cubicBezTo>
                <a:cubicBezTo>
                  <a:pt x="87" y="174"/>
                  <a:pt x="99" y="163"/>
                  <a:pt x="99" y="148"/>
                </a:cubicBezTo>
                <a:cubicBezTo>
                  <a:pt x="99" y="136"/>
                  <a:pt x="91" y="129"/>
                  <a:pt x="73" y="116"/>
                </a:cubicBezTo>
                <a:cubicBezTo>
                  <a:pt x="71" y="116"/>
                  <a:pt x="70" y="116"/>
                  <a:pt x="67" y="116"/>
                </a:cubicBezTo>
                <a:cubicBezTo>
                  <a:pt x="66" y="116"/>
                  <a:pt x="64" y="116"/>
                  <a:pt x="60" y="116"/>
                </a:cubicBezTo>
                <a:cubicBezTo>
                  <a:pt x="60" y="109"/>
                  <a:pt x="60" y="109"/>
                  <a:pt x="60" y="109"/>
                </a:cubicBezTo>
                <a:cubicBezTo>
                  <a:pt x="62" y="109"/>
                  <a:pt x="63" y="109"/>
                  <a:pt x="65" y="109"/>
                </a:cubicBezTo>
                <a:cubicBezTo>
                  <a:pt x="63" y="107"/>
                  <a:pt x="61" y="105"/>
                  <a:pt x="60" y="103"/>
                </a:cubicBezTo>
                <a:cubicBezTo>
                  <a:pt x="60" y="77"/>
                  <a:pt x="60" y="77"/>
                  <a:pt x="60" y="77"/>
                </a:cubicBezTo>
                <a:cubicBezTo>
                  <a:pt x="61" y="77"/>
                  <a:pt x="62" y="77"/>
                  <a:pt x="63" y="77"/>
                </a:cubicBezTo>
                <a:cubicBezTo>
                  <a:pt x="69" y="77"/>
                  <a:pt x="76" y="74"/>
                  <a:pt x="80" y="70"/>
                </a:cubicBezTo>
                <a:cubicBezTo>
                  <a:pt x="85" y="65"/>
                  <a:pt x="86" y="57"/>
                  <a:pt x="86" y="53"/>
                </a:cubicBezTo>
                <a:cubicBezTo>
                  <a:pt x="86" y="37"/>
                  <a:pt x="77" y="13"/>
                  <a:pt x="60" y="9"/>
                </a:cubicBezTo>
                <a:cubicBezTo>
                  <a:pt x="60" y="1"/>
                  <a:pt x="60" y="1"/>
                  <a:pt x="60" y="1"/>
                </a:cubicBezTo>
                <a:cubicBezTo>
                  <a:pt x="64" y="1"/>
                  <a:pt x="67" y="0"/>
                  <a:pt x="71" y="0"/>
                </a:cubicBezTo>
                <a:cubicBezTo>
                  <a:pt x="120" y="0"/>
                  <a:pt x="120" y="0"/>
                  <a:pt x="120" y="0"/>
                </a:cubicBezTo>
                <a:cubicBezTo>
                  <a:pt x="105" y="9"/>
                  <a:pt x="105" y="9"/>
                  <a:pt x="105" y="9"/>
                </a:cubicBezTo>
                <a:lnTo>
                  <a:pt x="90" y="9"/>
                </a:lnTo>
                <a:close/>
                <a:moveTo>
                  <a:pt x="60" y="184"/>
                </a:moveTo>
                <a:cubicBezTo>
                  <a:pt x="57" y="184"/>
                  <a:pt x="55" y="184"/>
                  <a:pt x="52" y="184"/>
                </a:cubicBezTo>
                <a:cubicBezTo>
                  <a:pt x="17" y="184"/>
                  <a:pt x="0" y="167"/>
                  <a:pt x="0" y="150"/>
                </a:cubicBezTo>
                <a:cubicBezTo>
                  <a:pt x="0" y="141"/>
                  <a:pt x="4" y="129"/>
                  <a:pt x="19" y="120"/>
                </a:cubicBezTo>
                <a:cubicBezTo>
                  <a:pt x="32" y="112"/>
                  <a:pt x="49" y="110"/>
                  <a:pt x="60" y="109"/>
                </a:cubicBezTo>
                <a:cubicBezTo>
                  <a:pt x="60" y="116"/>
                  <a:pt x="60" y="116"/>
                  <a:pt x="60" y="116"/>
                </a:cubicBezTo>
                <a:cubicBezTo>
                  <a:pt x="55" y="117"/>
                  <a:pt x="48" y="118"/>
                  <a:pt x="42" y="120"/>
                </a:cubicBezTo>
                <a:cubicBezTo>
                  <a:pt x="37" y="122"/>
                  <a:pt x="21" y="127"/>
                  <a:pt x="21" y="144"/>
                </a:cubicBezTo>
                <a:cubicBezTo>
                  <a:pt x="21" y="161"/>
                  <a:pt x="36" y="173"/>
                  <a:pt x="60" y="174"/>
                </a:cubicBezTo>
                <a:cubicBezTo>
                  <a:pt x="60" y="184"/>
                  <a:pt x="60" y="184"/>
                  <a:pt x="60" y="184"/>
                </a:cubicBezTo>
                <a:close/>
                <a:moveTo>
                  <a:pt x="60" y="103"/>
                </a:moveTo>
                <a:cubicBezTo>
                  <a:pt x="58" y="100"/>
                  <a:pt x="57" y="97"/>
                  <a:pt x="57" y="93"/>
                </a:cubicBezTo>
                <a:cubicBezTo>
                  <a:pt x="57" y="89"/>
                  <a:pt x="59" y="86"/>
                  <a:pt x="60" y="83"/>
                </a:cubicBezTo>
                <a:cubicBezTo>
                  <a:pt x="57" y="84"/>
                  <a:pt x="54" y="84"/>
                  <a:pt x="52" y="84"/>
                </a:cubicBezTo>
                <a:cubicBezTo>
                  <a:pt x="26" y="84"/>
                  <a:pt x="12" y="65"/>
                  <a:pt x="12" y="46"/>
                </a:cubicBezTo>
                <a:cubicBezTo>
                  <a:pt x="12" y="35"/>
                  <a:pt x="17" y="23"/>
                  <a:pt x="27" y="14"/>
                </a:cubicBezTo>
                <a:cubicBezTo>
                  <a:pt x="38" y="5"/>
                  <a:pt x="49" y="2"/>
                  <a:pt x="60" y="1"/>
                </a:cubicBezTo>
                <a:cubicBezTo>
                  <a:pt x="60" y="9"/>
                  <a:pt x="60" y="9"/>
                  <a:pt x="60" y="9"/>
                </a:cubicBezTo>
                <a:cubicBezTo>
                  <a:pt x="59" y="9"/>
                  <a:pt x="57" y="8"/>
                  <a:pt x="55" y="8"/>
                </a:cubicBezTo>
                <a:cubicBezTo>
                  <a:pt x="49" y="8"/>
                  <a:pt x="42" y="12"/>
                  <a:pt x="39" y="16"/>
                </a:cubicBezTo>
                <a:cubicBezTo>
                  <a:pt x="34" y="21"/>
                  <a:pt x="33" y="28"/>
                  <a:pt x="33" y="34"/>
                </a:cubicBezTo>
                <a:cubicBezTo>
                  <a:pt x="33" y="49"/>
                  <a:pt x="42" y="74"/>
                  <a:pt x="60" y="77"/>
                </a:cubicBezTo>
                <a:lnTo>
                  <a:pt x="60" y="103"/>
                </a:lnTo>
                <a:close/>
              </a:path>
            </a:pathLst>
          </a:custGeom>
          <a:solidFill>
            <a:schemeClr val="bg2">
              <a:lumMod val="25000"/>
            </a:schemeClr>
          </a:solidFill>
          <a:ln>
            <a:noFill/>
          </a:ln>
        </p:spPr>
        <p:txBody>
          <a:bodyPr/>
          <a:lstStyle/>
          <a:p>
            <a:pPr defTabSz="685791" eaLnBrk="1" fontAlgn="auto" hangingPunct="1">
              <a:spcBef>
                <a:spcPts val="0"/>
              </a:spcBef>
              <a:spcAft>
                <a:spcPts val="0"/>
              </a:spcAft>
              <a:defRPr/>
            </a:pPr>
            <a:endParaRPr lang="en-US" sz="1351">
              <a:latin typeface="+mn-lt"/>
            </a:endParaRPr>
          </a:p>
        </p:txBody>
      </p:sp>
      <p:sp>
        <p:nvSpPr>
          <p:cNvPr id="75" name="Freeform 11">
            <a:extLst>
              <a:ext uri="{FF2B5EF4-FFF2-40B4-BE49-F238E27FC236}">
                <a16:creationId xmlns:a16="http://schemas.microsoft.com/office/drawing/2014/main" id="{437ED8E0-13C7-4CB1-93C7-581D9A330F42}"/>
              </a:ext>
            </a:extLst>
          </p:cNvPr>
          <p:cNvSpPr>
            <a:spLocks noEditPoints="1"/>
          </p:cNvSpPr>
          <p:nvPr userDrawn="1"/>
        </p:nvSpPr>
        <p:spPr bwMode="auto">
          <a:xfrm>
            <a:off x="1333500" y="3727450"/>
            <a:ext cx="171450" cy="160337"/>
          </a:xfrm>
          <a:custGeom>
            <a:avLst/>
            <a:gdLst>
              <a:gd name="T0" fmla="*/ 190 w 211"/>
              <a:gd name="T1" fmla="*/ 43 h 172"/>
              <a:gd name="T2" fmla="*/ 190 w 211"/>
              <a:gd name="T3" fmla="*/ 49 h 172"/>
              <a:gd name="T4" fmla="*/ 66 w 211"/>
              <a:gd name="T5" fmla="*/ 172 h 172"/>
              <a:gd name="T6" fmla="*/ 0 w 211"/>
              <a:gd name="T7" fmla="*/ 153 h 172"/>
              <a:gd name="T8" fmla="*/ 10 w 211"/>
              <a:gd name="T9" fmla="*/ 153 h 172"/>
              <a:gd name="T10" fmla="*/ 64 w 211"/>
              <a:gd name="T11" fmla="*/ 135 h 172"/>
              <a:gd name="T12" fmla="*/ 23 w 211"/>
              <a:gd name="T13" fmla="*/ 105 h 172"/>
              <a:gd name="T14" fmla="*/ 32 w 211"/>
              <a:gd name="T15" fmla="*/ 105 h 172"/>
              <a:gd name="T16" fmla="*/ 43 w 211"/>
              <a:gd name="T17" fmla="*/ 104 h 172"/>
              <a:gd name="T18" fmla="*/ 8 w 211"/>
              <a:gd name="T19" fmla="*/ 61 h 172"/>
              <a:gd name="T20" fmla="*/ 8 w 211"/>
              <a:gd name="T21" fmla="*/ 61 h 172"/>
              <a:gd name="T22" fmla="*/ 28 w 211"/>
              <a:gd name="T23" fmla="*/ 66 h 172"/>
              <a:gd name="T24" fmla="*/ 9 w 211"/>
              <a:gd name="T25" fmla="*/ 30 h 172"/>
              <a:gd name="T26" fmla="*/ 14 w 211"/>
              <a:gd name="T27" fmla="*/ 8 h 172"/>
              <a:gd name="T28" fmla="*/ 104 w 211"/>
              <a:gd name="T29" fmla="*/ 54 h 172"/>
              <a:gd name="T30" fmla="*/ 103 w 211"/>
              <a:gd name="T31" fmla="*/ 44 h 172"/>
              <a:gd name="T32" fmla="*/ 146 w 211"/>
              <a:gd name="T33" fmla="*/ 0 h 172"/>
              <a:gd name="T34" fmla="*/ 178 w 211"/>
              <a:gd name="T35" fmla="*/ 14 h 172"/>
              <a:gd name="T36" fmla="*/ 205 w 211"/>
              <a:gd name="T37" fmla="*/ 4 h 172"/>
              <a:gd name="T38" fmla="*/ 186 w 211"/>
              <a:gd name="T39" fmla="*/ 28 h 172"/>
              <a:gd name="T40" fmla="*/ 211 w 211"/>
              <a:gd name="T41" fmla="*/ 21 h 172"/>
              <a:gd name="T42" fmla="*/ 190 w 211"/>
              <a:gd name="T43" fmla="*/ 43 h 172"/>
              <a:gd name="T44" fmla="*/ 190 w 211"/>
              <a:gd name="T45" fmla="*/ 43 h 172"/>
              <a:gd name="T46" fmla="*/ 190 w 211"/>
              <a:gd name="T4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1" h="172">
                <a:moveTo>
                  <a:pt x="190" y="43"/>
                </a:moveTo>
                <a:cubicBezTo>
                  <a:pt x="190" y="45"/>
                  <a:pt x="190" y="47"/>
                  <a:pt x="190" y="49"/>
                </a:cubicBezTo>
                <a:cubicBezTo>
                  <a:pt x="190" y="106"/>
                  <a:pt x="146" y="172"/>
                  <a:pt x="66" y="172"/>
                </a:cubicBezTo>
                <a:cubicBezTo>
                  <a:pt x="42" y="172"/>
                  <a:pt x="19" y="165"/>
                  <a:pt x="0" y="153"/>
                </a:cubicBezTo>
                <a:cubicBezTo>
                  <a:pt x="3" y="153"/>
                  <a:pt x="7" y="153"/>
                  <a:pt x="10" y="153"/>
                </a:cubicBezTo>
                <a:cubicBezTo>
                  <a:pt x="30" y="153"/>
                  <a:pt x="49" y="147"/>
                  <a:pt x="64" y="135"/>
                </a:cubicBezTo>
                <a:cubicBezTo>
                  <a:pt x="45" y="134"/>
                  <a:pt x="29" y="122"/>
                  <a:pt x="23" y="105"/>
                </a:cubicBezTo>
                <a:cubicBezTo>
                  <a:pt x="26" y="105"/>
                  <a:pt x="29" y="105"/>
                  <a:pt x="32" y="105"/>
                </a:cubicBezTo>
                <a:cubicBezTo>
                  <a:pt x="36" y="105"/>
                  <a:pt x="39" y="105"/>
                  <a:pt x="43" y="104"/>
                </a:cubicBezTo>
                <a:cubicBezTo>
                  <a:pt x="23" y="100"/>
                  <a:pt x="8" y="82"/>
                  <a:pt x="8" y="61"/>
                </a:cubicBezTo>
                <a:cubicBezTo>
                  <a:pt x="8" y="61"/>
                  <a:pt x="8" y="61"/>
                  <a:pt x="8" y="61"/>
                </a:cubicBezTo>
                <a:cubicBezTo>
                  <a:pt x="14" y="64"/>
                  <a:pt x="21" y="66"/>
                  <a:pt x="28" y="66"/>
                </a:cubicBezTo>
                <a:cubicBezTo>
                  <a:pt x="16" y="59"/>
                  <a:pt x="9" y="45"/>
                  <a:pt x="9" y="30"/>
                </a:cubicBezTo>
                <a:cubicBezTo>
                  <a:pt x="9" y="22"/>
                  <a:pt x="11" y="15"/>
                  <a:pt x="14" y="8"/>
                </a:cubicBezTo>
                <a:cubicBezTo>
                  <a:pt x="36" y="35"/>
                  <a:pt x="68" y="52"/>
                  <a:pt x="104" y="54"/>
                </a:cubicBezTo>
                <a:cubicBezTo>
                  <a:pt x="103" y="51"/>
                  <a:pt x="103" y="47"/>
                  <a:pt x="103" y="44"/>
                </a:cubicBezTo>
                <a:cubicBezTo>
                  <a:pt x="103" y="20"/>
                  <a:pt x="122" y="0"/>
                  <a:pt x="146" y="0"/>
                </a:cubicBezTo>
                <a:cubicBezTo>
                  <a:pt x="159" y="0"/>
                  <a:pt x="170" y="6"/>
                  <a:pt x="178" y="14"/>
                </a:cubicBezTo>
                <a:cubicBezTo>
                  <a:pt x="188" y="12"/>
                  <a:pt x="197" y="9"/>
                  <a:pt x="205" y="4"/>
                </a:cubicBezTo>
                <a:cubicBezTo>
                  <a:pt x="202" y="14"/>
                  <a:pt x="195" y="22"/>
                  <a:pt x="186" y="28"/>
                </a:cubicBezTo>
                <a:cubicBezTo>
                  <a:pt x="195" y="27"/>
                  <a:pt x="203" y="24"/>
                  <a:pt x="211" y="21"/>
                </a:cubicBezTo>
                <a:cubicBezTo>
                  <a:pt x="205" y="29"/>
                  <a:pt x="198" y="37"/>
                  <a:pt x="190" y="43"/>
                </a:cubicBezTo>
                <a:close/>
                <a:moveTo>
                  <a:pt x="190" y="43"/>
                </a:moveTo>
                <a:cubicBezTo>
                  <a:pt x="190" y="43"/>
                  <a:pt x="190" y="43"/>
                  <a:pt x="190" y="43"/>
                </a:cubicBezTo>
              </a:path>
            </a:pathLst>
          </a:custGeom>
          <a:solidFill>
            <a:schemeClr val="bg2">
              <a:lumMod val="25000"/>
            </a:schemeClr>
          </a:solidFill>
          <a:ln>
            <a:noFill/>
          </a:ln>
        </p:spPr>
        <p:txBody>
          <a:bodyPr/>
          <a:lstStyle/>
          <a:p>
            <a:pPr defTabSz="685791" eaLnBrk="1" fontAlgn="auto" hangingPunct="1">
              <a:spcBef>
                <a:spcPts val="0"/>
              </a:spcBef>
              <a:spcAft>
                <a:spcPts val="0"/>
              </a:spcAft>
              <a:defRPr/>
            </a:pPr>
            <a:endParaRPr lang="en-US" sz="1351">
              <a:latin typeface="+mn-lt"/>
            </a:endParaRPr>
          </a:p>
        </p:txBody>
      </p:sp>
      <p:grpSp>
        <p:nvGrpSpPr>
          <p:cNvPr id="81" name="Group 15">
            <a:extLst>
              <a:ext uri="{FF2B5EF4-FFF2-40B4-BE49-F238E27FC236}">
                <a16:creationId xmlns:a16="http://schemas.microsoft.com/office/drawing/2014/main" id="{B5EDC4F1-89E5-4FDE-8BF2-6C53CF811127}"/>
              </a:ext>
            </a:extLst>
          </p:cNvPr>
          <p:cNvGrpSpPr/>
          <p:nvPr/>
        </p:nvGrpSpPr>
        <p:grpSpPr bwMode="auto">
          <a:xfrm>
            <a:off x="3938590" y="1352550"/>
            <a:ext cx="176210" cy="236725"/>
            <a:chOff x="5160963" y="69850"/>
            <a:chExt cx="612775" cy="825501"/>
          </a:xfrm>
          <a:solidFill>
            <a:schemeClr val="bg2">
              <a:lumMod val="25000"/>
            </a:schemeClr>
          </a:solidFill>
        </p:grpSpPr>
        <p:sp>
          <p:nvSpPr>
            <p:cNvPr id="82" name="Freeform 9">
              <a:extLst>
                <a:ext uri="{FF2B5EF4-FFF2-40B4-BE49-F238E27FC236}">
                  <a16:creationId xmlns:a16="http://schemas.microsoft.com/office/drawing/2014/main" id="{A112783A-80D8-45DF-A535-AFBBBCB17CBF}"/>
                </a:ext>
              </a:extLst>
            </p:cNvPr>
            <p:cNvSpPr>
              <a:spLocks/>
            </p:cNvSpPr>
            <p:nvPr/>
          </p:nvSpPr>
          <p:spPr bwMode="auto">
            <a:xfrm>
              <a:off x="5160963" y="411163"/>
              <a:ext cx="612775" cy="484188"/>
            </a:xfrm>
            <a:custGeom>
              <a:avLst/>
              <a:gdLst>
                <a:gd name="T0" fmla="*/ 110 w 230"/>
                <a:gd name="T1" fmla="*/ 3 h 181"/>
                <a:gd name="T2" fmla="*/ 0 w 230"/>
                <a:gd name="T3" fmla="*/ 136 h 181"/>
                <a:gd name="T4" fmla="*/ 225 w 230"/>
                <a:gd name="T5" fmla="*/ 144 h 181"/>
                <a:gd name="T6" fmla="*/ 110 w 230"/>
                <a:gd name="T7" fmla="*/ 3 h 181"/>
              </a:gdLst>
              <a:ahLst/>
              <a:cxnLst>
                <a:cxn ang="0">
                  <a:pos x="T0" y="T1"/>
                </a:cxn>
                <a:cxn ang="0">
                  <a:pos x="T2" y="T3"/>
                </a:cxn>
                <a:cxn ang="0">
                  <a:pos x="T4" y="T5"/>
                </a:cxn>
                <a:cxn ang="0">
                  <a:pos x="T6" y="T7"/>
                </a:cxn>
              </a:cxnLst>
              <a:rect l="0" t="0" r="r" b="b"/>
              <a:pathLst>
                <a:path w="230" h="181">
                  <a:moveTo>
                    <a:pt x="110" y="3"/>
                  </a:moveTo>
                  <a:cubicBezTo>
                    <a:pt x="6" y="0"/>
                    <a:pt x="0" y="136"/>
                    <a:pt x="0" y="136"/>
                  </a:cubicBezTo>
                  <a:cubicBezTo>
                    <a:pt x="62" y="181"/>
                    <a:pt x="225" y="144"/>
                    <a:pt x="225" y="144"/>
                  </a:cubicBezTo>
                  <a:cubicBezTo>
                    <a:pt x="227" y="141"/>
                    <a:pt x="230" y="6"/>
                    <a:pt x="1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sp>
          <p:nvSpPr>
            <p:cNvPr id="83" name="Freeform 10">
              <a:extLst>
                <a:ext uri="{FF2B5EF4-FFF2-40B4-BE49-F238E27FC236}">
                  <a16:creationId xmlns:a16="http://schemas.microsoft.com/office/drawing/2014/main" id="{3AFBEA20-8130-45BB-BF19-88716F2C1BD7}"/>
                </a:ext>
              </a:extLst>
            </p:cNvPr>
            <p:cNvSpPr>
              <a:spLocks/>
            </p:cNvSpPr>
            <p:nvPr/>
          </p:nvSpPr>
          <p:spPr bwMode="auto">
            <a:xfrm>
              <a:off x="5270501" y="69850"/>
              <a:ext cx="349250" cy="314325"/>
            </a:xfrm>
            <a:custGeom>
              <a:avLst/>
              <a:gdLst>
                <a:gd name="T0" fmla="*/ 100 w 131"/>
                <a:gd name="T1" fmla="*/ 14 h 117"/>
                <a:gd name="T2" fmla="*/ 57 w 131"/>
                <a:gd name="T3" fmla="*/ 2 h 117"/>
                <a:gd name="T4" fmla="*/ 3 w 131"/>
                <a:gd name="T5" fmla="*/ 64 h 117"/>
                <a:gd name="T6" fmla="*/ 68 w 131"/>
                <a:gd name="T7" fmla="*/ 114 h 117"/>
                <a:gd name="T8" fmla="*/ 116 w 131"/>
                <a:gd name="T9" fmla="*/ 81 h 117"/>
                <a:gd name="T10" fmla="*/ 100 w 131"/>
                <a:gd name="T11" fmla="*/ 14 h 117"/>
              </a:gdLst>
              <a:ahLst/>
              <a:cxnLst>
                <a:cxn ang="0">
                  <a:pos x="T0" y="T1"/>
                </a:cxn>
                <a:cxn ang="0">
                  <a:pos x="T2" y="T3"/>
                </a:cxn>
                <a:cxn ang="0">
                  <a:pos x="T4" y="T5"/>
                </a:cxn>
                <a:cxn ang="0">
                  <a:pos x="T6" y="T7"/>
                </a:cxn>
                <a:cxn ang="0">
                  <a:pos x="T8" y="T9"/>
                </a:cxn>
                <a:cxn ang="0">
                  <a:pos x="T10" y="T11"/>
                </a:cxn>
              </a:cxnLst>
              <a:rect l="0" t="0" r="r" b="b"/>
              <a:pathLst>
                <a:path w="131" h="117">
                  <a:moveTo>
                    <a:pt x="100" y="14"/>
                  </a:moveTo>
                  <a:cubicBezTo>
                    <a:pt x="88" y="5"/>
                    <a:pt x="73" y="0"/>
                    <a:pt x="57" y="2"/>
                  </a:cubicBezTo>
                  <a:cubicBezTo>
                    <a:pt x="24" y="5"/>
                    <a:pt x="0" y="33"/>
                    <a:pt x="3" y="64"/>
                  </a:cubicBezTo>
                  <a:cubicBezTo>
                    <a:pt x="6" y="95"/>
                    <a:pt x="35" y="117"/>
                    <a:pt x="68" y="114"/>
                  </a:cubicBezTo>
                  <a:cubicBezTo>
                    <a:pt x="90" y="112"/>
                    <a:pt x="108" y="99"/>
                    <a:pt x="116" y="81"/>
                  </a:cubicBezTo>
                  <a:cubicBezTo>
                    <a:pt x="131" y="41"/>
                    <a:pt x="101" y="14"/>
                    <a:pt x="10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grpSp>
      <p:grpSp>
        <p:nvGrpSpPr>
          <p:cNvPr id="89" name="Group 23">
            <a:extLst>
              <a:ext uri="{FF2B5EF4-FFF2-40B4-BE49-F238E27FC236}">
                <a16:creationId xmlns:a16="http://schemas.microsoft.com/office/drawing/2014/main" id="{6803A211-79DD-4B38-915D-FD7208B22F88}"/>
              </a:ext>
            </a:extLst>
          </p:cNvPr>
          <p:cNvGrpSpPr/>
          <p:nvPr/>
        </p:nvGrpSpPr>
        <p:grpSpPr bwMode="auto">
          <a:xfrm>
            <a:off x="3937433" y="2846070"/>
            <a:ext cx="176367" cy="203341"/>
            <a:chOff x="6523038" y="142875"/>
            <a:chExt cx="501650" cy="577851"/>
          </a:xfrm>
          <a:solidFill>
            <a:schemeClr val="bg2">
              <a:lumMod val="25000"/>
            </a:schemeClr>
          </a:solidFill>
        </p:grpSpPr>
        <p:sp>
          <p:nvSpPr>
            <p:cNvPr id="90" name="Freeform 11">
              <a:extLst>
                <a:ext uri="{FF2B5EF4-FFF2-40B4-BE49-F238E27FC236}">
                  <a16:creationId xmlns:a16="http://schemas.microsoft.com/office/drawing/2014/main" id="{B4607BE3-5A8A-4A0B-8431-6C108370B23C}"/>
                </a:ext>
              </a:extLst>
            </p:cNvPr>
            <p:cNvSpPr>
              <a:spLocks noEditPoints="1"/>
            </p:cNvSpPr>
            <p:nvPr/>
          </p:nvSpPr>
          <p:spPr bwMode="auto">
            <a:xfrm>
              <a:off x="6523038" y="142875"/>
              <a:ext cx="431800" cy="519113"/>
            </a:xfrm>
            <a:custGeom>
              <a:avLst/>
              <a:gdLst>
                <a:gd name="T0" fmla="*/ 272 w 272"/>
                <a:gd name="T1" fmla="*/ 0 h 327"/>
                <a:gd name="T2" fmla="*/ 0 w 272"/>
                <a:gd name="T3" fmla="*/ 0 h 327"/>
                <a:gd name="T4" fmla="*/ 0 w 272"/>
                <a:gd name="T5" fmla="*/ 327 h 327"/>
                <a:gd name="T6" fmla="*/ 272 w 272"/>
                <a:gd name="T7" fmla="*/ 327 h 327"/>
                <a:gd name="T8" fmla="*/ 272 w 272"/>
                <a:gd name="T9" fmla="*/ 0 h 327"/>
                <a:gd name="T10" fmla="*/ 255 w 272"/>
                <a:gd name="T11" fmla="*/ 310 h 327"/>
                <a:gd name="T12" fmla="*/ 17 w 272"/>
                <a:gd name="T13" fmla="*/ 310 h 327"/>
                <a:gd name="T14" fmla="*/ 17 w 272"/>
                <a:gd name="T15" fmla="*/ 17 h 327"/>
                <a:gd name="T16" fmla="*/ 255 w 272"/>
                <a:gd name="T17" fmla="*/ 17 h 327"/>
                <a:gd name="T18" fmla="*/ 255 w 272"/>
                <a:gd name="T19" fmla="*/ 310 h 327"/>
                <a:gd name="T20" fmla="*/ 255 w 272"/>
                <a:gd name="T21" fmla="*/ 310 h 327"/>
                <a:gd name="T22" fmla="*/ 255 w 272"/>
                <a:gd name="T23" fmla="*/ 31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2" h="327">
                  <a:moveTo>
                    <a:pt x="272" y="0"/>
                  </a:moveTo>
                  <a:lnTo>
                    <a:pt x="0" y="0"/>
                  </a:lnTo>
                  <a:lnTo>
                    <a:pt x="0" y="327"/>
                  </a:lnTo>
                  <a:lnTo>
                    <a:pt x="272" y="327"/>
                  </a:lnTo>
                  <a:lnTo>
                    <a:pt x="272" y="0"/>
                  </a:lnTo>
                  <a:close/>
                  <a:moveTo>
                    <a:pt x="255" y="310"/>
                  </a:moveTo>
                  <a:lnTo>
                    <a:pt x="17" y="310"/>
                  </a:lnTo>
                  <a:lnTo>
                    <a:pt x="17" y="17"/>
                  </a:lnTo>
                  <a:lnTo>
                    <a:pt x="255" y="17"/>
                  </a:lnTo>
                  <a:lnTo>
                    <a:pt x="255" y="310"/>
                  </a:lnTo>
                  <a:close/>
                  <a:moveTo>
                    <a:pt x="255" y="310"/>
                  </a:moveTo>
                  <a:lnTo>
                    <a:pt x="255" y="3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sp>
          <p:nvSpPr>
            <p:cNvPr id="91" name="Freeform 12">
              <a:extLst>
                <a:ext uri="{FF2B5EF4-FFF2-40B4-BE49-F238E27FC236}">
                  <a16:creationId xmlns:a16="http://schemas.microsoft.com/office/drawing/2014/main" id="{FA78A66E-324B-4934-AC65-31F1B471F437}"/>
                </a:ext>
              </a:extLst>
            </p:cNvPr>
            <p:cNvSpPr>
              <a:spLocks noEditPoints="1"/>
            </p:cNvSpPr>
            <p:nvPr/>
          </p:nvSpPr>
          <p:spPr bwMode="auto">
            <a:xfrm>
              <a:off x="6523038" y="142875"/>
              <a:ext cx="431800" cy="519113"/>
            </a:xfrm>
            <a:custGeom>
              <a:avLst/>
              <a:gdLst>
                <a:gd name="T0" fmla="*/ 272 w 272"/>
                <a:gd name="T1" fmla="*/ 0 h 327"/>
                <a:gd name="T2" fmla="*/ 0 w 272"/>
                <a:gd name="T3" fmla="*/ 0 h 327"/>
                <a:gd name="T4" fmla="*/ 0 w 272"/>
                <a:gd name="T5" fmla="*/ 327 h 327"/>
                <a:gd name="T6" fmla="*/ 272 w 272"/>
                <a:gd name="T7" fmla="*/ 327 h 327"/>
                <a:gd name="T8" fmla="*/ 272 w 272"/>
                <a:gd name="T9" fmla="*/ 0 h 327"/>
                <a:gd name="T10" fmla="*/ 255 w 272"/>
                <a:gd name="T11" fmla="*/ 310 h 327"/>
                <a:gd name="T12" fmla="*/ 17 w 272"/>
                <a:gd name="T13" fmla="*/ 310 h 327"/>
                <a:gd name="T14" fmla="*/ 17 w 272"/>
                <a:gd name="T15" fmla="*/ 17 h 327"/>
                <a:gd name="T16" fmla="*/ 255 w 272"/>
                <a:gd name="T17" fmla="*/ 17 h 327"/>
                <a:gd name="T18" fmla="*/ 255 w 272"/>
                <a:gd name="T19" fmla="*/ 310 h 327"/>
                <a:gd name="T20" fmla="*/ 255 w 272"/>
                <a:gd name="T21" fmla="*/ 310 h 327"/>
                <a:gd name="T22" fmla="*/ 255 w 272"/>
                <a:gd name="T23" fmla="*/ 31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2" h="327">
                  <a:moveTo>
                    <a:pt x="272" y="0"/>
                  </a:moveTo>
                  <a:lnTo>
                    <a:pt x="0" y="0"/>
                  </a:lnTo>
                  <a:lnTo>
                    <a:pt x="0" y="327"/>
                  </a:lnTo>
                  <a:lnTo>
                    <a:pt x="272" y="327"/>
                  </a:lnTo>
                  <a:lnTo>
                    <a:pt x="272" y="0"/>
                  </a:lnTo>
                  <a:moveTo>
                    <a:pt x="255" y="310"/>
                  </a:moveTo>
                  <a:lnTo>
                    <a:pt x="17" y="310"/>
                  </a:lnTo>
                  <a:lnTo>
                    <a:pt x="17" y="17"/>
                  </a:lnTo>
                  <a:lnTo>
                    <a:pt x="255" y="17"/>
                  </a:lnTo>
                  <a:lnTo>
                    <a:pt x="255" y="310"/>
                  </a:lnTo>
                  <a:moveTo>
                    <a:pt x="255" y="310"/>
                  </a:moveTo>
                  <a:lnTo>
                    <a:pt x="255" y="31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sp>
          <p:nvSpPr>
            <p:cNvPr id="92" name="Rectangle 13">
              <a:extLst>
                <a:ext uri="{FF2B5EF4-FFF2-40B4-BE49-F238E27FC236}">
                  <a16:creationId xmlns:a16="http://schemas.microsoft.com/office/drawing/2014/main" id="{ECD3B5E0-1C61-4EAF-97FA-993E3CA41773}"/>
                </a:ext>
              </a:extLst>
            </p:cNvPr>
            <p:cNvSpPr>
              <a:spLocks noChangeArrowheads="1"/>
            </p:cNvSpPr>
            <p:nvPr/>
          </p:nvSpPr>
          <p:spPr bwMode="auto">
            <a:xfrm>
              <a:off x="6594476" y="228600"/>
              <a:ext cx="2968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sp>
          <p:nvSpPr>
            <p:cNvPr id="93" name="Rectangle 14">
              <a:extLst>
                <a:ext uri="{FF2B5EF4-FFF2-40B4-BE49-F238E27FC236}">
                  <a16:creationId xmlns:a16="http://schemas.microsoft.com/office/drawing/2014/main" id="{586F4930-942E-4A73-ACB8-D2CAC472439D}"/>
                </a:ext>
              </a:extLst>
            </p:cNvPr>
            <p:cNvSpPr>
              <a:spLocks noChangeArrowheads="1"/>
            </p:cNvSpPr>
            <p:nvPr/>
          </p:nvSpPr>
          <p:spPr bwMode="auto">
            <a:xfrm>
              <a:off x="6594476" y="314325"/>
              <a:ext cx="2968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sp>
          <p:nvSpPr>
            <p:cNvPr id="94" name="Freeform 15">
              <a:extLst>
                <a:ext uri="{FF2B5EF4-FFF2-40B4-BE49-F238E27FC236}">
                  <a16:creationId xmlns:a16="http://schemas.microsoft.com/office/drawing/2014/main" id="{BA811FE4-5532-4C64-8A20-A69771C748F1}"/>
                </a:ext>
              </a:extLst>
            </p:cNvPr>
            <p:cNvSpPr>
              <a:spLocks noEditPoints="1"/>
            </p:cNvSpPr>
            <p:nvPr/>
          </p:nvSpPr>
          <p:spPr bwMode="auto">
            <a:xfrm>
              <a:off x="6589713" y="201613"/>
              <a:ext cx="434975" cy="519113"/>
            </a:xfrm>
            <a:custGeom>
              <a:avLst/>
              <a:gdLst>
                <a:gd name="T0" fmla="*/ 242 w 274"/>
                <a:gd name="T1" fmla="*/ 0 h 327"/>
                <a:gd name="T2" fmla="*/ 242 w 274"/>
                <a:gd name="T3" fmla="*/ 17 h 327"/>
                <a:gd name="T4" fmla="*/ 257 w 274"/>
                <a:gd name="T5" fmla="*/ 17 h 327"/>
                <a:gd name="T6" fmla="*/ 257 w 274"/>
                <a:gd name="T7" fmla="*/ 311 h 327"/>
                <a:gd name="T8" fmla="*/ 17 w 274"/>
                <a:gd name="T9" fmla="*/ 311 h 327"/>
                <a:gd name="T10" fmla="*/ 17 w 274"/>
                <a:gd name="T11" fmla="*/ 299 h 327"/>
                <a:gd name="T12" fmla="*/ 0 w 274"/>
                <a:gd name="T13" fmla="*/ 299 h 327"/>
                <a:gd name="T14" fmla="*/ 0 w 274"/>
                <a:gd name="T15" fmla="*/ 327 h 327"/>
                <a:gd name="T16" fmla="*/ 274 w 274"/>
                <a:gd name="T17" fmla="*/ 327 h 327"/>
                <a:gd name="T18" fmla="*/ 274 w 274"/>
                <a:gd name="T19" fmla="*/ 0 h 327"/>
                <a:gd name="T20" fmla="*/ 242 w 274"/>
                <a:gd name="T21" fmla="*/ 0 h 327"/>
                <a:gd name="T22" fmla="*/ 242 w 274"/>
                <a:gd name="T23" fmla="*/ 0 h 327"/>
                <a:gd name="T24" fmla="*/ 242 w 274"/>
                <a:gd name="T2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327">
                  <a:moveTo>
                    <a:pt x="242" y="0"/>
                  </a:moveTo>
                  <a:lnTo>
                    <a:pt x="242" y="17"/>
                  </a:lnTo>
                  <a:lnTo>
                    <a:pt x="257" y="17"/>
                  </a:lnTo>
                  <a:lnTo>
                    <a:pt x="257" y="311"/>
                  </a:lnTo>
                  <a:lnTo>
                    <a:pt x="17" y="311"/>
                  </a:lnTo>
                  <a:lnTo>
                    <a:pt x="17" y="299"/>
                  </a:lnTo>
                  <a:lnTo>
                    <a:pt x="0" y="299"/>
                  </a:lnTo>
                  <a:lnTo>
                    <a:pt x="0" y="327"/>
                  </a:lnTo>
                  <a:lnTo>
                    <a:pt x="274" y="327"/>
                  </a:lnTo>
                  <a:lnTo>
                    <a:pt x="274" y="0"/>
                  </a:lnTo>
                  <a:lnTo>
                    <a:pt x="242" y="0"/>
                  </a:lnTo>
                  <a:close/>
                  <a:moveTo>
                    <a:pt x="242" y="0"/>
                  </a:moveTo>
                  <a:lnTo>
                    <a:pt x="2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sp>
          <p:nvSpPr>
            <p:cNvPr id="95" name="Freeform 16">
              <a:extLst>
                <a:ext uri="{FF2B5EF4-FFF2-40B4-BE49-F238E27FC236}">
                  <a16:creationId xmlns:a16="http://schemas.microsoft.com/office/drawing/2014/main" id="{CC0F1219-C7B0-4A16-8352-893672954E93}"/>
                </a:ext>
              </a:extLst>
            </p:cNvPr>
            <p:cNvSpPr>
              <a:spLocks noEditPoints="1"/>
            </p:cNvSpPr>
            <p:nvPr/>
          </p:nvSpPr>
          <p:spPr bwMode="auto">
            <a:xfrm>
              <a:off x="6589713" y="201613"/>
              <a:ext cx="434975" cy="519113"/>
            </a:xfrm>
            <a:custGeom>
              <a:avLst/>
              <a:gdLst>
                <a:gd name="T0" fmla="*/ 242 w 274"/>
                <a:gd name="T1" fmla="*/ 0 h 327"/>
                <a:gd name="T2" fmla="*/ 242 w 274"/>
                <a:gd name="T3" fmla="*/ 17 h 327"/>
                <a:gd name="T4" fmla="*/ 257 w 274"/>
                <a:gd name="T5" fmla="*/ 17 h 327"/>
                <a:gd name="T6" fmla="*/ 257 w 274"/>
                <a:gd name="T7" fmla="*/ 311 h 327"/>
                <a:gd name="T8" fmla="*/ 17 w 274"/>
                <a:gd name="T9" fmla="*/ 311 h 327"/>
                <a:gd name="T10" fmla="*/ 17 w 274"/>
                <a:gd name="T11" fmla="*/ 299 h 327"/>
                <a:gd name="T12" fmla="*/ 0 w 274"/>
                <a:gd name="T13" fmla="*/ 299 h 327"/>
                <a:gd name="T14" fmla="*/ 0 w 274"/>
                <a:gd name="T15" fmla="*/ 327 h 327"/>
                <a:gd name="T16" fmla="*/ 274 w 274"/>
                <a:gd name="T17" fmla="*/ 327 h 327"/>
                <a:gd name="T18" fmla="*/ 274 w 274"/>
                <a:gd name="T19" fmla="*/ 0 h 327"/>
                <a:gd name="T20" fmla="*/ 242 w 274"/>
                <a:gd name="T21" fmla="*/ 0 h 327"/>
                <a:gd name="T22" fmla="*/ 242 w 274"/>
                <a:gd name="T23" fmla="*/ 0 h 327"/>
                <a:gd name="T24" fmla="*/ 242 w 274"/>
                <a:gd name="T2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327">
                  <a:moveTo>
                    <a:pt x="242" y="0"/>
                  </a:moveTo>
                  <a:lnTo>
                    <a:pt x="242" y="17"/>
                  </a:lnTo>
                  <a:lnTo>
                    <a:pt x="257" y="17"/>
                  </a:lnTo>
                  <a:lnTo>
                    <a:pt x="257" y="311"/>
                  </a:lnTo>
                  <a:lnTo>
                    <a:pt x="17" y="311"/>
                  </a:lnTo>
                  <a:lnTo>
                    <a:pt x="17" y="299"/>
                  </a:lnTo>
                  <a:lnTo>
                    <a:pt x="0" y="299"/>
                  </a:lnTo>
                  <a:lnTo>
                    <a:pt x="0" y="327"/>
                  </a:lnTo>
                  <a:lnTo>
                    <a:pt x="274" y="327"/>
                  </a:lnTo>
                  <a:lnTo>
                    <a:pt x="274" y="0"/>
                  </a:lnTo>
                  <a:lnTo>
                    <a:pt x="242" y="0"/>
                  </a:lnTo>
                  <a:moveTo>
                    <a:pt x="242" y="0"/>
                  </a:moveTo>
                  <a:lnTo>
                    <a:pt x="242"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sp>
          <p:nvSpPr>
            <p:cNvPr id="96" name="Freeform 17">
              <a:extLst>
                <a:ext uri="{FF2B5EF4-FFF2-40B4-BE49-F238E27FC236}">
                  <a16:creationId xmlns:a16="http://schemas.microsoft.com/office/drawing/2014/main" id="{A461CD16-3CC8-4FA7-81AE-4AF7E47E1C9F}"/>
                </a:ext>
              </a:extLst>
            </p:cNvPr>
            <p:cNvSpPr>
              <a:spLocks noEditPoints="1"/>
            </p:cNvSpPr>
            <p:nvPr/>
          </p:nvSpPr>
          <p:spPr bwMode="auto">
            <a:xfrm>
              <a:off x="6573838" y="388938"/>
              <a:ext cx="330200" cy="193675"/>
            </a:xfrm>
            <a:custGeom>
              <a:avLst/>
              <a:gdLst>
                <a:gd name="T0" fmla="*/ 12 w 124"/>
                <a:gd name="T1" fmla="*/ 48 h 72"/>
                <a:gd name="T2" fmla="*/ 17 w 124"/>
                <a:gd name="T3" fmla="*/ 46 h 72"/>
                <a:gd name="T4" fmla="*/ 31 w 124"/>
                <a:gd name="T5" fmla="*/ 58 h 72"/>
                <a:gd name="T6" fmla="*/ 31 w 124"/>
                <a:gd name="T7" fmla="*/ 59 h 72"/>
                <a:gd name="T8" fmla="*/ 43 w 124"/>
                <a:gd name="T9" fmla="*/ 72 h 72"/>
                <a:gd name="T10" fmla="*/ 55 w 124"/>
                <a:gd name="T11" fmla="*/ 59 h 72"/>
                <a:gd name="T12" fmla="*/ 54 w 124"/>
                <a:gd name="T13" fmla="*/ 54 h 72"/>
                <a:gd name="T14" fmla="*/ 74 w 124"/>
                <a:gd name="T15" fmla="*/ 23 h 72"/>
                <a:gd name="T16" fmla="*/ 76 w 124"/>
                <a:gd name="T17" fmla="*/ 24 h 72"/>
                <a:gd name="T18" fmla="*/ 84 w 124"/>
                <a:gd name="T19" fmla="*/ 21 h 72"/>
                <a:gd name="T20" fmla="*/ 100 w 124"/>
                <a:gd name="T21" fmla="*/ 30 h 72"/>
                <a:gd name="T22" fmla="*/ 100 w 124"/>
                <a:gd name="T23" fmla="*/ 31 h 72"/>
                <a:gd name="T24" fmla="*/ 112 w 124"/>
                <a:gd name="T25" fmla="*/ 43 h 72"/>
                <a:gd name="T26" fmla="*/ 124 w 124"/>
                <a:gd name="T27" fmla="*/ 31 h 72"/>
                <a:gd name="T28" fmla="*/ 112 w 124"/>
                <a:gd name="T29" fmla="*/ 19 h 72"/>
                <a:gd name="T30" fmla="*/ 104 w 124"/>
                <a:gd name="T31" fmla="*/ 21 h 72"/>
                <a:gd name="T32" fmla="*/ 89 w 124"/>
                <a:gd name="T33" fmla="*/ 12 h 72"/>
                <a:gd name="T34" fmla="*/ 89 w 124"/>
                <a:gd name="T35" fmla="*/ 12 h 72"/>
                <a:gd name="T36" fmla="*/ 76 w 124"/>
                <a:gd name="T37" fmla="*/ 0 h 72"/>
                <a:gd name="T38" fmla="*/ 64 w 124"/>
                <a:gd name="T39" fmla="*/ 12 h 72"/>
                <a:gd name="T40" fmla="*/ 66 w 124"/>
                <a:gd name="T41" fmla="*/ 18 h 72"/>
                <a:gd name="T42" fmla="*/ 46 w 124"/>
                <a:gd name="T43" fmla="*/ 48 h 72"/>
                <a:gd name="T44" fmla="*/ 43 w 124"/>
                <a:gd name="T45" fmla="*/ 47 h 72"/>
                <a:gd name="T46" fmla="*/ 36 w 124"/>
                <a:gd name="T47" fmla="*/ 49 h 72"/>
                <a:gd name="T48" fmla="*/ 23 w 124"/>
                <a:gd name="T49" fmla="*/ 39 h 72"/>
                <a:gd name="T50" fmla="*/ 24 w 124"/>
                <a:gd name="T51" fmla="*/ 36 h 72"/>
                <a:gd name="T52" fmla="*/ 12 w 124"/>
                <a:gd name="T53" fmla="*/ 23 h 72"/>
                <a:gd name="T54" fmla="*/ 0 w 124"/>
                <a:gd name="T55" fmla="*/ 36 h 72"/>
                <a:gd name="T56" fmla="*/ 12 w 124"/>
                <a:gd name="T57" fmla="*/ 48 h 72"/>
                <a:gd name="T58" fmla="*/ 12 w 124"/>
                <a:gd name="T59" fmla="*/ 48 h 72"/>
                <a:gd name="T60" fmla="*/ 12 w 124"/>
                <a:gd name="T61"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4" h="72">
                  <a:moveTo>
                    <a:pt x="12" y="48"/>
                  </a:moveTo>
                  <a:cubicBezTo>
                    <a:pt x="14" y="48"/>
                    <a:pt x="16" y="47"/>
                    <a:pt x="17" y="46"/>
                  </a:cubicBezTo>
                  <a:cubicBezTo>
                    <a:pt x="31" y="58"/>
                    <a:pt x="31" y="58"/>
                    <a:pt x="31" y="58"/>
                  </a:cubicBezTo>
                  <a:cubicBezTo>
                    <a:pt x="31" y="58"/>
                    <a:pt x="31" y="59"/>
                    <a:pt x="31" y="59"/>
                  </a:cubicBezTo>
                  <a:cubicBezTo>
                    <a:pt x="31" y="66"/>
                    <a:pt x="36" y="72"/>
                    <a:pt x="43" y="72"/>
                  </a:cubicBezTo>
                  <a:cubicBezTo>
                    <a:pt x="50" y="72"/>
                    <a:pt x="55" y="66"/>
                    <a:pt x="55" y="59"/>
                  </a:cubicBezTo>
                  <a:cubicBezTo>
                    <a:pt x="55" y="57"/>
                    <a:pt x="55" y="56"/>
                    <a:pt x="54" y="54"/>
                  </a:cubicBezTo>
                  <a:cubicBezTo>
                    <a:pt x="60" y="44"/>
                    <a:pt x="69" y="31"/>
                    <a:pt x="74" y="23"/>
                  </a:cubicBezTo>
                  <a:cubicBezTo>
                    <a:pt x="75" y="24"/>
                    <a:pt x="76" y="24"/>
                    <a:pt x="76" y="24"/>
                  </a:cubicBezTo>
                  <a:cubicBezTo>
                    <a:pt x="79" y="24"/>
                    <a:pt x="82" y="23"/>
                    <a:pt x="84" y="21"/>
                  </a:cubicBezTo>
                  <a:cubicBezTo>
                    <a:pt x="89" y="24"/>
                    <a:pt x="95" y="27"/>
                    <a:pt x="100" y="30"/>
                  </a:cubicBezTo>
                  <a:cubicBezTo>
                    <a:pt x="100" y="30"/>
                    <a:pt x="100" y="30"/>
                    <a:pt x="100" y="31"/>
                  </a:cubicBezTo>
                  <a:cubicBezTo>
                    <a:pt x="100" y="37"/>
                    <a:pt x="105" y="43"/>
                    <a:pt x="112" y="43"/>
                  </a:cubicBezTo>
                  <a:cubicBezTo>
                    <a:pt x="119" y="43"/>
                    <a:pt x="124" y="37"/>
                    <a:pt x="124" y="31"/>
                  </a:cubicBezTo>
                  <a:cubicBezTo>
                    <a:pt x="124" y="24"/>
                    <a:pt x="119" y="19"/>
                    <a:pt x="112" y="19"/>
                  </a:cubicBezTo>
                  <a:cubicBezTo>
                    <a:pt x="109" y="19"/>
                    <a:pt x="106" y="20"/>
                    <a:pt x="104" y="21"/>
                  </a:cubicBezTo>
                  <a:cubicBezTo>
                    <a:pt x="89" y="12"/>
                    <a:pt x="89" y="12"/>
                    <a:pt x="89" y="12"/>
                  </a:cubicBezTo>
                  <a:cubicBezTo>
                    <a:pt x="89" y="12"/>
                    <a:pt x="89" y="12"/>
                    <a:pt x="89" y="12"/>
                  </a:cubicBezTo>
                  <a:cubicBezTo>
                    <a:pt x="89" y="5"/>
                    <a:pt x="83" y="0"/>
                    <a:pt x="76" y="0"/>
                  </a:cubicBezTo>
                  <a:cubicBezTo>
                    <a:pt x="70" y="0"/>
                    <a:pt x="64" y="5"/>
                    <a:pt x="64" y="12"/>
                  </a:cubicBezTo>
                  <a:cubicBezTo>
                    <a:pt x="64" y="14"/>
                    <a:pt x="65" y="16"/>
                    <a:pt x="66" y="18"/>
                  </a:cubicBezTo>
                  <a:cubicBezTo>
                    <a:pt x="60" y="27"/>
                    <a:pt x="51" y="40"/>
                    <a:pt x="46" y="48"/>
                  </a:cubicBezTo>
                  <a:cubicBezTo>
                    <a:pt x="45" y="48"/>
                    <a:pt x="44" y="47"/>
                    <a:pt x="43" y="47"/>
                  </a:cubicBezTo>
                  <a:cubicBezTo>
                    <a:pt x="40" y="47"/>
                    <a:pt x="38" y="48"/>
                    <a:pt x="36" y="49"/>
                  </a:cubicBezTo>
                  <a:cubicBezTo>
                    <a:pt x="32" y="46"/>
                    <a:pt x="28" y="42"/>
                    <a:pt x="23" y="39"/>
                  </a:cubicBezTo>
                  <a:cubicBezTo>
                    <a:pt x="24" y="38"/>
                    <a:pt x="24" y="37"/>
                    <a:pt x="24" y="36"/>
                  </a:cubicBezTo>
                  <a:cubicBezTo>
                    <a:pt x="24" y="29"/>
                    <a:pt x="19" y="23"/>
                    <a:pt x="12" y="23"/>
                  </a:cubicBezTo>
                  <a:cubicBezTo>
                    <a:pt x="5" y="23"/>
                    <a:pt x="0" y="29"/>
                    <a:pt x="0" y="36"/>
                  </a:cubicBezTo>
                  <a:cubicBezTo>
                    <a:pt x="0" y="42"/>
                    <a:pt x="5" y="48"/>
                    <a:pt x="12" y="48"/>
                  </a:cubicBezTo>
                  <a:close/>
                  <a:moveTo>
                    <a:pt x="12" y="48"/>
                  </a:moveTo>
                  <a:cubicBezTo>
                    <a:pt x="12" y="48"/>
                    <a:pt x="12" y="48"/>
                    <a:pt x="12"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grpSp>
      <p:grpSp>
        <p:nvGrpSpPr>
          <p:cNvPr id="97" name="Group 31">
            <a:extLst>
              <a:ext uri="{FF2B5EF4-FFF2-40B4-BE49-F238E27FC236}">
                <a16:creationId xmlns:a16="http://schemas.microsoft.com/office/drawing/2014/main" id="{6DD9A90F-57BC-40C0-85F8-CF60E02A997A}"/>
              </a:ext>
            </a:extLst>
          </p:cNvPr>
          <p:cNvGrpSpPr>
            <a:grpSpLocks/>
          </p:cNvGrpSpPr>
          <p:nvPr userDrawn="1"/>
        </p:nvGrpSpPr>
        <p:grpSpPr bwMode="auto">
          <a:xfrm>
            <a:off x="4206875" y="2835275"/>
            <a:ext cx="2733675" cy="285750"/>
            <a:chOff x="4894075" y="2905694"/>
            <a:chExt cx="2437454" cy="286540"/>
          </a:xfrm>
        </p:grpSpPr>
        <p:cxnSp>
          <p:nvCxnSpPr>
            <p:cNvPr id="98" name="Straight Connector 32">
              <a:extLst>
                <a:ext uri="{FF2B5EF4-FFF2-40B4-BE49-F238E27FC236}">
                  <a16:creationId xmlns:a16="http://schemas.microsoft.com/office/drawing/2014/main" id="{0AE46D4C-C20F-44FC-9EC0-BB0AD2514D31}"/>
                </a:ext>
              </a:extLst>
            </p:cNvPr>
            <p:cNvCxnSpPr/>
            <p:nvPr/>
          </p:nvCxnSpPr>
          <p:spPr>
            <a:xfrm>
              <a:off x="4894075" y="2905694"/>
              <a:ext cx="2437454"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33">
              <a:extLst>
                <a:ext uri="{FF2B5EF4-FFF2-40B4-BE49-F238E27FC236}">
                  <a16:creationId xmlns:a16="http://schemas.microsoft.com/office/drawing/2014/main" id="{8AA62609-B781-42DD-A8A2-9488102826D9}"/>
                </a:ext>
              </a:extLst>
            </p:cNvPr>
            <p:cNvCxnSpPr/>
            <p:nvPr/>
          </p:nvCxnSpPr>
          <p:spPr>
            <a:xfrm>
              <a:off x="4894075" y="3192234"/>
              <a:ext cx="2437454"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00" name="Rectangle 5">
            <a:extLst>
              <a:ext uri="{FF2B5EF4-FFF2-40B4-BE49-F238E27FC236}">
                <a16:creationId xmlns:a16="http://schemas.microsoft.com/office/drawing/2014/main" id="{E7AEBE4A-E18B-4BB0-8A4B-A6B12E2FFB37}"/>
              </a:ext>
            </a:extLst>
          </p:cNvPr>
          <p:cNvSpPr>
            <a:spLocks/>
          </p:cNvSpPr>
          <p:nvPr userDrawn="1"/>
        </p:nvSpPr>
        <p:spPr bwMode="auto">
          <a:xfrm>
            <a:off x="4198937" y="2882900"/>
            <a:ext cx="16970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sz="1300">
                <a:solidFill>
                  <a:schemeClr val="tx1"/>
                </a:solidFill>
                <a:latin typeface="Calibri" panose="020F0502020204030204" pitchFamily="34" charset="0"/>
              </a:defRPr>
            </a:lvl1pPr>
            <a:lvl2pPr marL="742950" indent="-285750">
              <a:defRPr sz="1300">
                <a:solidFill>
                  <a:schemeClr val="tx1"/>
                </a:solidFill>
                <a:latin typeface="Calibri" panose="020F0502020204030204" pitchFamily="34" charset="0"/>
              </a:defRPr>
            </a:lvl2pPr>
            <a:lvl3pPr marL="1143000" indent="-228600">
              <a:defRPr sz="1300">
                <a:solidFill>
                  <a:schemeClr val="tx1"/>
                </a:solidFill>
                <a:latin typeface="Calibri" panose="020F0502020204030204" pitchFamily="34" charset="0"/>
              </a:defRPr>
            </a:lvl3pPr>
            <a:lvl4pPr marL="1600200" indent="-228600">
              <a:defRPr sz="1300">
                <a:solidFill>
                  <a:schemeClr val="tx1"/>
                </a:solidFill>
                <a:latin typeface="Calibri" panose="020F0502020204030204" pitchFamily="34" charset="0"/>
              </a:defRPr>
            </a:lvl4pPr>
            <a:lvl5pPr marL="2057400" indent="-228600">
              <a:defRPr sz="1300">
                <a:solidFill>
                  <a:schemeClr val="tx1"/>
                </a:solidFill>
                <a:latin typeface="Calibri" panose="020F0502020204030204" pitchFamily="34" charset="0"/>
              </a:defRPr>
            </a:lvl5pPr>
            <a:lvl6pPr marL="2514600" indent="-228600" defTabSz="684213" fontAlgn="base">
              <a:spcBef>
                <a:spcPct val="0"/>
              </a:spcBef>
              <a:spcAft>
                <a:spcPct val="0"/>
              </a:spcAft>
              <a:defRPr sz="1300">
                <a:solidFill>
                  <a:schemeClr val="tx1"/>
                </a:solidFill>
                <a:latin typeface="Calibri" panose="020F0502020204030204" pitchFamily="34" charset="0"/>
              </a:defRPr>
            </a:lvl6pPr>
            <a:lvl7pPr marL="2971800" indent="-228600" defTabSz="684213" fontAlgn="base">
              <a:spcBef>
                <a:spcPct val="0"/>
              </a:spcBef>
              <a:spcAft>
                <a:spcPct val="0"/>
              </a:spcAft>
              <a:defRPr sz="1300">
                <a:solidFill>
                  <a:schemeClr val="tx1"/>
                </a:solidFill>
                <a:latin typeface="Calibri" panose="020F0502020204030204" pitchFamily="34" charset="0"/>
              </a:defRPr>
            </a:lvl7pPr>
            <a:lvl8pPr marL="3429000" indent="-228600" defTabSz="684213" fontAlgn="base">
              <a:spcBef>
                <a:spcPct val="0"/>
              </a:spcBef>
              <a:spcAft>
                <a:spcPct val="0"/>
              </a:spcAft>
              <a:defRPr sz="1300">
                <a:solidFill>
                  <a:schemeClr val="tx1"/>
                </a:solidFill>
                <a:latin typeface="Calibri" panose="020F0502020204030204" pitchFamily="34" charset="0"/>
              </a:defRPr>
            </a:lvl8pPr>
            <a:lvl9pPr marL="3886200" indent="-228600" defTabSz="684213" fontAlgn="base">
              <a:spcBef>
                <a:spcPct val="0"/>
              </a:spcBef>
              <a:spcAft>
                <a:spcPct val="0"/>
              </a:spcAft>
              <a:defRPr sz="1300">
                <a:solidFill>
                  <a:schemeClr val="tx1"/>
                </a:solidFill>
                <a:latin typeface="Calibri" panose="020F0502020204030204" pitchFamily="34" charset="0"/>
              </a:defRPr>
            </a:lvl9pPr>
          </a:lstStyle>
          <a:p>
            <a:pPr eaLnBrk="1" hangingPunct="1"/>
            <a:r>
              <a:rPr lang="en-US" altLang="fr-FR"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sym typeface="Bebas Neue" pitchFamily="34" charset="0"/>
              </a:rPr>
              <a:t>Experience</a:t>
            </a:r>
          </a:p>
        </p:txBody>
      </p:sp>
      <p:sp>
        <p:nvSpPr>
          <p:cNvPr id="118" name="Picture Placeholder 7">
            <a:extLst>
              <a:ext uri="{FF2B5EF4-FFF2-40B4-BE49-F238E27FC236}">
                <a16:creationId xmlns:a16="http://schemas.microsoft.com/office/drawing/2014/main" id="{C5BC2066-4E40-4F29-A4AD-A63937277C8F}"/>
              </a:ext>
            </a:extLst>
          </p:cNvPr>
          <p:cNvSpPr>
            <a:spLocks noGrp="1"/>
          </p:cNvSpPr>
          <p:nvPr userDrawn="1">
            <p:ph type="pic" sz="quarter" idx="12" hasCustomPrompt="1"/>
          </p:nvPr>
        </p:nvSpPr>
        <p:spPr>
          <a:xfrm>
            <a:off x="1330095" y="1352550"/>
            <a:ext cx="1946505" cy="2213811"/>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600">
                <a:solidFill>
                  <a:schemeClr val="bg1"/>
                </a:solidFill>
              </a:defRPr>
            </a:lvl1pPr>
          </a:lstStyle>
          <a:p>
            <a:r>
              <a:rPr lang="en-US" dirty="0" err="1"/>
              <a:t>Insérer</a:t>
            </a:r>
            <a:r>
              <a:rPr lang="en-US" dirty="0"/>
              <a:t> </a:t>
            </a:r>
            <a:r>
              <a:rPr lang="en-US" dirty="0" err="1"/>
              <a:t>une</a:t>
            </a:r>
            <a:r>
              <a:rPr lang="en-US" dirty="0"/>
              <a:t> photo ID </a:t>
            </a:r>
            <a:r>
              <a:rPr lang="en-US" dirty="0" err="1"/>
              <a:t>ici</a:t>
            </a:r>
            <a:endParaRPr lang="en-US" dirty="0"/>
          </a:p>
        </p:txBody>
      </p:sp>
      <p:sp>
        <p:nvSpPr>
          <p:cNvPr id="119" name="Espace réservé du texte 5">
            <a:extLst>
              <a:ext uri="{FF2B5EF4-FFF2-40B4-BE49-F238E27FC236}">
                <a16:creationId xmlns:a16="http://schemas.microsoft.com/office/drawing/2014/main" id="{8F2D7562-09DF-48CA-8501-D4D175471331}"/>
              </a:ext>
            </a:extLst>
          </p:cNvPr>
          <p:cNvSpPr>
            <a:spLocks noGrp="1"/>
          </p:cNvSpPr>
          <p:nvPr userDrawn="1">
            <p:ph type="body" sz="quarter" idx="13" hasCustomPrompt="1"/>
          </p:nvPr>
        </p:nvSpPr>
        <p:spPr>
          <a:xfrm>
            <a:off x="4198937" y="1352550"/>
            <a:ext cx="2736000" cy="252000"/>
          </a:xfrm>
          <a:prstGeom prst="rect">
            <a:avLst/>
          </a:prstGeom>
        </p:spPr>
        <p:txBody>
          <a:bodyPr lIns="0" tIns="0" rIns="0" bIns="0"/>
          <a:lstStyle>
            <a:lvl1pPr marL="0" indent="0">
              <a:buNone/>
              <a:defRPr lang="fr-FR" sz="1800" b="1"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Prénoms et Nom</a:t>
            </a:r>
          </a:p>
        </p:txBody>
      </p:sp>
      <p:sp>
        <p:nvSpPr>
          <p:cNvPr id="120" name="Espace réservé du texte 5">
            <a:extLst>
              <a:ext uri="{FF2B5EF4-FFF2-40B4-BE49-F238E27FC236}">
                <a16:creationId xmlns:a16="http://schemas.microsoft.com/office/drawing/2014/main" id="{0750B1C0-0FB2-40F8-9F50-59AAE605485B}"/>
              </a:ext>
            </a:extLst>
          </p:cNvPr>
          <p:cNvSpPr>
            <a:spLocks noGrp="1"/>
          </p:cNvSpPr>
          <p:nvPr userDrawn="1">
            <p:ph type="body" sz="quarter" idx="14" hasCustomPrompt="1"/>
          </p:nvPr>
        </p:nvSpPr>
        <p:spPr>
          <a:xfrm>
            <a:off x="4198936" y="1666875"/>
            <a:ext cx="2736000" cy="252000"/>
          </a:xfrm>
          <a:prstGeom prst="rect">
            <a:avLst/>
          </a:prstGeom>
        </p:spPr>
        <p:txBody>
          <a:bodyPr lIns="0" tIns="0" rIns="0" bIns="0"/>
          <a:lstStyle>
            <a:lvl1pPr marL="0" indent="0">
              <a:buNone/>
              <a:defRPr lang="fr-FR" sz="9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Fonction au CSRS | Fonction à l’Université d’origine</a:t>
            </a:r>
          </a:p>
        </p:txBody>
      </p:sp>
      <p:sp>
        <p:nvSpPr>
          <p:cNvPr id="122" name="Espace réservé du texte 5">
            <a:extLst>
              <a:ext uri="{FF2B5EF4-FFF2-40B4-BE49-F238E27FC236}">
                <a16:creationId xmlns:a16="http://schemas.microsoft.com/office/drawing/2014/main" id="{DA167A3A-B63F-4430-A0EB-5607298DE7BA}"/>
              </a:ext>
            </a:extLst>
          </p:cNvPr>
          <p:cNvSpPr>
            <a:spLocks noGrp="1"/>
          </p:cNvSpPr>
          <p:nvPr userDrawn="1">
            <p:ph type="body" sz="quarter" idx="15" hasCustomPrompt="1"/>
          </p:nvPr>
        </p:nvSpPr>
        <p:spPr>
          <a:xfrm>
            <a:off x="4206873" y="1966912"/>
            <a:ext cx="2736000" cy="792000"/>
          </a:xfrm>
          <a:prstGeom prst="rect">
            <a:avLst/>
          </a:prstGeom>
        </p:spPr>
        <p:txBody>
          <a:bodyPr lIns="0" tIns="0" rIns="0" bIns="0"/>
          <a:lstStyle>
            <a:lvl1pPr marL="0" indent="0">
              <a:buNone/>
              <a:defRPr lang="fr-FR" sz="9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Merci de décrire ici brièvement (le texte ne doit pas toucher la section "Expérience" ci-dessous)  votre parcours et intérêts scientifique (</a:t>
            </a:r>
            <a:r>
              <a:rPr lang="fr-FR" dirty="0" err="1"/>
              <a:t>Biodata</a:t>
            </a:r>
            <a:r>
              <a:rPr lang="fr-FR" dirty="0"/>
              <a:t>)</a:t>
            </a:r>
          </a:p>
        </p:txBody>
      </p:sp>
      <p:sp>
        <p:nvSpPr>
          <p:cNvPr id="123" name="Espace réservé du texte 5">
            <a:extLst>
              <a:ext uri="{FF2B5EF4-FFF2-40B4-BE49-F238E27FC236}">
                <a16:creationId xmlns:a16="http://schemas.microsoft.com/office/drawing/2014/main" id="{145813E8-5B3A-4DB4-8792-3148EBA01E21}"/>
              </a:ext>
            </a:extLst>
          </p:cNvPr>
          <p:cNvSpPr>
            <a:spLocks noGrp="1"/>
          </p:cNvSpPr>
          <p:nvPr>
            <p:ph type="body" sz="quarter" idx="16" hasCustomPrompt="1"/>
          </p:nvPr>
        </p:nvSpPr>
        <p:spPr>
          <a:xfrm>
            <a:off x="5117978" y="2853150"/>
            <a:ext cx="1838549" cy="252000"/>
          </a:xfrm>
          <a:prstGeom prst="rect">
            <a:avLst/>
          </a:prstGeom>
        </p:spPr>
        <p:txBody>
          <a:bodyPr lIns="0" tIns="0" rIns="0" bIns="0" anchor="ctr"/>
          <a:lstStyle>
            <a:lvl1pPr marL="0" indent="0">
              <a:buNone/>
              <a:defRPr lang="fr-FR" sz="6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Présenter vos 4 compétences principales selon leur proportion dans votre expertise globale</a:t>
            </a:r>
          </a:p>
        </p:txBody>
      </p:sp>
      <p:sp>
        <p:nvSpPr>
          <p:cNvPr id="125" name="Espace réservé du texte 5">
            <a:extLst>
              <a:ext uri="{FF2B5EF4-FFF2-40B4-BE49-F238E27FC236}">
                <a16:creationId xmlns:a16="http://schemas.microsoft.com/office/drawing/2014/main" id="{8099A5E0-9CFB-4FE3-81B1-2242FC5B703A}"/>
              </a:ext>
            </a:extLst>
          </p:cNvPr>
          <p:cNvSpPr>
            <a:spLocks noGrp="1"/>
          </p:cNvSpPr>
          <p:nvPr>
            <p:ph type="body" sz="quarter" idx="17" hasCustomPrompt="1"/>
          </p:nvPr>
        </p:nvSpPr>
        <p:spPr>
          <a:xfrm>
            <a:off x="1558925" y="3737437"/>
            <a:ext cx="1440000" cy="144000"/>
          </a:xfrm>
          <a:prstGeom prst="rect">
            <a:avLst/>
          </a:prstGeom>
        </p:spPr>
        <p:txBody>
          <a:bodyPr lIns="0" tIns="0" rIns="0" bIns="0" anchor="ctr"/>
          <a:lstStyle>
            <a:lvl1pPr marL="0" indent="0">
              <a:buNone/>
              <a:defRPr lang="fr-FR" sz="9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votre compte</a:t>
            </a:r>
          </a:p>
        </p:txBody>
      </p:sp>
      <p:sp>
        <p:nvSpPr>
          <p:cNvPr id="126" name="Espace réservé du texte 5">
            <a:extLst>
              <a:ext uri="{FF2B5EF4-FFF2-40B4-BE49-F238E27FC236}">
                <a16:creationId xmlns:a16="http://schemas.microsoft.com/office/drawing/2014/main" id="{4F674EE5-5C68-4EB5-BD61-F7D38BF8EA0A}"/>
              </a:ext>
            </a:extLst>
          </p:cNvPr>
          <p:cNvSpPr>
            <a:spLocks noGrp="1"/>
          </p:cNvSpPr>
          <p:nvPr>
            <p:ph type="body" sz="quarter" idx="18" hasCustomPrompt="1"/>
          </p:nvPr>
        </p:nvSpPr>
        <p:spPr>
          <a:xfrm>
            <a:off x="1558925" y="3979299"/>
            <a:ext cx="1440000" cy="144000"/>
          </a:xfrm>
          <a:prstGeom prst="rect">
            <a:avLst/>
          </a:prstGeom>
        </p:spPr>
        <p:txBody>
          <a:bodyPr lIns="0" tIns="0" rIns="0" bIns="0" anchor="ctr"/>
          <a:lstStyle>
            <a:lvl1pPr marL="0" indent="0">
              <a:buNone/>
              <a:defRPr lang="fr-FR" sz="9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votre compte</a:t>
            </a:r>
          </a:p>
        </p:txBody>
      </p:sp>
      <p:sp>
        <p:nvSpPr>
          <p:cNvPr id="127" name="Espace réservé du texte 5">
            <a:extLst>
              <a:ext uri="{FF2B5EF4-FFF2-40B4-BE49-F238E27FC236}">
                <a16:creationId xmlns:a16="http://schemas.microsoft.com/office/drawing/2014/main" id="{C7B35BED-EB27-4E66-A0A3-B746F3831876}"/>
              </a:ext>
            </a:extLst>
          </p:cNvPr>
          <p:cNvSpPr>
            <a:spLocks noGrp="1"/>
          </p:cNvSpPr>
          <p:nvPr>
            <p:ph type="body" sz="quarter" idx="19" hasCustomPrompt="1"/>
          </p:nvPr>
        </p:nvSpPr>
        <p:spPr>
          <a:xfrm>
            <a:off x="1558925" y="4240443"/>
            <a:ext cx="1440000" cy="144000"/>
          </a:xfrm>
          <a:prstGeom prst="rect">
            <a:avLst/>
          </a:prstGeom>
        </p:spPr>
        <p:txBody>
          <a:bodyPr lIns="0" tIns="0" rIns="0" bIns="0" anchor="ctr"/>
          <a:lstStyle>
            <a:lvl1pPr marL="0" indent="0">
              <a:buNone/>
              <a:defRPr lang="fr-FR" sz="9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votre compte</a:t>
            </a:r>
          </a:p>
        </p:txBody>
      </p:sp>
      <p:sp>
        <p:nvSpPr>
          <p:cNvPr id="128" name="Espace réservé du texte 5">
            <a:extLst>
              <a:ext uri="{FF2B5EF4-FFF2-40B4-BE49-F238E27FC236}">
                <a16:creationId xmlns:a16="http://schemas.microsoft.com/office/drawing/2014/main" id="{24EB5E7A-EDB2-454E-97C4-E383048F3FEC}"/>
              </a:ext>
            </a:extLst>
          </p:cNvPr>
          <p:cNvSpPr>
            <a:spLocks noGrp="1"/>
          </p:cNvSpPr>
          <p:nvPr>
            <p:ph type="body" sz="quarter" idx="20" hasCustomPrompt="1"/>
          </p:nvPr>
        </p:nvSpPr>
        <p:spPr>
          <a:xfrm>
            <a:off x="4252912" y="3509962"/>
            <a:ext cx="1440000" cy="108000"/>
          </a:xfrm>
          <a:prstGeom prst="rect">
            <a:avLst/>
          </a:prstGeom>
        </p:spPr>
        <p:txBody>
          <a:bodyPr lIns="0" tIns="0" rIns="0" bIns="0" anchor="ctr"/>
          <a:lstStyle>
            <a:lvl1pPr marL="0" indent="0">
              <a:buNone/>
              <a:defRPr lang="fr-FR" sz="8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Compétence 1</a:t>
            </a:r>
          </a:p>
        </p:txBody>
      </p:sp>
      <p:sp>
        <p:nvSpPr>
          <p:cNvPr id="129" name="Espace réservé du texte 5">
            <a:extLst>
              <a:ext uri="{FF2B5EF4-FFF2-40B4-BE49-F238E27FC236}">
                <a16:creationId xmlns:a16="http://schemas.microsoft.com/office/drawing/2014/main" id="{6E9C772D-A2E3-4A9A-B2F9-2E4319A0344F}"/>
              </a:ext>
            </a:extLst>
          </p:cNvPr>
          <p:cNvSpPr>
            <a:spLocks noGrp="1"/>
          </p:cNvSpPr>
          <p:nvPr>
            <p:ph type="body" sz="quarter" idx="21" hasCustomPrompt="1"/>
          </p:nvPr>
        </p:nvSpPr>
        <p:spPr>
          <a:xfrm>
            <a:off x="4252912" y="4419600"/>
            <a:ext cx="1440000" cy="108000"/>
          </a:xfrm>
          <a:prstGeom prst="rect">
            <a:avLst/>
          </a:prstGeom>
        </p:spPr>
        <p:txBody>
          <a:bodyPr lIns="0" tIns="0" rIns="0" bIns="0" anchor="ctr"/>
          <a:lstStyle>
            <a:lvl1pPr marL="0" indent="0">
              <a:buNone/>
              <a:defRPr lang="fr-FR" sz="8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Compétence 4</a:t>
            </a:r>
          </a:p>
        </p:txBody>
      </p:sp>
      <p:sp>
        <p:nvSpPr>
          <p:cNvPr id="130" name="Espace réservé du texte 5">
            <a:extLst>
              <a:ext uri="{FF2B5EF4-FFF2-40B4-BE49-F238E27FC236}">
                <a16:creationId xmlns:a16="http://schemas.microsoft.com/office/drawing/2014/main" id="{1A611F66-4D54-49FB-A63A-F61341B159F3}"/>
              </a:ext>
            </a:extLst>
          </p:cNvPr>
          <p:cNvSpPr>
            <a:spLocks noGrp="1"/>
          </p:cNvSpPr>
          <p:nvPr>
            <p:ph type="body" sz="quarter" idx="22" hasCustomPrompt="1"/>
          </p:nvPr>
        </p:nvSpPr>
        <p:spPr>
          <a:xfrm>
            <a:off x="4252912" y="4116387"/>
            <a:ext cx="1440000" cy="108000"/>
          </a:xfrm>
          <a:prstGeom prst="rect">
            <a:avLst/>
          </a:prstGeom>
        </p:spPr>
        <p:txBody>
          <a:bodyPr lIns="0" tIns="0" rIns="0" bIns="0" anchor="ctr"/>
          <a:lstStyle>
            <a:lvl1pPr marL="0" indent="0">
              <a:buNone/>
              <a:defRPr lang="fr-FR" sz="8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Compétence 3</a:t>
            </a:r>
          </a:p>
        </p:txBody>
      </p:sp>
      <p:sp>
        <p:nvSpPr>
          <p:cNvPr id="131" name="Espace réservé du texte 5">
            <a:extLst>
              <a:ext uri="{FF2B5EF4-FFF2-40B4-BE49-F238E27FC236}">
                <a16:creationId xmlns:a16="http://schemas.microsoft.com/office/drawing/2014/main" id="{DAF608A0-7AF7-4E5E-8F36-CFADA99837C2}"/>
              </a:ext>
            </a:extLst>
          </p:cNvPr>
          <p:cNvSpPr>
            <a:spLocks noGrp="1"/>
          </p:cNvSpPr>
          <p:nvPr>
            <p:ph type="body" sz="quarter" idx="23" hasCustomPrompt="1"/>
          </p:nvPr>
        </p:nvSpPr>
        <p:spPr>
          <a:xfrm>
            <a:off x="4252912" y="3813175"/>
            <a:ext cx="1440000" cy="108000"/>
          </a:xfrm>
          <a:prstGeom prst="rect">
            <a:avLst/>
          </a:prstGeom>
        </p:spPr>
        <p:txBody>
          <a:bodyPr lIns="0" tIns="0" rIns="0" bIns="0" anchor="ctr"/>
          <a:lstStyle>
            <a:lvl1pPr marL="0" indent="0">
              <a:buNone/>
              <a:defRPr lang="fr-FR" sz="8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Compétence 2</a:t>
            </a:r>
          </a:p>
        </p:txBody>
      </p:sp>
      <p:sp>
        <p:nvSpPr>
          <p:cNvPr id="133" name="Espace réservé du texte 5">
            <a:extLst>
              <a:ext uri="{FF2B5EF4-FFF2-40B4-BE49-F238E27FC236}">
                <a16:creationId xmlns:a16="http://schemas.microsoft.com/office/drawing/2014/main" id="{62CA9A97-ED68-4979-8F5C-A7D8A6C1047E}"/>
              </a:ext>
            </a:extLst>
          </p:cNvPr>
          <p:cNvSpPr>
            <a:spLocks noGrp="1"/>
          </p:cNvSpPr>
          <p:nvPr>
            <p:ph type="body" sz="quarter" idx="24" hasCustomPrompt="1"/>
          </p:nvPr>
        </p:nvSpPr>
        <p:spPr>
          <a:xfrm>
            <a:off x="6592887" y="3386137"/>
            <a:ext cx="360000" cy="180000"/>
          </a:xfrm>
          <a:prstGeom prst="rect">
            <a:avLst/>
          </a:prstGeom>
        </p:spPr>
        <p:txBody>
          <a:bodyPr lIns="0" tIns="0" rIns="0" bIns="0" anchor="ctr"/>
          <a:lstStyle>
            <a:lvl1pPr marL="0" indent="0" algn="ctr">
              <a:buNone/>
              <a:defRPr lang="fr-FR" sz="11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XX%</a:t>
            </a:r>
          </a:p>
        </p:txBody>
      </p:sp>
      <p:sp>
        <p:nvSpPr>
          <p:cNvPr id="134" name="Espace réservé du texte 5">
            <a:extLst>
              <a:ext uri="{FF2B5EF4-FFF2-40B4-BE49-F238E27FC236}">
                <a16:creationId xmlns:a16="http://schemas.microsoft.com/office/drawing/2014/main" id="{CA2F0A20-6F70-4294-83A3-775D67428088}"/>
              </a:ext>
            </a:extLst>
          </p:cNvPr>
          <p:cNvSpPr>
            <a:spLocks noGrp="1"/>
          </p:cNvSpPr>
          <p:nvPr>
            <p:ph type="body" sz="quarter" idx="25" hasCustomPrompt="1"/>
          </p:nvPr>
        </p:nvSpPr>
        <p:spPr>
          <a:xfrm>
            <a:off x="6592887" y="3689350"/>
            <a:ext cx="360000" cy="180000"/>
          </a:xfrm>
          <a:prstGeom prst="rect">
            <a:avLst/>
          </a:prstGeom>
        </p:spPr>
        <p:txBody>
          <a:bodyPr lIns="0" tIns="0" rIns="0" bIns="0" anchor="ctr"/>
          <a:lstStyle>
            <a:lvl1pPr marL="0" indent="0" algn="ctr">
              <a:buNone/>
              <a:defRPr lang="fr-FR" sz="11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XX%</a:t>
            </a:r>
          </a:p>
        </p:txBody>
      </p:sp>
      <p:sp>
        <p:nvSpPr>
          <p:cNvPr id="136" name="Espace réservé du texte 5">
            <a:extLst>
              <a:ext uri="{FF2B5EF4-FFF2-40B4-BE49-F238E27FC236}">
                <a16:creationId xmlns:a16="http://schemas.microsoft.com/office/drawing/2014/main" id="{704C1187-01B3-4472-81A0-820FD9EC3303}"/>
              </a:ext>
            </a:extLst>
          </p:cNvPr>
          <p:cNvSpPr>
            <a:spLocks noGrp="1"/>
          </p:cNvSpPr>
          <p:nvPr>
            <p:ph type="body" sz="quarter" idx="27" hasCustomPrompt="1"/>
          </p:nvPr>
        </p:nvSpPr>
        <p:spPr>
          <a:xfrm>
            <a:off x="6592887" y="4247537"/>
            <a:ext cx="360000" cy="180000"/>
          </a:xfrm>
          <a:prstGeom prst="rect">
            <a:avLst/>
          </a:prstGeom>
        </p:spPr>
        <p:txBody>
          <a:bodyPr lIns="0" tIns="0" rIns="0" bIns="0" anchor="ctr"/>
          <a:lstStyle>
            <a:lvl1pPr marL="0" indent="0" algn="ctr">
              <a:buNone/>
              <a:defRPr lang="fr-FR" sz="11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XX%</a:t>
            </a:r>
          </a:p>
        </p:txBody>
      </p:sp>
      <p:sp>
        <p:nvSpPr>
          <p:cNvPr id="137" name="Espace réservé du texte 5">
            <a:extLst>
              <a:ext uri="{FF2B5EF4-FFF2-40B4-BE49-F238E27FC236}">
                <a16:creationId xmlns:a16="http://schemas.microsoft.com/office/drawing/2014/main" id="{AF8FEB33-0DAF-488D-8E2E-390BFCF5C55E}"/>
              </a:ext>
            </a:extLst>
          </p:cNvPr>
          <p:cNvSpPr>
            <a:spLocks noGrp="1"/>
          </p:cNvSpPr>
          <p:nvPr>
            <p:ph type="body" sz="quarter" idx="26" hasCustomPrompt="1"/>
          </p:nvPr>
        </p:nvSpPr>
        <p:spPr>
          <a:xfrm>
            <a:off x="6592887" y="3974487"/>
            <a:ext cx="360000" cy="180000"/>
          </a:xfrm>
          <a:prstGeom prst="rect">
            <a:avLst/>
          </a:prstGeom>
        </p:spPr>
        <p:txBody>
          <a:bodyPr lIns="0" tIns="0" rIns="0" bIns="0" anchor="ctr"/>
          <a:lstStyle>
            <a:lvl1pPr marL="0" indent="0" algn="ctr">
              <a:buNone/>
              <a:defRPr lang="fr-FR" sz="11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XX%</a:t>
            </a:r>
          </a:p>
        </p:txBody>
      </p:sp>
      <p:sp>
        <p:nvSpPr>
          <p:cNvPr id="101" name="Rectangle 100">
            <a:extLst>
              <a:ext uri="{FF2B5EF4-FFF2-40B4-BE49-F238E27FC236}">
                <a16:creationId xmlns:a16="http://schemas.microsoft.com/office/drawing/2014/main" id="{7BB20C52-0C43-4145-BC3E-3E0B072FBCB1}"/>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2" name="Groupe 101">
            <a:extLst>
              <a:ext uri="{FF2B5EF4-FFF2-40B4-BE49-F238E27FC236}">
                <a16:creationId xmlns:a16="http://schemas.microsoft.com/office/drawing/2014/main" id="{4CBE4C99-CD45-46B1-8B6B-521F8935C8EC}"/>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103" name="Groupe 102">
              <a:extLst>
                <a:ext uri="{FF2B5EF4-FFF2-40B4-BE49-F238E27FC236}">
                  <a16:creationId xmlns:a16="http://schemas.microsoft.com/office/drawing/2014/main" id="{E6012F59-A274-4B18-96F5-E93DE2FD5C84}"/>
                </a:ext>
              </a:extLst>
            </p:cNvPr>
            <p:cNvGrpSpPr/>
            <p:nvPr/>
          </p:nvGrpSpPr>
          <p:grpSpPr>
            <a:xfrm>
              <a:off x="2068690" y="2199801"/>
              <a:ext cx="183904" cy="206829"/>
              <a:chOff x="2068690" y="2199801"/>
              <a:chExt cx="183904" cy="206829"/>
            </a:xfrm>
            <a:grpFill/>
          </p:grpSpPr>
          <p:sp>
            <p:nvSpPr>
              <p:cNvPr id="169" name="Freeform 50">
                <a:extLst>
                  <a:ext uri="{FF2B5EF4-FFF2-40B4-BE49-F238E27FC236}">
                    <a16:creationId xmlns:a16="http://schemas.microsoft.com/office/drawing/2014/main" id="{E5DA5ADA-DDE2-4626-994B-1DFF9614E8A1}"/>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0" name="Freeform 51">
                <a:extLst>
                  <a:ext uri="{FF2B5EF4-FFF2-40B4-BE49-F238E27FC236}">
                    <a16:creationId xmlns:a16="http://schemas.microsoft.com/office/drawing/2014/main" id="{BCB440F1-F16F-46B4-9F1B-FBF285598DB0}"/>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1" name="Freeform 52">
                <a:extLst>
                  <a:ext uri="{FF2B5EF4-FFF2-40B4-BE49-F238E27FC236}">
                    <a16:creationId xmlns:a16="http://schemas.microsoft.com/office/drawing/2014/main" id="{02220277-4CC4-4143-A978-949D1BAB5AEE}"/>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2" name="Freeform 53">
                <a:extLst>
                  <a:ext uri="{FF2B5EF4-FFF2-40B4-BE49-F238E27FC236}">
                    <a16:creationId xmlns:a16="http://schemas.microsoft.com/office/drawing/2014/main" id="{7AD14CAB-8957-4AF2-AEFD-1FF5558CAB3B}"/>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3" name="Freeform 54">
                <a:extLst>
                  <a:ext uri="{FF2B5EF4-FFF2-40B4-BE49-F238E27FC236}">
                    <a16:creationId xmlns:a16="http://schemas.microsoft.com/office/drawing/2014/main" id="{4435F2D4-E0DC-4CEC-8860-40A37FB5A74F}"/>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4" name="Freeform 55">
                <a:extLst>
                  <a:ext uri="{FF2B5EF4-FFF2-40B4-BE49-F238E27FC236}">
                    <a16:creationId xmlns:a16="http://schemas.microsoft.com/office/drawing/2014/main" id="{BDE54124-C420-42B9-8130-892110FBD068}"/>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5" name="Freeform 56">
                <a:extLst>
                  <a:ext uri="{FF2B5EF4-FFF2-40B4-BE49-F238E27FC236}">
                    <a16:creationId xmlns:a16="http://schemas.microsoft.com/office/drawing/2014/main" id="{90001E4B-472F-4806-B661-9CAE2EB61211}"/>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6" name="Freeform 57">
                <a:extLst>
                  <a:ext uri="{FF2B5EF4-FFF2-40B4-BE49-F238E27FC236}">
                    <a16:creationId xmlns:a16="http://schemas.microsoft.com/office/drawing/2014/main" id="{EF909C31-2147-4AC9-A10D-F5E9466CDEF4}"/>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04" name="Groupe 103">
              <a:extLst>
                <a:ext uri="{FF2B5EF4-FFF2-40B4-BE49-F238E27FC236}">
                  <a16:creationId xmlns:a16="http://schemas.microsoft.com/office/drawing/2014/main" id="{1F1F86F0-4C87-4984-BCEF-041958C0485C}"/>
                </a:ext>
              </a:extLst>
            </p:cNvPr>
            <p:cNvGrpSpPr/>
            <p:nvPr/>
          </p:nvGrpSpPr>
          <p:grpSpPr>
            <a:xfrm>
              <a:off x="2426903" y="2210743"/>
              <a:ext cx="160983" cy="175045"/>
              <a:chOff x="2426903" y="2210743"/>
              <a:chExt cx="160983" cy="175045"/>
            </a:xfrm>
            <a:grpFill/>
          </p:grpSpPr>
          <p:sp>
            <p:nvSpPr>
              <p:cNvPr id="166" name="Freeform 59">
                <a:extLst>
                  <a:ext uri="{FF2B5EF4-FFF2-40B4-BE49-F238E27FC236}">
                    <a16:creationId xmlns:a16="http://schemas.microsoft.com/office/drawing/2014/main" id="{D93B2665-9207-491B-9571-7CFE9B4CC695}"/>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7" name="Freeform 60">
                <a:extLst>
                  <a:ext uri="{FF2B5EF4-FFF2-40B4-BE49-F238E27FC236}">
                    <a16:creationId xmlns:a16="http://schemas.microsoft.com/office/drawing/2014/main" id="{DDAF5457-F3D1-47BD-9B9A-954B2985F762}"/>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8" name="Freeform 61">
                <a:extLst>
                  <a:ext uri="{FF2B5EF4-FFF2-40B4-BE49-F238E27FC236}">
                    <a16:creationId xmlns:a16="http://schemas.microsoft.com/office/drawing/2014/main" id="{38619E41-B83E-442C-AC8A-913D13A4EFA2}"/>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05" name="Groupe 104">
              <a:extLst>
                <a:ext uri="{FF2B5EF4-FFF2-40B4-BE49-F238E27FC236}">
                  <a16:creationId xmlns:a16="http://schemas.microsoft.com/office/drawing/2014/main" id="{6B58C661-C8F4-4164-A5E5-6C02FB19AC48}"/>
                </a:ext>
              </a:extLst>
            </p:cNvPr>
            <p:cNvGrpSpPr/>
            <p:nvPr/>
          </p:nvGrpSpPr>
          <p:grpSpPr>
            <a:xfrm>
              <a:off x="2726248" y="2211264"/>
              <a:ext cx="180777" cy="167233"/>
              <a:chOff x="2726248" y="2211264"/>
              <a:chExt cx="180777" cy="167233"/>
            </a:xfrm>
            <a:grpFill/>
          </p:grpSpPr>
          <p:sp>
            <p:nvSpPr>
              <p:cNvPr id="161" name="Freeform 63">
                <a:extLst>
                  <a:ext uri="{FF2B5EF4-FFF2-40B4-BE49-F238E27FC236}">
                    <a16:creationId xmlns:a16="http://schemas.microsoft.com/office/drawing/2014/main" id="{769FA73F-40CB-49D0-AAB4-55AB000C2C45}"/>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2" name="Freeform 64">
                <a:extLst>
                  <a:ext uri="{FF2B5EF4-FFF2-40B4-BE49-F238E27FC236}">
                    <a16:creationId xmlns:a16="http://schemas.microsoft.com/office/drawing/2014/main" id="{9B8169A3-643A-465A-9098-2E56653E4647}"/>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3" name="Freeform 65">
                <a:extLst>
                  <a:ext uri="{FF2B5EF4-FFF2-40B4-BE49-F238E27FC236}">
                    <a16:creationId xmlns:a16="http://schemas.microsoft.com/office/drawing/2014/main" id="{04A78631-4E95-4CAB-9504-A0C9E492F1EB}"/>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4" name="Freeform 66">
                <a:extLst>
                  <a:ext uri="{FF2B5EF4-FFF2-40B4-BE49-F238E27FC236}">
                    <a16:creationId xmlns:a16="http://schemas.microsoft.com/office/drawing/2014/main" id="{562B3165-8A7C-40F6-B661-D025B9A26452}"/>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5" name="Freeform 67">
                <a:extLst>
                  <a:ext uri="{FF2B5EF4-FFF2-40B4-BE49-F238E27FC236}">
                    <a16:creationId xmlns:a16="http://schemas.microsoft.com/office/drawing/2014/main" id="{618E9C61-23CF-4F1A-B0F1-86C4C0DED6AB}"/>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06" name="Groupe 105">
              <a:extLst>
                <a:ext uri="{FF2B5EF4-FFF2-40B4-BE49-F238E27FC236}">
                  <a16:creationId xmlns:a16="http://schemas.microsoft.com/office/drawing/2014/main" id="{B2BE6330-29F3-43C4-B1EF-E3BB090D151F}"/>
                </a:ext>
              </a:extLst>
            </p:cNvPr>
            <p:cNvGrpSpPr/>
            <p:nvPr/>
          </p:nvGrpSpPr>
          <p:grpSpPr>
            <a:xfrm>
              <a:off x="3063621" y="2213346"/>
              <a:ext cx="162545" cy="159938"/>
              <a:chOff x="3063621" y="2213346"/>
              <a:chExt cx="162545" cy="159938"/>
            </a:xfrm>
            <a:grpFill/>
          </p:grpSpPr>
          <p:sp>
            <p:nvSpPr>
              <p:cNvPr id="157" name="Freeform 69">
                <a:extLst>
                  <a:ext uri="{FF2B5EF4-FFF2-40B4-BE49-F238E27FC236}">
                    <a16:creationId xmlns:a16="http://schemas.microsoft.com/office/drawing/2014/main" id="{B22DA70F-CF8B-498E-B0DB-09C81ACC84CE}"/>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8" name="Freeform 70">
                <a:extLst>
                  <a:ext uri="{FF2B5EF4-FFF2-40B4-BE49-F238E27FC236}">
                    <a16:creationId xmlns:a16="http://schemas.microsoft.com/office/drawing/2014/main" id="{80061686-9A10-4C04-9F44-BBA0CA65B97B}"/>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9" name="Freeform 71">
                <a:extLst>
                  <a:ext uri="{FF2B5EF4-FFF2-40B4-BE49-F238E27FC236}">
                    <a16:creationId xmlns:a16="http://schemas.microsoft.com/office/drawing/2014/main" id="{6B711A55-FDFC-4F2F-957F-4B1B9D6A8CA4}"/>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0" name="Freeform 72">
                <a:extLst>
                  <a:ext uri="{FF2B5EF4-FFF2-40B4-BE49-F238E27FC236}">
                    <a16:creationId xmlns:a16="http://schemas.microsoft.com/office/drawing/2014/main" id="{FABC0924-56BF-48EC-8CA8-5943B3228471}"/>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07" name="Groupe 106">
              <a:extLst>
                <a:ext uri="{FF2B5EF4-FFF2-40B4-BE49-F238E27FC236}">
                  <a16:creationId xmlns:a16="http://schemas.microsoft.com/office/drawing/2014/main" id="{B66AA9D4-E559-4971-AB2E-DB92C2BC46B4}"/>
                </a:ext>
              </a:extLst>
            </p:cNvPr>
            <p:cNvGrpSpPr/>
            <p:nvPr/>
          </p:nvGrpSpPr>
          <p:grpSpPr>
            <a:xfrm>
              <a:off x="3394745" y="2196155"/>
              <a:ext cx="155771" cy="207870"/>
              <a:chOff x="3394745" y="2196155"/>
              <a:chExt cx="155771" cy="207870"/>
            </a:xfrm>
            <a:grpFill/>
          </p:grpSpPr>
          <p:sp>
            <p:nvSpPr>
              <p:cNvPr id="149" name="Freeform 74">
                <a:extLst>
                  <a:ext uri="{FF2B5EF4-FFF2-40B4-BE49-F238E27FC236}">
                    <a16:creationId xmlns:a16="http://schemas.microsoft.com/office/drawing/2014/main" id="{C09E96FE-733E-4065-88E8-7C738C4588C2}"/>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0" name="Freeform 75">
                <a:extLst>
                  <a:ext uri="{FF2B5EF4-FFF2-40B4-BE49-F238E27FC236}">
                    <a16:creationId xmlns:a16="http://schemas.microsoft.com/office/drawing/2014/main" id="{C8F5A026-8744-4F08-90F5-30E9C3A81BF4}"/>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1" name="Freeform 76">
                <a:extLst>
                  <a:ext uri="{FF2B5EF4-FFF2-40B4-BE49-F238E27FC236}">
                    <a16:creationId xmlns:a16="http://schemas.microsoft.com/office/drawing/2014/main" id="{FDEF4E7F-0DEE-4892-8CCE-6069DC29842E}"/>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2" name="Freeform 77">
                <a:extLst>
                  <a:ext uri="{FF2B5EF4-FFF2-40B4-BE49-F238E27FC236}">
                    <a16:creationId xmlns:a16="http://schemas.microsoft.com/office/drawing/2014/main" id="{8F0FF80E-15E6-495F-BAE0-B35544C879F5}"/>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3" name="Freeform 78">
                <a:extLst>
                  <a:ext uri="{FF2B5EF4-FFF2-40B4-BE49-F238E27FC236}">
                    <a16:creationId xmlns:a16="http://schemas.microsoft.com/office/drawing/2014/main" id="{83EEF08C-7FB8-4FDD-9F4F-B426D10D7C23}"/>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4" name="Freeform 79">
                <a:extLst>
                  <a:ext uri="{FF2B5EF4-FFF2-40B4-BE49-F238E27FC236}">
                    <a16:creationId xmlns:a16="http://schemas.microsoft.com/office/drawing/2014/main" id="{C7E14C60-8133-4C61-B009-9091228B8CC1}"/>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5" name="Freeform 80">
                <a:extLst>
                  <a:ext uri="{FF2B5EF4-FFF2-40B4-BE49-F238E27FC236}">
                    <a16:creationId xmlns:a16="http://schemas.microsoft.com/office/drawing/2014/main" id="{207B45B3-D9F0-4AD3-8F93-E5F73BC8A47A}"/>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6" name="Freeform 81">
                <a:extLst>
                  <a:ext uri="{FF2B5EF4-FFF2-40B4-BE49-F238E27FC236}">
                    <a16:creationId xmlns:a16="http://schemas.microsoft.com/office/drawing/2014/main" id="{5D422C58-FFE7-4625-8423-2AA529941AB3}"/>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108" name="Forme libre : forme 107">
              <a:extLst>
                <a:ext uri="{FF2B5EF4-FFF2-40B4-BE49-F238E27FC236}">
                  <a16:creationId xmlns:a16="http://schemas.microsoft.com/office/drawing/2014/main" id="{D2A2A4CC-2D88-4C9A-A163-7044D00B3208}"/>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109" name="Groupe 108">
              <a:extLst>
                <a:ext uri="{FF2B5EF4-FFF2-40B4-BE49-F238E27FC236}">
                  <a16:creationId xmlns:a16="http://schemas.microsoft.com/office/drawing/2014/main" id="{429F52DE-055E-4F2C-8E19-42EFCF701915}"/>
                </a:ext>
              </a:extLst>
            </p:cNvPr>
            <p:cNvGrpSpPr/>
            <p:nvPr/>
          </p:nvGrpSpPr>
          <p:grpSpPr>
            <a:xfrm>
              <a:off x="4050739" y="2227934"/>
              <a:ext cx="150563" cy="163061"/>
              <a:chOff x="4050739" y="2227934"/>
              <a:chExt cx="150563" cy="163061"/>
            </a:xfrm>
            <a:grpFill/>
          </p:grpSpPr>
          <p:sp>
            <p:nvSpPr>
              <p:cNvPr id="117" name="Freeform 86">
                <a:extLst>
                  <a:ext uri="{FF2B5EF4-FFF2-40B4-BE49-F238E27FC236}">
                    <a16:creationId xmlns:a16="http://schemas.microsoft.com/office/drawing/2014/main" id="{3CF71D29-C1E1-4770-8FA4-FCCD3CACED06}"/>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Oval 87">
                <a:extLst>
                  <a:ext uri="{FF2B5EF4-FFF2-40B4-BE49-F238E27FC236}">
                    <a16:creationId xmlns:a16="http://schemas.microsoft.com/office/drawing/2014/main" id="{2EF98ADC-5688-475F-BC20-8114B1E11062}"/>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88">
                <a:extLst>
                  <a:ext uri="{FF2B5EF4-FFF2-40B4-BE49-F238E27FC236}">
                    <a16:creationId xmlns:a16="http://schemas.microsoft.com/office/drawing/2014/main" id="{C54F800B-D44C-4139-B82D-510BD68080CA}"/>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Oval 89">
                <a:extLst>
                  <a:ext uri="{FF2B5EF4-FFF2-40B4-BE49-F238E27FC236}">
                    <a16:creationId xmlns:a16="http://schemas.microsoft.com/office/drawing/2014/main" id="{96362555-1DDE-4A45-8327-2B6F1F71E0E0}"/>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90">
                <a:extLst>
                  <a:ext uri="{FF2B5EF4-FFF2-40B4-BE49-F238E27FC236}">
                    <a16:creationId xmlns:a16="http://schemas.microsoft.com/office/drawing/2014/main" id="{335173C8-30C2-4E02-84A0-336638F43CEF}"/>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8" name="Oval 91">
                <a:extLst>
                  <a:ext uri="{FF2B5EF4-FFF2-40B4-BE49-F238E27FC236}">
                    <a16:creationId xmlns:a16="http://schemas.microsoft.com/office/drawing/2014/main" id="{5F00EC8E-6235-48DA-9E91-E549EF6CB78E}"/>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9" name="Freeform 92">
                <a:extLst>
                  <a:ext uri="{FF2B5EF4-FFF2-40B4-BE49-F238E27FC236}">
                    <a16:creationId xmlns:a16="http://schemas.microsoft.com/office/drawing/2014/main" id="{B1C5E134-2711-46DB-8265-F3EF4EE89E56}"/>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0" name="Oval 93">
                <a:extLst>
                  <a:ext uri="{FF2B5EF4-FFF2-40B4-BE49-F238E27FC236}">
                    <a16:creationId xmlns:a16="http://schemas.microsoft.com/office/drawing/2014/main" id="{547C6083-3058-495E-9812-48F3094CA92B}"/>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1" name="Freeform 94">
                <a:extLst>
                  <a:ext uri="{FF2B5EF4-FFF2-40B4-BE49-F238E27FC236}">
                    <a16:creationId xmlns:a16="http://schemas.microsoft.com/office/drawing/2014/main" id="{ECE84669-0A82-4689-9A76-08F423C778B6}"/>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2" name="Oval 95">
                <a:extLst>
                  <a:ext uri="{FF2B5EF4-FFF2-40B4-BE49-F238E27FC236}">
                    <a16:creationId xmlns:a16="http://schemas.microsoft.com/office/drawing/2014/main" id="{5BA529EC-A112-4585-A1C8-DCAFF10EBF53}"/>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3" name="Freeform 96">
                <a:extLst>
                  <a:ext uri="{FF2B5EF4-FFF2-40B4-BE49-F238E27FC236}">
                    <a16:creationId xmlns:a16="http://schemas.microsoft.com/office/drawing/2014/main" id="{69C59A4F-A576-4DD8-BB82-0936F549E76F}"/>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4" name="Freeform 97">
                <a:extLst>
                  <a:ext uri="{FF2B5EF4-FFF2-40B4-BE49-F238E27FC236}">
                    <a16:creationId xmlns:a16="http://schemas.microsoft.com/office/drawing/2014/main" id="{F6FBED2E-7650-4F8F-A482-B581796C709D}"/>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5" name="Freeform 98">
                <a:extLst>
                  <a:ext uri="{FF2B5EF4-FFF2-40B4-BE49-F238E27FC236}">
                    <a16:creationId xmlns:a16="http://schemas.microsoft.com/office/drawing/2014/main" id="{9182C2DD-BF3B-4F34-8411-35B9525ABCB0}"/>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6" name="Freeform 99">
                <a:extLst>
                  <a:ext uri="{FF2B5EF4-FFF2-40B4-BE49-F238E27FC236}">
                    <a16:creationId xmlns:a16="http://schemas.microsoft.com/office/drawing/2014/main" id="{A9F83D18-8DBD-45E0-8A5C-8E201FE71EF9}"/>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7" name="Freeform 100">
                <a:extLst>
                  <a:ext uri="{FF2B5EF4-FFF2-40B4-BE49-F238E27FC236}">
                    <a16:creationId xmlns:a16="http://schemas.microsoft.com/office/drawing/2014/main" id="{E35FFB2C-6EFC-4FCC-ABC8-882B4790082A}"/>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8" name="Freeform 101">
                <a:extLst>
                  <a:ext uri="{FF2B5EF4-FFF2-40B4-BE49-F238E27FC236}">
                    <a16:creationId xmlns:a16="http://schemas.microsoft.com/office/drawing/2014/main" id="{D26985ED-861D-46F3-96C5-4BAB8759DE37}"/>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10" name="Groupe 109">
              <a:extLst>
                <a:ext uri="{FF2B5EF4-FFF2-40B4-BE49-F238E27FC236}">
                  <a16:creationId xmlns:a16="http://schemas.microsoft.com/office/drawing/2014/main" id="{C4AC132C-EAAF-4B4C-A464-913FBF10F522}"/>
                </a:ext>
              </a:extLst>
            </p:cNvPr>
            <p:cNvGrpSpPr/>
            <p:nvPr/>
          </p:nvGrpSpPr>
          <p:grpSpPr>
            <a:xfrm>
              <a:off x="4368323" y="2228456"/>
              <a:ext cx="168794" cy="160979"/>
              <a:chOff x="4368323" y="2228456"/>
              <a:chExt cx="168794" cy="160979"/>
            </a:xfrm>
            <a:grpFill/>
          </p:grpSpPr>
          <p:sp>
            <p:nvSpPr>
              <p:cNvPr id="111" name="Freeform 103">
                <a:extLst>
                  <a:ext uri="{FF2B5EF4-FFF2-40B4-BE49-F238E27FC236}">
                    <a16:creationId xmlns:a16="http://schemas.microsoft.com/office/drawing/2014/main" id="{EF9BF8D6-AC35-4D04-92E2-2A4E0AD95FAF}"/>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104">
                <a:extLst>
                  <a:ext uri="{FF2B5EF4-FFF2-40B4-BE49-F238E27FC236}">
                    <a16:creationId xmlns:a16="http://schemas.microsoft.com/office/drawing/2014/main" id="{F5DAFDDF-BAC2-4F3C-8510-2824E57E0825}"/>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105">
                <a:extLst>
                  <a:ext uri="{FF2B5EF4-FFF2-40B4-BE49-F238E27FC236}">
                    <a16:creationId xmlns:a16="http://schemas.microsoft.com/office/drawing/2014/main" id="{F8150132-2448-475A-B0BF-C0007F06313F}"/>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106">
                <a:extLst>
                  <a:ext uri="{FF2B5EF4-FFF2-40B4-BE49-F238E27FC236}">
                    <a16:creationId xmlns:a16="http://schemas.microsoft.com/office/drawing/2014/main" id="{47AE40A1-F41B-4CE4-B173-A350FF5E98C9}"/>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107">
                <a:extLst>
                  <a:ext uri="{FF2B5EF4-FFF2-40B4-BE49-F238E27FC236}">
                    <a16:creationId xmlns:a16="http://schemas.microsoft.com/office/drawing/2014/main" id="{9D19FE69-4D17-4035-BDB0-6BAD330C2863}"/>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77" name="TextBox 26">
            <a:extLst>
              <a:ext uri="{FF2B5EF4-FFF2-40B4-BE49-F238E27FC236}">
                <a16:creationId xmlns:a16="http://schemas.microsoft.com/office/drawing/2014/main" id="{B3BAD75B-E01A-4EFB-ADF6-BB9845FEFBED}"/>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78" name="TextBox 4">
            <a:extLst>
              <a:ext uri="{FF2B5EF4-FFF2-40B4-BE49-F238E27FC236}">
                <a16:creationId xmlns:a16="http://schemas.microsoft.com/office/drawing/2014/main" id="{C4237B02-5F63-43D2-A8BF-C436FF57F2B7}"/>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405913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left)">
                                      <p:cBhvr>
                                        <p:cTn id="7" dur="500"/>
                                        <p:tgtEl>
                                          <p:spTgt spid="9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0"/>
                                        </p:tgtEl>
                                        <p:attrNameLst>
                                          <p:attrName>style.visibility</p:attrName>
                                        </p:attrNameLst>
                                      </p:cBhvr>
                                      <p:to>
                                        <p:strVal val="visible"/>
                                      </p:to>
                                    </p:set>
                                    <p:animEffect transition="in" filter="fade">
                                      <p:cBhvr>
                                        <p:cTn id="11" dur="500"/>
                                        <p:tgtEl>
                                          <p:spTgt spid="100"/>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177"/>
                                        </p:tgtEl>
                                        <p:attrNameLst>
                                          <p:attrName>style.visibility</p:attrName>
                                        </p:attrNameLst>
                                      </p:cBhvr>
                                      <p:to>
                                        <p:strVal val="visible"/>
                                      </p:to>
                                    </p:set>
                                    <p:anim calcmode="lin" valueType="num">
                                      <p:cBhvr>
                                        <p:cTn id="14" dur="500" fill="hold"/>
                                        <p:tgtEl>
                                          <p:spTgt spid="177"/>
                                        </p:tgtEl>
                                        <p:attrNameLst>
                                          <p:attrName>ppt_w</p:attrName>
                                        </p:attrNameLst>
                                      </p:cBhvr>
                                      <p:tavLst>
                                        <p:tav tm="0">
                                          <p:val>
                                            <p:fltVal val="0"/>
                                          </p:val>
                                        </p:tav>
                                        <p:tav tm="100000">
                                          <p:val>
                                            <p:strVal val="#ppt_w"/>
                                          </p:val>
                                        </p:tav>
                                      </p:tavLst>
                                    </p:anim>
                                    <p:anim calcmode="lin" valueType="num">
                                      <p:cBhvr>
                                        <p:cTn id="15" dur="500" fill="hold"/>
                                        <p:tgtEl>
                                          <p:spTgt spid="177"/>
                                        </p:tgtEl>
                                        <p:attrNameLst>
                                          <p:attrName>ppt_h</p:attrName>
                                        </p:attrNameLst>
                                      </p:cBhvr>
                                      <p:tavLst>
                                        <p:tav tm="0">
                                          <p:val>
                                            <p:fltVal val="0"/>
                                          </p:val>
                                        </p:tav>
                                        <p:tav tm="100000">
                                          <p:val>
                                            <p:strVal val="#ppt_h"/>
                                          </p:val>
                                        </p:tav>
                                      </p:tavLst>
                                    </p:anim>
                                    <p:animEffect transition="in" filter="fade">
                                      <p:cBhvr>
                                        <p:cTn id="16"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177" grpId="0"/>
    </p:bldLst>
  </p:timing>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44" name="Rectangle 143">
            <a:extLst>
              <a:ext uri="{FF2B5EF4-FFF2-40B4-BE49-F238E27FC236}">
                <a16:creationId xmlns:a16="http://schemas.microsoft.com/office/drawing/2014/main" id="{056375E7-B2F4-4D71-B0F1-9E62C7776E83}"/>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Présentez Vous!</a:t>
            </a:r>
          </a:p>
        </p:txBody>
      </p:sp>
      <p:sp>
        <p:nvSpPr>
          <p:cNvPr id="113" name="Forme libre : forme 112">
            <a:extLst>
              <a:ext uri="{FF2B5EF4-FFF2-40B4-BE49-F238E27FC236}">
                <a16:creationId xmlns:a16="http://schemas.microsoft.com/office/drawing/2014/main" id="{36766E7C-16CD-4BF0-BA8B-50FB0BF247EB}"/>
              </a:ext>
            </a:extLst>
          </p:cNvPr>
          <p:cNvSpPr>
            <a:spLocks/>
          </p:cNvSpPr>
          <p:nvPr userDrawn="1"/>
        </p:nvSpPr>
        <p:spPr bwMode="auto">
          <a:xfrm>
            <a:off x="7197494" y="1424940"/>
            <a:ext cx="1946505" cy="3718560"/>
          </a:xfrm>
          <a:custGeom>
            <a:avLst/>
            <a:gdLst>
              <a:gd name="connsiteX0" fmla="*/ 2407375 w 2519134"/>
              <a:gd name="connsiteY0" fmla="*/ 1663579 h 4812497"/>
              <a:gd name="connsiteX1" fmla="*/ 2410396 w 2519134"/>
              <a:gd name="connsiteY1" fmla="*/ 1663579 h 4812497"/>
              <a:gd name="connsiteX2" fmla="*/ 2411907 w 2519134"/>
              <a:gd name="connsiteY2" fmla="*/ 1663579 h 4812497"/>
              <a:gd name="connsiteX3" fmla="*/ 2416440 w 2519134"/>
              <a:gd name="connsiteY3" fmla="*/ 1663579 h 4812497"/>
              <a:gd name="connsiteX4" fmla="*/ 2417951 w 2519134"/>
              <a:gd name="connsiteY4" fmla="*/ 1663579 h 4812497"/>
              <a:gd name="connsiteX5" fmla="*/ 2446659 w 2519134"/>
              <a:gd name="connsiteY5" fmla="*/ 1668121 h 4812497"/>
              <a:gd name="connsiteX6" fmla="*/ 2466302 w 2519134"/>
              <a:gd name="connsiteY6" fmla="*/ 1672662 h 4812497"/>
              <a:gd name="connsiteX7" fmla="*/ 2470834 w 2519134"/>
              <a:gd name="connsiteY7" fmla="*/ 1675690 h 4812497"/>
              <a:gd name="connsiteX8" fmla="*/ 2472345 w 2519134"/>
              <a:gd name="connsiteY8" fmla="*/ 1675690 h 4812497"/>
              <a:gd name="connsiteX9" fmla="*/ 2472345 w 2519134"/>
              <a:gd name="connsiteY9" fmla="*/ 1677204 h 4812497"/>
              <a:gd name="connsiteX10" fmla="*/ 2475367 w 2519134"/>
              <a:gd name="connsiteY10" fmla="*/ 1674176 h 4812497"/>
              <a:gd name="connsiteX11" fmla="*/ 2485944 w 2519134"/>
              <a:gd name="connsiteY11" fmla="*/ 1677204 h 4812497"/>
              <a:gd name="connsiteX12" fmla="*/ 2505586 w 2519134"/>
              <a:gd name="connsiteY12" fmla="*/ 1689315 h 4812497"/>
              <a:gd name="connsiteX13" fmla="*/ 2516163 w 2519134"/>
              <a:gd name="connsiteY13" fmla="*/ 1701427 h 4812497"/>
              <a:gd name="connsiteX14" fmla="*/ 2516163 w 2519134"/>
              <a:gd name="connsiteY14" fmla="*/ 1702941 h 4812497"/>
              <a:gd name="connsiteX15" fmla="*/ 2504075 w 2519134"/>
              <a:gd name="connsiteY15" fmla="*/ 1721107 h 4812497"/>
              <a:gd name="connsiteX16" fmla="*/ 2434572 w 2519134"/>
              <a:gd name="connsiteY16" fmla="*/ 1736246 h 4812497"/>
              <a:gd name="connsiteX17" fmla="*/ 2384710 w 2519134"/>
              <a:gd name="connsiteY17" fmla="*/ 1736246 h 4812497"/>
              <a:gd name="connsiteX18" fmla="*/ 2291032 w 2519134"/>
              <a:gd name="connsiteY18" fmla="*/ 1739274 h 4812497"/>
              <a:gd name="connsiteX19" fmla="*/ 2268367 w 2519134"/>
              <a:gd name="connsiteY19" fmla="*/ 1740788 h 4812497"/>
              <a:gd name="connsiteX20" fmla="*/ 2253258 w 2519134"/>
              <a:gd name="connsiteY20" fmla="*/ 1742302 h 4812497"/>
              <a:gd name="connsiteX21" fmla="*/ 2259302 w 2519134"/>
              <a:gd name="connsiteY21" fmla="*/ 1737760 h 4812497"/>
              <a:gd name="connsiteX22" fmla="*/ 2407375 w 2519134"/>
              <a:gd name="connsiteY22" fmla="*/ 1663579 h 4812497"/>
              <a:gd name="connsiteX23" fmla="*/ 2333004 w 2519134"/>
              <a:gd name="connsiteY23" fmla="*/ 1648726 h 4812497"/>
              <a:gd name="connsiteX24" fmla="*/ 2367629 w 2519134"/>
              <a:gd name="connsiteY24" fmla="*/ 1650243 h 4812497"/>
              <a:gd name="connsiteX25" fmla="*/ 2245690 w 2519134"/>
              <a:gd name="connsiteY25" fmla="*/ 1723067 h 4812497"/>
              <a:gd name="connsiteX26" fmla="*/ 2239669 w 2519134"/>
              <a:gd name="connsiteY26" fmla="*/ 1729136 h 4812497"/>
              <a:gd name="connsiteX27" fmla="*/ 2233647 w 2519134"/>
              <a:gd name="connsiteY27" fmla="*/ 1747342 h 4812497"/>
              <a:gd name="connsiteX28" fmla="*/ 2173431 w 2519134"/>
              <a:gd name="connsiteY28" fmla="*/ 1821683 h 4812497"/>
              <a:gd name="connsiteX29" fmla="*/ 2015362 w 2519134"/>
              <a:gd name="connsiteY29" fmla="*/ 1861129 h 4812497"/>
              <a:gd name="connsiteX30" fmla="*/ 1950630 w 2519134"/>
              <a:gd name="connsiteY30" fmla="*/ 1855060 h 4812497"/>
              <a:gd name="connsiteX31" fmla="*/ 1932565 w 2519134"/>
              <a:gd name="connsiteY31" fmla="*/ 1850509 h 4812497"/>
              <a:gd name="connsiteX32" fmla="*/ 1929554 w 2519134"/>
              <a:gd name="connsiteY32" fmla="*/ 1848992 h 4812497"/>
              <a:gd name="connsiteX33" fmla="*/ 1922027 w 2519134"/>
              <a:gd name="connsiteY33" fmla="*/ 1814097 h 4812497"/>
              <a:gd name="connsiteX34" fmla="*/ 1929554 w 2519134"/>
              <a:gd name="connsiteY34" fmla="*/ 1797408 h 4812497"/>
              <a:gd name="connsiteX35" fmla="*/ 1953641 w 2519134"/>
              <a:gd name="connsiteY35" fmla="*/ 1776168 h 4812497"/>
              <a:gd name="connsiteX36" fmla="*/ 1964178 w 2519134"/>
              <a:gd name="connsiteY36" fmla="*/ 1768582 h 4812497"/>
              <a:gd name="connsiteX37" fmla="*/ 1967189 w 2519134"/>
              <a:gd name="connsiteY37" fmla="*/ 1767065 h 4812497"/>
              <a:gd name="connsiteX38" fmla="*/ 1968695 w 2519134"/>
              <a:gd name="connsiteY38" fmla="*/ 1765548 h 4812497"/>
              <a:gd name="connsiteX39" fmla="*/ 2333004 w 2519134"/>
              <a:gd name="connsiteY39" fmla="*/ 1648726 h 4812497"/>
              <a:gd name="connsiteX40" fmla="*/ 2491949 w 2519134"/>
              <a:gd name="connsiteY40" fmla="*/ 1513560 h 4812497"/>
              <a:gd name="connsiteX41" fmla="*/ 2507052 w 2519134"/>
              <a:gd name="connsiteY41" fmla="*/ 1513560 h 4812497"/>
              <a:gd name="connsiteX42" fmla="*/ 2514603 w 2519134"/>
              <a:gd name="connsiteY42" fmla="*/ 1513560 h 4812497"/>
              <a:gd name="connsiteX43" fmla="*/ 2519134 w 2519134"/>
              <a:gd name="connsiteY43" fmla="*/ 1513560 h 4812497"/>
              <a:gd name="connsiteX44" fmla="*/ 2519134 w 2519134"/>
              <a:gd name="connsiteY44" fmla="*/ 1516594 h 4812497"/>
              <a:gd name="connsiteX45" fmla="*/ 2510072 w 2519134"/>
              <a:gd name="connsiteY45" fmla="*/ 1533285 h 4812497"/>
              <a:gd name="connsiteX46" fmla="*/ 2466275 w 2519134"/>
              <a:gd name="connsiteY46" fmla="*/ 1554526 h 4812497"/>
              <a:gd name="connsiteX47" fmla="*/ 2090220 w 2519134"/>
              <a:gd name="connsiteY47" fmla="*/ 1650115 h 4812497"/>
              <a:gd name="connsiteX48" fmla="*/ 2069076 w 2519134"/>
              <a:gd name="connsiteY48" fmla="*/ 1654667 h 4812497"/>
              <a:gd name="connsiteX49" fmla="*/ 2236715 w 2519134"/>
              <a:gd name="connsiteY49" fmla="*/ 1562113 h 4812497"/>
              <a:gd name="connsiteX50" fmla="*/ 2419457 w 2519134"/>
              <a:gd name="connsiteY50" fmla="*/ 1519629 h 4812497"/>
              <a:gd name="connsiteX51" fmla="*/ 2491949 w 2519134"/>
              <a:gd name="connsiteY51" fmla="*/ 1513560 h 4812497"/>
              <a:gd name="connsiteX52" fmla="*/ 2399536 w 2519134"/>
              <a:gd name="connsiteY52" fmla="*/ 1494251 h 4812497"/>
              <a:gd name="connsiteX53" fmla="*/ 2449322 w 2519134"/>
              <a:gd name="connsiteY53" fmla="*/ 1495774 h 4812497"/>
              <a:gd name="connsiteX54" fmla="*/ 2417640 w 2519134"/>
              <a:gd name="connsiteY54" fmla="*/ 1498819 h 4812497"/>
              <a:gd name="connsiteX55" fmla="*/ 2229056 w 2519134"/>
              <a:gd name="connsiteY55" fmla="*/ 1542977 h 4812497"/>
              <a:gd name="connsiteX56" fmla="*/ 2057068 w 2519134"/>
              <a:gd name="connsiteY56" fmla="*/ 1638908 h 4812497"/>
              <a:gd name="connsiteX57" fmla="*/ 2049525 w 2519134"/>
              <a:gd name="connsiteY57" fmla="*/ 1657180 h 4812497"/>
              <a:gd name="connsiteX58" fmla="*/ 2048016 w 2519134"/>
              <a:gd name="connsiteY58" fmla="*/ 1658703 h 4812497"/>
              <a:gd name="connsiteX59" fmla="*/ 2034438 w 2519134"/>
              <a:gd name="connsiteY59" fmla="*/ 1669362 h 4812497"/>
              <a:gd name="connsiteX60" fmla="*/ 1998230 w 2519134"/>
              <a:gd name="connsiteY60" fmla="*/ 1701339 h 4812497"/>
              <a:gd name="connsiteX61" fmla="*/ 1972583 w 2519134"/>
              <a:gd name="connsiteY61" fmla="*/ 1721134 h 4812497"/>
              <a:gd name="connsiteX62" fmla="*/ 1954479 w 2519134"/>
              <a:gd name="connsiteY62" fmla="*/ 1730270 h 4812497"/>
              <a:gd name="connsiteX63" fmla="*/ 1909219 w 2519134"/>
              <a:gd name="connsiteY63" fmla="*/ 1736361 h 4812497"/>
              <a:gd name="connsiteX64" fmla="*/ 1907710 w 2519134"/>
              <a:gd name="connsiteY64" fmla="*/ 1736361 h 4812497"/>
              <a:gd name="connsiteX65" fmla="*/ 1883572 w 2519134"/>
              <a:gd name="connsiteY65" fmla="*/ 1730270 h 4812497"/>
              <a:gd name="connsiteX66" fmla="*/ 1876028 w 2519134"/>
              <a:gd name="connsiteY66" fmla="*/ 1722657 h 4812497"/>
              <a:gd name="connsiteX67" fmla="*/ 1873011 w 2519134"/>
              <a:gd name="connsiteY67" fmla="*/ 1711998 h 4812497"/>
              <a:gd name="connsiteX68" fmla="*/ 1873011 w 2519134"/>
              <a:gd name="connsiteY68" fmla="*/ 1710475 h 4812497"/>
              <a:gd name="connsiteX69" fmla="*/ 1873011 w 2519134"/>
              <a:gd name="connsiteY69" fmla="*/ 1708952 h 4812497"/>
              <a:gd name="connsiteX70" fmla="*/ 1873011 w 2519134"/>
              <a:gd name="connsiteY70" fmla="*/ 1705907 h 4812497"/>
              <a:gd name="connsiteX71" fmla="*/ 1883572 w 2519134"/>
              <a:gd name="connsiteY71" fmla="*/ 1695248 h 4812497"/>
              <a:gd name="connsiteX72" fmla="*/ 1900167 w 2519134"/>
              <a:gd name="connsiteY72" fmla="*/ 1670885 h 4812497"/>
              <a:gd name="connsiteX73" fmla="*/ 2011808 w 2519134"/>
              <a:gd name="connsiteY73" fmla="*/ 1597795 h 4812497"/>
              <a:gd name="connsiteX74" fmla="*/ 2031421 w 2519134"/>
              <a:gd name="connsiteY74" fmla="*/ 1588659 h 4812497"/>
              <a:gd name="connsiteX75" fmla="*/ 2037456 w 2519134"/>
              <a:gd name="connsiteY75" fmla="*/ 1584090 h 4812497"/>
              <a:gd name="connsiteX76" fmla="*/ 2048016 w 2519134"/>
              <a:gd name="connsiteY76" fmla="*/ 1571909 h 4812497"/>
              <a:gd name="connsiteX77" fmla="*/ 2049525 w 2519134"/>
              <a:gd name="connsiteY77" fmla="*/ 1571909 h 4812497"/>
              <a:gd name="connsiteX78" fmla="*/ 2399536 w 2519134"/>
              <a:gd name="connsiteY78" fmla="*/ 1494251 h 4812497"/>
              <a:gd name="connsiteX79" fmla="*/ 118879 w 2519134"/>
              <a:gd name="connsiteY79" fmla="*/ 1405130 h 4812497"/>
              <a:gd name="connsiteX80" fmla="*/ 140044 w 2519134"/>
              <a:gd name="connsiteY80" fmla="*/ 1406647 h 4812497"/>
              <a:gd name="connsiteX81" fmla="*/ 186909 w 2519134"/>
              <a:gd name="connsiteY81" fmla="*/ 1411197 h 4812497"/>
              <a:gd name="connsiteX82" fmla="*/ 236797 w 2519134"/>
              <a:gd name="connsiteY82" fmla="*/ 1435463 h 4812497"/>
              <a:gd name="connsiteX83" fmla="*/ 295756 w 2519134"/>
              <a:gd name="connsiteY83" fmla="*/ 1500680 h 4812497"/>
              <a:gd name="connsiteX84" fmla="*/ 336574 w 2519134"/>
              <a:gd name="connsiteY84" fmla="*/ 1546181 h 4812497"/>
              <a:gd name="connsiteX85" fmla="*/ 359251 w 2519134"/>
              <a:gd name="connsiteY85" fmla="*/ 1573481 h 4812497"/>
              <a:gd name="connsiteX86" fmla="*/ 418210 w 2519134"/>
              <a:gd name="connsiteY86" fmla="*/ 1637181 h 4812497"/>
              <a:gd name="connsiteX87" fmla="*/ 443910 w 2519134"/>
              <a:gd name="connsiteY87" fmla="*/ 1662965 h 4812497"/>
              <a:gd name="connsiteX88" fmla="*/ 452980 w 2519134"/>
              <a:gd name="connsiteY88" fmla="*/ 1672065 h 4812497"/>
              <a:gd name="connsiteX89" fmla="*/ 459027 w 2519134"/>
              <a:gd name="connsiteY89" fmla="*/ 1678131 h 4812497"/>
              <a:gd name="connsiteX90" fmla="*/ 504381 w 2519134"/>
              <a:gd name="connsiteY90" fmla="*/ 1716048 h 4812497"/>
              <a:gd name="connsiteX91" fmla="*/ 531592 w 2519134"/>
              <a:gd name="connsiteY91" fmla="*/ 1738799 h 4812497"/>
              <a:gd name="connsiteX92" fmla="*/ 540663 w 2519134"/>
              <a:gd name="connsiteY92" fmla="*/ 1746382 h 4812497"/>
              <a:gd name="connsiteX93" fmla="*/ 537639 w 2519134"/>
              <a:gd name="connsiteY93" fmla="*/ 1755482 h 4812497"/>
              <a:gd name="connsiteX94" fmla="*/ 534616 w 2519134"/>
              <a:gd name="connsiteY94" fmla="*/ 1761549 h 4812497"/>
              <a:gd name="connsiteX95" fmla="*/ 531592 w 2519134"/>
              <a:gd name="connsiteY95" fmla="*/ 1764582 h 4812497"/>
              <a:gd name="connsiteX96" fmla="*/ 528569 w 2519134"/>
              <a:gd name="connsiteY96" fmla="*/ 1763065 h 4812497"/>
              <a:gd name="connsiteX97" fmla="*/ 524033 w 2519134"/>
              <a:gd name="connsiteY97" fmla="*/ 1755482 h 4812497"/>
              <a:gd name="connsiteX98" fmla="*/ 519498 w 2519134"/>
              <a:gd name="connsiteY98" fmla="*/ 1750932 h 4812497"/>
              <a:gd name="connsiteX99" fmla="*/ 513451 w 2519134"/>
              <a:gd name="connsiteY99" fmla="*/ 1749415 h 4812497"/>
              <a:gd name="connsiteX100" fmla="*/ 507404 w 2519134"/>
              <a:gd name="connsiteY100" fmla="*/ 1750932 h 4812497"/>
              <a:gd name="connsiteX101" fmla="*/ 505892 w 2519134"/>
              <a:gd name="connsiteY101" fmla="*/ 1752449 h 4812497"/>
              <a:gd name="connsiteX102" fmla="*/ 501357 w 2519134"/>
              <a:gd name="connsiteY102" fmla="*/ 1758515 h 4812497"/>
              <a:gd name="connsiteX103" fmla="*/ 501357 w 2519134"/>
              <a:gd name="connsiteY103" fmla="*/ 1761549 h 4812497"/>
              <a:gd name="connsiteX104" fmla="*/ 489263 w 2519134"/>
              <a:gd name="connsiteY104" fmla="*/ 1743349 h 4812497"/>
              <a:gd name="connsiteX105" fmla="*/ 351692 w 2519134"/>
              <a:gd name="connsiteY105" fmla="*/ 1588648 h 4812497"/>
              <a:gd name="connsiteX106" fmla="*/ 256450 w 2519134"/>
              <a:gd name="connsiteY106" fmla="*/ 1494614 h 4812497"/>
              <a:gd name="connsiteX107" fmla="*/ 254939 w 2519134"/>
              <a:gd name="connsiteY107" fmla="*/ 1494614 h 4812497"/>
              <a:gd name="connsiteX108" fmla="*/ 115856 w 2519134"/>
              <a:gd name="connsiteY108" fmla="*/ 1406647 h 4812497"/>
              <a:gd name="connsiteX109" fmla="*/ 118879 w 2519134"/>
              <a:gd name="connsiteY109" fmla="*/ 1405130 h 4812497"/>
              <a:gd name="connsiteX110" fmla="*/ 0 w 2519134"/>
              <a:gd name="connsiteY110" fmla="*/ 1387306 h 4812497"/>
              <a:gd name="connsiteX111" fmla="*/ 1508 w 2519134"/>
              <a:gd name="connsiteY111" fmla="*/ 1387306 h 4812497"/>
              <a:gd name="connsiteX112" fmla="*/ 98019 w 2519134"/>
              <a:gd name="connsiteY112" fmla="*/ 1408579 h 4812497"/>
              <a:gd name="connsiteX113" fmla="*/ 108575 w 2519134"/>
              <a:gd name="connsiteY113" fmla="*/ 1423775 h 4812497"/>
              <a:gd name="connsiteX114" fmla="*/ 242785 w 2519134"/>
              <a:gd name="connsiteY114" fmla="*/ 1510389 h 4812497"/>
              <a:gd name="connsiteX115" fmla="*/ 337788 w 2519134"/>
              <a:gd name="connsiteY115" fmla="*/ 1603081 h 4812497"/>
              <a:gd name="connsiteX116" fmla="*/ 473506 w 2519134"/>
              <a:gd name="connsiteY116" fmla="*/ 1756554 h 4812497"/>
              <a:gd name="connsiteX117" fmla="*/ 482554 w 2519134"/>
              <a:gd name="connsiteY117" fmla="*/ 1771750 h 4812497"/>
              <a:gd name="connsiteX118" fmla="*/ 494618 w 2519134"/>
              <a:gd name="connsiteY118" fmla="*/ 1780867 h 4812497"/>
              <a:gd name="connsiteX119" fmla="*/ 485570 w 2519134"/>
              <a:gd name="connsiteY119" fmla="*/ 1820375 h 4812497"/>
              <a:gd name="connsiteX120" fmla="*/ 473506 w 2519134"/>
              <a:gd name="connsiteY120" fmla="*/ 1840129 h 4812497"/>
              <a:gd name="connsiteX121" fmla="*/ 453902 w 2519134"/>
              <a:gd name="connsiteY121" fmla="*/ 1849246 h 4812497"/>
              <a:gd name="connsiteX122" fmla="*/ 432791 w 2519134"/>
              <a:gd name="connsiteY122" fmla="*/ 1843168 h 4812497"/>
              <a:gd name="connsiteX123" fmla="*/ 325724 w 2519134"/>
              <a:gd name="connsiteY123" fmla="*/ 1771750 h 4812497"/>
              <a:gd name="connsiteX124" fmla="*/ 281993 w 2519134"/>
              <a:gd name="connsiteY124" fmla="*/ 1732242 h 4812497"/>
              <a:gd name="connsiteX125" fmla="*/ 256357 w 2519134"/>
              <a:gd name="connsiteY125" fmla="*/ 1704890 h 4812497"/>
              <a:gd name="connsiteX126" fmla="*/ 239769 w 2519134"/>
              <a:gd name="connsiteY126" fmla="*/ 1683616 h 4812497"/>
              <a:gd name="connsiteX127" fmla="*/ 98019 w 2519134"/>
              <a:gd name="connsiteY127" fmla="*/ 1513428 h 4812497"/>
              <a:gd name="connsiteX128" fmla="*/ 28652 w 2519134"/>
              <a:gd name="connsiteY128" fmla="*/ 1426814 h 4812497"/>
              <a:gd name="connsiteX129" fmla="*/ 6032 w 2519134"/>
              <a:gd name="connsiteY129" fmla="*/ 1396423 h 4812497"/>
              <a:gd name="connsiteX130" fmla="*/ 0 w 2519134"/>
              <a:gd name="connsiteY130" fmla="*/ 1387306 h 4812497"/>
              <a:gd name="connsiteX131" fmla="*/ 2272568 w 2519134"/>
              <a:gd name="connsiteY131" fmla="*/ 1372453 h 4812497"/>
              <a:gd name="connsiteX132" fmla="*/ 2124932 w 2519134"/>
              <a:gd name="connsiteY132" fmla="*/ 1457232 h 4812497"/>
              <a:gd name="connsiteX133" fmla="*/ 2118906 w 2519134"/>
              <a:gd name="connsiteY133" fmla="*/ 1476912 h 4812497"/>
              <a:gd name="connsiteX134" fmla="*/ 2039063 w 2519134"/>
              <a:gd name="connsiteY134" fmla="*/ 1555635 h 4812497"/>
              <a:gd name="connsiteX135" fmla="*/ 2034543 w 2519134"/>
              <a:gd name="connsiteY135" fmla="*/ 1560177 h 4812497"/>
              <a:gd name="connsiteX136" fmla="*/ 2023998 w 2519134"/>
              <a:gd name="connsiteY136" fmla="*/ 1572288 h 4812497"/>
              <a:gd name="connsiteX137" fmla="*/ 2004414 w 2519134"/>
              <a:gd name="connsiteY137" fmla="*/ 1579858 h 4812497"/>
              <a:gd name="connsiteX138" fmla="*/ 2002907 w 2519134"/>
              <a:gd name="connsiteY138" fmla="*/ 1579858 h 4812497"/>
              <a:gd name="connsiteX139" fmla="*/ 1886908 w 2519134"/>
              <a:gd name="connsiteY139" fmla="*/ 1658581 h 4812497"/>
              <a:gd name="connsiteX140" fmla="*/ 1867324 w 2519134"/>
              <a:gd name="connsiteY140" fmla="*/ 1687345 h 4812497"/>
              <a:gd name="connsiteX141" fmla="*/ 1859791 w 2519134"/>
              <a:gd name="connsiteY141" fmla="*/ 1681289 h 4812497"/>
              <a:gd name="connsiteX142" fmla="*/ 1853765 w 2519134"/>
              <a:gd name="connsiteY142" fmla="*/ 1676748 h 4812497"/>
              <a:gd name="connsiteX143" fmla="*/ 1850752 w 2519134"/>
              <a:gd name="connsiteY143" fmla="*/ 1669178 h 4812497"/>
              <a:gd name="connsiteX144" fmla="*/ 1849246 w 2519134"/>
              <a:gd name="connsiteY144" fmla="*/ 1664636 h 4812497"/>
              <a:gd name="connsiteX145" fmla="*/ 1850752 w 2519134"/>
              <a:gd name="connsiteY145" fmla="*/ 1651011 h 4812497"/>
              <a:gd name="connsiteX146" fmla="*/ 1858285 w 2519134"/>
              <a:gd name="connsiteY146" fmla="*/ 1613164 h 4812497"/>
              <a:gd name="connsiteX147" fmla="*/ 1862804 w 2519134"/>
              <a:gd name="connsiteY147" fmla="*/ 1601052 h 4812497"/>
              <a:gd name="connsiteX148" fmla="*/ 1867324 w 2519134"/>
              <a:gd name="connsiteY148" fmla="*/ 1599539 h 4812497"/>
              <a:gd name="connsiteX149" fmla="*/ 1874856 w 2519134"/>
              <a:gd name="connsiteY149" fmla="*/ 1596511 h 4812497"/>
              <a:gd name="connsiteX150" fmla="*/ 1876363 w 2519134"/>
              <a:gd name="connsiteY150" fmla="*/ 1594997 h 4812497"/>
              <a:gd name="connsiteX151" fmla="*/ 1993868 w 2519134"/>
              <a:gd name="connsiteY151" fmla="*/ 1510218 h 4812497"/>
              <a:gd name="connsiteX152" fmla="*/ 2023998 w 2519134"/>
              <a:gd name="connsiteY152" fmla="*/ 1490537 h 4812497"/>
              <a:gd name="connsiteX153" fmla="*/ 2030024 w 2519134"/>
              <a:gd name="connsiteY153" fmla="*/ 1482968 h 4812497"/>
              <a:gd name="connsiteX154" fmla="*/ 2031530 w 2519134"/>
              <a:gd name="connsiteY154" fmla="*/ 1481454 h 4812497"/>
              <a:gd name="connsiteX155" fmla="*/ 2049608 w 2519134"/>
              <a:gd name="connsiteY155" fmla="*/ 1463287 h 4812497"/>
              <a:gd name="connsiteX156" fmla="*/ 2185192 w 2519134"/>
              <a:gd name="connsiteY156" fmla="*/ 1395161 h 4812497"/>
              <a:gd name="connsiteX157" fmla="*/ 2272568 w 2519134"/>
              <a:gd name="connsiteY157" fmla="*/ 1372453 h 4812497"/>
              <a:gd name="connsiteX158" fmla="*/ 2457414 w 2519134"/>
              <a:gd name="connsiteY158" fmla="*/ 1338290 h 4812497"/>
              <a:gd name="connsiteX159" fmla="*/ 2458924 w 2519134"/>
              <a:gd name="connsiteY159" fmla="*/ 1338290 h 4812497"/>
              <a:gd name="connsiteX160" fmla="*/ 2495151 w 2519134"/>
              <a:gd name="connsiteY160" fmla="*/ 1344366 h 4812497"/>
              <a:gd name="connsiteX161" fmla="*/ 2508737 w 2519134"/>
              <a:gd name="connsiteY161" fmla="*/ 1370191 h 4812497"/>
              <a:gd name="connsiteX162" fmla="*/ 2492132 w 2519134"/>
              <a:gd name="connsiteY162" fmla="*/ 1406649 h 4812497"/>
              <a:gd name="connsiteX163" fmla="*/ 2457414 w 2519134"/>
              <a:gd name="connsiteY163" fmla="*/ 1423359 h 4812497"/>
              <a:gd name="connsiteX164" fmla="*/ 2452886 w 2519134"/>
              <a:gd name="connsiteY164" fmla="*/ 1423359 h 4812497"/>
              <a:gd name="connsiteX165" fmla="*/ 2412129 w 2519134"/>
              <a:gd name="connsiteY165" fmla="*/ 1421840 h 4812497"/>
              <a:gd name="connsiteX166" fmla="*/ 2259671 w 2519134"/>
              <a:gd name="connsiteY166" fmla="*/ 1435512 h 4812497"/>
              <a:gd name="connsiteX167" fmla="*/ 2172120 w 2519134"/>
              <a:gd name="connsiteY167" fmla="*/ 1456779 h 4812497"/>
              <a:gd name="connsiteX168" fmla="*/ 2137402 w 2519134"/>
              <a:gd name="connsiteY168" fmla="*/ 1471970 h 4812497"/>
              <a:gd name="connsiteX169" fmla="*/ 2291370 w 2519134"/>
              <a:gd name="connsiteY169" fmla="*/ 1385382 h 4812497"/>
              <a:gd name="connsiteX170" fmla="*/ 2351750 w 2519134"/>
              <a:gd name="connsiteY170" fmla="*/ 1361076 h 4812497"/>
              <a:gd name="connsiteX171" fmla="*/ 2363826 w 2519134"/>
              <a:gd name="connsiteY171" fmla="*/ 1356519 h 4812497"/>
              <a:gd name="connsiteX172" fmla="*/ 2384959 w 2519134"/>
              <a:gd name="connsiteY172" fmla="*/ 1350443 h 4812497"/>
              <a:gd name="connsiteX173" fmla="*/ 2394015 w 2519134"/>
              <a:gd name="connsiteY173" fmla="*/ 1347404 h 4812497"/>
              <a:gd name="connsiteX174" fmla="*/ 2392506 w 2519134"/>
              <a:gd name="connsiteY174" fmla="*/ 1344366 h 4812497"/>
              <a:gd name="connsiteX175" fmla="*/ 2457414 w 2519134"/>
              <a:gd name="connsiteY175" fmla="*/ 1338290 h 4812497"/>
              <a:gd name="connsiteX176" fmla="*/ 637210 w 2519134"/>
              <a:gd name="connsiteY176" fmla="*/ 1280362 h 4812497"/>
              <a:gd name="connsiteX177" fmla="*/ 653817 w 2519134"/>
              <a:gd name="connsiteY177" fmla="*/ 1304628 h 4812497"/>
              <a:gd name="connsiteX178" fmla="*/ 697597 w 2519134"/>
              <a:gd name="connsiteY178" fmla="*/ 1344060 h 4812497"/>
              <a:gd name="connsiteX179" fmla="*/ 729301 w 2519134"/>
              <a:gd name="connsiteY179" fmla="*/ 1356192 h 4812497"/>
              <a:gd name="connsiteX180" fmla="*/ 717224 w 2519134"/>
              <a:gd name="connsiteY180" fmla="*/ 1397141 h 4812497"/>
              <a:gd name="connsiteX181" fmla="*/ 705146 w 2519134"/>
              <a:gd name="connsiteY181" fmla="*/ 1415340 h 4812497"/>
              <a:gd name="connsiteX182" fmla="*/ 700617 w 2519134"/>
              <a:gd name="connsiteY182" fmla="*/ 1419890 h 4812497"/>
              <a:gd name="connsiteX183" fmla="*/ 697597 w 2519134"/>
              <a:gd name="connsiteY183" fmla="*/ 1421407 h 4812497"/>
              <a:gd name="connsiteX184" fmla="*/ 696088 w 2519134"/>
              <a:gd name="connsiteY184" fmla="*/ 1421407 h 4812497"/>
              <a:gd name="connsiteX185" fmla="*/ 690049 w 2519134"/>
              <a:gd name="connsiteY185" fmla="*/ 1421407 h 4812497"/>
              <a:gd name="connsiteX186" fmla="*/ 688539 w 2519134"/>
              <a:gd name="connsiteY186" fmla="*/ 1422923 h 4812497"/>
              <a:gd name="connsiteX187" fmla="*/ 687030 w 2519134"/>
              <a:gd name="connsiteY187" fmla="*/ 1424440 h 4812497"/>
              <a:gd name="connsiteX188" fmla="*/ 677972 w 2519134"/>
              <a:gd name="connsiteY188" fmla="*/ 1410790 h 4812497"/>
              <a:gd name="connsiteX189" fmla="*/ 658346 w 2519134"/>
              <a:gd name="connsiteY189" fmla="*/ 1372875 h 4812497"/>
              <a:gd name="connsiteX190" fmla="*/ 659855 w 2519134"/>
              <a:gd name="connsiteY190" fmla="*/ 1371359 h 4812497"/>
              <a:gd name="connsiteX191" fmla="*/ 661365 w 2519134"/>
              <a:gd name="connsiteY191" fmla="*/ 1371359 h 4812497"/>
              <a:gd name="connsiteX192" fmla="*/ 661365 w 2519134"/>
              <a:gd name="connsiteY192" fmla="*/ 1369842 h 4812497"/>
              <a:gd name="connsiteX193" fmla="*/ 659855 w 2519134"/>
              <a:gd name="connsiteY193" fmla="*/ 1369842 h 4812497"/>
              <a:gd name="connsiteX194" fmla="*/ 664384 w 2519134"/>
              <a:gd name="connsiteY194" fmla="*/ 1357709 h 4812497"/>
              <a:gd name="connsiteX195" fmla="*/ 662875 w 2519134"/>
              <a:gd name="connsiteY195" fmla="*/ 1350126 h 4812497"/>
              <a:gd name="connsiteX196" fmla="*/ 652307 w 2519134"/>
              <a:gd name="connsiteY196" fmla="*/ 1319794 h 4812497"/>
              <a:gd name="connsiteX197" fmla="*/ 649288 w 2519134"/>
              <a:gd name="connsiteY197" fmla="*/ 1313727 h 4812497"/>
              <a:gd name="connsiteX198" fmla="*/ 637210 w 2519134"/>
              <a:gd name="connsiteY198" fmla="*/ 1280362 h 4812497"/>
              <a:gd name="connsiteX199" fmla="*/ 2037884 w 2519134"/>
              <a:gd name="connsiteY199" fmla="*/ 1259567 h 4812497"/>
              <a:gd name="connsiteX200" fmla="*/ 1988069 w 2519134"/>
              <a:gd name="connsiteY200" fmla="*/ 1311250 h 4812497"/>
              <a:gd name="connsiteX201" fmla="*/ 1923158 w 2519134"/>
              <a:gd name="connsiteY201" fmla="*/ 1387254 h 4812497"/>
              <a:gd name="connsiteX202" fmla="*/ 1920139 w 2519134"/>
              <a:gd name="connsiteY202" fmla="*/ 1397894 h 4812497"/>
              <a:gd name="connsiteX203" fmla="*/ 1920139 w 2519134"/>
              <a:gd name="connsiteY203" fmla="*/ 1405495 h 4812497"/>
              <a:gd name="connsiteX204" fmla="*/ 1918629 w 2519134"/>
              <a:gd name="connsiteY204" fmla="*/ 1408535 h 4812497"/>
              <a:gd name="connsiteX205" fmla="*/ 1811451 w 2519134"/>
              <a:gd name="connsiteY205" fmla="*/ 1466298 h 4812497"/>
              <a:gd name="connsiteX206" fmla="*/ 1764655 w 2519134"/>
              <a:gd name="connsiteY206" fmla="*/ 1510380 h 4812497"/>
              <a:gd name="connsiteX207" fmla="*/ 1760126 w 2519134"/>
              <a:gd name="connsiteY207" fmla="*/ 1519501 h 4812497"/>
              <a:gd name="connsiteX208" fmla="*/ 1760126 w 2519134"/>
              <a:gd name="connsiteY208" fmla="*/ 1513421 h 4812497"/>
              <a:gd name="connsiteX209" fmla="*/ 1761635 w 2519134"/>
              <a:gd name="connsiteY209" fmla="*/ 1498220 h 4812497"/>
              <a:gd name="connsiteX210" fmla="*/ 1763145 w 2519134"/>
              <a:gd name="connsiteY210" fmla="*/ 1484539 h 4812497"/>
              <a:gd name="connsiteX211" fmla="*/ 1766164 w 2519134"/>
              <a:gd name="connsiteY211" fmla="*/ 1458698 h 4812497"/>
              <a:gd name="connsiteX212" fmla="*/ 1769183 w 2519134"/>
              <a:gd name="connsiteY212" fmla="*/ 1451097 h 4812497"/>
              <a:gd name="connsiteX213" fmla="*/ 1788807 w 2519134"/>
              <a:gd name="connsiteY213" fmla="*/ 1426776 h 4812497"/>
              <a:gd name="connsiteX214" fmla="*/ 1853718 w 2519134"/>
              <a:gd name="connsiteY214" fmla="*/ 1361412 h 4812497"/>
              <a:gd name="connsiteX215" fmla="*/ 1862776 w 2519134"/>
              <a:gd name="connsiteY215" fmla="*/ 1361412 h 4812497"/>
              <a:gd name="connsiteX216" fmla="*/ 1873343 w 2519134"/>
              <a:gd name="connsiteY216" fmla="*/ 1356852 h 4812497"/>
              <a:gd name="connsiteX217" fmla="*/ 1905043 w 2519134"/>
              <a:gd name="connsiteY217" fmla="*/ 1327971 h 4812497"/>
              <a:gd name="connsiteX218" fmla="*/ 1936744 w 2519134"/>
              <a:gd name="connsiteY218" fmla="*/ 1308210 h 4812497"/>
              <a:gd name="connsiteX219" fmla="*/ 1989578 w 2519134"/>
              <a:gd name="connsiteY219" fmla="*/ 1282368 h 4812497"/>
              <a:gd name="connsiteX220" fmla="*/ 2037884 w 2519134"/>
              <a:gd name="connsiteY220" fmla="*/ 1259567 h 4812497"/>
              <a:gd name="connsiteX221" fmla="*/ 2377263 w 2519134"/>
              <a:gd name="connsiteY221" fmla="*/ 1244714 h 4812497"/>
              <a:gd name="connsiteX222" fmla="*/ 2378772 w 2519134"/>
              <a:gd name="connsiteY222" fmla="*/ 1246232 h 4812497"/>
              <a:gd name="connsiteX223" fmla="*/ 2407447 w 2519134"/>
              <a:gd name="connsiteY223" fmla="*/ 1258378 h 4812497"/>
              <a:gd name="connsiteX224" fmla="*/ 2421029 w 2519134"/>
              <a:gd name="connsiteY224" fmla="*/ 1265969 h 4812497"/>
              <a:gd name="connsiteX225" fmla="*/ 2424048 w 2519134"/>
              <a:gd name="connsiteY225" fmla="*/ 1270523 h 4812497"/>
              <a:gd name="connsiteX226" fmla="*/ 2425557 w 2519134"/>
              <a:gd name="connsiteY226" fmla="*/ 1273560 h 4812497"/>
              <a:gd name="connsiteX227" fmla="*/ 2419520 w 2519134"/>
              <a:gd name="connsiteY227" fmla="*/ 1278114 h 4812497"/>
              <a:gd name="connsiteX228" fmla="*/ 2404428 w 2519134"/>
              <a:gd name="connsiteY228" fmla="*/ 1282669 h 4812497"/>
              <a:gd name="connsiteX229" fmla="*/ 2307840 w 2519134"/>
              <a:gd name="connsiteY229" fmla="*/ 1317587 h 4812497"/>
              <a:gd name="connsiteX230" fmla="*/ 2233890 w 2519134"/>
              <a:gd name="connsiteY230" fmla="*/ 1343397 h 4812497"/>
              <a:gd name="connsiteX231" fmla="*/ 2182578 w 2519134"/>
              <a:gd name="connsiteY231" fmla="*/ 1364652 h 4812497"/>
              <a:gd name="connsiteX232" fmla="*/ 2098064 w 2519134"/>
              <a:gd name="connsiteY232" fmla="*/ 1408679 h 4812497"/>
              <a:gd name="connsiteX233" fmla="*/ 2039205 w 2519134"/>
              <a:gd name="connsiteY233" fmla="*/ 1446634 h 4812497"/>
              <a:gd name="connsiteX234" fmla="*/ 2016568 w 2519134"/>
              <a:gd name="connsiteY234" fmla="*/ 1470926 h 4812497"/>
              <a:gd name="connsiteX235" fmla="*/ 2015058 w 2519134"/>
              <a:gd name="connsiteY235" fmla="*/ 1470926 h 4812497"/>
              <a:gd name="connsiteX236" fmla="*/ 2013549 w 2519134"/>
              <a:gd name="connsiteY236" fmla="*/ 1473962 h 4812497"/>
              <a:gd name="connsiteX237" fmla="*/ 1983365 w 2519134"/>
              <a:gd name="connsiteY237" fmla="*/ 1495217 h 4812497"/>
              <a:gd name="connsiteX238" fmla="*/ 1862631 w 2519134"/>
              <a:gd name="connsiteY238" fmla="*/ 1581754 h 4812497"/>
              <a:gd name="connsiteX239" fmla="*/ 1849048 w 2519134"/>
              <a:gd name="connsiteY239" fmla="*/ 1584791 h 4812497"/>
              <a:gd name="connsiteX240" fmla="*/ 1818864 w 2519134"/>
              <a:gd name="connsiteY240" fmla="*/ 1587827 h 4812497"/>
              <a:gd name="connsiteX241" fmla="*/ 1775098 w 2519134"/>
              <a:gd name="connsiteY241" fmla="*/ 1574163 h 4812497"/>
              <a:gd name="connsiteX242" fmla="*/ 1772079 w 2519134"/>
              <a:gd name="connsiteY242" fmla="*/ 1560499 h 4812497"/>
              <a:gd name="connsiteX243" fmla="*/ 1767552 w 2519134"/>
              <a:gd name="connsiteY243" fmla="*/ 1537726 h 4812497"/>
              <a:gd name="connsiteX244" fmla="*/ 1779625 w 2519134"/>
              <a:gd name="connsiteY244" fmla="*/ 1525581 h 4812497"/>
              <a:gd name="connsiteX245" fmla="*/ 1781135 w 2519134"/>
              <a:gd name="connsiteY245" fmla="*/ 1519508 h 4812497"/>
              <a:gd name="connsiteX246" fmla="*/ 1821883 w 2519134"/>
              <a:gd name="connsiteY246" fmla="*/ 1481553 h 4812497"/>
              <a:gd name="connsiteX247" fmla="*/ 1926016 w 2519134"/>
              <a:gd name="connsiteY247" fmla="*/ 1425380 h 4812497"/>
              <a:gd name="connsiteX248" fmla="*/ 1933562 w 2519134"/>
              <a:gd name="connsiteY248" fmla="*/ 1420825 h 4812497"/>
              <a:gd name="connsiteX249" fmla="*/ 1935072 w 2519134"/>
              <a:gd name="connsiteY249" fmla="*/ 1417789 h 4812497"/>
              <a:gd name="connsiteX250" fmla="*/ 1938090 w 2519134"/>
              <a:gd name="connsiteY250" fmla="*/ 1417789 h 4812497"/>
              <a:gd name="connsiteX251" fmla="*/ 1945636 w 2519134"/>
              <a:gd name="connsiteY251" fmla="*/ 1416270 h 4812497"/>
              <a:gd name="connsiteX252" fmla="*/ 1948654 w 2519134"/>
              <a:gd name="connsiteY252" fmla="*/ 1416270 h 4812497"/>
              <a:gd name="connsiteX253" fmla="*/ 1951673 w 2519134"/>
              <a:gd name="connsiteY253" fmla="*/ 1414752 h 4812497"/>
              <a:gd name="connsiteX254" fmla="*/ 2042224 w 2519134"/>
              <a:gd name="connsiteY254" fmla="*/ 1370724 h 4812497"/>
              <a:gd name="connsiteX255" fmla="*/ 2214271 w 2519134"/>
              <a:gd name="connsiteY255" fmla="*/ 1294815 h 4812497"/>
              <a:gd name="connsiteX256" fmla="*/ 2217289 w 2519134"/>
              <a:gd name="connsiteY256" fmla="*/ 1293296 h 4812497"/>
              <a:gd name="connsiteX257" fmla="*/ 2248982 w 2519134"/>
              <a:gd name="connsiteY257" fmla="*/ 1272042 h 4812497"/>
              <a:gd name="connsiteX258" fmla="*/ 2377263 w 2519134"/>
              <a:gd name="connsiteY258" fmla="*/ 1244714 h 4812497"/>
              <a:gd name="connsiteX259" fmla="*/ 138959 w 2519134"/>
              <a:gd name="connsiteY259" fmla="*/ 1160049 h 4812497"/>
              <a:gd name="connsiteX260" fmla="*/ 172201 w 2519134"/>
              <a:gd name="connsiteY260" fmla="*/ 1160049 h 4812497"/>
              <a:gd name="connsiteX261" fmla="*/ 173712 w 2519134"/>
              <a:gd name="connsiteY261" fmla="*/ 1160049 h 4812497"/>
              <a:gd name="connsiteX262" fmla="*/ 293083 w 2519134"/>
              <a:gd name="connsiteY262" fmla="*/ 1172210 h 4812497"/>
              <a:gd name="connsiteX263" fmla="*/ 296105 w 2519134"/>
              <a:gd name="connsiteY263" fmla="*/ 1173731 h 4812497"/>
              <a:gd name="connsiteX264" fmla="*/ 342947 w 2519134"/>
              <a:gd name="connsiteY264" fmla="*/ 1255821 h 4812497"/>
              <a:gd name="connsiteX265" fmla="*/ 345969 w 2519134"/>
              <a:gd name="connsiteY265" fmla="*/ 1263421 h 4812497"/>
              <a:gd name="connsiteX266" fmla="*/ 356546 w 2519134"/>
              <a:gd name="connsiteY266" fmla="*/ 1290785 h 4812497"/>
              <a:gd name="connsiteX267" fmla="*/ 391299 w 2519134"/>
              <a:gd name="connsiteY267" fmla="*/ 1374395 h 4812497"/>
              <a:gd name="connsiteX268" fmla="*/ 483472 w 2519134"/>
              <a:gd name="connsiteY268" fmla="*/ 1556817 h 4812497"/>
              <a:gd name="connsiteX269" fmla="*/ 510670 w 2519134"/>
              <a:gd name="connsiteY269" fmla="*/ 1585701 h 4812497"/>
              <a:gd name="connsiteX270" fmla="*/ 528803 w 2519134"/>
              <a:gd name="connsiteY270" fmla="*/ 1591781 h 4812497"/>
              <a:gd name="connsiteX271" fmla="*/ 530314 w 2519134"/>
              <a:gd name="connsiteY271" fmla="*/ 1591781 h 4812497"/>
              <a:gd name="connsiteX272" fmla="*/ 533336 w 2519134"/>
              <a:gd name="connsiteY272" fmla="*/ 1590261 h 4812497"/>
              <a:gd name="connsiteX273" fmla="*/ 534847 w 2519134"/>
              <a:gd name="connsiteY273" fmla="*/ 1590261 h 4812497"/>
              <a:gd name="connsiteX274" fmla="*/ 536358 w 2519134"/>
              <a:gd name="connsiteY274" fmla="*/ 1590261 h 4812497"/>
              <a:gd name="connsiteX275" fmla="*/ 540891 w 2519134"/>
              <a:gd name="connsiteY275" fmla="*/ 1588741 h 4812497"/>
              <a:gd name="connsiteX276" fmla="*/ 543913 w 2519134"/>
              <a:gd name="connsiteY276" fmla="*/ 1588741 h 4812497"/>
              <a:gd name="connsiteX277" fmla="*/ 572622 w 2519134"/>
              <a:gd name="connsiteY277" fmla="*/ 1579620 h 4812497"/>
              <a:gd name="connsiteX278" fmla="*/ 614931 w 2519134"/>
              <a:gd name="connsiteY278" fmla="*/ 1558337 h 4812497"/>
              <a:gd name="connsiteX279" fmla="*/ 614931 w 2519134"/>
              <a:gd name="connsiteY279" fmla="*/ 1564418 h 4812497"/>
              <a:gd name="connsiteX280" fmla="*/ 611909 w 2519134"/>
              <a:gd name="connsiteY280" fmla="*/ 1623705 h 4812497"/>
              <a:gd name="connsiteX281" fmla="*/ 601332 w 2519134"/>
              <a:gd name="connsiteY281" fmla="*/ 1664750 h 4812497"/>
              <a:gd name="connsiteX282" fmla="*/ 593777 w 2519134"/>
              <a:gd name="connsiteY282" fmla="*/ 1675392 h 4812497"/>
              <a:gd name="connsiteX283" fmla="*/ 592266 w 2519134"/>
              <a:gd name="connsiteY283" fmla="*/ 1678432 h 4812497"/>
              <a:gd name="connsiteX284" fmla="*/ 581688 w 2519134"/>
              <a:gd name="connsiteY284" fmla="*/ 1678432 h 4812497"/>
              <a:gd name="connsiteX285" fmla="*/ 462318 w 2519134"/>
              <a:gd name="connsiteY285" fmla="*/ 1620665 h 4812497"/>
              <a:gd name="connsiteX286" fmla="*/ 423031 w 2519134"/>
              <a:gd name="connsiteY286" fmla="*/ 1579620 h 4812497"/>
              <a:gd name="connsiteX287" fmla="*/ 412454 w 2519134"/>
              <a:gd name="connsiteY287" fmla="*/ 1565938 h 4812497"/>
              <a:gd name="connsiteX288" fmla="*/ 410943 w 2519134"/>
              <a:gd name="connsiteY288" fmla="*/ 1562898 h 4812497"/>
              <a:gd name="connsiteX289" fmla="*/ 409432 w 2519134"/>
              <a:gd name="connsiteY289" fmla="*/ 1561378 h 4812497"/>
              <a:gd name="connsiteX290" fmla="*/ 125359 w 2519134"/>
              <a:gd name="connsiteY290" fmla="*/ 1248220 h 4812497"/>
              <a:gd name="connsiteX291" fmla="*/ 125359 w 2519134"/>
              <a:gd name="connsiteY291" fmla="*/ 1246699 h 4812497"/>
              <a:gd name="connsiteX292" fmla="*/ 98161 w 2519134"/>
              <a:gd name="connsiteY292" fmla="*/ 1220856 h 4812497"/>
              <a:gd name="connsiteX293" fmla="*/ 90606 w 2519134"/>
              <a:gd name="connsiteY293" fmla="*/ 1201094 h 4812497"/>
              <a:gd name="connsiteX294" fmla="*/ 105716 w 2519134"/>
              <a:gd name="connsiteY294" fmla="*/ 1172210 h 4812497"/>
              <a:gd name="connsiteX295" fmla="*/ 117804 w 2519134"/>
              <a:gd name="connsiteY295" fmla="*/ 1163089 h 4812497"/>
              <a:gd name="connsiteX296" fmla="*/ 120826 w 2519134"/>
              <a:gd name="connsiteY296" fmla="*/ 1161569 h 4812497"/>
              <a:gd name="connsiteX297" fmla="*/ 122337 w 2519134"/>
              <a:gd name="connsiteY297" fmla="*/ 1161569 h 4812497"/>
              <a:gd name="connsiteX298" fmla="*/ 123849 w 2519134"/>
              <a:gd name="connsiteY298" fmla="*/ 1161569 h 4812497"/>
              <a:gd name="connsiteX299" fmla="*/ 138959 w 2519134"/>
              <a:gd name="connsiteY299" fmla="*/ 1160049 h 4812497"/>
              <a:gd name="connsiteX300" fmla="*/ 2386938 w 2519134"/>
              <a:gd name="connsiteY300" fmla="*/ 1146681 h 4812497"/>
              <a:gd name="connsiteX301" fmla="*/ 2386938 w 2519134"/>
              <a:gd name="connsiteY301" fmla="*/ 1148202 h 4812497"/>
              <a:gd name="connsiteX302" fmla="*/ 2382407 w 2519134"/>
              <a:gd name="connsiteY302" fmla="*/ 1152765 h 4812497"/>
              <a:gd name="connsiteX303" fmla="*/ 2367303 w 2519134"/>
              <a:gd name="connsiteY303" fmla="*/ 1164935 h 4812497"/>
              <a:gd name="connsiteX304" fmla="*/ 2263090 w 2519134"/>
              <a:gd name="connsiteY304" fmla="*/ 1239470 h 4812497"/>
              <a:gd name="connsiteX305" fmla="*/ 2241945 w 2519134"/>
              <a:gd name="connsiteY305" fmla="*/ 1254681 h 4812497"/>
              <a:gd name="connsiteX306" fmla="*/ 2208717 w 2519134"/>
              <a:gd name="connsiteY306" fmla="*/ 1275977 h 4812497"/>
              <a:gd name="connsiteX307" fmla="*/ 1958000 w 2519134"/>
              <a:gd name="connsiteY307" fmla="*/ 1390062 h 4812497"/>
              <a:gd name="connsiteX308" fmla="*/ 1944407 w 2519134"/>
              <a:gd name="connsiteY308" fmla="*/ 1396147 h 4812497"/>
              <a:gd name="connsiteX309" fmla="*/ 1938366 w 2519134"/>
              <a:gd name="connsiteY309" fmla="*/ 1399189 h 4812497"/>
              <a:gd name="connsiteX310" fmla="*/ 1951959 w 2519134"/>
              <a:gd name="connsiteY310" fmla="*/ 1382456 h 4812497"/>
              <a:gd name="connsiteX311" fmla="*/ 2001800 w 2519134"/>
              <a:gd name="connsiteY311" fmla="*/ 1323132 h 4812497"/>
              <a:gd name="connsiteX312" fmla="*/ 2060704 w 2519134"/>
              <a:gd name="connsiteY312" fmla="*/ 1263808 h 4812497"/>
              <a:gd name="connsiteX313" fmla="*/ 2109035 w 2519134"/>
              <a:gd name="connsiteY313" fmla="*/ 1231864 h 4812497"/>
              <a:gd name="connsiteX314" fmla="*/ 2238924 w 2519134"/>
              <a:gd name="connsiteY314" fmla="*/ 1189273 h 4812497"/>
              <a:gd name="connsiteX315" fmla="*/ 2288766 w 2519134"/>
              <a:gd name="connsiteY315" fmla="*/ 1171019 h 4812497"/>
              <a:gd name="connsiteX316" fmla="*/ 2320483 w 2519134"/>
              <a:gd name="connsiteY316" fmla="*/ 1160371 h 4812497"/>
              <a:gd name="connsiteX317" fmla="*/ 2343138 w 2519134"/>
              <a:gd name="connsiteY317" fmla="*/ 1155808 h 4812497"/>
              <a:gd name="connsiteX318" fmla="*/ 2353710 w 2519134"/>
              <a:gd name="connsiteY318" fmla="*/ 1155808 h 4812497"/>
              <a:gd name="connsiteX319" fmla="*/ 2379386 w 2519134"/>
              <a:gd name="connsiteY319" fmla="*/ 1152765 h 4812497"/>
              <a:gd name="connsiteX320" fmla="*/ 2380896 w 2519134"/>
              <a:gd name="connsiteY320" fmla="*/ 1152765 h 4812497"/>
              <a:gd name="connsiteX321" fmla="*/ 2386938 w 2519134"/>
              <a:gd name="connsiteY321" fmla="*/ 1146681 h 4812497"/>
              <a:gd name="connsiteX322" fmla="*/ 2327432 w 2519134"/>
              <a:gd name="connsiteY322" fmla="*/ 1137769 h 4812497"/>
              <a:gd name="connsiteX323" fmla="*/ 2331981 w 2519134"/>
              <a:gd name="connsiteY323" fmla="*/ 1137769 h 4812497"/>
              <a:gd name="connsiteX324" fmla="*/ 2315302 w 2519134"/>
              <a:gd name="connsiteY324" fmla="*/ 1140832 h 4812497"/>
              <a:gd name="connsiteX325" fmla="*/ 2280427 w 2519134"/>
              <a:gd name="connsiteY325" fmla="*/ 1153086 h 4812497"/>
              <a:gd name="connsiteX326" fmla="*/ 2241004 w 2519134"/>
              <a:gd name="connsiteY326" fmla="*/ 1166872 h 4812497"/>
              <a:gd name="connsiteX327" fmla="*/ 2231906 w 2519134"/>
              <a:gd name="connsiteY327" fmla="*/ 1171467 h 4812497"/>
              <a:gd name="connsiteX328" fmla="*/ 2186418 w 2519134"/>
              <a:gd name="connsiteY328" fmla="*/ 1186785 h 4812497"/>
              <a:gd name="connsiteX329" fmla="*/ 2257683 w 2519134"/>
              <a:gd name="connsiteY329" fmla="*/ 1157682 h 4812497"/>
              <a:gd name="connsiteX330" fmla="*/ 2288009 w 2519134"/>
              <a:gd name="connsiteY330" fmla="*/ 1145428 h 4812497"/>
              <a:gd name="connsiteX331" fmla="*/ 2300139 w 2519134"/>
              <a:gd name="connsiteY331" fmla="*/ 1140832 h 4812497"/>
              <a:gd name="connsiteX332" fmla="*/ 2327432 w 2519134"/>
              <a:gd name="connsiteY332" fmla="*/ 1137769 h 4812497"/>
              <a:gd name="connsiteX333" fmla="*/ 2116607 w 2519134"/>
              <a:gd name="connsiteY333" fmla="*/ 1015972 h 4812497"/>
              <a:gd name="connsiteX334" fmla="*/ 1998911 w 2519134"/>
              <a:gd name="connsiteY334" fmla="*/ 1125433 h 4812497"/>
              <a:gd name="connsiteX335" fmla="*/ 1938555 w 2519134"/>
              <a:gd name="connsiteY335" fmla="*/ 1190805 h 4812497"/>
              <a:gd name="connsiteX336" fmla="*/ 1826895 w 2519134"/>
              <a:gd name="connsiteY336" fmla="*/ 1327631 h 4812497"/>
              <a:gd name="connsiteX337" fmla="*/ 1822368 w 2519134"/>
              <a:gd name="connsiteY337" fmla="*/ 1345874 h 4812497"/>
              <a:gd name="connsiteX338" fmla="*/ 1813315 w 2519134"/>
              <a:gd name="connsiteY338" fmla="*/ 1354996 h 4812497"/>
              <a:gd name="connsiteX339" fmla="*/ 1808788 w 2519134"/>
              <a:gd name="connsiteY339" fmla="*/ 1358036 h 4812497"/>
              <a:gd name="connsiteX340" fmla="*/ 1805770 w 2519134"/>
              <a:gd name="connsiteY340" fmla="*/ 1359557 h 4812497"/>
              <a:gd name="connsiteX341" fmla="*/ 1793699 w 2519134"/>
              <a:gd name="connsiteY341" fmla="*/ 1370199 h 4812497"/>
              <a:gd name="connsiteX342" fmla="*/ 1772574 w 2519134"/>
              <a:gd name="connsiteY342" fmla="*/ 1391483 h 4812497"/>
              <a:gd name="connsiteX343" fmla="*/ 1752958 w 2519134"/>
              <a:gd name="connsiteY343" fmla="*/ 1403645 h 4812497"/>
              <a:gd name="connsiteX344" fmla="*/ 1751449 w 2519134"/>
              <a:gd name="connsiteY344" fmla="*/ 1403645 h 4812497"/>
              <a:gd name="connsiteX345" fmla="*/ 1743905 w 2519134"/>
              <a:gd name="connsiteY345" fmla="*/ 1399084 h 4812497"/>
              <a:gd name="connsiteX346" fmla="*/ 1736360 w 2519134"/>
              <a:gd name="connsiteY346" fmla="*/ 1374759 h 4812497"/>
              <a:gd name="connsiteX347" fmla="*/ 1739378 w 2519134"/>
              <a:gd name="connsiteY347" fmla="*/ 1356516 h 4812497"/>
              <a:gd name="connsiteX348" fmla="*/ 1742396 w 2519134"/>
              <a:gd name="connsiteY348" fmla="*/ 1350435 h 4812497"/>
              <a:gd name="connsiteX349" fmla="*/ 1752958 w 2519134"/>
              <a:gd name="connsiteY349" fmla="*/ 1332191 h 4812497"/>
              <a:gd name="connsiteX350" fmla="*/ 1768047 w 2519134"/>
              <a:gd name="connsiteY350" fmla="*/ 1316989 h 4812497"/>
              <a:gd name="connsiteX351" fmla="*/ 1971751 w 2519134"/>
              <a:gd name="connsiteY351" fmla="*/ 1129993 h 4812497"/>
              <a:gd name="connsiteX352" fmla="*/ 2116607 w 2519134"/>
              <a:gd name="connsiteY352" fmla="*/ 1015972 h 4812497"/>
              <a:gd name="connsiteX353" fmla="*/ 253404 w 2519134"/>
              <a:gd name="connsiteY353" fmla="*/ 950617 h 4812497"/>
              <a:gd name="connsiteX354" fmla="*/ 256420 w 2519134"/>
              <a:gd name="connsiteY354" fmla="*/ 950617 h 4812497"/>
              <a:gd name="connsiteX355" fmla="*/ 268487 w 2519134"/>
              <a:gd name="connsiteY355" fmla="*/ 979528 h 4812497"/>
              <a:gd name="connsiteX356" fmla="*/ 387645 w 2519134"/>
              <a:gd name="connsiteY356" fmla="*/ 1197125 h 4812497"/>
              <a:gd name="connsiteX357" fmla="*/ 402729 w 2519134"/>
              <a:gd name="connsiteY357" fmla="*/ 1224515 h 4812497"/>
              <a:gd name="connsiteX358" fmla="*/ 411779 w 2519134"/>
              <a:gd name="connsiteY358" fmla="*/ 1241253 h 4812497"/>
              <a:gd name="connsiteX359" fmla="*/ 434404 w 2519134"/>
              <a:gd name="connsiteY359" fmla="*/ 1282338 h 4812497"/>
              <a:gd name="connsiteX360" fmla="*/ 503787 w 2519134"/>
              <a:gd name="connsiteY360" fmla="*/ 1393419 h 4812497"/>
              <a:gd name="connsiteX361" fmla="*/ 553562 w 2519134"/>
              <a:gd name="connsiteY361" fmla="*/ 1451242 h 4812497"/>
              <a:gd name="connsiteX362" fmla="*/ 583728 w 2519134"/>
              <a:gd name="connsiteY362" fmla="*/ 1466458 h 4812497"/>
              <a:gd name="connsiteX363" fmla="*/ 644062 w 2519134"/>
              <a:gd name="connsiteY363" fmla="*/ 1474066 h 4812497"/>
              <a:gd name="connsiteX364" fmla="*/ 680262 w 2519134"/>
              <a:gd name="connsiteY364" fmla="*/ 1478631 h 4812497"/>
              <a:gd name="connsiteX365" fmla="*/ 681770 w 2519134"/>
              <a:gd name="connsiteY365" fmla="*/ 1478631 h 4812497"/>
              <a:gd name="connsiteX366" fmla="*/ 681770 w 2519134"/>
              <a:gd name="connsiteY366" fmla="*/ 1486240 h 4812497"/>
              <a:gd name="connsiteX367" fmla="*/ 678753 w 2519134"/>
              <a:gd name="connsiteY367" fmla="*/ 1512108 h 4812497"/>
              <a:gd name="connsiteX368" fmla="*/ 677245 w 2519134"/>
              <a:gd name="connsiteY368" fmla="*/ 1515151 h 4812497"/>
              <a:gd name="connsiteX369" fmla="*/ 651604 w 2519134"/>
              <a:gd name="connsiteY369" fmla="*/ 1509064 h 4812497"/>
              <a:gd name="connsiteX370" fmla="*/ 616912 w 2519134"/>
              <a:gd name="connsiteY370" fmla="*/ 1528846 h 4812497"/>
              <a:gd name="connsiteX371" fmla="*/ 564120 w 2519134"/>
              <a:gd name="connsiteY371" fmla="*/ 1562322 h 4812497"/>
              <a:gd name="connsiteX372" fmla="*/ 538478 w 2519134"/>
              <a:gd name="connsiteY372" fmla="*/ 1569931 h 4812497"/>
              <a:gd name="connsiteX373" fmla="*/ 530937 w 2519134"/>
              <a:gd name="connsiteY373" fmla="*/ 1572974 h 4812497"/>
              <a:gd name="connsiteX374" fmla="*/ 527920 w 2519134"/>
              <a:gd name="connsiteY374" fmla="*/ 1572974 h 4812497"/>
              <a:gd name="connsiteX375" fmla="*/ 520379 w 2519134"/>
              <a:gd name="connsiteY375" fmla="*/ 1569931 h 4812497"/>
              <a:gd name="connsiteX376" fmla="*/ 497753 w 2519134"/>
              <a:gd name="connsiteY376" fmla="*/ 1547106 h 4812497"/>
              <a:gd name="connsiteX377" fmla="*/ 407254 w 2519134"/>
              <a:gd name="connsiteY377" fmla="*/ 1367550 h 4812497"/>
              <a:gd name="connsiteX378" fmla="*/ 374070 w 2519134"/>
              <a:gd name="connsiteY378" fmla="*/ 1283859 h 4812497"/>
              <a:gd name="connsiteX379" fmla="*/ 363512 w 2519134"/>
              <a:gd name="connsiteY379" fmla="*/ 1257991 h 4812497"/>
              <a:gd name="connsiteX380" fmla="*/ 360495 w 2519134"/>
              <a:gd name="connsiteY380" fmla="*/ 1248861 h 4812497"/>
              <a:gd name="connsiteX381" fmla="*/ 360495 w 2519134"/>
              <a:gd name="connsiteY381" fmla="*/ 1247340 h 4812497"/>
              <a:gd name="connsiteX382" fmla="*/ 309212 w 2519134"/>
              <a:gd name="connsiteY382" fmla="*/ 1159084 h 4812497"/>
              <a:gd name="connsiteX383" fmla="*/ 294129 w 2519134"/>
              <a:gd name="connsiteY383" fmla="*/ 1133216 h 4812497"/>
              <a:gd name="connsiteX384" fmla="*/ 242845 w 2519134"/>
              <a:gd name="connsiteY384" fmla="*/ 1046481 h 4812497"/>
              <a:gd name="connsiteX385" fmla="*/ 205137 w 2519134"/>
              <a:gd name="connsiteY385" fmla="*/ 990180 h 4812497"/>
              <a:gd name="connsiteX386" fmla="*/ 196087 w 2519134"/>
              <a:gd name="connsiteY386" fmla="*/ 970398 h 4812497"/>
              <a:gd name="connsiteX387" fmla="*/ 197596 w 2519134"/>
              <a:gd name="connsiteY387" fmla="*/ 965833 h 4812497"/>
              <a:gd name="connsiteX388" fmla="*/ 205137 w 2519134"/>
              <a:gd name="connsiteY388" fmla="*/ 961269 h 4812497"/>
              <a:gd name="connsiteX389" fmla="*/ 209662 w 2519134"/>
              <a:gd name="connsiteY389" fmla="*/ 961269 h 4812497"/>
              <a:gd name="connsiteX390" fmla="*/ 211170 w 2519134"/>
              <a:gd name="connsiteY390" fmla="*/ 961269 h 4812497"/>
              <a:gd name="connsiteX391" fmla="*/ 212679 w 2519134"/>
              <a:gd name="connsiteY391" fmla="*/ 961269 h 4812497"/>
              <a:gd name="connsiteX392" fmla="*/ 214187 w 2519134"/>
              <a:gd name="connsiteY392" fmla="*/ 959747 h 4812497"/>
              <a:gd name="connsiteX393" fmla="*/ 253404 w 2519134"/>
              <a:gd name="connsiteY393" fmla="*/ 950617 h 4812497"/>
              <a:gd name="connsiteX394" fmla="*/ 288438 w 2519134"/>
              <a:gd name="connsiteY394" fmla="*/ 898630 h 4812497"/>
              <a:gd name="connsiteX395" fmla="*/ 297481 w 2519134"/>
              <a:gd name="connsiteY395" fmla="*/ 900152 h 4812497"/>
              <a:gd name="connsiteX396" fmla="*/ 332144 w 2519134"/>
              <a:gd name="connsiteY396" fmla="*/ 910802 h 4812497"/>
              <a:gd name="connsiteX397" fmla="*/ 350229 w 2519134"/>
              <a:gd name="connsiteY397" fmla="*/ 935148 h 4812497"/>
              <a:gd name="connsiteX398" fmla="*/ 479840 w 2519134"/>
              <a:gd name="connsiteY398" fmla="*/ 1170990 h 4812497"/>
              <a:gd name="connsiteX399" fmla="*/ 565745 w 2519134"/>
              <a:gd name="connsiteY399" fmla="*/ 1352057 h 4812497"/>
              <a:gd name="connsiteX400" fmla="*/ 585338 w 2519134"/>
              <a:gd name="connsiteY400" fmla="*/ 1365751 h 4812497"/>
              <a:gd name="connsiteX401" fmla="*/ 588352 w 2519134"/>
              <a:gd name="connsiteY401" fmla="*/ 1367272 h 4812497"/>
              <a:gd name="connsiteX402" fmla="*/ 592873 w 2519134"/>
              <a:gd name="connsiteY402" fmla="*/ 1367272 h 4812497"/>
              <a:gd name="connsiteX403" fmla="*/ 603423 w 2519134"/>
              <a:gd name="connsiteY403" fmla="*/ 1368794 h 4812497"/>
              <a:gd name="connsiteX404" fmla="*/ 620001 w 2519134"/>
              <a:gd name="connsiteY404" fmla="*/ 1371837 h 4812497"/>
              <a:gd name="connsiteX405" fmla="*/ 623015 w 2519134"/>
              <a:gd name="connsiteY405" fmla="*/ 1373359 h 4812497"/>
              <a:gd name="connsiteX406" fmla="*/ 638086 w 2519134"/>
              <a:gd name="connsiteY406" fmla="*/ 1376402 h 4812497"/>
              <a:gd name="connsiteX407" fmla="*/ 639593 w 2519134"/>
              <a:gd name="connsiteY407" fmla="*/ 1379445 h 4812497"/>
              <a:gd name="connsiteX408" fmla="*/ 662200 w 2519134"/>
              <a:gd name="connsiteY408" fmla="*/ 1422049 h 4812497"/>
              <a:gd name="connsiteX409" fmla="*/ 671242 w 2519134"/>
              <a:gd name="connsiteY409" fmla="*/ 1437264 h 4812497"/>
              <a:gd name="connsiteX410" fmla="*/ 680285 w 2519134"/>
              <a:gd name="connsiteY410" fmla="*/ 1443351 h 4812497"/>
              <a:gd name="connsiteX411" fmla="*/ 680285 w 2519134"/>
              <a:gd name="connsiteY411" fmla="*/ 1449437 h 4812497"/>
              <a:gd name="connsiteX412" fmla="*/ 680285 w 2519134"/>
              <a:gd name="connsiteY412" fmla="*/ 1454002 h 4812497"/>
              <a:gd name="connsiteX413" fmla="*/ 680285 w 2519134"/>
              <a:gd name="connsiteY413" fmla="*/ 1460088 h 4812497"/>
              <a:gd name="connsiteX414" fmla="*/ 647129 w 2519134"/>
              <a:gd name="connsiteY414" fmla="*/ 1455523 h 4812497"/>
              <a:gd name="connsiteX415" fmla="*/ 585338 w 2519134"/>
              <a:gd name="connsiteY415" fmla="*/ 1447915 h 4812497"/>
              <a:gd name="connsiteX416" fmla="*/ 565745 w 2519134"/>
              <a:gd name="connsiteY416" fmla="*/ 1437264 h 4812497"/>
              <a:gd name="connsiteX417" fmla="*/ 519025 w 2519134"/>
              <a:gd name="connsiteY417" fmla="*/ 1382488 h 4812497"/>
              <a:gd name="connsiteX418" fmla="*/ 451205 w 2519134"/>
              <a:gd name="connsiteY418" fmla="*/ 1272935 h 4812497"/>
              <a:gd name="connsiteX419" fmla="*/ 428599 w 2519134"/>
              <a:gd name="connsiteY419" fmla="*/ 1231853 h 4812497"/>
              <a:gd name="connsiteX420" fmla="*/ 421063 w 2519134"/>
              <a:gd name="connsiteY420" fmla="*/ 1215116 h 4812497"/>
              <a:gd name="connsiteX421" fmla="*/ 404485 w 2519134"/>
              <a:gd name="connsiteY421" fmla="*/ 1187728 h 4812497"/>
              <a:gd name="connsiteX422" fmla="*/ 285424 w 2519134"/>
              <a:gd name="connsiteY422" fmla="*/ 971665 h 4812497"/>
              <a:gd name="connsiteX423" fmla="*/ 271860 w 2519134"/>
              <a:gd name="connsiteY423" fmla="*/ 932104 h 4812497"/>
              <a:gd name="connsiteX424" fmla="*/ 268846 w 2519134"/>
              <a:gd name="connsiteY424" fmla="*/ 918410 h 4812497"/>
              <a:gd name="connsiteX425" fmla="*/ 271860 w 2519134"/>
              <a:gd name="connsiteY425" fmla="*/ 907759 h 4812497"/>
              <a:gd name="connsiteX426" fmla="*/ 277888 w 2519134"/>
              <a:gd name="connsiteY426" fmla="*/ 900152 h 4812497"/>
              <a:gd name="connsiteX427" fmla="*/ 288438 w 2519134"/>
              <a:gd name="connsiteY427" fmla="*/ 898630 h 4812497"/>
              <a:gd name="connsiteX428" fmla="*/ 1164346 w 2519134"/>
              <a:gd name="connsiteY428" fmla="*/ 895539 h 4812497"/>
              <a:gd name="connsiteX429" fmla="*/ 1164167 w 2519134"/>
              <a:gd name="connsiteY429" fmla="*/ 895628 h 4812497"/>
              <a:gd name="connsiteX430" fmla="*/ 1164145 w 2519134"/>
              <a:gd name="connsiteY430" fmla="*/ 895565 h 4812497"/>
              <a:gd name="connsiteX431" fmla="*/ 2352422 w 2519134"/>
              <a:gd name="connsiteY431" fmla="*/ 891203 h 4812497"/>
              <a:gd name="connsiteX432" fmla="*/ 2370496 w 2519134"/>
              <a:gd name="connsiteY432" fmla="*/ 895764 h 4812497"/>
              <a:gd name="connsiteX433" fmla="*/ 2378027 w 2519134"/>
              <a:gd name="connsiteY433" fmla="*/ 914010 h 4812497"/>
              <a:gd name="connsiteX434" fmla="*/ 2378027 w 2519134"/>
              <a:gd name="connsiteY434" fmla="*/ 918571 h 4812497"/>
              <a:gd name="connsiteX435" fmla="*/ 2341879 w 2519134"/>
              <a:gd name="connsiteY435" fmla="*/ 1021963 h 4812497"/>
              <a:gd name="connsiteX436" fmla="*/ 2239462 w 2519134"/>
              <a:gd name="connsiteY436" fmla="*/ 1110150 h 4812497"/>
              <a:gd name="connsiteX437" fmla="*/ 2088847 w 2519134"/>
              <a:gd name="connsiteY437" fmla="*/ 1204419 h 4812497"/>
              <a:gd name="connsiteX438" fmla="*/ 2082823 w 2519134"/>
              <a:gd name="connsiteY438" fmla="*/ 1208980 h 4812497"/>
              <a:gd name="connsiteX439" fmla="*/ 2040651 w 2519134"/>
              <a:gd name="connsiteY439" fmla="*/ 1236349 h 4812497"/>
              <a:gd name="connsiteX440" fmla="*/ 1980405 w 2519134"/>
              <a:gd name="connsiteY440" fmla="*/ 1263717 h 4812497"/>
              <a:gd name="connsiteX441" fmla="*/ 1927690 w 2519134"/>
              <a:gd name="connsiteY441" fmla="*/ 1291086 h 4812497"/>
              <a:gd name="connsiteX442" fmla="*/ 1893049 w 2519134"/>
              <a:gd name="connsiteY442" fmla="*/ 1313893 h 4812497"/>
              <a:gd name="connsiteX443" fmla="*/ 1861420 w 2519134"/>
              <a:gd name="connsiteY443" fmla="*/ 1341261 h 4812497"/>
              <a:gd name="connsiteX444" fmla="*/ 1853889 w 2519134"/>
              <a:gd name="connsiteY444" fmla="*/ 1341261 h 4812497"/>
              <a:gd name="connsiteX445" fmla="*/ 1850877 w 2519134"/>
              <a:gd name="connsiteY445" fmla="*/ 1341261 h 4812497"/>
              <a:gd name="connsiteX446" fmla="*/ 1847865 w 2519134"/>
              <a:gd name="connsiteY446" fmla="*/ 1341261 h 4812497"/>
              <a:gd name="connsiteX447" fmla="*/ 1840334 w 2519134"/>
              <a:gd name="connsiteY447" fmla="*/ 1339740 h 4812497"/>
              <a:gd name="connsiteX448" fmla="*/ 1953295 w 2519134"/>
              <a:gd name="connsiteY448" fmla="*/ 1202898 h 4812497"/>
              <a:gd name="connsiteX449" fmla="*/ 2012034 w 2519134"/>
              <a:gd name="connsiteY449" fmla="*/ 1139039 h 4812497"/>
              <a:gd name="connsiteX450" fmla="*/ 2147587 w 2519134"/>
              <a:gd name="connsiteY450" fmla="*/ 1012840 h 4812497"/>
              <a:gd name="connsiteX451" fmla="*/ 2192771 w 2519134"/>
              <a:gd name="connsiteY451" fmla="*/ 971788 h 4812497"/>
              <a:gd name="connsiteX452" fmla="*/ 2200302 w 2519134"/>
              <a:gd name="connsiteY452" fmla="*/ 964185 h 4812497"/>
              <a:gd name="connsiteX453" fmla="*/ 2222894 w 2519134"/>
              <a:gd name="connsiteY453" fmla="*/ 945940 h 4812497"/>
              <a:gd name="connsiteX454" fmla="*/ 2225906 w 2519134"/>
              <a:gd name="connsiteY454" fmla="*/ 944419 h 4812497"/>
              <a:gd name="connsiteX455" fmla="*/ 2245486 w 2519134"/>
              <a:gd name="connsiteY455" fmla="*/ 932256 h 4812497"/>
              <a:gd name="connsiteX456" fmla="*/ 2280128 w 2519134"/>
              <a:gd name="connsiteY456" fmla="*/ 912489 h 4812497"/>
              <a:gd name="connsiteX457" fmla="*/ 2352422 w 2519134"/>
              <a:gd name="connsiteY457" fmla="*/ 891203 h 4812497"/>
              <a:gd name="connsiteX458" fmla="*/ 1235491 w 2519134"/>
              <a:gd name="connsiteY458" fmla="*/ 883776 h 4812497"/>
              <a:gd name="connsiteX459" fmla="*/ 1230963 w 2519134"/>
              <a:gd name="connsiteY459" fmla="*/ 921759 h 4812497"/>
              <a:gd name="connsiteX460" fmla="*/ 1217379 w 2519134"/>
              <a:gd name="connsiteY460" fmla="*/ 1063055 h 4812497"/>
              <a:gd name="connsiteX461" fmla="*/ 1208323 w 2519134"/>
              <a:gd name="connsiteY461" fmla="*/ 1183082 h 4812497"/>
              <a:gd name="connsiteX462" fmla="*/ 1249075 w 2519134"/>
              <a:gd name="connsiteY462" fmla="*/ 898969 h 4812497"/>
              <a:gd name="connsiteX463" fmla="*/ 1264168 w 2519134"/>
              <a:gd name="connsiteY463" fmla="*/ 912643 h 4812497"/>
              <a:gd name="connsiteX464" fmla="*/ 1273225 w 2519134"/>
              <a:gd name="connsiteY464" fmla="*/ 915682 h 4812497"/>
              <a:gd name="connsiteX465" fmla="*/ 1285299 w 2519134"/>
              <a:gd name="connsiteY465" fmla="*/ 921759 h 4812497"/>
              <a:gd name="connsiteX466" fmla="*/ 1221907 w 2519134"/>
              <a:gd name="connsiteY466" fmla="*/ 1356284 h 4812497"/>
              <a:gd name="connsiteX467" fmla="*/ 1215869 w 2519134"/>
              <a:gd name="connsiteY467" fmla="*/ 1435288 h 4812497"/>
              <a:gd name="connsiteX468" fmla="*/ 1240019 w 2519134"/>
              <a:gd name="connsiteY468" fmla="*/ 1344129 h 4812497"/>
              <a:gd name="connsiteX469" fmla="*/ 1307940 w 2519134"/>
              <a:gd name="connsiteY469" fmla="*/ 1082807 h 4812497"/>
              <a:gd name="connsiteX470" fmla="*/ 1339636 w 2519134"/>
              <a:gd name="connsiteY470" fmla="*/ 970377 h 4812497"/>
              <a:gd name="connsiteX471" fmla="*/ 1344164 w 2519134"/>
              <a:gd name="connsiteY471" fmla="*/ 950626 h 4812497"/>
              <a:gd name="connsiteX472" fmla="*/ 1354729 w 2519134"/>
              <a:gd name="connsiteY472" fmla="*/ 959742 h 4812497"/>
              <a:gd name="connsiteX473" fmla="*/ 1365295 w 2519134"/>
              <a:gd name="connsiteY473" fmla="*/ 965819 h 4812497"/>
              <a:gd name="connsiteX474" fmla="*/ 1377370 w 2519134"/>
              <a:gd name="connsiteY474" fmla="*/ 981012 h 4812497"/>
              <a:gd name="connsiteX475" fmla="*/ 1338127 w 2519134"/>
              <a:gd name="connsiteY475" fmla="*/ 1119270 h 4812497"/>
              <a:gd name="connsiteX476" fmla="*/ 1283790 w 2519134"/>
              <a:gd name="connsiteY476" fmla="*/ 1315262 h 4812497"/>
              <a:gd name="connsiteX477" fmla="*/ 1282281 w 2519134"/>
              <a:gd name="connsiteY477" fmla="*/ 1321339 h 4812497"/>
              <a:gd name="connsiteX478" fmla="*/ 1280771 w 2519134"/>
              <a:gd name="connsiteY478" fmla="*/ 1321339 h 4812497"/>
              <a:gd name="connsiteX479" fmla="*/ 1280771 w 2519134"/>
              <a:gd name="connsiteY479" fmla="*/ 1324378 h 4812497"/>
              <a:gd name="connsiteX480" fmla="*/ 1279262 w 2519134"/>
              <a:gd name="connsiteY480" fmla="*/ 1328936 h 4812497"/>
              <a:gd name="connsiteX481" fmla="*/ 1276243 w 2519134"/>
              <a:gd name="connsiteY481" fmla="*/ 1339571 h 4812497"/>
              <a:gd name="connsiteX482" fmla="*/ 1265678 w 2519134"/>
              <a:gd name="connsiteY482" fmla="*/ 1385151 h 4812497"/>
              <a:gd name="connsiteX483" fmla="*/ 1264168 w 2519134"/>
              <a:gd name="connsiteY483" fmla="*/ 1389709 h 4812497"/>
              <a:gd name="connsiteX484" fmla="*/ 1224925 w 2519134"/>
              <a:gd name="connsiteY484" fmla="*/ 1544679 h 4812497"/>
              <a:gd name="connsiteX485" fmla="*/ 1221907 w 2519134"/>
              <a:gd name="connsiteY485" fmla="*/ 1559872 h 4812497"/>
              <a:gd name="connsiteX486" fmla="*/ 1288318 w 2519134"/>
              <a:gd name="connsiteY486" fmla="*/ 1371477 h 4812497"/>
              <a:gd name="connsiteX487" fmla="*/ 1377370 w 2519134"/>
              <a:gd name="connsiteY487" fmla="*/ 1119270 h 4812497"/>
              <a:gd name="connsiteX488" fmla="*/ 1416613 w 2519134"/>
              <a:gd name="connsiteY488" fmla="*/ 1000763 h 4812497"/>
              <a:gd name="connsiteX489" fmla="*/ 1445290 w 2519134"/>
              <a:gd name="connsiteY489" fmla="*/ 1009879 h 4812497"/>
              <a:gd name="connsiteX490" fmla="*/ 1454346 w 2519134"/>
              <a:gd name="connsiteY490" fmla="*/ 1014437 h 4812497"/>
              <a:gd name="connsiteX491" fmla="*/ 1455856 w 2519134"/>
              <a:gd name="connsiteY491" fmla="*/ 1015957 h 4812497"/>
              <a:gd name="connsiteX492" fmla="*/ 1359257 w 2519134"/>
              <a:gd name="connsiteY492" fmla="*/ 1266644 h 4812497"/>
              <a:gd name="connsiteX493" fmla="*/ 1354729 w 2519134"/>
              <a:gd name="connsiteY493" fmla="*/ 1278798 h 4812497"/>
              <a:gd name="connsiteX494" fmla="*/ 1345673 w 2519134"/>
              <a:gd name="connsiteY494" fmla="*/ 1304627 h 4812497"/>
              <a:gd name="connsiteX495" fmla="*/ 1330580 w 2519134"/>
              <a:gd name="connsiteY495" fmla="*/ 1351726 h 4812497"/>
              <a:gd name="connsiteX496" fmla="*/ 1318505 w 2519134"/>
              <a:gd name="connsiteY496" fmla="*/ 1389709 h 4812497"/>
              <a:gd name="connsiteX497" fmla="*/ 1289827 w 2519134"/>
              <a:gd name="connsiteY497" fmla="*/ 1477829 h 4812497"/>
              <a:gd name="connsiteX498" fmla="*/ 1276243 w 2519134"/>
              <a:gd name="connsiteY498" fmla="*/ 1517331 h 4812497"/>
              <a:gd name="connsiteX499" fmla="*/ 1268697 w 2519134"/>
              <a:gd name="connsiteY499" fmla="*/ 1550756 h 4812497"/>
              <a:gd name="connsiteX500" fmla="*/ 1250584 w 2519134"/>
              <a:gd name="connsiteY500" fmla="*/ 1616087 h 4812497"/>
              <a:gd name="connsiteX501" fmla="*/ 1243038 w 2519134"/>
              <a:gd name="connsiteY501" fmla="*/ 1644954 h 4812497"/>
              <a:gd name="connsiteX502" fmla="*/ 1223416 w 2519134"/>
              <a:gd name="connsiteY502" fmla="*/ 1722439 h 4812497"/>
              <a:gd name="connsiteX503" fmla="*/ 1221907 w 2519134"/>
              <a:gd name="connsiteY503" fmla="*/ 1728516 h 4812497"/>
              <a:gd name="connsiteX504" fmla="*/ 1265678 w 2519134"/>
              <a:gd name="connsiteY504" fmla="*/ 1593297 h 4812497"/>
              <a:gd name="connsiteX505" fmla="*/ 1265678 w 2519134"/>
              <a:gd name="connsiteY505" fmla="*/ 1590258 h 4812497"/>
              <a:gd name="connsiteX506" fmla="*/ 1267187 w 2519134"/>
              <a:gd name="connsiteY506" fmla="*/ 1590258 h 4812497"/>
              <a:gd name="connsiteX507" fmla="*/ 1354729 w 2519134"/>
              <a:gd name="connsiteY507" fmla="*/ 1354764 h 4812497"/>
              <a:gd name="connsiteX508" fmla="*/ 1467930 w 2519134"/>
              <a:gd name="connsiteY508" fmla="*/ 1064575 h 4812497"/>
              <a:gd name="connsiteX509" fmla="*/ 1467930 w 2519134"/>
              <a:gd name="connsiteY509" fmla="*/ 1063055 h 4812497"/>
              <a:gd name="connsiteX510" fmla="*/ 1472459 w 2519134"/>
              <a:gd name="connsiteY510" fmla="*/ 1053939 h 4812497"/>
              <a:gd name="connsiteX511" fmla="*/ 1480005 w 2519134"/>
              <a:gd name="connsiteY511" fmla="*/ 1025072 h 4812497"/>
              <a:gd name="connsiteX512" fmla="*/ 1484533 w 2519134"/>
              <a:gd name="connsiteY512" fmla="*/ 1025072 h 4812497"/>
              <a:gd name="connsiteX513" fmla="*/ 1486043 w 2519134"/>
              <a:gd name="connsiteY513" fmla="*/ 1025072 h 4812497"/>
              <a:gd name="connsiteX514" fmla="*/ 1487552 w 2519134"/>
              <a:gd name="connsiteY514" fmla="*/ 1025072 h 4812497"/>
              <a:gd name="connsiteX515" fmla="*/ 1493589 w 2519134"/>
              <a:gd name="connsiteY515" fmla="*/ 1032669 h 4812497"/>
              <a:gd name="connsiteX516" fmla="*/ 1504155 w 2519134"/>
              <a:gd name="connsiteY516" fmla="*/ 1038746 h 4812497"/>
              <a:gd name="connsiteX517" fmla="*/ 1505664 w 2519134"/>
              <a:gd name="connsiteY517" fmla="*/ 1040266 h 4812497"/>
              <a:gd name="connsiteX518" fmla="*/ 1507174 w 2519134"/>
              <a:gd name="connsiteY518" fmla="*/ 1040266 h 4812497"/>
              <a:gd name="connsiteX519" fmla="*/ 1516230 w 2519134"/>
              <a:gd name="connsiteY519" fmla="*/ 1050901 h 4812497"/>
              <a:gd name="connsiteX520" fmla="*/ 1495099 w 2519134"/>
              <a:gd name="connsiteY520" fmla="*/ 1116231 h 4812497"/>
              <a:gd name="connsiteX521" fmla="*/ 1493589 w 2519134"/>
              <a:gd name="connsiteY521" fmla="*/ 1117751 h 4812497"/>
              <a:gd name="connsiteX522" fmla="*/ 1390954 w 2519134"/>
              <a:gd name="connsiteY522" fmla="*/ 1374515 h 4812497"/>
              <a:gd name="connsiteX523" fmla="*/ 1350201 w 2519134"/>
              <a:gd name="connsiteY523" fmla="*/ 1479348 h 4812497"/>
              <a:gd name="connsiteX524" fmla="*/ 1310958 w 2519134"/>
              <a:gd name="connsiteY524" fmla="*/ 1591778 h 4812497"/>
              <a:gd name="connsiteX525" fmla="*/ 1262659 w 2519134"/>
              <a:gd name="connsiteY525" fmla="*/ 1733074 h 4812497"/>
              <a:gd name="connsiteX526" fmla="*/ 1253603 w 2519134"/>
              <a:gd name="connsiteY526" fmla="*/ 1758902 h 4812497"/>
              <a:gd name="connsiteX527" fmla="*/ 1200776 w 2519134"/>
              <a:gd name="connsiteY527" fmla="*/ 1918431 h 4812497"/>
              <a:gd name="connsiteX528" fmla="*/ 1323033 w 2519134"/>
              <a:gd name="connsiteY528" fmla="*/ 1632799 h 4812497"/>
              <a:gd name="connsiteX529" fmla="*/ 1547926 w 2519134"/>
              <a:gd name="connsiteY529" fmla="*/ 1078249 h 4812497"/>
              <a:gd name="connsiteX530" fmla="*/ 1550945 w 2519134"/>
              <a:gd name="connsiteY530" fmla="*/ 1081287 h 4812497"/>
              <a:gd name="connsiteX531" fmla="*/ 1555473 w 2519134"/>
              <a:gd name="connsiteY531" fmla="*/ 1084326 h 4812497"/>
              <a:gd name="connsiteX532" fmla="*/ 1556982 w 2519134"/>
              <a:gd name="connsiteY532" fmla="*/ 1085845 h 4812497"/>
              <a:gd name="connsiteX533" fmla="*/ 1566038 w 2519134"/>
              <a:gd name="connsiteY533" fmla="*/ 1088884 h 4812497"/>
              <a:gd name="connsiteX534" fmla="*/ 1576603 w 2519134"/>
              <a:gd name="connsiteY534" fmla="*/ 1091922 h 4812497"/>
              <a:gd name="connsiteX535" fmla="*/ 1461893 w 2519134"/>
              <a:gd name="connsiteY535" fmla="*/ 1374515 h 4812497"/>
              <a:gd name="connsiteX536" fmla="*/ 1445290 w 2519134"/>
              <a:gd name="connsiteY536" fmla="*/ 1420095 h 4812497"/>
              <a:gd name="connsiteX537" fmla="*/ 1407557 w 2519134"/>
              <a:gd name="connsiteY537" fmla="*/ 1521889 h 4812497"/>
              <a:gd name="connsiteX538" fmla="*/ 1347183 w 2519134"/>
              <a:gd name="connsiteY538" fmla="*/ 1689014 h 4812497"/>
              <a:gd name="connsiteX539" fmla="*/ 1280771 w 2519134"/>
              <a:gd name="connsiteY539" fmla="*/ 1880448 h 4812497"/>
              <a:gd name="connsiteX540" fmla="*/ 1307940 w 2519134"/>
              <a:gd name="connsiteY540" fmla="*/ 1824233 h 4812497"/>
              <a:gd name="connsiteX541" fmla="*/ 1496608 w 2519134"/>
              <a:gd name="connsiteY541" fmla="*/ 1388189 h 4812497"/>
              <a:gd name="connsiteX542" fmla="*/ 1639996 w 2519134"/>
              <a:gd name="connsiteY542" fmla="*/ 1085845 h 4812497"/>
              <a:gd name="connsiteX543" fmla="*/ 1647543 w 2519134"/>
              <a:gd name="connsiteY543" fmla="*/ 1072171 h 4812497"/>
              <a:gd name="connsiteX544" fmla="*/ 1653580 w 2519134"/>
              <a:gd name="connsiteY544" fmla="*/ 1078249 h 4812497"/>
              <a:gd name="connsiteX545" fmla="*/ 1641505 w 2519134"/>
              <a:gd name="connsiteY545" fmla="*/ 1131425 h 4812497"/>
              <a:gd name="connsiteX546" fmla="*/ 1646034 w 2519134"/>
              <a:gd name="connsiteY546" fmla="*/ 1154214 h 4812497"/>
              <a:gd name="connsiteX547" fmla="*/ 1591697 w 2519134"/>
              <a:gd name="connsiteY547" fmla="*/ 1262086 h 4812497"/>
              <a:gd name="connsiteX548" fmla="*/ 1467930 w 2519134"/>
              <a:gd name="connsiteY548" fmla="*/ 1541640 h 4812497"/>
              <a:gd name="connsiteX549" fmla="*/ 1452837 w 2519134"/>
              <a:gd name="connsiteY549" fmla="*/ 1576584 h 4812497"/>
              <a:gd name="connsiteX550" fmla="*/ 1452837 w 2519134"/>
              <a:gd name="connsiteY550" fmla="*/ 1578104 h 4812497"/>
              <a:gd name="connsiteX551" fmla="*/ 1348692 w 2519134"/>
              <a:gd name="connsiteY551" fmla="*/ 1836388 h 4812497"/>
              <a:gd name="connsiteX552" fmla="*/ 1323033 w 2519134"/>
              <a:gd name="connsiteY552" fmla="*/ 1897160 h 4812497"/>
              <a:gd name="connsiteX553" fmla="*/ 1306430 w 2519134"/>
              <a:gd name="connsiteY553" fmla="*/ 1935143 h 4812497"/>
              <a:gd name="connsiteX554" fmla="*/ 1279639 w 2519134"/>
              <a:gd name="connsiteY554" fmla="*/ 2007058 h 4812497"/>
              <a:gd name="connsiteX555" fmla="*/ 1277753 w 2519134"/>
              <a:gd name="connsiteY555" fmla="*/ 2009590 h 4812497"/>
              <a:gd name="connsiteX556" fmla="*/ 1279262 w 2519134"/>
              <a:gd name="connsiteY556" fmla="*/ 2008070 h 4812497"/>
              <a:gd name="connsiteX557" fmla="*/ 1279639 w 2519134"/>
              <a:gd name="connsiteY557" fmla="*/ 2007058 h 4812497"/>
              <a:gd name="connsiteX558" fmla="*/ 1282281 w 2519134"/>
              <a:gd name="connsiteY558" fmla="*/ 2003512 h 4812497"/>
              <a:gd name="connsiteX559" fmla="*/ 1291337 w 2519134"/>
              <a:gd name="connsiteY559" fmla="*/ 1982242 h 4812497"/>
              <a:gd name="connsiteX560" fmla="*/ 1350201 w 2519134"/>
              <a:gd name="connsiteY560" fmla="*/ 1863735 h 4812497"/>
              <a:gd name="connsiteX561" fmla="*/ 1452837 w 2519134"/>
              <a:gd name="connsiteY561" fmla="*/ 1649512 h 4812497"/>
              <a:gd name="connsiteX562" fmla="*/ 1563019 w 2519134"/>
              <a:gd name="connsiteY562" fmla="*/ 1424653 h 4812497"/>
              <a:gd name="connsiteX563" fmla="*/ 1692823 w 2519134"/>
              <a:gd name="connsiteY563" fmla="*/ 1190678 h 4812497"/>
              <a:gd name="connsiteX564" fmla="*/ 1700370 w 2519134"/>
              <a:gd name="connsiteY564" fmla="*/ 1195236 h 4812497"/>
              <a:gd name="connsiteX565" fmla="*/ 1710935 w 2519134"/>
              <a:gd name="connsiteY565" fmla="*/ 1199794 h 4812497"/>
              <a:gd name="connsiteX566" fmla="*/ 1710935 w 2519134"/>
              <a:gd name="connsiteY566" fmla="*/ 1204352 h 4812497"/>
              <a:gd name="connsiteX567" fmla="*/ 1713954 w 2519134"/>
              <a:gd name="connsiteY567" fmla="*/ 1221064 h 4812497"/>
              <a:gd name="connsiteX568" fmla="*/ 1713954 w 2519134"/>
              <a:gd name="connsiteY568" fmla="*/ 1224103 h 4812497"/>
              <a:gd name="connsiteX569" fmla="*/ 1703389 w 2519134"/>
              <a:gd name="connsiteY569" fmla="*/ 1243854 h 4812497"/>
              <a:gd name="connsiteX570" fmla="*/ 1700370 w 2519134"/>
              <a:gd name="connsiteY570" fmla="*/ 1248412 h 4812497"/>
              <a:gd name="connsiteX571" fmla="*/ 1647543 w 2519134"/>
              <a:gd name="connsiteY571" fmla="*/ 1338052 h 4812497"/>
              <a:gd name="connsiteX572" fmla="*/ 1552454 w 2519134"/>
              <a:gd name="connsiteY572" fmla="*/ 1518851 h 4812497"/>
              <a:gd name="connsiteX573" fmla="*/ 1454346 w 2519134"/>
              <a:gd name="connsiteY573" fmla="*/ 1737632 h 4812497"/>
              <a:gd name="connsiteX574" fmla="*/ 1433215 w 2519134"/>
              <a:gd name="connsiteY574" fmla="*/ 1783212 h 4812497"/>
              <a:gd name="connsiteX575" fmla="*/ 1360767 w 2519134"/>
              <a:gd name="connsiteY575" fmla="*/ 1939701 h 4812497"/>
              <a:gd name="connsiteX576" fmla="*/ 1357748 w 2519134"/>
              <a:gd name="connsiteY576" fmla="*/ 1947298 h 4812497"/>
              <a:gd name="connsiteX577" fmla="*/ 1395482 w 2519134"/>
              <a:gd name="connsiteY577" fmla="*/ 1880448 h 4812497"/>
              <a:gd name="connsiteX578" fmla="*/ 1505664 w 2519134"/>
              <a:gd name="connsiteY578" fmla="*/ 1681417 h 4812497"/>
              <a:gd name="connsiteX579" fmla="*/ 1508683 w 2519134"/>
              <a:gd name="connsiteY579" fmla="*/ 1675340 h 4812497"/>
              <a:gd name="connsiteX580" fmla="*/ 1514720 w 2519134"/>
              <a:gd name="connsiteY580" fmla="*/ 1661666 h 4812497"/>
              <a:gd name="connsiteX581" fmla="*/ 1528304 w 2519134"/>
              <a:gd name="connsiteY581" fmla="*/ 1638876 h 4812497"/>
              <a:gd name="connsiteX582" fmla="*/ 1572075 w 2519134"/>
              <a:gd name="connsiteY582" fmla="*/ 1568988 h 4812497"/>
              <a:gd name="connsiteX583" fmla="*/ 1682258 w 2519134"/>
              <a:gd name="connsiteY583" fmla="*/ 1401863 h 4812497"/>
              <a:gd name="connsiteX584" fmla="*/ 1719992 w 2519134"/>
              <a:gd name="connsiteY584" fmla="*/ 1350206 h 4812497"/>
              <a:gd name="connsiteX585" fmla="*/ 1716973 w 2519134"/>
              <a:gd name="connsiteY585" fmla="*/ 1374515 h 4812497"/>
              <a:gd name="connsiteX586" fmla="*/ 1726029 w 2519134"/>
              <a:gd name="connsiteY586" fmla="*/ 1407940 h 4812497"/>
              <a:gd name="connsiteX587" fmla="*/ 1713954 w 2519134"/>
              <a:gd name="connsiteY587" fmla="*/ 1424653 h 4812497"/>
              <a:gd name="connsiteX588" fmla="*/ 1646034 w 2519134"/>
              <a:gd name="connsiteY588" fmla="*/ 1520370 h 4812497"/>
              <a:gd name="connsiteX589" fmla="*/ 1513211 w 2519134"/>
              <a:gd name="connsiteY589" fmla="*/ 1755864 h 4812497"/>
              <a:gd name="connsiteX590" fmla="*/ 1451328 w 2519134"/>
              <a:gd name="connsiteY590" fmla="*/ 1869813 h 4812497"/>
              <a:gd name="connsiteX591" fmla="*/ 1442272 w 2519134"/>
              <a:gd name="connsiteY591" fmla="*/ 1888044 h 4812497"/>
              <a:gd name="connsiteX592" fmla="*/ 1393972 w 2519134"/>
              <a:gd name="connsiteY592" fmla="*/ 1976165 h 4812497"/>
              <a:gd name="connsiteX593" fmla="*/ 1505664 w 2519134"/>
              <a:gd name="connsiteY593" fmla="*/ 1786250 h 4812497"/>
              <a:gd name="connsiteX594" fmla="*/ 1732066 w 2519134"/>
              <a:gd name="connsiteY594" fmla="*/ 1468713 h 4812497"/>
              <a:gd name="connsiteX595" fmla="*/ 1745650 w 2519134"/>
              <a:gd name="connsiteY595" fmla="*/ 1455039 h 4812497"/>
              <a:gd name="connsiteX596" fmla="*/ 1745650 w 2519134"/>
              <a:gd name="connsiteY596" fmla="*/ 1458078 h 4812497"/>
              <a:gd name="connsiteX597" fmla="*/ 1744141 w 2519134"/>
              <a:gd name="connsiteY597" fmla="*/ 1476310 h 4812497"/>
              <a:gd name="connsiteX598" fmla="*/ 1742632 w 2519134"/>
              <a:gd name="connsiteY598" fmla="*/ 1480868 h 4812497"/>
              <a:gd name="connsiteX599" fmla="*/ 1741122 w 2519134"/>
              <a:gd name="connsiteY599" fmla="*/ 1512773 h 4812497"/>
              <a:gd name="connsiteX600" fmla="*/ 1741122 w 2519134"/>
              <a:gd name="connsiteY600" fmla="*/ 1517331 h 4812497"/>
              <a:gd name="connsiteX601" fmla="*/ 1700370 w 2519134"/>
              <a:gd name="connsiteY601" fmla="*/ 1564430 h 4812497"/>
              <a:gd name="connsiteX602" fmla="*/ 1569057 w 2519134"/>
              <a:gd name="connsiteY602" fmla="*/ 1752825 h 4812497"/>
              <a:gd name="connsiteX603" fmla="*/ 1704898 w 2519134"/>
              <a:gd name="connsiteY603" fmla="*/ 1573546 h 4812497"/>
              <a:gd name="connsiteX604" fmla="*/ 1745650 w 2519134"/>
              <a:gd name="connsiteY604" fmla="*/ 1531005 h 4812497"/>
              <a:gd name="connsiteX605" fmla="*/ 1748669 w 2519134"/>
              <a:gd name="connsiteY605" fmla="*/ 1534044 h 4812497"/>
              <a:gd name="connsiteX606" fmla="*/ 1748669 w 2519134"/>
              <a:gd name="connsiteY606" fmla="*/ 1535563 h 4812497"/>
              <a:gd name="connsiteX607" fmla="*/ 1751688 w 2519134"/>
              <a:gd name="connsiteY607" fmla="*/ 1565949 h 4812497"/>
              <a:gd name="connsiteX608" fmla="*/ 1754707 w 2519134"/>
              <a:gd name="connsiteY608" fmla="*/ 1575065 h 4812497"/>
              <a:gd name="connsiteX609" fmla="*/ 1710935 w 2519134"/>
              <a:gd name="connsiteY609" fmla="*/ 1629761 h 4812497"/>
              <a:gd name="connsiteX610" fmla="*/ 1593206 w 2519134"/>
              <a:gd name="connsiteY610" fmla="*/ 1778654 h 4812497"/>
              <a:gd name="connsiteX611" fmla="*/ 1461893 w 2519134"/>
              <a:gd name="connsiteY611" fmla="*/ 2017186 h 4812497"/>
              <a:gd name="connsiteX612" fmla="*/ 1392463 w 2519134"/>
              <a:gd name="connsiteY612" fmla="*/ 2158483 h 4812497"/>
              <a:gd name="connsiteX613" fmla="*/ 1445290 w 2519134"/>
              <a:gd name="connsiteY613" fmla="*/ 2084036 h 4812497"/>
              <a:gd name="connsiteX614" fmla="*/ 1698861 w 2519134"/>
              <a:gd name="connsiteY614" fmla="*/ 1740671 h 4812497"/>
              <a:gd name="connsiteX615" fmla="*/ 1700370 w 2519134"/>
              <a:gd name="connsiteY615" fmla="*/ 1739151 h 4812497"/>
              <a:gd name="connsiteX616" fmla="*/ 1833193 w 2519134"/>
              <a:gd name="connsiteY616" fmla="*/ 1605452 h 4812497"/>
              <a:gd name="connsiteX617" fmla="*/ 1840739 w 2519134"/>
              <a:gd name="connsiteY617" fmla="*/ 1603932 h 4812497"/>
              <a:gd name="connsiteX618" fmla="*/ 1839230 w 2519134"/>
              <a:gd name="connsiteY618" fmla="*/ 1608490 h 4812497"/>
              <a:gd name="connsiteX619" fmla="*/ 1830174 w 2519134"/>
              <a:gd name="connsiteY619" fmla="*/ 1646473 h 4812497"/>
              <a:gd name="connsiteX620" fmla="*/ 1828665 w 2519134"/>
              <a:gd name="connsiteY620" fmla="*/ 1663186 h 4812497"/>
              <a:gd name="connsiteX621" fmla="*/ 1778856 w 2519134"/>
              <a:gd name="connsiteY621" fmla="*/ 1711804 h 4812497"/>
              <a:gd name="connsiteX622" fmla="*/ 1674711 w 2519134"/>
              <a:gd name="connsiteY622" fmla="*/ 1815117 h 4812497"/>
              <a:gd name="connsiteX623" fmla="*/ 1671692 w 2519134"/>
              <a:gd name="connsiteY623" fmla="*/ 1818156 h 4812497"/>
              <a:gd name="connsiteX624" fmla="*/ 1626412 w 2519134"/>
              <a:gd name="connsiteY624" fmla="*/ 1885006 h 4812497"/>
              <a:gd name="connsiteX625" fmla="*/ 1584150 w 2519134"/>
              <a:gd name="connsiteY625" fmla="*/ 1945778 h 4812497"/>
              <a:gd name="connsiteX626" fmla="*/ 1483024 w 2519134"/>
              <a:gd name="connsiteY626" fmla="*/ 2094671 h 4812497"/>
              <a:gd name="connsiteX627" fmla="*/ 1481515 w 2519134"/>
              <a:gd name="connsiteY627" fmla="*/ 2097710 h 4812497"/>
              <a:gd name="connsiteX628" fmla="*/ 1473968 w 2519134"/>
              <a:gd name="connsiteY628" fmla="*/ 2111384 h 4812497"/>
              <a:gd name="connsiteX629" fmla="*/ 1460384 w 2519134"/>
              <a:gd name="connsiteY629" fmla="*/ 2135693 h 4812497"/>
              <a:gd name="connsiteX630" fmla="*/ 1455856 w 2519134"/>
              <a:gd name="connsiteY630" fmla="*/ 2146328 h 4812497"/>
              <a:gd name="connsiteX631" fmla="*/ 1560001 w 2519134"/>
              <a:gd name="connsiteY631" fmla="*/ 2005032 h 4812497"/>
              <a:gd name="connsiteX632" fmla="*/ 1796968 w 2519134"/>
              <a:gd name="connsiteY632" fmla="*/ 1716362 h 4812497"/>
              <a:gd name="connsiteX633" fmla="*/ 1836211 w 2519134"/>
              <a:gd name="connsiteY633" fmla="*/ 1684456 h 4812497"/>
              <a:gd name="connsiteX634" fmla="*/ 1837721 w 2519134"/>
              <a:gd name="connsiteY634" fmla="*/ 1687495 h 4812497"/>
              <a:gd name="connsiteX635" fmla="*/ 1852814 w 2519134"/>
              <a:gd name="connsiteY635" fmla="*/ 1702688 h 4812497"/>
              <a:gd name="connsiteX636" fmla="*/ 1852814 w 2519134"/>
              <a:gd name="connsiteY636" fmla="*/ 1704207 h 4812497"/>
              <a:gd name="connsiteX637" fmla="*/ 1854324 w 2519134"/>
              <a:gd name="connsiteY637" fmla="*/ 1713323 h 4812497"/>
              <a:gd name="connsiteX638" fmla="*/ 1855833 w 2519134"/>
              <a:gd name="connsiteY638" fmla="*/ 1723958 h 4812497"/>
              <a:gd name="connsiteX639" fmla="*/ 1819609 w 2519134"/>
              <a:gd name="connsiteY639" fmla="*/ 1757383 h 4812497"/>
              <a:gd name="connsiteX640" fmla="*/ 1658108 w 2519134"/>
              <a:gd name="connsiteY640" fmla="*/ 1938182 h 4812497"/>
              <a:gd name="connsiteX641" fmla="*/ 1487552 w 2519134"/>
              <a:gd name="connsiteY641" fmla="*/ 2188869 h 4812497"/>
              <a:gd name="connsiteX642" fmla="*/ 1480005 w 2519134"/>
              <a:gd name="connsiteY642" fmla="*/ 2199504 h 4812497"/>
              <a:gd name="connsiteX643" fmla="*/ 1475477 w 2519134"/>
              <a:gd name="connsiteY643" fmla="*/ 2207101 h 4812497"/>
              <a:gd name="connsiteX644" fmla="*/ 1473968 w 2519134"/>
              <a:gd name="connsiteY644" fmla="*/ 2210140 h 4812497"/>
              <a:gd name="connsiteX645" fmla="*/ 1458874 w 2519134"/>
              <a:gd name="connsiteY645" fmla="*/ 2231410 h 4812497"/>
              <a:gd name="connsiteX646" fmla="*/ 1446800 w 2519134"/>
              <a:gd name="connsiteY646" fmla="*/ 2248122 h 4812497"/>
              <a:gd name="connsiteX647" fmla="*/ 1434725 w 2519134"/>
              <a:gd name="connsiteY647" fmla="*/ 2264835 h 4812497"/>
              <a:gd name="connsiteX648" fmla="*/ 1413594 w 2519134"/>
              <a:gd name="connsiteY648" fmla="*/ 2293702 h 4812497"/>
              <a:gd name="connsiteX649" fmla="*/ 1380388 w 2519134"/>
              <a:gd name="connsiteY649" fmla="*/ 2340801 h 4812497"/>
              <a:gd name="connsiteX650" fmla="*/ 1431706 w 2519134"/>
              <a:gd name="connsiteY650" fmla="*/ 2284586 h 4812497"/>
              <a:gd name="connsiteX651" fmla="*/ 1442272 w 2519134"/>
              <a:gd name="connsiteY651" fmla="*/ 2272432 h 4812497"/>
              <a:gd name="connsiteX652" fmla="*/ 1451328 w 2519134"/>
              <a:gd name="connsiteY652" fmla="*/ 2258758 h 4812497"/>
              <a:gd name="connsiteX653" fmla="*/ 1467930 w 2519134"/>
              <a:gd name="connsiteY653" fmla="*/ 2239007 h 4812497"/>
              <a:gd name="connsiteX654" fmla="*/ 1484533 w 2519134"/>
              <a:gd name="connsiteY654" fmla="*/ 2217736 h 4812497"/>
              <a:gd name="connsiteX655" fmla="*/ 1486043 w 2519134"/>
              <a:gd name="connsiteY655" fmla="*/ 2216217 h 4812497"/>
              <a:gd name="connsiteX656" fmla="*/ 1490571 w 2519134"/>
              <a:gd name="connsiteY656" fmla="*/ 2210140 h 4812497"/>
              <a:gd name="connsiteX657" fmla="*/ 1496608 w 2519134"/>
              <a:gd name="connsiteY657" fmla="*/ 2204062 h 4812497"/>
              <a:gd name="connsiteX658" fmla="*/ 1498117 w 2519134"/>
              <a:gd name="connsiteY658" fmla="*/ 2202543 h 4812497"/>
              <a:gd name="connsiteX659" fmla="*/ 1498117 w 2519134"/>
              <a:gd name="connsiteY659" fmla="*/ 2201024 h 4812497"/>
              <a:gd name="connsiteX660" fmla="*/ 1502645 w 2519134"/>
              <a:gd name="connsiteY660" fmla="*/ 2196466 h 4812497"/>
              <a:gd name="connsiteX661" fmla="*/ 1505664 w 2519134"/>
              <a:gd name="connsiteY661" fmla="*/ 2193427 h 4812497"/>
              <a:gd name="connsiteX662" fmla="*/ 1507174 w 2519134"/>
              <a:gd name="connsiteY662" fmla="*/ 2191908 h 4812497"/>
              <a:gd name="connsiteX663" fmla="*/ 1508683 w 2519134"/>
              <a:gd name="connsiteY663" fmla="*/ 2188869 h 4812497"/>
              <a:gd name="connsiteX664" fmla="*/ 1516230 w 2519134"/>
              <a:gd name="connsiteY664" fmla="*/ 2181273 h 4812497"/>
              <a:gd name="connsiteX665" fmla="*/ 1517739 w 2519134"/>
              <a:gd name="connsiteY665" fmla="*/ 2179753 h 4812497"/>
              <a:gd name="connsiteX666" fmla="*/ 1609809 w 2519134"/>
              <a:gd name="connsiteY666" fmla="*/ 2067324 h 4812497"/>
              <a:gd name="connsiteX667" fmla="*/ 1617356 w 2519134"/>
              <a:gd name="connsiteY667" fmla="*/ 2055169 h 4812497"/>
              <a:gd name="connsiteX668" fmla="*/ 1629431 w 2519134"/>
              <a:gd name="connsiteY668" fmla="*/ 2038457 h 4812497"/>
              <a:gd name="connsiteX669" fmla="*/ 1653580 w 2519134"/>
              <a:gd name="connsiteY669" fmla="*/ 2011109 h 4812497"/>
              <a:gd name="connsiteX670" fmla="*/ 1729048 w 2519134"/>
              <a:gd name="connsiteY670" fmla="*/ 1935143 h 4812497"/>
              <a:gd name="connsiteX671" fmla="*/ 1908660 w 2519134"/>
              <a:gd name="connsiteY671" fmla="*/ 1790808 h 4812497"/>
              <a:gd name="connsiteX672" fmla="*/ 1902623 w 2519134"/>
              <a:gd name="connsiteY672" fmla="*/ 1813598 h 4812497"/>
              <a:gd name="connsiteX673" fmla="*/ 1902623 w 2519134"/>
              <a:gd name="connsiteY673" fmla="*/ 1818156 h 4812497"/>
              <a:gd name="connsiteX674" fmla="*/ 1905641 w 2519134"/>
              <a:gd name="connsiteY674" fmla="*/ 1834868 h 4812497"/>
              <a:gd name="connsiteX675" fmla="*/ 1857342 w 2519134"/>
              <a:gd name="connsiteY675" fmla="*/ 1868293 h 4812497"/>
              <a:gd name="connsiteX676" fmla="*/ 1673202 w 2519134"/>
              <a:gd name="connsiteY676" fmla="*/ 2044534 h 4812497"/>
              <a:gd name="connsiteX677" fmla="*/ 1662636 w 2519134"/>
              <a:gd name="connsiteY677" fmla="*/ 2058208 h 4812497"/>
              <a:gd name="connsiteX678" fmla="*/ 1650562 w 2519134"/>
              <a:gd name="connsiteY678" fmla="*/ 2073401 h 4812497"/>
              <a:gd name="connsiteX679" fmla="*/ 1600753 w 2519134"/>
              <a:gd name="connsiteY679" fmla="*/ 2140251 h 4812497"/>
              <a:gd name="connsiteX680" fmla="*/ 1564529 w 2519134"/>
              <a:gd name="connsiteY680" fmla="*/ 2188869 h 4812497"/>
              <a:gd name="connsiteX681" fmla="*/ 1572075 w 2519134"/>
              <a:gd name="connsiteY681" fmla="*/ 2188869 h 4812497"/>
              <a:gd name="connsiteX682" fmla="*/ 1556982 w 2519134"/>
              <a:gd name="connsiteY682" fmla="*/ 2201024 h 4812497"/>
              <a:gd name="connsiteX683" fmla="*/ 1555473 w 2519134"/>
              <a:gd name="connsiteY683" fmla="*/ 2202543 h 4812497"/>
              <a:gd name="connsiteX684" fmla="*/ 1553963 w 2519134"/>
              <a:gd name="connsiteY684" fmla="*/ 2204062 h 4812497"/>
              <a:gd name="connsiteX685" fmla="*/ 1552454 w 2519134"/>
              <a:gd name="connsiteY685" fmla="*/ 2205582 h 4812497"/>
              <a:gd name="connsiteX686" fmla="*/ 1516230 w 2519134"/>
              <a:gd name="connsiteY686" fmla="*/ 2254200 h 4812497"/>
              <a:gd name="connsiteX687" fmla="*/ 1473968 w 2519134"/>
              <a:gd name="connsiteY687" fmla="*/ 2304337 h 4812497"/>
              <a:gd name="connsiteX688" fmla="*/ 1396991 w 2519134"/>
              <a:gd name="connsiteY688" fmla="*/ 2395497 h 4812497"/>
              <a:gd name="connsiteX689" fmla="*/ 1244547 w 2519134"/>
              <a:gd name="connsiteY689" fmla="*/ 2562621 h 4812497"/>
              <a:gd name="connsiteX690" fmla="*/ 1117196 w 2519134"/>
              <a:gd name="connsiteY690" fmla="*/ 2700856 h 4812497"/>
              <a:gd name="connsiteX691" fmla="*/ 1104869 w 2519134"/>
              <a:gd name="connsiteY691" fmla="*/ 2715794 h 4812497"/>
              <a:gd name="connsiteX692" fmla="*/ 1104829 w 2519134"/>
              <a:gd name="connsiteY692" fmla="*/ 2716610 h 4812497"/>
              <a:gd name="connsiteX693" fmla="*/ 1104829 w 2519134"/>
              <a:gd name="connsiteY693" fmla="*/ 2719648 h 4812497"/>
              <a:gd name="connsiteX694" fmla="*/ 1113899 w 2519134"/>
              <a:gd name="connsiteY694" fmla="*/ 4779084 h 4812497"/>
              <a:gd name="connsiteX695" fmla="*/ 1115410 w 2519134"/>
              <a:gd name="connsiteY695" fmla="*/ 4788197 h 4812497"/>
              <a:gd name="connsiteX696" fmla="*/ 1118433 w 2519134"/>
              <a:gd name="connsiteY696" fmla="*/ 4806422 h 4812497"/>
              <a:gd name="connsiteX697" fmla="*/ 1097271 w 2519134"/>
              <a:gd name="connsiteY697" fmla="*/ 4807941 h 4812497"/>
              <a:gd name="connsiteX698" fmla="*/ 1097271 w 2519134"/>
              <a:gd name="connsiteY698" fmla="*/ 4806422 h 4812497"/>
              <a:gd name="connsiteX699" fmla="*/ 970294 w 2519134"/>
              <a:gd name="connsiteY699" fmla="*/ 4810978 h 4812497"/>
              <a:gd name="connsiteX700" fmla="*/ 967271 w 2519134"/>
              <a:gd name="connsiteY700" fmla="*/ 4810978 h 4812497"/>
              <a:gd name="connsiteX701" fmla="*/ 958201 w 2519134"/>
              <a:gd name="connsiteY701" fmla="*/ 4812497 h 4812497"/>
              <a:gd name="connsiteX702" fmla="*/ 958201 w 2519134"/>
              <a:gd name="connsiteY702" fmla="*/ 4810978 h 4812497"/>
              <a:gd name="connsiteX703" fmla="*/ 949131 w 2519134"/>
              <a:gd name="connsiteY703" fmla="*/ 4809460 h 4812497"/>
              <a:gd name="connsiteX704" fmla="*/ 965759 w 2519134"/>
              <a:gd name="connsiteY704" fmla="*/ 3167681 h 4812497"/>
              <a:gd name="connsiteX705" fmla="*/ 970294 w 2519134"/>
              <a:gd name="connsiteY705" fmla="*/ 2756098 h 4812497"/>
              <a:gd name="connsiteX706" fmla="*/ 970294 w 2519134"/>
              <a:gd name="connsiteY706" fmla="*/ 2754579 h 4812497"/>
              <a:gd name="connsiteX707" fmla="*/ 968782 w 2519134"/>
              <a:gd name="connsiteY707" fmla="*/ 2754579 h 4812497"/>
              <a:gd name="connsiteX708" fmla="*/ 971215 w 2519134"/>
              <a:gd name="connsiteY708" fmla="*/ 2707308 h 4812497"/>
              <a:gd name="connsiteX709" fmla="*/ 972341 w 2519134"/>
              <a:gd name="connsiteY709" fmla="*/ 2690108 h 4812497"/>
              <a:gd name="connsiteX710" fmla="*/ 963313 w 2519134"/>
              <a:gd name="connsiteY710" fmla="*/ 2678992 h 4812497"/>
              <a:gd name="connsiteX711" fmla="*/ 782686 w 2519134"/>
              <a:gd name="connsiteY711" fmla="*/ 2325608 h 4812497"/>
              <a:gd name="connsiteX712" fmla="*/ 778158 w 2519134"/>
              <a:gd name="connsiteY712" fmla="*/ 2318011 h 4812497"/>
              <a:gd name="connsiteX713" fmla="*/ 763065 w 2519134"/>
              <a:gd name="connsiteY713" fmla="*/ 2286105 h 4812497"/>
              <a:gd name="connsiteX714" fmla="*/ 716275 w 2519134"/>
              <a:gd name="connsiteY714" fmla="*/ 2188869 h 4812497"/>
              <a:gd name="connsiteX715" fmla="*/ 589490 w 2519134"/>
              <a:gd name="connsiteY715" fmla="*/ 1938182 h 4812497"/>
              <a:gd name="connsiteX716" fmla="*/ 527606 w 2519134"/>
              <a:gd name="connsiteY716" fmla="*/ 1831830 h 4812497"/>
              <a:gd name="connsiteX717" fmla="*/ 507985 w 2519134"/>
              <a:gd name="connsiteY717" fmla="*/ 1813598 h 4812497"/>
              <a:gd name="connsiteX718" fmla="*/ 514022 w 2519134"/>
              <a:gd name="connsiteY718" fmla="*/ 1780173 h 4812497"/>
              <a:gd name="connsiteX719" fmla="*/ 514022 w 2519134"/>
              <a:gd name="connsiteY719" fmla="*/ 1777134 h 4812497"/>
              <a:gd name="connsiteX720" fmla="*/ 514022 w 2519134"/>
              <a:gd name="connsiteY720" fmla="*/ 1775615 h 4812497"/>
              <a:gd name="connsiteX721" fmla="*/ 518550 w 2519134"/>
              <a:gd name="connsiteY721" fmla="*/ 1778654 h 4812497"/>
              <a:gd name="connsiteX722" fmla="*/ 530625 w 2519134"/>
              <a:gd name="connsiteY722" fmla="*/ 1783212 h 4812497"/>
              <a:gd name="connsiteX723" fmla="*/ 533644 w 2519134"/>
              <a:gd name="connsiteY723" fmla="*/ 1783212 h 4812497"/>
              <a:gd name="connsiteX724" fmla="*/ 539681 w 2519134"/>
              <a:gd name="connsiteY724" fmla="*/ 1781692 h 4812497"/>
              <a:gd name="connsiteX725" fmla="*/ 539681 w 2519134"/>
              <a:gd name="connsiteY725" fmla="*/ 1780173 h 4812497"/>
              <a:gd name="connsiteX726" fmla="*/ 592508 w 2519134"/>
              <a:gd name="connsiteY726" fmla="*/ 1862216 h 4812497"/>
              <a:gd name="connsiteX727" fmla="*/ 677032 w 2519134"/>
              <a:gd name="connsiteY727" fmla="*/ 2014148 h 4812497"/>
              <a:gd name="connsiteX728" fmla="*/ 805327 w 2519134"/>
              <a:gd name="connsiteY728" fmla="*/ 2270912 h 4812497"/>
              <a:gd name="connsiteX729" fmla="*/ 880794 w 2519134"/>
              <a:gd name="connsiteY729" fmla="*/ 2410690 h 4812497"/>
              <a:gd name="connsiteX730" fmla="*/ 757027 w 2519134"/>
              <a:gd name="connsiteY730" fmla="*/ 2052131 h 4812497"/>
              <a:gd name="connsiteX731" fmla="*/ 729859 w 2519134"/>
              <a:gd name="connsiteY731" fmla="*/ 1991358 h 4812497"/>
              <a:gd name="connsiteX732" fmla="*/ 681560 w 2519134"/>
              <a:gd name="connsiteY732" fmla="*/ 1877409 h 4812497"/>
              <a:gd name="connsiteX733" fmla="*/ 592508 w 2519134"/>
              <a:gd name="connsiteY733" fmla="*/ 1696611 h 4812497"/>
              <a:gd name="connsiteX734" fmla="*/ 604583 w 2519134"/>
              <a:gd name="connsiteY734" fmla="*/ 1692053 h 4812497"/>
              <a:gd name="connsiteX735" fmla="*/ 607602 w 2519134"/>
              <a:gd name="connsiteY735" fmla="*/ 1687495 h 4812497"/>
              <a:gd name="connsiteX736" fmla="*/ 616658 w 2519134"/>
              <a:gd name="connsiteY736" fmla="*/ 1675340 h 4812497"/>
              <a:gd name="connsiteX737" fmla="*/ 741934 w 2519134"/>
              <a:gd name="connsiteY737" fmla="*/ 1910834 h 4812497"/>
              <a:gd name="connsiteX738" fmla="*/ 788724 w 2519134"/>
              <a:gd name="connsiteY738" fmla="*/ 2012628 h 4812497"/>
              <a:gd name="connsiteX739" fmla="*/ 855135 w 2519134"/>
              <a:gd name="connsiteY739" fmla="*/ 2176715 h 4812497"/>
              <a:gd name="connsiteX740" fmla="*/ 900415 w 2519134"/>
              <a:gd name="connsiteY740" fmla="*/ 2293702 h 4812497"/>
              <a:gd name="connsiteX741" fmla="*/ 897397 w 2519134"/>
              <a:gd name="connsiteY741" fmla="*/ 2270912 h 4812497"/>
              <a:gd name="connsiteX742" fmla="*/ 897397 w 2519134"/>
              <a:gd name="connsiteY742" fmla="*/ 2264835 h 4812497"/>
              <a:gd name="connsiteX743" fmla="*/ 892869 w 2519134"/>
              <a:gd name="connsiteY743" fmla="*/ 2248122 h 4812497"/>
              <a:gd name="connsiteX744" fmla="*/ 892869 w 2519134"/>
              <a:gd name="connsiteY744" fmla="*/ 2246603 h 4812497"/>
              <a:gd name="connsiteX745" fmla="*/ 880794 w 2519134"/>
              <a:gd name="connsiteY745" fmla="*/ 2199504 h 4812497"/>
              <a:gd name="connsiteX746" fmla="*/ 835513 w 2519134"/>
              <a:gd name="connsiteY746" fmla="*/ 2047573 h 4812497"/>
              <a:gd name="connsiteX747" fmla="*/ 716275 w 2519134"/>
              <a:gd name="connsiteY747" fmla="*/ 1740671 h 4812497"/>
              <a:gd name="connsiteX748" fmla="*/ 631752 w 2519134"/>
              <a:gd name="connsiteY748" fmla="*/ 1590258 h 4812497"/>
              <a:gd name="connsiteX749" fmla="*/ 633261 w 2519134"/>
              <a:gd name="connsiteY749" fmla="*/ 1564430 h 4812497"/>
              <a:gd name="connsiteX750" fmla="*/ 631752 w 2519134"/>
              <a:gd name="connsiteY750" fmla="*/ 1544679 h 4812497"/>
              <a:gd name="connsiteX751" fmla="*/ 631752 w 2519134"/>
              <a:gd name="connsiteY751" fmla="*/ 1540121 h 4812497"/>
              <a:gd name="connsiteX752" fmla="*/ 631752 w 2519134"/>
              <a:gd name="connsiteY752" fmla="*/ 1538602 h 4812497"/>
              <a:gd name="connsiteX753" fmla="*/ 639298 w 2519134"/>
              <a:gd name="connsiteY753" fmla="*/ 1531005 h 4812497"/>
              <a:gd name="connsiteX754" fmla="*/ 683069 w 2519134"/>
              <a:gd name="connsiteY754" fmla="*/ 1605452 h 4812497"/>
              <a:gd name="connsiteX755" fmla="*/ 750990 w 2519134"/>
              <a:gd name="connsiteY755" fmla="*/ 1725478 h 4812497"/>
              <a:gd name="connsiteX756" fmla="*/ 885322 w 2519134"/>
              <a:gd name="connsiteY756" fmla="*/ 2052131 h 4812497"/>
              <a:gd name="connsiteX757" fmla="*/ 820420 w 2519134"/>
              <a:gd name="connsiteY757" fmla="*/ 1798405 h 4812497"/>
              <a:gd name="connsiteX758" fmla="*/ 699672 w 2519134"/>
              <a:gd name="connsiteY758" fmla="*/ 1496061 h 4812497"/>
              <a:gd name="connsiteX759" fmla="*/ 701182 w 2519134"/>
              <a:gd name="connsiteY759" fmla="*/ 1485426 h 4812497"/>
              <a:gd name="connsiteX760" fmla="*/ 699672 w 2519134"/>
              <a:gd name="connsiteY760" fmla="*/ 1465674 h 4812497"/>
              <a:gd name="connsiteX761" fmla="*/ 698163 w 2519134"/>
              <a:gd name="connsiteY761" fmla="*/ 1462636 h 4812497"/>
              <a:gd name="connsiteX762" fmla="*/ 699672 w 2519134"/>
              <a:gd name="connsiteY762" fmla="*/ 1453520 h 4812497"/>
              <a:gd name="connsiteX763" fmla="*/ 699672 w 2519134"/>
              <a:gd name="connsiteY763" fmla="*/ 1450481 h 4812497"/>
              <a:gd name="connsiteX764" fmla="*/ 699672 w 2519134"/>
              <a:gd name="connsiteY764" fmla="*/ 1439846 h 4812497"/>
              <a:gd name="connsiteX765" fmla="*/ 710238 w 2519134"/>
              <a:gd name="connsiteY765" fmla="*/ 1435288 h 4812497"/>
              <a:gd name="connsiteX766" fmla="*/ 719294 w 2519134"/>
              <a:gd name="connsiteY766" fmla="*/ 1452000 h 4812497"/>
              <a:gd name="connsiteX767" fmla="*/ 752499 w 2519134"/>
              <a:gd name="connsiteY767" fmla="*/ 1520370 h 4812497"/>
              <a:gd name="connsiteX768" fmla="*/ 811364 w 2519134"/>
              <a:gd name="connsiteY768" fmla="*/ 1652550 h 4812497"/>
              <a:gd name="connsiteX769" fmla="*/ 832495 w 2519134"/>
              <a:gd name="connsiteY769" fmla="*/ 1711804 h 4812497"/>
              <a:gd name="connsiteX770" fmla="*/ 894378 w 2519134"/>
              <a:gd name="connsiteY770" fmla="*/ 1901718 h 4812497"/>
              <a:gd name="connsiteX771" fmla="*/ 920037 w 2519134"/>
              <a:gd name="connsiteY771" fmla="*/ 1991358 h 4812497"/>
              <a:gd name="connsiteX772" fmla="*/ 918528 w 2519134"/>
              <a:gd name="connsiteY772" fmla="*/ 1970087 h 4812497"/>
              <a:gd name="connsiteX773" fmla="*/ 897397 w 2519134"/>
              <a:gd name="connsiteY773" fmla="*/ 1850061 h 4812497"/>
              <a:gd name="connsiteX774" fmla="*/ 880794 w 2519134"/>
              <a:gd name="connsiteY774" fmla="*/ 1771057 h 4812497"/>
              <a:gd name="connsiteX775" fmla="*/ 862682 w 2519134"/>
              <a:gd name="connsiteY775" fmla="*/ 1692053 h 4812497"/>
              <a:gd name="connsiteX776" fmla="*/ 764574 w 2519134"/>
              <a:gd name="connsiteY776" fmla="*/ 1382112 h 4812497"/>
              <a:gd name="connsiteX777" fmla="*/ 755518 w 2519134"/>
              <a:gd name="connsiteY777" fmla="*/ 1357803 h 4812497"/>
              <a:gd name="connsiteX778" fmla="*/ 766083 w 2519134"/>
              <a:gd name="connsiteY778" fmla="*/ 1356284 h 4812497"/>
              <a:gd name="connsiteX779" fmla="*/ 769102 w 2519134"/>
              <a:gd name="connsiteY779" fmla="*/ 1354764 h 4812497"/>
              <a:gd name="connsiteX780" fmla="*/ 785705 w 2519134"/>
              <a:gd name="connsiteY780" fmla="*/ 1341090 h 4812497"/>
              <a:gd name="connsiteX781" fmla="*/ 793252 w 2519134"/>
              <a:gd name="connsiteY781" fmla="*/ 1363880 h 4812497"/>
              <a:gd name="connsiteX782" fmla="*/ 827967 w 2519134"/>
              <a:gd name="connsiteY782" fmla="*/ 1462636 h 4812497"/>
              <a:gd name="connsiteX783" fmla="*/ 849098 w 2519134"/>
              <a:gd name="connsiteY783" fmla="*/ 1529486 h 4812497"/>
              <a:gd name="connsiteX784" fmla="*/ 891359 w 2519134"/>
              <a:gd name="connsiteY784" fmla="*/ 1651031 h 4812497"/>
              <a:gd name="connsiteX785" fmla="*/ 948715 w 2519134"/>
              <a:gd name="connsiteY785" fmla="*/ 1869813 h 4812497"/>
              <a:gd name="connsiteX786" fmla="*/ 945696 w 2519134"/>
              <a:gd name="connsiteY786" fmla="*/ 1821194 h 4812497"/>
              <a:gd name="connsiteX787" fmla="*/ 944187 w 2519134"/>
              <a:gd name="connsiteY787" fmla="*/ 1806001 h 4812497"/>
              <a:gd name="connsiteX788" fmla="*/ 938149 w 2519134"/>
              <a:gd name="connsiteY788" fmla="*/ 1772576 h 4812497"/>
              <a:gd name="connsiteX789" fmla="*/ 920037 w 2519134"/>
              <a:gd name="connsiteY789" fmla="*/ 1669263 h 4812497"/>
              <a:gd name="connsiteX790" fmla="*/ 876266 w 2519134"/>
              <a:gd name="connsiteY790" fmla="*/ 1470232 h 4812497"/>
              <a:gd name="connsiteX791" fmla="*/ 805327 w 2519134"/>
              <a:gd name="connsiteY791" fmla="*/ 1257528 h 4812497"/>
              <a:gd name="connsiteX792" fmla="*/ 814383 w 2519134"/>
              <a:gd name="connsiteY792" fmla="*/ 1225622 h 4812497"/>
              <a:gd name="connsiteX793" fmla="*/ 812873 w 2519134"/>
              <a:gd name="connsiteY793" fmla="*/ 1213468 h 4812497"/>
              <a:gd name="connsiteX794" fmla="*/ 802308 w 2519134"/>
              <a:gd name="connsiteY794" fmla="*/ 1186120 h 4812497"/>
              <a:gd name="connsiteX795" fmla="*/ 812873 w 2519134"/>
              <a:gd name="connsiteY795" fmla="*/ 1181562 h 4812497"/>
              <a:gd name="connsiteX796" fmla="*/ 997014 w 2519134"/>
              <a:gd name="connsiteY796" fmla="*/ 1845504 h 4812497"/>
              <a:gd name="connsiteX797" fmla="*/ 986448 w 2519134"/>
              <a:gd name="connsiteY797" fmla="*/ 1736113 h 4812497"/>
              <a:gd name="connsiteX798" fmla="*/ 984939 w 2519134"/>
              <a:gd name="connsiteY798" fmla="*/ 1714842 h 4812497"/>
              <a:gd name="connsiteX799" fmla="*/ 984939 w 2519134"/>
              <a:gd name="connsiteY799" fmla="*/ 1713323 h 4812497"/>
              <a:gd name="connsiteX800" fmla="*/ 983430 w 2519134"/>
              <a:gd name="connsiteY800" fmla="*/ 1704207 h 4812497"/>
              <a:gd name="connsiteX801" fmla="*/ 983430 w 2519134"/>
              <a:gd name="connsiteY801" fmla="*/ 1698130 h 4812497"/>
              <a:gd name="connsiteX802" fmla="*/ 980411 w 2519134"/>
              <a:gd name="connsiteY802" fmla="*/ 1682937 h 4812497"/>
              <a:gd name="connsiteX803" fmla="*/ 971355 w 2519134"/>
              <a:gd name="connsiteY803" fmla="*/ 1635838 h 4812497"/>
              <a:gd name="connsiteX804" fmla="*/ 948715 w 2519134"/>
              <a:gd name="connsiteY804" fmla="*/ 1521889 h 4812497"/>
              <a:gd name="connsiteX805" fmla="*/ 936640 w 2519134"/>
              <a:gd name="connsiteY805" fmla="*/ 1474790 h 4812497"/>
              <a:gd name="connsiteX806" fmla="*/ 830985 w 2519134"/>
              <a:gd name="connsiteY806" fmla="*/ 1175485 h 4812497"/>
              <a:gd name="connsiteX807" fmla="*/ 855135 w 2519134"/>
              <a:gd name="connsiteY807" fmla="*/ 1161811 h 4812497"/>
              <a:gd name="connsiteX808" fmla="*/ 856644 w 2519134"/>
              <a:gd name="connsiteY808" fmla="*/ 1160292 h 4812497"/>
              <a:gd name="connsiteX809" fmla="*/ 862682 w 2519134"/>
              <a:gd name="connsiteY809" fmla="*/ 1157253 h 4812497"/>
              <a:gd name="connsiteX810" fmla="*/ 995505 w 2519134"/>
              <a:gd name="connsiteY810" fmla="*/ 1553795 h 4812497"/>
              <a:gd name="connsiteX811" fmla="*/ 1028710 w 2519134"/>
              <a:gd name="connsiteY811" fmla="*/ 1708765 h 4812497"/>
              <a:gd name="connsiteX812" fmla="*/ 1027201 w 2519134"/>
              <a:gd name="connsiteY812" fmla="*/ 1640396 h 4812497"/>
              <a:gd name="connsiteX813" fmla="*/ 1025691 w 2519134"/>
              <a:gd name="connsiteY813" fmla="*/ 1629761 h 4812497"/>
              <a:gd name="connsiteX814" fmla="*/ 1022673 w 2519134"/>
              <a:gd name="connsiteY814" fmla="*/ 1603932 h 4812497"/>
              <a:gd name="connsiteX815" fmla="*/ 1012107 w 2519134"/>
              <a:gd name="connsiteY815" fmla="*/ 1531005 h 4812497"/>
              <a:gd name="connsiteX816" fmla="*/ 992486 w 2519134"/>
              <a:gd name="connsiteY816" fmla="*/ 1401863 h 4812497"/>
              <a:gd name="connsiteX817" fmla="*/ 927584 w 2519134"/>
              <a:gd name="connsiteY817" fmla="*/ 1091922 h 4812497"/>
              <a:gd name="connsiteX818" fmla="*/ 924565 w 2519134"/>
              <a:gd name="connsiteY818" fmla="*/ 1076729 h 4812497"/>
              <a:gd name="connsiteX819" fmla="*/ 945696 w 2519134"/>
              <a:gd name="connsiteY819" fmla="*/ 1072171 h 4812497"/>
              <a:gd name="connsiteX820" fmla="*/ 953243 w 2519134"/>
              <a:gd name="connsiteY820" fmla="*/ 1067613 h 4812497"/>
              <a:gd name="connsiteX821" fmla="*/ 956261 w 2519134"/>
              <a:gd name="connsiteY821" fmla="*/ 1067613 h 4812497"/>
              <a:gd name="connsiteX822" fmla="*/ 959280 w 2519134"/>
              <a:gd name="connsiteY822" fmla="*/ 1082807 h 4812497"/>
              <a:gd name="connsiteX823" fmla="*/ 962299 w 2519134"/>
              <a:gd name="connsiteY823" fmla="*/ 1094961 h 4812497"/>
              <a:gd name="connsiteX824" fmla="*/ 989467 w 2519134"/>
              <a:gd name="connsiteY824" fmla="*/ 1208910 h 4812497"/>
              <a:gd name="connsiteX825" fmla="*/ 995505 w 2519134"/>
              <a:gd name="connsiteY825" fmla="*/ 1234738 h 4812497"/>
              <a:gd name="connsiteX826" fmla="*/ 1033238 w 2519134"/>
              <a:gd name="connsiteY826" fmla="*/ 1401863 h 4812497"/>
              <a:gd name="connsiteX827" fmla="*/ 1045313 w 2519134"/>
              <a:gd name="connsiteY827" fmla="*/ 1470232 h 4812497"/>
              <a:gd name="connsiteX828" fmla="*/ 1037766 w 2519134"/>
              <a:gd name="connsiteY828" fmla="*/ 1389709 h 4812497"/>
              <a:gd name="connsiteX829" fmla="*/ 981920 w 2519134"/>
              <a:gd name="connsiteY829" fmla="*/ 1070652 h 4812497"/>
              <a:gd name="connsiteX830" fmla="*/ 978902 w 2519134"/>
              <a:gd name="connsiteY830" fmla="*/ 1056978 h 4812497"/>
              <a:gd name="connsiteX831" fmla="*/ 1010598 w 2519134"/>
              <a:gd name="connsiteY831" fmla="*/ 1029630 h 4812497"/>
              <a:gd name="connsiteX832" fmla="*/ 1019654 w 2519134"/>
              <a:gd name="connsiteY832" fmla="*/ 1070652 h 4812497"/>
              <a:gd name="connsiteX833" fmla="*/ 1039276 w 2519134"/>
              <a:gd name="connsiteY833" fmla="*/ 1192197 h 4812497"/>
              <a:gd name="connsiteX834" fmla="*/ 1057388 w 2519134"/>
              <a:gd name="connsiteY834" fmla="*/ 1306146 h 4812497"/>
              <a:gd name="connsiteX835" fmla="*/ 1073991 w 2519134"/>
              <a:gd name="connsiteY835" fmla="*/ 1412498 h 4812497"/>
              <a:gd name="connsiteX836" fmla="*/ 1095121 w 2519134"/>
              <a:gd name="connsiteY836" fmla="*/ 1597855 h 4812497"/>
              <a:gd name="connsiteX837" fmla="*/ 1096631 w 2519134"/>
              <a:gd name="connsiteY837" fmla="*/ 1593297 h 4812497"/>
              <a:gd name="connsiteX838" fmla="*/ 1098140 w 2519134"/>
              <a:gd name="connsiteY838" fmla="*/ 1565949 h 4812497"/>
              <a:gd name="connsiteX839" fmla="*/ 1037766 w 2519134"/>
              <a:gd name="connsiteY839" fmla="*/ 979493 h 4812497"/>
              <a:gd name="connsiteX840" fmla="*/ 1045313 w 2519134"/>
              <a:gd name="connsiteY840" fmla="*/ 979493 h 4812497"/>
              <a:gd name="connsiteX841" fmla="*/ 1070972 w 2519134"/>
              <a:gd name="connsiteY841" fmla="*/ 971896 h 4812497"/>
              <a:gd name="connsiteX842" fmla="*/ 1077009 w 2519134"/>
              <a:gd name="connsiteY842" fmla="*/ 1008360 h 4812497"/>
              <a:gd name="connsiteX843" fmla="*/ 1090593 w 2519134"/>
              <a:gd name="connsiteY843" fmla="*/ 1117751 h 4812497"/>
              <a:gd name="connsiteX844" fmla="*/ 1117762 w 2519134"/>
              <a:gd name="connsiteY844" fmla="*/ 1423133 h 4812497"/>
              <a:gd name="connsiteX845" fmla="*/ 1129836 w 2519134"/>
              <a:gd name="connsiteY845" fmla="*/ 1575065 h 4812497"/>
              <a:gd name="connsiteX846" fmla="*/ 1129836 w 2519134"/>
              <a:gd name="connsiteY846" fmla="*/ 1556833 h 4812497"/>
              <a:gd name="connsiteX847" fmla="*/ 1129836 w 2519134"/>
              <a:gd name="connsiteY847" fmla="*/ 1304627 h 4812497"/>
              <a:gd name="connsiteX848" fmla="*/ 1129836 w 2519134"/>
              <a:gd name="connsiteY848" fmla="*/ 1303108 h 4812497"/>
              <a:gd name="connsiteX849" fmla="*/ 1129836 w 2519134"/>
              <a:gd name="connsiteY849" fmla="*/ 1283356 h 4812497"/>
              <a:gd name="connsiteX850" fmla="*/ 1120780 w 2519134"/>
              <a:gd name="connsiteY850" fmla="*/ 908085 h 4812497"/>
              <a:gd name="connsiteX851" fmla="*/ 1132855 w 2519134"/>
              <a:gd name="connsiteY851" fmla="*/ 914162 h 4812497"/>
              <a:gd name="connsiteX852" fmla="*/ 1134365 w 2519134"/>
              <a:gd name="connsiteY852" fmla="*/ 914162 h 4812497"/>
              <a:gd name="connsiteX853" fmla="*/ 1137383 w 2519134"/>
              <a:gd name="connsiteY853" fmla="*/ 915682 h 4812497"/>
              <a:gd name="connsiteX854" fmla="*/ 1150967 w 2519134"/>
              <a:gd name="connsiteY854" fmla="*/ 917201 h 4812497"/>
              <a:gd name="connsiteX855" fmla="*/ 1157005 w 2519134"/>
              <a:gd name="connsiteY855" fmla="*/ 915682 h 4812497"/>
              <a:gd name="connsiteX856" fmla="*/ 1167570 w 2519134"/>
              <a:gd name="connsiteY856" fmla="*/ 1300069 h 4812497"/>
              <a:gd name="connsiteX857" fmla="*/ 1196248 w 2519134"/>
              <a:gd name="connsiteY857" fmla="*/ 897450 h 4812497"/>
              <a:gd name="connsiteX858" fmla="*/ 1197757 w 2519134"/>
              <a:gd name="connsiteY858" fmla="*/ 894411 h 4812497"/>
              <a:gd name="connsiteX859" fmla="*/ 1202285 w 2519134"/>
              <a:gd name="connsiteY859" fmla="*/ 894411 h 4812497"/>
              <a:gd name="connsiteX860" fmla="*/ 1203795 w 2519134"/>
              <a:gd name="connsiteY860" fmla="*/ 894411 h 4812497"/>
              <a:gd name="connsiteX861" fmla="*/ 1212851 w 2519134"/>
              <a:gd name="connsiteY861" fmla="*/ 891373 h 4812497"/>
              <a:gd name="connsiteX862" fmla="*/ 1235491 w 2519134"/>
              <a:gd name="connsiteY862" fmla="*/ 883776 h 4812497"/>
              <a:gd name="connsiteX863" fmla="*/ 320093 w 2519134"/>
              <a:gd name="connsiteY863" fmla="*/ 779803 h 4812497"/>
              <a:gd name="connsiteX864" fmla="*/ 350281 w 2519134"/>
              <a:gd name="connsiteY864" fmla="*/ 782836 h 4812497"/>
              <a:gd name="connsiteX865" fmla="*/ 421222 w 2519134"/>
              <a:gd name="connsiteY865" fmla="*/ 888993 h 4812497"/>
              <a:gd name="connsiteX866" fmla="*/ 449901 w 2519134"/>
              <a:gd name="connsiteY866" fmla="*/ 951171 h 4812497"/>
              <a:gd name="connsiteX867" fmla="*/ 499711 w 2519134"/>
              <a:gd name="connsiteY867" fmla="*/ 1099790 h 4812497"/>
              <a:gd name="connsiteX868" fmla="*/ 593293 w 2519134"/>
              <a:gd name="connsiteY868" fmla="*/ 1237794 h 4812497"/>
              <a:gd name="connsiteX869" fmla="*/ 594803 w 2519134"/>
              <a:gd name="connsiteY869" fmla="*/ 1239311 h 4812497"/>
              <a:gd name="connsiteX870" fmla="*/ 602350 w 2519134"/>
              <a:gd name="connsiteY870" fmla="*/ 1245377 h 4812497"/>
              <a:gd name="connsiteX871" fmla="*/ 634047 w 2519134"/>
              <a:gd name="connsiteY871" fmla="*/ 1325753 h 4812497"/>
              <a:gd name="connsiteX872" fmla="*/ 641594 w 2519134"/>
              <a:gd name="connsiteY872" fmla="*/ 1346984 h 4812497"/>
              <a:gd name="connsiteX873" fmla="*/ 646122 w 2519134"/>
              <a:gd name="connsiteY873" fmla="*/ 1357600 h 4812497"/>
              <a:gd name="connsiteX874" fmla="*/ 634047 w 2519134"/>
              <a:gd name="connsiteY874" fmla="*/ 1354567 h 4812497"/>
              <a:gd name="connsiteX875" fmla="*/ 628009 w 2519134"/>
              <a:gd name="connsiteY875" fmla="*/ 1353050 h 4812497"/>
              <a:gd name="connsiteX876" fmla="*/ 606878 w 2519134"/>
              <a:gd name="connsiteY876" fmla="*/ 1350017 h 4812497"/>
              <a:gd name="connsiteX877" fmla="*/ 593293 w 2519134"/>
              <a:gd name="connsiteY877" fmla="*/ 1346984 h 4812497"/>
              <a:gd name="connsiteX878" fmla="*/ 591784 w 2519134"/>
              <a:gd name="connsiteY878" fmla="*/ 1346984 h 4812497"/>
              <a:gd name="connsiteX879" fmla="*/ 579709 w 2519134"/>
              <a:gd name="connsiteY879" fmla="*/ 1337885 h 4812497"/>
              <a:gd name="connsiteX880" fmla="*/ 498201 w 2519134"/>
              <a:gd name="connsiteY880" fmla="*/ 1165001 h 4812497"/>
              <a:gd name="connsiteX881" fmla="*/ 366884 w 2519134"/>
              <a:gd name="connsiteY881" fmla="*/ 925390 h 4812497"/>
              <a:gd name="connsiteX882" fmla="*/ 344243 w 2519134"/>
              <a:gd name="connsiteY882" fmla="*/ 895059 h 4812497"/>
              <a:gd name="connsiteX883" fmla="*/ 273302 w 2519134"/>
              <a:gd name="connsiteY883" fmla="*/ 804067 h 4812497"/>
              <a:gd name="connsiteX884" fmla="*/ 297452 w 2519134"/>
              <a:gd name="connsiteY884" fmla="*/ 782836 h 4812497"/>
              <a:gd name="connsiteX885" fmla="*/ 320093 w 2519134"/>
              <a:gd name="connsiteY885" fmla="*/ 779803 h 4812497"/>
              <a:gd name="connsiteX886" fmla="*/ 2224252 w 2519134"/>
              <a:gd name="connsiteY886" fmla="*/ 714448 h 4812497"/>
              <a:gd name="connsiteX887" fmla="*/ 2249907 w 2519134"/>
              <a:gd name="connsiteY887" fmla="*/ 719003 h 4812497"/>
              <a:gd name="connsiteX888" fmla="*/ 2261980 w 2519134"/>
              <a:gd name="connsiteY888" fmla="*/ 731149 h 4812497"/>
              <a:gd name="connsiteX889" fmla="*/ 2274053 w 2519134"/>
              <a:gd name="connsiteY889" fmla="*/ 772142 h 4812497"/>
              <a:gd name="connsiteX890" fmla="*/ 2255944 w 2519134"/>
              <a:gd name="connsiteY890" fmla="*/ 817690 h 4812497"/>
              <a:gd name="connsiteX891" fmla="*/ 2181998 w 2519134"/>
              <a:gd name="connsiteY891" fmla="*/ 896640 h 4812497"/>
              <a:gd name="connsiteX892" fmla="*/ 2114088 w 2519134"/>
              <a:gd name="connsiteY892" fmla="*/ 958889 h 4812497"/>
              <a:gd name="connsiteX893" fmla="*/ 2083906 w 2519134"/>
              <a:gd name="connsiteY893" fmla="*/ 987736 h 4812497"/>
              <a:gd name="connsiteX894" fmla="*/ 2003923 w 2519134"/>
              <a:gd name="connsiteY894" fmla="*/ 1066686 h 4812497"/>
              <a:gd name="connsiteX895" fmla="*/ 1967705 w 2519134"/>
              <a:gd name="connsiteY895" fmla="*/ 1104642 h 4812497"/>
              <a:gd name="connsiteX896" fmla="*/ 1957141 w 2519134"/>
              <a:gd name="connsiteY896" fmla="*/ 1116788 h 4812497"/>
              <a:gd name="connsiteX897" fmla="*/ 1753412 w 2519134"/>
              <a:gd name="connsiteY897" fmla="*/ 1303535 h 4812497"/>
              <a:gd name="connsiteX898" fmla="*/ 1747376 w 2519134"/>
              <a:gd name="connsiteY898" fmla="*/ 1311126 h 4812497"/>
              <a:gd name="connsiteX899" fmla="*/ 1739830 w 2519134"/>
              <a:gd name="connsiteY899" fmla="*/ 1318718 h 4812497"/>
              <a:gd name="connsiteX900" fmla="*/ 1729266 w 2519134"/>
              <a:gd name="connsiteY900" fmla="*/ 1330864 h 4812497"/>
              <a:gd name="connsiteX901" fmla="*/ 1724739 w 2519134"/>
              <a:gd name="connsiteY901" fmla="*/ 1330864 h 4812497"/>
              <a:gd name="connsiteX902" fmla="*/ 1720212 w 2519134"/>
              <a:gd name="connsiteY902" fmla="*/ 1327827 h 4812497"/>
              <a:gd name="connsiteX903" fmla="*/ 1708139 w 2519134"/>
              <a:gd name="connsiteY903" fmla="*/ 1297462 h 4812497"/>
              <a:gd name="connsiteX904" fmla="*/ 1714175 w 2519134"/>
              <a:gd name="connsiteY904" fmla="*/ 1271652 h 4812497"/>
              <a:gd name="connsiteX905" fmla="*/ 1732285 w 2519134"/>
              <a:gd name="connsiteY905" fmla="*/ 1238250 h 4812497"/>
              <a:gd name="connsiteX906" fmla="*/ 1754921 w 2519134"/>
              <a:gd name="connsiteY906" fmla="*/ 1201811 h 4812497"/>
              <a:gd name="connsiteX907" fmla="*/ 1792649 w 2519134"/>
              <a:gd name="connsiteY907" fmla="*/ 1128935 h 4812497"/>
              <a:gd name="connsiteX908" fmla="*/ 1822831 w 2519134"/>
              <a:gd name="connsiteY908" fmla="*/ 1066686 h 4812497"/>
              <a:gd name="connsiteX909" fmla="*/ 1923941 w 2519134"/>
              <a:gd name="connsiteY909" fmla="*/ 899676 h 4812497"/>
              <a:gd name="connsiteX910" fmla="*/ 2062778 w 2519134"/>
              <a:gd name="connsiteY910" fmla="*/ 766069 h 4812497"/>
              <a:gd name="connsiteX911" fmla="*/ 2163888 w 2519134"/>
              <a:gd name="connsiteY911" fmla="*/ 725076 h 4812497"/>
              <a:gd name="connsiteX912" fmla="*/ 2224252 w 2519134"/>
              <a:gd name="connsiteY912" fmla="*/ 714448 h 4812497"/>
              <a:gd name="connsiteX913" fmla="*/ 334564 w 2519134"/>
              <a:gd name="connsiteY913" fmla="*/ 701081 h 4812497"/>
              <a:gd name="connsiteX914" fmla="*/ 404175 w 2519134"/>
              <a:gd name="connsiteY914" fmla="*/ 726871 h 4812497"/>
              <a:gd name="connsiteX915" fmla="*/ 501025 w 2519134"/>
              <a:gd name="connsiteY915" fmla="*/ 810311 h 4812497"/>
              <a:gd name="connsiteX916" fmla="*/ 525237 w 2519134"/>
              <a:gd name="connsiteY916" fmla="*/ 839135 h 4812497"/>
              <a:gd name="connsiteX917" fmla="*/ 528264 w 2519134"/>
              <a:gd name="connsiteY917" fmla="*/ 843687 h 4812497"/>
              <a:gd name="connsiteX918" fmla="*/ 596361 w 2519134"/>
              <a:gd name="connsiteY918" fmla="*/ 983259 h 4812497"/>
              <a:gd name="connsiteX919" fmla="*/ 637220 w 2519134"/>
              <a:gd name="connsiteY919" fmla="*/ 1046977 h 4812497"/>
              <a:gd name="connsiteX920" fmla="*/ 706830 w 2519134"/>
              <a:gd name="connsiteY920" fmla="*/ 1121315 h 4812497"/>
              <a:gd name="connsiteX921" fmla="*/ 761309 w 2519134"/>
              <a:gd name="connsiteY921" fmla="*/ 1178964 h 4812497"/>
              <a:gd name="connsiteX922" fmla="*/ 784008 w 2519134"/>
              <a:gd name="connsiteY922" fmla="*/ 1188067 h 4812497"/>
              <a:gd name="connsiteX923" fmla="*/ 796114 w 2519134"/>
              <a:gd name="connsiteY923" fmla="*/ 1218409 h 4812497"/>
              <a:gd name="connsiteX924" fmla="*/ 797627 w 2519134"/>
              <a:gd name="connsiteY924" fmla="*/ 1225994 h 4812497"/>
              <a:gd name="connsiteX925" fmla="*/ 785521 w 2519134"/>
              <a:gd name="connsiteY925" fmla="*/ 1254819 h 4812497"/>
              <a:gd name="connsiteX926" fmla="*/ 777955 w 2519134"/>
              <a:gd name="connsiteY926" fmla="*/ 1266955 h 4812497"/>
              <a:gd name="connsiteX927" fmla="*/ 774928 w 2519134"/>
              <a:gd name="connsiteY927" fmla="*/ 1271507 h 4812497"/>
              <a:gd name="connsiteX928" fmla="*/ 773415 w 2519134"/>
              <a:gd name="connsiteY928" fmla="*/ 1277575 h 4812497"/>
              <a:gd name="connsiteX929" fmla="*/ 773415 w 2519134"/>
              <a:gd name="connsiteY929" fmla="*/ 1280609 h 4812497"/>
              <a:gd name="connsiteX930" fmla="*/ 773415 w 2519134"/>
              <a:gd name="connsiteY930" fmla="*/ 1285161 h 4812497"/>
              <a:gd name="connsiteX931" fmla="*/ 770388 w 2519134"/>
              <a:gd name="connsiteY931" fmla="*/ 1318537 h 4812497"/>
              <a:gd name="connsiteX932" fmla="*/ 767362 w 2519134"/>
              <a:gd name="connsiteY932" fmla="*/ 1336742 h 4812497"/>
              <a:gd name="connsiteX933" fmla="*/ 752229 w 2519134"/>
              <a:gd name="connsiteY933" fmla="*/ 1338259 h 4812497"/>
              <a:gd name="connsiteX934" fmla="*/ 747689 w 2519134"/>
              <a:gd name="connsiteY934" fmla="*/ 1339776 h 4812497"/>
              <a:gd name="connsiteX935" fmla="*/ 706830 w 2519134"/>
              <a:gd name="connsiteY935" fmla="*/ 1326122 h 4812497"/>
              <a:gd name="connsiteX936" fmla="*/ 670512 w 2519134"/>
              <a:gd name="connsiteY936" fmla="*/ 1295780 h 4812497"/>
              <a:gd name="connsiteX937" fmla="*/ 632680 w 2519134"/>
              <a:gd name="connsiteY937" fmla="*/ 1248750 h 4812497"/>
              <a:gd name="connsiteX938" fmla="*/ 619061 w 2519134"/>
              <a:gd name="connsiteY938" fmla="*/ 1235097 h 4812497"/>
              <a:gd name="connsiteX939" fmla="*/ 606954 w 2519134"/>
              <a:gd name="connsiteY939" fmla="*/ 1224477 h 4812497"/>
              <a:gd name="connsiteX940" fmla="*/ 605441 w 2519134"/>
              <a:gd name="connsiteY940" fmla="*/ 1222960 h 4812497"/>
              <a:gd name="connsiteX941" fmla="*/ 517671 w 2519134"/>
              <a:gd name="connsiteY941" fmla="*/ 1092490 h 4812497"/>
              <a:gd name="connsiteX942" fmla="*/ 469246 w 2519134"/>
              <a:gd name="connsiteY942" fmla="*/ 945332 h 4812497"/>
              <a:gd name="connsiteX943" fmla="*/ 435954 w 2519134"/>
              <a:gd name="connsiteY943" fmla="*/ 878580 h 4812497"/>
              <a:gd name="connsiteX944" fmla="*/ 360290 w 2519134"/>
              <a:gd name="connsiteY944" fmla="*/ 764798 h 4812497"/>
              <a:gd name="connsiteX945" fmla="*/ 314892 w 2519134"/>
              <a:gd name="connsiteY945" fmla="*/ 704115 h 4812497"/>
              <a:gd name="connsiteX946" fmla="*/ 334564 w 2519134"/>
              <a:gd name="connsiteY946" fmla="*/ 701081 h 4812497"/>
              <a:gd name="connsiteX947" fmla="*/ 2118543 w 2519134"/>
              <a:gd name="connsiteY947" fmla="*/ 546605 h 4812497"/>
              <a:gd name="connsiteX948" fmla="*/ 2174282 w 2519134"/>
              <a:gd name="connsiteY948" fmla="*/ 569401 h 4812497"/>
              <a:gd name="connsiteX949" fmla="*/ 2192359 w 2519134"/>
              <a:gd name="connsiteY949" fmla="*/ 618032 h 4812497"/>
              <a:gd name="connsiteX950" fmla="*/ 2190852 w 2519134"/>
              <a:gd name="connsiteY950" fmla="*/ 630190 h 4812497"/>
              <a:gd name="connsiteX951" fmla="*/ 2163737 w 2519134"/>
              <a:gd name="connsiteY951" fmla="*/ 686420 h 4812497"/>
              <a:gd name="connsiteX952" fmla="*/ 2151685 w 2519134"/>
              <a:gd name="connsiteY952" fmla="*/ 707696 h 4812497"/>
              <a:gd name="connsiteX953" fmla="*/ 2055273 w 2519134"/>
              <a:gd name="connsiteY953" fmla="*/ 748728 h 4812497"/>
              <a:gd name="connsiteX954" fmla="*/ 1909149 w 2519134"/>
              <a:gd name="connsiteY954" fmla="*/ 888542 h 4812497"/>
              <a:gd name="connsiteX955" fmla="*/ 1806711 w 2519134"/>
              <a:gd name="connsiteY955" fmla="*/ 1057232 h 4812497"/>
              <a:gd name="connsiteX956" fmla="*/ 1775076 w 2519134"/>
              <a:gd name="connsiteY956" fmla="*/ 1121060 h 4812497"/>
              <a:gd name="connsiteX957" fmla="*/ 1738921 w 2519134"/>
              <a:gd name="connsiteY957" fmla="*/ 1190967 h 4812497"/>
              <a:gd name="connsiteX958" fmla="*/ 1731389 w 2519134"/>
              <a:gd name="connsiteY958" fmla="*/ 1203125 h 4812497"/>
              <a:gd name="connsiteX959" fmla="*/ 1731389 w 2519134"/>
              <a:gd name="connsiteY959" fmla="*/ 1200085 h 4812497"/>
              <a:gd name="connsiteX960" fmla="*/ 1728376 w 2519134"/>
              <a:gd name="connsiteY960" fmla="*/ 1189447 h 4812497"/>
              <a:gd name="connsiteX961" fmla="*/ 1725363 w 2519134"/>
              <a:gd name="connsiteY961" fmla="*/ 1186408 h 4812497"/>
              <a:gd name="connsiteX962" fmla="*/ 1722350 w 2519134"/>
              <a:gd name="connsiteY962" fmla="*/ 1183369 h 4812497"/>
              <a:gd name="connsiteX963" fmla="*/ 1710299 w 2519134"/>
              <a:gd name="connsiteY963" fmla="*/ 1177290 h 4812497"/>
              <a:gd name="connsiteX964" fmla="*/ 1686196 w 2519134"/>
              <a:gd name="connsiteY964" fmla="*/ 1169691 h 4812497"/>
              <a:gd name="connsiteX965" fmla="*/ 1671132 w 2519134"/>
              <a:gd name="connsiteY965" fmla="*/ 1160573 h 4812497"/>
              <a:gd name="connsiteX966" fmla="*/ 1662093 w 2519134"/>
              <a:gd name="connsiteY966" fmla="*/ 1131698 h 4812497"/>
              <a:gd name="connsiteX967" fmla="*/ 1674144 w 2519134"/>
              <a:gd name="connsiteY967" fmla="*/ 1083067 h 4812497"/>
              <a:gd name="connsiteX968" fmla="*/ 1693728 w 2519134"/>
              <a:gd name="connsiteY968" fmla="*/ 1043554 h 4812497"/>
              <a:gd name="connsiteX969" fmla="*/ 1862449 w 2519134"/>
              <a:gd name="connsiteY969" fmla="*/ 783682 h 4812497"/>
              <a:gd name="connsiteX970" fmla="*/ 1967900 w 2519134"/>
              <a:gd name="connsiteY970" fmla="*/ 645387 h 4812497"/>
              <a:gd name="connsiteX971" fmla="*/ 2002548 w 2519134"/>
              <a:gd name="connsiteY971" fmla="*/ 607394 h 4812497"/>
              <a:gd name="connsiteX972" fmla="*/ 2058286 w 2519134"/>
              <a:gd name="connsiteY972" fmla="*/ 563322 h 4812497"/>
              <a:gd name="connsiteX973" fmla="*/ 2118543 w 2519134"/>
              <a:gd name="connsiteY973" fmla="*/ 546605 h 4812497"/>
              <a:gd name="connsiteX974" fmla="*/ 526740 w 2519134"/>
              <a:gd name="connsiteY974" fmla="*/ 518383 h 4812497"/>
              <a:gd name="connsiteX975" fmla="*/ 544818 w 2519134"/>
              <a:gd name="connsiteY975" fmla="*/ 525966 h 4812497"/>
              <a:gd name="connsiteX976" fmla="*/ 677389 w 2519134"/>
              <a:gd name="connsiteY976" fmla="*/ 668524 h 4812497"/>
              <a:gd name="connsiteX977" fmla="*/ 698479 w 2519134"/>
              <a:gd name="connsiteY977" fmla="*/ 700372 h 4812497"/>
              <a:gd name="connsiteX978" fmla="*/ 704505 w 2519134"/>
              <a:gd name="connsiteY978" fmla="*/ 720087 h 4812497"/>
              <a:gd name="connsiteX979" fmla="*/ 710531 w 2519134"/>
              <a:gd name="connsiteY979" fmla="*/ 735253 h 4812497"/>
              <a:gd name="connsiteX980" fmla="*/ 737648 w 2519134"/>
              <a:gd name="connsiteY980" fmla="*/ 797432 h 4812497"/>
              <a:gd name="connsiteX981" fmla="*/ 752713 w 2519134"/>
              <a:gd name="connsiteY981" fmla="*/ 832313 h 4812497"/>
              <a:gd name="connsiteX982" fmla="*/ 757232 w 2519134"/>
              <a:gd name="connsiteY982" fmla="*/ 844446 h 4812497"/>
              <a:gd name="connsiteX983" fmla="*/ 758739 w 2519134"/>
              <a:gd name="connsiteY983" fmla="*/ 850512 h 4812497"/>
              <a:gd name="connsiteX984" fmla="*/ 760245 w 2519134"/>
              <a:gd name="connsiteY984" fmla="*/ 855062 h 4812497"/>
              <a:gd name="connsiteX985" fmla="*/ 808453 w 2519134"/>
              <a:gd name="connsiteY985" fmla="*/ 973355 h 4812497"/>
              <a:gd name="connsiteX986" fmla="*/ 849128 w 2519134"/>
              <a:gd name="connsiteY986" fmla="*/ 1040084 h 4812497"/>
              <a:gd name="connsiteX987" fmla="*/ 870219 w 2519134"/>
              <a:gd name="connsiteY987" fmla="*/ 1061316 h 4812497"/>
              <a:gd name="connsiteX988" fmla="*/ 882271 w 2519134"/>
              <a:gd name="connsiteY988" fmla="*/ 1067382 h 4812497"/>
              <a:gd name="connsiteX989" fmla="*/ 883777 w 2519134"/>
              <a:gd name="connsiteY989" fmla="*/ 1068899 h 4812497"/>
              <a:gd name="connsiteX990" fmla="*/ 883777 w 2519134"/>
              <a:gd name="connsiteY990" fmla="*/ 1077998 h 4812497"/>
              <a:gd name="connsiteX991" fmla="*/ 877751 w 2519134"/>
              <a:gd name="connsiteY991" fmla="*/ 1109846 h 4812497"/>
              <a:gd name="connsiteX992" fmla="*/ 847622 w 2519134"/>
              <a:gd name="connsiteY992" fmla="*/ 1143211 h 4812497"/>
              <a:gd name="connsiteX993" fmla="*/ 846115 w 2519134"/>
              <a:gd name="connsiteY993" fmla="*/ 1144727 h 4812497"/>
              <a:gd name="connsiteX994" fmla="*/ 820505 w 2519134"/>
              <a:gd name="connsiteY994" fmla="*/ 1158376 h 4812497"/>
              <a:gd name="connsiteX995" fmla="*/ 793388 w 2519134"/>
              <a:gd name="connsiteY995" fmla="*/ 1167476 h 4812497"/>
              <a:gd name="connsiteX996" fmla="*/ 785856 w 2519134"/>
              <a:gd name="connsiteY996" fmla="*/ 1167476 h 4812497"/>
              <a:gd name="connsiteX997" fmla="*/ 778323 w 2519134"/>
              <a:gd name="connsiteY997" fmla="*/ 1167476 h 4812497"/>
              <a:gd name="connsiteX998" fmla="*/ 773804 w 2519134"/>
              <a:gd name="connsiteY998" fmla="*/ 1164443 h 4812497"/>
              <a:gd name="connsiteX999" fmla="*/ 719570 w 2519134"/>
              <a:gd name="connsiteY999" fmla="*/ 1106813 h 4812497"/>
              <a:gd name="connsiteX1000" fmla="*/ 650272 w 2519134"/>
              <a:gd name="connsiteY1000" fmla="*/ 1032501 h 4812497"/>
              <a:gd name="connsiteX1001" fmla="*/ 612610 w 2519134"/>
              <a:gd name="connsiteY1001" fmla="*/ 973355 h 4812497"/>
              <a:gd name="connsiteX1002" fmla="*/ 544818 w 2519134"/>
              <a:gd name="connsiteY1002" fmla="*/ 835347 h 4812497"/>
              <a:gd name="connsiteX1003" fmla="*/ 541805 w 2519134"/>
              <a:gd name="connsiteY1003" fmla="*/ 827764 h 4812497"/>
              <a:gd name="connsiteX1004" fmla="*/ 520714 w 2519134"/>
              <a:gd name="connsiteY1004" fmla="*/ 777717 h 4812497"/>
              <a:gd name="connsiteX1005" fmla="*/ 511675 w 2519134"/>
              <a:gd name="connsiteY1005" fmla="*/ 759518 h 4812497"/>
              <a:gd name="connsiteX1006" fmla="*/ 508662 w 2519134"/>
              <a:gd name="connsiteY1006" fmla="*/ 748902 h 4812497"/>
              <a:gd name="connsiteX1007" fmla="*/ 481546 w 2519134"/>
              <a:gd name="connsiteY1007" fmla="*/ 673074 h 4812497"/>
              <a:gd name="connsiteX1008" fmla="*/ 466481 w 2519134"/>
              <a:gd name="connsiteY1008" fmla="*/ 627577 h 4812497"/>
              <a:gd name="connsiteX1009" fmla="*/ 461961 w 2519134"/>
              <a:gd name="connsiteY1009" fmla="*/ 610894 h 4812497"/>
              <a:gd name="connsiteX1010" fmla="*/ 460455 w 2519134"/>
              <a:gd name="connsiteY1010" fmla="*/ 603311 h 4812497"/>
              <a:gd name="connsiteX1011" fmla="*/ 460455 w 2519134"/>
              <a:gd name="connsiteY1011" fmla="*/ 589662 h 4812497"/>
              <a:gd name="connsiteX1012" fmla="*/ 466481 w 2519134"/>
              <a:gd name="connsiteY1012" fmla="*/ 557814 h 4812497"/>
              <a:gd name="connsiteX1013" fmla="*/ 477026 w 2519134"/>
              <a:gd name="connsiteY1013" fmla="*/ 547198 h 4812497"/>
              <a:gd name="connsiteX1014" fmla="*/ 496611 w 2519134"/>
              <a:gd name="connsiteY1014" fmla="*/ 542649 h 4812497"/>
              <a:gd name="connsiteX1015" fmla="*/ 505650 w 2519134"/>
              <a:gd name="connsiteY1015" fmla="*/ 542649 h 4812497"/>
              <a:gd name="connsiteX1016" fmla="*/ 510169 w 2519134"/>
              <a:gd name="connsiteY1016" fmla="*/ 544165 h 4812497"/>
              <a:gd name="connsiteX1017" fmla="*/ 511675 w 2519134"/>
              <a:gd name="connsiteY1017" fmla="*/ 538099 h 4812497"/>
              <a:gd name="connsiteX1018" fmla="*/ 514689 w 2519134"/>
              <a:gd name="connsiteY1018" fmla="*/ 525966 h 4812497"/>
              <a:gd name="connsiteX1019" fmla="*/ 520714 w 2519134"/>
              <a:gd name="connsiteY1019" fmla="*/ 519900 h 4812497"/>
              <a:gd name="connsiteX1020" fmla="*/ 526740 w 2519134"/>
              <a:gd name="connsiteY1020" fmla="*/ 518383 h 4812497"/>
              <a:gd name="connsiteX1021" fmla="*/ 675829 w 2519134"/>
              <a:gd name="connsiteY1021" fmla="*/ 453029 h 4812497"/>
              <a:gd name="connsiteX1022" fmla="*/ 680355 w 2519134"/>
              <a:gd name="connsiteY1022" fmla="*/ 459099 h 4812497"/>
              <a:gd name="connsiteX1023" fmla="*/ 699969 w 2519134"/>
              <a:gd name="connsiteY1023" fmla="*/ 484896 h 4812497"/>
              <a:gd name="connsiteX1024" fmla="*/ 707512 w 2519134"/>
              <a:gd name="connsiteY1024" fmla="*/ 498554 h 4812497"/>
              <a:gd name="connsiteX1025" fmla="*/ 742213 w 2519134"/>
              <a:gd name="connsiteY1025" fmla="*/ 568359 h 4812497"/>
              <a:gd name="connsiteX1026" fmla="*/ 816141 w 2519134"/>
              <a:gd name="connsiteY1026" fmla="*/ 739838 h 4812497"/>
              <a:gd name="connsiteX1027" fmla="*/ 817650 w 2519134"/>
              <a:gd name="connsiteY1027" fmla="*/ 747425 h 4812497"/>
              <a:gd name="connsiteX1028" fmla="*/ 867438 w 2519134"/>
              <a:gd name="connsiteY1028" fmla="*/ 873379 h 4812497"/>
              <a:gd name="connsiteX1029" fmla="*/ 675829 w 2519134"/>
              <a:gd name="connsiteY1029" fmla="*/ 453029 h 4812497"/>
              <a:gd name="connsiteX1030" fmla="*/ 617901 w 2519134"/>
              <a:gd name="connsiteY1030" fmla="*/ 398071 h 4812497"/>
              <a:gd name="connsiteX1031" fmla="*/ 619408 w 2519134"/>
              <a:gd name="connsiteY1031" fmla="*/ 398071 h 4812497"/>
              <a:gd name="connsiteX1032" fmla="*/ 640502 w 2519134"/>
              <a:gd name="connsiteY1032" fmla="*/ 407188 h 4812497"/>
              <a:gd name="connsiteX1033" fmla="*/ 643516 w 2519134"/>
              <a:gd name="connsiteY1033" fmla="*/ 410227 h 4812497"/>
              <a:gd name="connsiteX1034" fmla="*/ 645023 w 2519134"/>
              <a:gd name="connsiteY1034" fmla="*/ 410227 h 4812497"/>
              <a:gd name="connsiteX1035" fmla="*/ 648036 w 2519134"/>
              <a:gd name="connsiteY1035" fmla="*/ 413265 h 4812497"/>
              <a:gd name="connsiteX1036" fmla="*/ 654063 w 2519134"/>
              <a:gd name="connsiteY1036" fmla="*/ 419343 h 4812497"/>
              <a:gd name="connsiteX1037" fmla="*/ 654063 w 2519134"/>
              <a:gd name="connsiteY1037" fmla="*/ 423901 h 4812497"/>
              <a:gd name="connsiteX1038" fmla="*/ 651050 w 2519134"/>
              <a:gd name="connsiteY1038" fmla="*/ 434537 h 4812497"/>
              <a:gd name="connsiteX1039" fmla="*/ 898158 w 2519134"/>
              <a:gd name="connsiteY1039" fmla="*/ 983042 h 4812497"/>
              <a:gd name="connsiteX1040" fmla="*/ 913226 w 2519134"/>
              <a:gd name="connsiteY1040" fmla="*/ 993678 h 4812497"/>
              <a:gd name="connsiteX1041" fmla="*/ 914733 w 2519134"/>
              <a:gd name="connsiteY1041" fmla="*/ 998236 h 4812497"/>
              <a:gd name="connsiteX1042" fmla="*/ 929800 w 2519134"/>
              <a:gd name="connsiteY1042" fmla="*/ 1033183 h 4812497"/>
              <a:gd name="connsiteX1043" fmla="*/ 931307 w 2519134"/>
              <a:gd name="connsiteY1043" fmla="*/ 1037741 h 4812497"/>
              <a:gd name="connsiteX1044" fmla="*/ 931307 w 2519134"/>
              <a:gd name="connsiteY1044" fmla="*/ 1039260 h 4812497"/>
              <a:gd name="connsiteX1045" fmla="*/ 929800 w 2519134"/>
              <a:gd name="connsiteY1045" fmla="*/ 1040780 h 4812497"/>
              <a:gd name="connsiteX1046" fmla="*/ 929800 w 2519134"/>
              <a:gd name="connsiteY1046" fmla="*/ 1042299 h 4812497"/>
              <a:gd name="connsiteX1047" fmla="*/ 929800 w 2519134"/>
              <a:gd name="connsiteY1047" fmla="*/ 1043818 h 4812497"/>
              <a:gd name="connsiteX1048" fmla="*/ 928293 w 2519134"/>
              <a:gd name="connsiteY1048" fmla="*/ 1043818 h 4812497"/>
              <a:gd name="connsiteX1049" fmla="*/ 928293 w 2519134"/>
              <a:gd name="connsiteY1049" fmla="*/ 1045338 h 4812497"/>
              <a:gd name="connsiteX1050" fmla="*/ 928293 w 2519134"/>
              <a:gd name="connsiteY1050" fmla="*/ 1046857 h 4812497"/>
              <a:gd name="connsiteX1051" fmla="*/ 928293 w 2519134"/>
              <a:gd name="connsiteY1051" fmla="*/ 1048377 h 4812497"/>
              <a:gd name="connsiteX1052" fmla="*/ 928293 w 2519134"/>
              <a:gd name="connsiteY1052" fmla="*/ 1049896 h 4812497"/>
              <a:gd name="connsiteX1053" fmla="*/ 928293 w 2519134"/>
              <a:gd name="connsiteY1053" fmla="*/ 1051415 h 4812497"/>
              <a:gd name="connsiteX1054" fmla="*/ 928293 w 2519134"/>
              <a:gd name="connsiteY1054" fmla="*/ 1052935 h 4812497"/>
              <a:gd name="connsiteX1055" fmla="*/ 929800 w 2519134"/>
              <a:gd name="connsiteY1055" fmla="*/ 1054454 h 4812497"/>
              <a:gd name="connsiteX1056" fmla="*/ 929800 w 2519134"/>
              <a:gd name="connsiteY1056" fmla="*/ 1055974 h 4812497"/>
              <a:gd name="connsiteX1057" fmla="*/ 929800 w 2519134"/>
              <a:gd name="connsiteY1057" fmla="*/ 1057493 h 4812497"/>
              <a:gd name="connsiteX1058" fmla="*/ 902679 w 2519134"/>
              <a:gd name="connsiteY1058" fmla="*/ 1060532 h 4812497"/>
              <a:gd name="connsiteX1059" fmla="*/ 890625 w 2519134"/>
              <a:gd name="connsiteY1059" fmla="*/ 1051415 h 4812497"/>
              <a:gd name="connsiteX1060" fmla="*/ 883091 w 2519134"/>
              <a:gd name="connsiteY1060" fmla="*/ 1046857 h 4812497"/>
              <a:gd name="connsiteX1061" fmla="*/ 865010 w 2519134"/>
              <a:gd name="connsiteY1061" fmla="*/ 1028624 h 4812497"/>
              <a:gd name="connsiteX1062" fmla="*/ 827341 w 2519134"/>
              <a:gd name="connsiteY1062" fmla="*/ 964809 h 4812497"/>
              <a:gd name="connsiteX1063" fmla="*/ 779124 w 2519134"/>
              <a:gd name="connsiteY1063" fmla="*/ 850854 h 4812497"/>
              <a:gd name="connsiteX1064" fmla="*/ 779124 w 2519134"/>
              <a:gd name="connsiteY1064" fmla="*/ 849334 h 4812497"/>
              <a:gd name="connsiteX1065" fmla="*/ 779124 w 2519134"/>
              <a:gd name="connsiteY1065" fmla="*/ 847815 h 4812497"/>
              <a:gd name="connsiteX1066" fmla="*/ 776111 w 2519134"/>
              <a:gd name="connsiteY1066" fmla="*/ 838699 h 4812497"/>
              <a:gd name="connsiteX1067" fmla="*/ 771591 w 2519134"/>
              <a:gd name="connsiteY1067" fmla="*/ 825024 h 4812497"/>
              <a:gd name="connsiteX1068" fmla="*/ 756523 w 2519134"/>
              <a:gd name="connsiteY1068" fmla="*/ 790078 h 4812497"/>
              <a:gd name="connsiteX1069" fmla="*/ 727895 w 2519134"/>
              <a:gd name="connsiteY1069" fmla="*/ 726263 h 4812497"/>
              <a:gd name="connsiteX1070" fmla="*/ 723374 w 2519134"/>
              <a:gd name="connsiteY1070" fmla="*/ 714108 h 4812497"/>
              <a:gd name="connsiteX1071" fmla="*/ 717347 w 2519134"/>
              <a:gd name="connsiteY1071" fmla="*/ 694356 h 4812497"/>
              <a:gd name="connsiteX1072" fmla="*/ 715840 w 2519134"/>
              <a:gd name="connsiteY1072" fmla="*/ 691317 h 4812497"/>
              <a:gd name="connsiteX1073" fmla="*/ 696253 w 2519134"/>
              <a:gd name="connsiteY1073" fmla="*/ 660929 h 4812497"/>
              <a:gd name="connsiteX1074" fmla="*/ 667624 w 2519134"/>
              <a:gd name="connsiteY1074" fmla="*/ 574323 h 4812497"/>
              <a:gd name="connsiteX1075" fmla="*/ 643516 w 2519134"/>
              <a:gd name="connsiteY1075" fmla="*/ 501391 h 4812497"/>
              <a:gd name="connsiteX1076" fmla="*/ 634476 w 2519134"/>
              <a:gd name="connsiteY1076" fmla="*/ 475561 h 4812497"/>
              <a:gd name="connsiteX1077" fmla="*/ 628448 w 2519134"/>
              <a:gd name="connsiteY1077" fmla="*/ 461887 h 4812497"/>
              <a:gd name="connsiteX1078" fmla="*/ 619408 w 2519134"/>
              <a:gd name="connsiteY1078" fmla="*/ 420863 h 4812497"/>
              <a:gd name="connsiteX1079" fmla="*/ 617901 w 2519134"/>
              <a:gd name="connsiteY1079" fmla="*/ 402630 h 4812497"/>
              <a:gd name="connsiteX1080" fmla="*/ 617901 w 2519134"/>
              <a:gd name="connsiteY1080" fmla="*/ 398071 h 4812497"/>
              <a:gd name="connsiteX1081" fmla="*/ 724257 w 2519134"/>
              <a:gd name="connsiteY1081" fmla="*/ 366879 h 4812497"/>
              <a:gd name="connsiteX1082" fmla="*/ 727281 w 2519134"/>
              <a:gd name="connsiteY1082" fmla="*/ 366879 h 4812497"/>
              <a:gd name="connsiteX1083" fmla="*/ 748445 w 2519134"/>
              <a:gd name="connsiteY1083" fmla="*/ 451911 h 4812497"/>
              <a:gd name="connsiteX1084" fmla="*/ 884502 w 2519134"/>
              <a:gd name="connsiteY1084" fmla="*/ 778370 h 4812497"/>
              <a:gd name="connsiteX1085" fmla="*/ 1006953 w 2519134"/>
              <a:gd name="connsiteY1085" fmla="*/ 951470 h 4812497"/>
              <a:gd name="connsiteX1086" fmla="*/ 1009976 w 2519134"/>
              <a:gd name="connsiteY1086" fmla="*/ 965136 h 4812497"/>
              <a:gd name="connsiteX1087" fmla="*/ 1011488 w 2519134"/>
              <a:gd name="connsiteY1087" fmla="*/ 1001578 h 4812497"/>
              <a:gd name="connsiteX1088" fmla="*/ 1005441 w 2519134"/>
              <a:gd name="connsiteY1088" fmla="*/ 1009170 h 4812497"/>
              <a:gd name="connsiteX1089" fmla="*/ 1005413 w 2519134"/>
              <a:gd name="connsiteY1089" fmla="*/ 1009113 h 4812497"/>
              <a:gd name="connsiteX1090" fmla="*/ 976670 w 2519134"/>
              <a:gd name="connsiteY1090" fmla="*/ 1036201 h 4812497"/>
              <a:gd name="connsiteX1091" fmla="*/ 976718 w 2519134"/>
              <a:gd name="connsiteY1091" fmla="*/ 1036502 h 4812497"/>
              <a:gd name="connsiteX1092" fmla="*/ 966136 w 2519134"/>
              <a:gd name="connsiteY1092" fmla="*/ 1044094 h 4812497"/>
              <a:gd name="connsiteX1093" fmla="*/ 966136 w 2519134"/>
              <a:gd name="connsiteY1093" fmla="*/ 1045612 h 4812497"/>
              <a:gd name="connsiteX1094" fmla="*/ 957065 w 2519134"/>
              <a:gd name="connsiteY1094" fmla="*/ 1048649 h 4812497"/>
              <a:gd name="connsiteX1095" fmla="*/ 954042 w 2519134"/>
              <a:gd name="connsiteY1095" fmla="*/ 1042575 h 4812497"/>
              <a:gd name="connsiteX1096" fmla="*/ 949507 w 2519134"/>
              <a:gd name="connsiteY1096" fmla="*/ 1030428 h 4812497"/>
              <a:gd name="connsiteX1097" fmla="*/ 946483 w 2519134"/>
              <a:gd name="connsiteY1097" fmla="*/ 1025873 h 4812497"/>
              <a:gd name="connsiteX1098" fmla="*/ 932878 w 2519134"/>
              <a:gd name="connsiteY1098" fmla="*/ 990949 h 4812497"/>
              <a:gd name="connsiteX1099" fmla="*/ 931367 w 2519134"/>
              <a:gd name="connsiteY1099" fmla="*/ 986394 h 4812497"/>
              <a:gd name="connsiteX1100" fmla="*/ 886014 w 2519134"/>
              <a:gd name="connsiteY1100" fmla="*/ 867957 h 4812497"/>
              <a:gd name="connsiteX1101" fmla="*/ 836127 w 2519134"/>
              <a:gd name="connsiteY1101" fmla="*/ 740410 h 4812497"/>
              <a:gd name="connsiteX1102" fmla="*/ 759028 w 2519134"/>
              <a:gd name="connsiteY1102" fmla="*/ 559718 h 4812497"/>
              <a:gd name="connsiteX1103" fmla="*/ 724257 w 2519134"/>
              <a:gd name="connsiteY1103" fmla="*/ 489871 h 4812497"/>
              <a:gd name="connsiteX1104" fmla="*/ 694022 w 2519134"/>
              <a:gd name="connsiteY1104" fmla="*/ 445837 h 4812497"/>
              <a:gd name="connsiteX1105" fmla="*/ 692511 w 2519134"/>
              <a:gd name="connsiteY1105" fmla="*/ 444319 h 4812497"/>
              <a:gd name="connsiteX1106" fmla="*/ 672858 w 2519134"/>
              <a:gd name="connsiteY1106" fmla="*/ 423061 h 4812497"/>
              <a:gd name="connsiteX1107" fmla="*/ 674370 w 2519134"/>
              <a:gd name="connsiteY1107" fmla="*/ 415469 h 4812497"/>
              <a:gd name="connsiteX1108" fmla="*/ 675882 w 2519134"/>
              <a:gd name="connsiteY1108" fmla="*/ 413950 h 4812497"/>
              <a:gd name="connsiteX1109" fmla="*/ 687975 w 2519134"/>
              <a:gd name="connsiteY1109" fmla="*/ 395729 h 4812497"/>
              <a:gd name="connsiteX1110" fmla="*/ 718210 w 2519134"/>
              <a:gd name="connsiteY1110" fmla="*/ 368398 h 4812497"/>
              <a:gd name="connsiteX1111" fmla="*/ 724257 w 2519134"/>
              <a:gd name="connsiteY1111" fmla="*/ 366879 h 4812497"/>
              <a:gd name="connsiteX1112" fmla="*/ 1941580 w 2519134"/>
              <a:gd name="connsiteY1112" fmla="*/ 350541 h 4812497"/>
              <a:gd name="connsiteX1113" fmla="*/ 1995929 w 2519134"/>
              <a:gd name="connsiteY1113" fmla="*/ 380947 h 4812497"/>
              <a:gd name="connsiteX1114" fmla="*/ 2018574 w 2519134"/>
              <a:gd name="connsiteY1114" fmla="*/ 464565 h 4812497"/>
              <a:gd name="connsiteX1115" fmla="*/ 1998948 w 2519134"/>
              <a:gd name="connsiteY1115" fmla="*/ 566426 h 4812497"/>
              <a:gd name="connsiteX1116" fmla="*/ 1986870 w 2519134"/>
              <a:gd name="connsiteY1116" fmla="*/ 596833 h 4812497"/>
              <a:gd name="connsiteX1117" fmla="*/ 1955167 w 2519134"/>
              <a:gd name="connsiteY1117" fmla="*/ 633321 h 4812497"/>
              <a:gd name="connsiteX1118" fmla="*/ 1847979 w 2519134"/>
              <a:gd name="connsiteY1118" fmla="*/ 771670 h 4812497"/>
              <a:gd name="connsiteX1119" fmla="*/ 1677384 w 2519134"/>
              <a:gd name="connsiteY1119" fmla="*/ 1034686 h 4812497"/>
              <a:gd name="connsiteX1120" fmla="*/ 1663797 w 2519134"/>
              <a:gd name="connsiteY1120" fmla="*/ 1060532 h 4812497"/>
              <a:gd name="connsiteX1121" fmla="*/ 1662287 w 2519134"/>
              <a:gd name="connsiteY1121" fmla="*/ 1059012 h 4812497"/>
              <a:gd name="connsiteX1122" fmla="*/ 1660778 w 2519134"/>
              <a:gd name="connsiteY1122" fmla="*/ 1051410 h 4812497"/>
              <a:gd name="connsiteX1123" fmla="*/ 1656249 w 2519134"/>
              <a:gd name="connsiteY1123" fmla="*/ 1011881 h 4812497"/>
              <a:gd name="connsiteX1124" fmla="*/ 1654739 w 2519134"/>
              <a:gd name="connsiteY1124" fmla="*/ 1005800 h 4812497"/>
              <a:gd name="connsiteX1125" fmla="*/ 1650210 w 2519134"/>
              <a:gd name="connsiteY1125" fmla="*/ 938906 h 4812497"/>
              <a:gd name="connsiteX1126" fmla="*/ 1656249 w 2519134"/>
              <a:gd name="connsiteY1126" fmla="*/ 890255 h 4812497"/>
              <a:gd name="connsiteX1127" fmla="*/ 1774004 w 2519134"/>
              <a:gd name="connsiteY1127" fmla="*/ 605955 h 4812497"/>
              <a:gd name="connsiteX1128" fmla="*/ 1861566 w 2519134"/>
              <a:gd name="connsiteY1128" fmla="*/ 431118 h 4812497"/>
              <a:gd name="connsiteX1129" fmla="*/ 1900818 w 2519134"/>
              <a:gd name="connsiteY1129" fmla="*/ 374866 h 4812497"/>
              <a:gd name="connsiteX1130" fmla="*/ 1917425 w 2519134"/>
              <a:gd name="connsiteY1130" fmla="*/ 358142 h 4812497"/>
              <a:gd name="connsiteX1131" fmla="*/ 1924973 w 2519134"/>
              <a:gd name="connsiteY1131" fmla="*/ 353581 h 4812497"/>
              <a:gd name="connsiteX1132" fmla="*/ 1931012 w 2519134"/>
              <a:gd name="connsiteY1132" fmla="*/ 352061 h 4812497"/>
              <a:gd name="connsiteX1133" fmla="*/ 1941580 w 2519134"/>
              <a:gd name="connsiteY1133" fmla="*/ 350541 h 4812497"/>
              <a:gd name="connsiteX1134" fmla="*/ 782077 w 2519134"/>
              <a:gd name="connsiteY1134" fmla="*/ 261420 h 4812497"/>
              <a:gd name="connsiteX1135" fmla="*/ 783587 w 2519134"/>
              <a:gd name="connsiteY1135" fmla="*/ 261420 h 4812497"/>
              <a:gd name="connsiteX1136" fmla="*/ 848516 w 2519134"/>
              <a:gd name="connsiteY1136" fmla="*/ 303914 h 4812497"/>
              <a:gd name="connsiteX1137" fmla="*/ 853046 w 2519134"/>
              <a:gd name="connsiteY1137" fmla="*/ 308467 h 4812497"/>
              <a:gd name="connsiteX1138" fmla="*/ 960255 w 2519134"/>
              <a:gd name="connsiteY1138" fmla="*/ 475406 h 4812497"/>
              <a:gd name="connsiteX1139" fmla="*/ 987435 w 2519134"/>
              <a:gd name="connsiteY1139" fmla="*/ 536111 h 4812497"/>
              <a:gd name="connsiteX1140" fmla="*/ 1056894 w 2519134"/>
              <a:gd name="connsiteY1140" fmla="*/ 709121 h 4812497"/>
              <a:gd name="connsiteX1141" fmla="*/ 1097664 w 2519134"/>
              <a:gd name="connsiteY1141" fmla="*/ 868471 h 4812497"/>
              <a:gd name="connsiteX1142" fmla="*/ 1097664 w 2519134"/>
              <a:gd name="connsiteY1142" fmla="*/ 871506 h 4812497"/>
              <a:gd name="connsiteX1143" fmla="*/ 1094644 w 2519134"/>
              <a:gd name="connsiteY1143" fmla="*/ 894271 h 4812497"/>
              <a:gd name="connsiteX1144" fmla="*/ 1094644 w 2519134"/>
              <a:gd name="connsiteY1144" fmla="*/ 895789 h 4812497"/>
              <a:gd name="connsiteX1145" fmla="*/ 1082564 w 2519134"/>
              <a:gd name="connsiteY1145" fmla="*/ 930694 h 4812497"/>
              <a:gd name="connsiteX1146" fmla="*/ 1067464 w 2519134"/>
              <a:gd name="connsiteY1146" fmla="*/ 951941 h 4812497"/>
              <a:gd name="connsiteX1147" fmla="*/ 1046324 w 2519134"/>
              <a:gd name="connsiteY1147" fmla="*/ 959529 h 4812497"/>
              <a:gd name="connsiteX1148" fmla="*/ 1040284 w 2519134"/>
              <a:gd name="connsiteY1148" fmla="*/ 959529 h 4812497"/>
              <a:gd name="connsiteX1149" fmla="*/ 1028204 w 2519134"/>
              <a:gd name="connsiteY1149" fmla="*/ 951941 h 4812497"/>
              <a:gd name="connsiteX1150" fmla="*/ 1026694 w 2519134"/>
              <a:gd name="connsiteY1150" fmla="*/ 945870 h 4812497"/>
              <a:gd name="connsiteX1151" fmla="*/ 1019144 w 2519134"/>
              <a:gd name="connsiteY1151" fmla="*/ 935247 h 4812497"/>
              <a:gd name="connsiteX1152" fmla="*/ 901366 w 2519134"/>
              <a:gd name="connsiteY1152" fmla="*/ 769825 h 4812497"/>
              <a:gd name="connsiteX1153" fmla="*/ 901366 w 2519134"/>
              <a:gd name="connsiteY1153" fmla="*/ 768308 h 4812497"/>
              <a:gd name="connsiteX1154" fmla="*/ 768487 w 2519134"/>
              <a:gd name="connsiteY1154" fmla="*/ 445054 h 4812497"/>
              <a:gd name="connsiteX1155" fmla="*/ 747347 w 2519134"/>
              <a:gd name="connsiteY1155" fmla="*/ 363102 h 4812497"/>
              <a:gd name="connsiteX1156" fmla="*/ 735267 w 2519134"/>
              <a:gd name="connsiteY1156" fmla="*/ 349443 h 4812497"/>
              <a:gd name="connsiteX1157" fmla="*/ 733757 w 2519134"/>
              <a:gd name="connsiteY1157" fmla="*/ 326679 h 4812497"/>
              <a:gd name="connsiteX1158" fmla="*/ 739797 w 2519134"/>
              <a:gd name="connsiteY1158" fmla="*/ 297844 h 4812497"/>
              <a:gd name="connsiteX1159" fmla="*/ 739797 w 2519134"/>
              <a:gd name="connsiteY1159" fmla="*/ 296326 h 4812497"/>
              <a:gd name="connsiteX1160" fmla="*/ 751877 w 2519134"/>
              <a:gd name="connsiteY1160" fmla="*/ 278114 h 4812497"/>
              <a:gd name="connsiteX1161" fmla="*/ 782077 w 2519134"/>
              <a:gd name="connsiteY1161" fmla="*/ 261420 h 4812497"/>
              <a:gd name="connsiteX1162" fmla="*/ 1849924 w 2519134"/>
              <a:gd name="connsiteY1162" fmla="*/ 255478 h 4812497"/>
              <a:gd name="connsiteX1163" fmla="*/ 1880079 w 2519134"/>
              <a:gd name="connsiteY1163" fmla="*/ 269144 h 4812497"/>
              <a:gd name="connsiteX1164" fmla="*/ 1902695 w 2519134"/>
              <a:gd name="connsiteY1164" fmla="*/ 325325 h 4812497"/>
              <a:gd name="connsiteX1165" fmla="*/ 1904203 w 2519134"/>
              <a:gd name="connsiteY1165" fmla="*/ 343546 h 4812497"/>
              <a:gd name="connsiteX1166" fmla="*/ 1886110 w 2519134"/>
              <a:gd name="connsiteY1166" fmla="*/ 363285 h 4812497"/>
              <a:gd name="connsiteX1167" fmla="*/ 1845400 w 2519134"/>
              <a:gd name="connsiteY1167" fmla="*/ 422503 h 4812497"/>
              <a:gd name="connsiteX1168" fmla="*/ 1756443 w 2519134"/>
              <a:gd name="connsiteY1168" fmla="*/ 598639 h 4812497"/>
              <a:gd name="connsiteX1169" fmla="*/ 1643361 w 2519134"/>
              <a:gd name="connsiteY1169" fmla="*/ 870433 h 4812497"/>
              <a:gd name="connsiteX1170" fmla="*/ 1638837 w 2519134"/>
              <a:gd name="connsiteY1170" fmla="*/ 884099 h 4812497"/>
              <a:gd name="connsiteX1171" fmla="*/ 1629791 w 2519134"/>
              <a:gd name="connsiteY1171" fmla="*/ 938762 h 4812497"/>
              <a:gd name="connsiteX1172" fmla="*/ 1635822 w 2519134"/>
              <a:gd name="connsiteY1172" fmla="*/ 1007090 h 4812497"/>
              <a:gd name="connsiteX1173" fmla="*/ 1635822 w 2519134"/>
              <a:gd name="connsiteY1173" fmla="*/ 1008608 h 4812497"/>
              <a:gd name="connsiteX1174" fmla="*/ 1616221 w 2519134"/>
              <a:gd name="connsiteY1174" fmla="*/ 1048087 h 4812497"/>
              <a:gd name="connsiteX1175" fmla="*/ 1607175 w 2519134"/>
              <a:gd name="connsiteY1175" fmla="*/ 1063271 h 4812497"/>
              <a:gd name="connsiteX1176" fmla="*/ 1604159 w 2519134"/>
              <a:gd name="connsiteY1176" fmla="*/ 1067826 h 4812497"/>
              <a:gd name="connsiteX1177" fmla="*/ 1602651 w 2519134"/>
              <a:gd name="connsiteY1177" fmla="*/ 1069345 h 4812497"/>
              <a:gd name="connsiteX1178" fmla="*/ 1589081 w 2519134"/>
              <a:gd name="connsiteY1178" fmla="*/ 1073900 h 4812497"/>
              <a:gd name="connsiteX1179" fmla="*/ 1572496 w 2519134"/>
              <a:gd name="connsiteY1179" fmla="*/ 1070863 h 4812497"/>
              <a:gd name="connsiteX1180" fmla="*/ 1566465 w 2519134"/>
              <a:gd name="connsiteY1180" fmla="*/ 1067826 h 4812497"/>
              <a:gd name="connsiteX1181" fmla="*/ 1563450 w 2519134"/>
              <a:gd name="connsiteY1181" fmla="*/ 1067826 h 4812497"/>
              <a:gd name="connsiteX1182" fmla="*/ 1563450 w 2519134"/>
              <a:gd name="connsiteY1182" fmla="*/ 1066308 h 4812497"/>
              <a:gd name="connsiteX1183" fmla="*/ 1558926 w 2519134"/>
              <a:gd name="connsiteY1183" fmla="*/ 1063271 h 4812497"/>
              <a:gd name="connsiteX1184" fmla="*/ 1537818 w 2519134"/>
              <a:gd name="connsiteY1184" fmla="*/ 1045050 h 4812497"/>
              <a:gd name="connsiteX1185" fmla="*/ 1521232 w 2519134"/>
              <a:gd name="connsiteY1185" fmla="*/ 1028348 h 4812497"/>
              <a:gd name="connsiteX1186" fmla="*/ 1513693 w 2519134"/>
              <a:gd name="connsiteY1186" fmla="*/ 1022274 h 4812497"/>
              <a:gd name="connsiteX1187" fmla="*/ 1506155 w 2519134"/>
              <a:gd name="connsiteY1187" fmla="*/ 1017719 h 4812497"/>
              <a:gd name="connsiteX1188" fmla="*/ 1504647 w 2519134"/>
              <a:gd name="connsiteY1188" fmla="*/ 1016200 h 4812497"/>
              <a:gd name="connsiteX1189" fmla="*/ 1506155 w 2519134"/>
              <a:gd name="connsiteY1189" fmla="*/ 999498 h 4812497"/>
              <a:gd name="connsiteX1190" fmla="*/ 1512186 w 2519134"/>
              <a:gd name="connsiteY1190" fmla="*/ 970648 h 4812497"/>
              <a:gd name="connsiteX1191" fmla="*/ 1530279 w 2519134"/>
              <a:gd name="connsiteY1191" fmla="*/ 912949 h 4812497"/>
              <a:gd name="connsiteX1192" fmla="*/ 1589081 w 2519134"/>
              <a:gd name="connsiteY1192" fmla="*/ 744405 h 4812497"/>
              <a:gd name="connsiteX1193" fmla="*/ 1712718 w 2519134"/>
              <a:gd name="connsiteY1193" fmla="*/ 424022 h 4812497"/>
              <a:gd name="connsiteX1194" fmla="*/ 1727795 w 2519134"/>
              <a:gd name="connsiteY1194" fmla="*/ 390617 h 4812497"/>
              <a:gd name="connsiteX1195" fmla="*/ 1744381 w 2519134"/>
              <a:gd name="connsiteY1195" fmla="*/ 366322 h 4812497"/>
              <a:gd name="connsiteX1196" fmla="*/ 1747396 w 2519134"/>
              <a:gd name="connsiteY1196" fmla="*/ 358730 h 4812497"/>
              <a:gd name="connsiteX1197" fmla="*/ 1748904 w 2519134"/>
              <a:gd name="connsiteY1197" fmla="*/ 352657 h 4812497"/>
              <a:gd name="connsiteX1198" fmla="*/ 1750412 w 2519134"/>
              <a:gd name="connsiteY1198" fmla="*/ 345065 h 4812497"/>
              <a:gd name="connsiteX1199" fmla="*/ 1782074 w 2519134"/>
              <a:gd name="connsiteY1199" fmla="*/ 307104 h 4812497"/>
              <a:gd name="connsiteX1200" fmla="*/ 1815245 w 2519134"/>
              <a:gd name="connsiteY1200" fmla="*/ 272181 h 4812497"/>
              <a:gd name="connsiteX1201" fmla="*/ 1828815 w 2519134"/>
              <a:gd name="connsiteY1201" fmla="*/ 258515 h 4812497"/>
              <a:gd name="connsiteX1202" fmla="*/ 1849924 w 2519134"/>
              <a:gd name="connsiteY1202" fmla="*/ 255478 h 4812497"/>
              <a:gd name="connsiteX1203" fmla="*/ 894327 w 2519134"/>
              <a:gd name="connsiteY1203" fmla="*/ 219012 h 4812497"/>
              <a:gd name="connsiteX1204" fmla="*/ 903423 w 2519134"/>
              <a:gd name="connsiteY1204" fmla="*/ 219012 h 4812497"/>
              <a:gd name="connsiteX1205" fmla="*/ 923130 w 2519134"/>
              <a:gd name="connsiteY1205" fmla="*/ 219012 h 4812497"/>
              <a:gd name="connsiteX1206" fmla="*/ 926162 w 2519134"/>
              <a:gd name="connsiteY1206" fmla="*/ 219012 h 4812497"/>
              <a:gd name="connsiteX1207" fmla="*/ 932226 w 2519134"/>
              <a:gd name="connsiteY1207" fmla="*/ 234183 h 4812497"/>
              <a:gd name="connsiteX1208" fmla="*/ 1134117 w 2519134"/>
              <a:gd name="connsiteY1208" fmla="*/ 809338 h 4812497"/>
              <a:gd name="connsiteX1209" fmla="*/ 1164145 w 2519134"/>
              <a:gd name="connsiteY1209" fmla="*/ 895565 h 4812497"/>
              <a:gd name="connsiteX1210" fmla="*/ 1152040 w 2519134"/>
              <a:gd name="connsiteY1210" fmla="*/ 897145 h 4812497"/>
              <a:gd name="connsiteX1211" fmla="*/ 1141428 w 2519134"/>
              <a:gd name="connsiteY1211" fmla="*/ 895628 h 4812497"/>
              <a:gd name="connsiteX1212" fmla="*/ 1139912 w 2519134"/>
              <a:gd name="connsiteY1212" fmla="*/ 895628 h 4812497"/>
              <a:gd name="connsiteX1213" fmla="*/ 1138396 w 2519134"/>
              <a:gd name="connsiteY1213" fmla="*/ 895628 h 4812497"/>
              <a:gd name="connsiteX1214" fmla="*/ 1133848 w 2519134"/>
              <a:gd name="connsiteY1214" fmla="*/ 891077 h 4812497"/>
              <a:gd name="connsiteX1215" fmla="*/ 1117172 w 2519134"/>
              <a:gd name="connsiteY1215" fmla="*/ 868320 h 4812497"/>
              <a:gd name="connsiteX1216" fmla="*/ 1115656 w 2519134"/>
              <a:gd name="connsiteY1216" fmla="*/ 865286 h 4812497"/>
              <a:gd name="connsiteX1217" fmla="*/ 1074725 w 2519134"/>
              <a:gd name="connsiteY1217" fmla="*/ 701443 h 4812497"/>
              <a:gd name="connsiteX1218" fmla="*/ 1036826 w 2519134"/>
              <a:gd name="connsiteY1218" fmla="*/ 610418 h 4812497"/>
              <a:gd name="connsiteX1219" fmla="*/ 1004991 w 2519134"/>
              <a:gd name="connsiteY1219" fmla="*/ 530013 h 4812497"/>
              <a:gd name="connsiteX1220" fmla="*/ 977704 w 2519134"/>
              <a:gd name="connsiteY1220" fmla="*/ 467813 h 4812497"/>
              <a:gd name="connsiteX1221" fmla="*/ 961028 w 2519134"/>
              <a:gd name="connsiteY1221" fmla="*/ 420783 h 4812497"/>
              <a:gd name="connsiteX1222" fmla="*/ 938289 w 2519134"/>
              <a:gd name="connsiteY1222" fmla="*/ 355549 h 4812497"/>
              <a:gd name="connsiteX1223" fmla="*/ 927678 w 2519134"/>
              <a:gd name="connsiteY1223" fmla="*/ 331276 h 4812497"/>
              <a:gd name="connsiteX1224" fmla="*/ 918582 w 2519134"/>
              <a:gd name="connsiteY1224" fmla="*/ 316105 h 4812497"/>
              <a:gd name="connsiteX1225" fmla="*/ 897359 w 2519134"/>
              <a:gd name="connsiteY1225" fmla="*/ 270593 h 4812497"/>
              <a:gd name="connsiteX1226" fmla="*/ 886747 w 2519134"/>
              <a:gd name="connsiteY1226" fmla="*/ 226597 h 4812497"/>
              <a:gd name="connsiteX1227" fmla="*/ 886747 w 2519134"/>
              <a:gd name="connsiteY1227" fmla="*/ 225080 h 4812497"/>
              <a:gd name="connsiteX1228" fmla="*/ 888263 w 2519134"/>
              <a:gd name="connsiteY1228" fmla="*/ 222046 h 4812497"/>
              <a:gd name="connsiteX1229" fmla="*/ 894327 w 2519134"/>
              <a:gd name="connsiteY1229" fmla="*/ 219012 h 4812497"/>
              <a:gd name="connsiteX1230" fmla="*/ 967092 w 2519134"/>
              <a:gd name="connsiteY1230" fmla="*/ 187153 h 4812497"/>
              <a:gd name="connsiteX1231" fmla="*/ 977704 w 2519134"/>
              <a:gd name="connsiteY1231" fmla="*/ 215978 h 4812497"/>
              <a:gd name="connsiteX1232" fmla="*/ 977704 w 2519134"/>
              <a:gd name="connsiteY1232" fmla="*/ 225080 h 4812497"/>
              <a:gd name="connsiteX1233" fmla="*/ 979220 w 2519134"/>
              <a:gd name="connsiteY1233" fmla="*/ 241768 h 4812497"/>
              <a:gd name="connsiteX1234" fmla="*/ 983768 w 2519134"/>
              <a:gd name="connsiteY1234" fmla="*/ 264524 h 4812497"/>
              <a:gd name="connsiteX1235" fmla="*/ 1001959 w 2519134"/>
              <a:gd name="connsiteY1235" fmla="*/ 335827 h 4812497"/>
              <a:gd name="connsiteX1236" fmla="*/ 1050470 w 2519134"/>
              <a:gd name="connsiteY1236" fmla="*/ 505740 h 4812497"/>
              <a:gd name="connsiteX1237" fmla="*/ 1076241 w 2519134"/>
              <a:gd name="connsiteY1237" fmla="*/ 580076 h 4812497"/>
              <a:gd name="connsiteX1238" fmla="*/ 1103529 w 2519134"/>
              <a:gd name="connsiteY1238" fmla="*/ 674135 h 4812497"/>
              <a:gd name="connsiteX1239" fmla="*/ 1105045 w 2519134"/>
              <a:gd name="connsiteY1239" fmla="*/ 677169 h 4812497"/>
              <a:gd name="connsiteX1240" fmla="*/ 1141428 w 2519134"/>
              <a:gd name="connsiteY1240" fmla="*/ 804603 h 4812497"/>
              <a:gd name="connsiteX1241" fmla="*/ 1170231 w 2519134"/>
              <a:gd name="connsiteY1241" fmla="*/ 871355 h 4812497"/>
              <a:gd name="connsiteX1242" fmla="*/ 1180843 w 2519134"/>
              <a:gd name="connsiteY1242" fmla="*/ 885008 h 4812497"/>
              <a:gd name="connsiteX1243" fmla="*/ 1179327 w 2519134"/>
              <a:gd name="connsiteY1243" fmla="*/ 888042 h 4812497"/>
              <a:gd name="connsiteX1244" fmla="*/ 1165115 w 2519134"/>
              <a:gd name="connsiteY1244" fmla="*/ 895438 h 4812497"/>
              <a:gd name="connsiteX1245" fmla="*/ 1164346 w 2519134"/>
              <a:gd name="connsiteY1245" fmla="*/ 895539 h 4812497"/>
              <a:gd name="connsiteX1246" fmla="*/ 1170231 w 2519134"/>
              <a:gd name="connsiteY1246" fmla="*/ 892594 h 4812497"/>
              <a:gd name="connsiteX1247" fmla="*/ 932226 w 2519134"/>
              <a:gd name="connsiteY1247" fmla="*/ 217495 h 4812497"/>
              <a:gd name="connsiteX1248" fmla="*/ 933742 w 2519134"/>
              <a:gd name="connsiteY1248" fmla="*/ 215978 h 4812497"/>
              <a:gd name="connsiteX1249" fmla="*/ 953448 w 2519134"/>
              <a:gd name="connsiteY1249" fmla="*/ 197773 h 4812497"/>
              <a:gd name="connsiteX1250" fmla="*/ 964060 w 2519134"/>
              <a:gd name="connsiteY1250" fmla="*/ 188671 h 4812497"/>
              <a:gd name="connsiteX1251" fmla="*/ 967092 w 2519134"/>
              <a:gd name="connsiteY1251" fmla="*/ 187153 h 4812497"/>
              <a:gd name="connsiteX1252" fmla="*/ 1675860 w 2519134"/>
              <a:gd name="connsiteY1252" fmla="*/ 167843 h 4812497"/>
              <a:gd name="connsiteX1253" fmla="*/ 1716616 w 2519134"/>
              <a:gd name="connsiteY1253" fmla="*/ 179984 h 4812497"/>
              <a:gd name="connsiteX1254" fmla="*/ 1740768 w 2519134"/>
              <a:gd name="connsiteY1254" fmla="*/ 204265 h 4812497"/>
              <a:gd name="connsiteX1255" fmla="*/ 1743787 w 2519134"/>
              <a:gd name="connsiteY1255" fmla="*/ 228546 h 4812497"/>
              <a:gd name="connsiteX1256" fmla="*/ 1733220 w 2519134"/>
              <a:gd name="connsiteY1256" fmla="*/ 336294 h 4812497"/>
              <a:gd name="connsiteX1257" fmla="*/ 1730201 w 2519134"/>
              <a:gd name="connsiteY1257" fmla="*/ 349952 h 4812497"/>
              <a:gd name="connsiteX1258" fmla="*/ 1730201 w 2519134"/>
              <a:gd name="connsiteY1258" fmla="*/ 356022 h 4812497"/>
              <a:gd name="connsiteX1259" fmla="*/ 1712088 w 2519134"/>
              <a:gd name="connsiteY1259" fmla="*/ 381821 h 4812497"/>
              <a:gd name="connsiteX1260" fmla="*/ 1695483 w 2519134"/>
              <a:gd name="connsiteY1260" fmla="*/ 416725 h 4812497"/>
              <a:gd name="connsiteX1261" fmla="*/ 1571705 w 2519134"/>
              <a:gd name="connsiteY1261" fmla="*/ 738449 h 4812497"/>
              <a:gd name="connsiteX1262" fmla="*/ 1512835 w 2519134"/>
              <a:gd name="connsiteY1262" fmla="*/ 906899 h 4812497"/>
              <a:gd name="connsiteX1263" fmla="*/ 1493211 w 2519134"/>
              <a:gd name="connsiteY1263" fmla="*/ 966085 h 4812497"/>
              <a:gd name="connsiteX1264" fmla="*/ 1487173 w 2519134"/>
              <a:gd name="connsiteY1264" fmla="*/ 1000989 h 4812497"/>
              <a:gd name="connsiteX1265" fmla="*/ 1487173 w 2519134"/>
              <a:gd name="connsiteY1265" fmla="*/ 1005541 h 4812497"/>
              <a:gd name="connsiteX1266" fmla="*/ 1488683 w 2519134"/>
              <a:gd name="connsiteY1266" fmla="*/ 1007059 h 4812497"/>
              <a:gd name="connsiteX1267" fmla="*/ 1487173 w 2519134"/>
              <a:gd name="connsiteY1267" fmla="*/ 1007059 h 4812497"/>
              <a:gd name="connsiteX1268" fmla="*/ 1485664 w 2519134"/>
              <a:gd name="connsiteY1268" fmla="*/ 1007059 h 4812497"/>
              <a:gd name="connsiteX1269" fmla="*/ 1478116 w 2519134"/>
              <a:gd name="connsiteY1269" fmla="*/ 1005541 h 4812497"/>
              <a:gd name="connsiteX1270" fmla="*/ 1469059 w 2519134"/>
              <a:gd name="connsiteY1270" fmla="*/ 1000989 h 4812497"/>
              <a:gd name="connsiteX1271" fmla="*/ 1453964 w 2519134"/>
              <a:gd name="connsiteY1271" fmla="*/ 991883 h 4812497"/>
              <a:gd name="connsiteX1272" fmla="*/ 1405661 w 2519134"/>
              <a:gd name="connsiteY1272" fmla="*/ 979743 h 4812497"/>
              <a:gd name="connsiteX1273" fmla="*/ 1384528 w 2519134"/>
              <a:gd name="connsiteY1273" fmla="*/ 956979 h 4812497"/>
              <a:gd name="connsiteX1274" fmla="*/ 1379999 w 2519134"/>
              <a:gd name="connsiteY1274" fmla="*/ 949391 h 4812497"/>
              <a:gd name="connsiteX1275" fmla="*/ 1376980 w 2519134"/>
              <a:gd name="connsiteY1275" fmla="*/ 940286 h 4812497"/>
              <a:gd name="connsiteX1276" fmla="*/ 1375471 w 2519134"/>
              <a:gd name="connsiteY1276" fmla="*/ 937251 h 4812497"/>
              <a:gd name="connsiteX1277" fmla="*/ 1372452 w 2519134"/>
              <a:gd name="connsiteY1277" fmla="*/ 903864 h 4812497"/>
              <a:gd name="connsiteX1278" fmla="*/ 1396604 w 2519134"/>
              <a:gd name="connsiteY1278" fmla="*/ 780941 h 4812497"/>
              <a:gd name="connsiteX1279" fmla="*/ 1414718 w 2519134"/>
              <a:gd name="connsiteY1279" fmla="*/ 735414 h 4812497"/>
              <a:gd name="connsiteX1280" fmla="*/ 1420756 w 2519134"/>
              <a:gd name="connsiteY1280" fmla="*/ 723273 h 4812497"/>
              <a:gd name="connsiteX1281" fmla="*/ 1422265 w 2519134"/>
              <a:gd name="connsiteY1281" fmla="*/ 718721 h 4812497"/>
              <a:gd name="connsiteX1282" fmla="*/ 1429813 w 2519134"/>
              <a:gd name="connsiteY1282" fmla="*/ 698993 h 4812497"/>
              <a:gd name="connsiteX1283" fmla="*/ 1520382 w 2519134"/>
              <a:gd name="connsiteY1283" fmla="*/ 448594 h 4812497"/>
              <a:gd name="connsiteX1284" fmla="*/ 1574724 w 2519134"/>
              <a:gd name="connsiteY1284" fmla="*/ 302907 h 4812497"/>
              <a:gd name="connsiteX1285" fmla="*/ 1613971 w 2519134"/>
              <a:gd name="connsiteY1285" fmla="*/ 210335 h 4812497"/>
              <a:gd name="connsiteX1286" fmla="*/ 1642651 w 2519134"/>
              <a:gd name="connsiteY1286" fmla="*/ 176949 h 4812497"/>
              <a:gd name="connsiteX1287" fmla="*/ 1657746 w 2519134"/>
              <a:gd name="connsiteY1287" fmla="*/ 170879 h 4812497"/>
              <a:gd name="connsiteX1288" fmla="*/ 1675860 w 2519134"/>
              <a:gd name="connsiteY1288" fmla="*/ 167843 h 4812497"/>
              <a:gd name="connsiteX1289" fmla="*/ 1029768 w 2519134"/>
              <a:gd name="connsiteY1289" fmla="*/ 92092 h 4812497"/>
              <a:gd name="connsiteX1290" fmla="*/ 1059866 w 2519134"/>
              <a:gd name="connsiteY1290" fmla="*/ 99691 h 4812497"/>
              <a:gd name="connsiteX1291" fmla="*/ 1067390 w 2519134"/>
              <a:gd name="connsiteY1291" fmla="*/ 107290 h 4812497"/>
              <a:gd name="connsiteX1292" fmla="*/ 1086954 w 2519134"/>
              <a:gd name="connsiteY1292" fmla="*/ 139208 h 4812497"/>
              <a:gd name="connsiteX1293" fmla="*/ 1148654 w 2519134"/>
              <a:gd name="connsiteY1293" fmla="*/ 304875 h 4812497"/>
              <a:gd name="connsiteX1294" fmla="*/ 1153169 w 2519134"/>
              <a:gd name="connsiteY1294" fmla="*/ 324633 h 4812497"/>
              <a:gd name="connsiteX1295" fmla="*/ 1169722 w 2519134"/>
              <a:gd name="connsiteY1295" fmla="*/ 541976 h 4812497"/>
              <a:gd name="connsiteX1296" fmla="*/ 1177247 w 2519134"/>
              <a:gd name="connsiteY1296" fmla="*/ 633169 h 4812497"/>
              <a:gd name="connsiteX1297" fmla="*/ 1181761 w 2519134"/>
              <a:gd name="connsiteY1297" fmla="*/ 654448 h 4812497"/>
              <a:gd name="connsiteX1298" fmla="*/ 1210354 w 2519134"/>
              <a:gd name="connsiteY1298" fmla="*/ 817075 h 4812497"/>
              <a:gd name="connsiteX1299" fmla="*/ 1225403 w 2519134"/>
              <a:gd name="connsiteY1299" fmla="*/ 867231 h 4812497"/>
              <a:gd name="connsiteX1300" fmla="*/ 1207344 w 2519134"/>
              <a:gd name="connsiteY1300" fmla="*/ 873310 h 4812497"/>
              <a:gd name="connsiteX1301" fmla="*/ 1204335 w 2519134"/>
              <a:gd name="connsiteY1301" fmla="*/ 874830 h 4812497"/>
              <a:gd name="connsiteX1302" fmla="*/ 1199820 w 2519134"/>
              <a:gd name="connsiteY1302" fmla="*/ 876350 h 4812497"/>
              <a:gd name="connsiteX1303" fmla="*/ 1198315 w 2519134"/>
              <a:gd name="connsiteY1303" fmla="*/ 876350 h 4812497"/>
              <a:gd name="connsiteX1304" fmla="*/ 1184771 w 2519134"/>
              <a:gd name="connsiteY1304" fmla="*/ 861151 h 4812497"/>
              <a:gd name="connsiteX1305" fmla="*/ 1159188 w 2519134"/>
              <a:gd name="connsiteY1305" fmla="*/ 798836 h 4812497"/>
              <a:gd name="connsiteX1306" fmla="*/ 1123071 w 2519134"/>
              <a:gd name="connsiteY1306" fmla="*/ 669646 h 4812497"/>
              <a:gd name="connsiteX1307" fmla="*/ 1092973 w 2519134"/>
              <a:gd name="connsiteY1307" fmla="*/ 572374 h 4812497"/>
              <a:gd name="connsiteX1308" fmla="*/ 1068895 w 2519134"/>
              <a:gd name="connsiteY1308" fmla="*/ 499420 h 4812497"/>
              <a:gd name="connsiteX1309" fmla="*/ 1020739 w 2519134"/>
              <a:gd name="connsiteY1309" fmla="*/ 330713 h 4812497"/>
              <a:gd name="connsiteX1310" fmla="*/ 1004185 w 2519134"/>
              <a:gd name="connsiteY1310" fmla="*/ 260798 h 4812497"/>
              <a:gd name="connsiteX1311" fmla="*/ 998166 w 2519134"/>
              <a:gd name="connsiteY1311" fmla="*/ 236480 h 4812497"/>
              <a:gd name="connsiteX1312" fmla="*/ 996661 w 2519134"/>
              <a:gd name="connsiteY1312" fmla="*/ 224321 h 4812497"/>
              <a:gd name="connsiteX1313" fmla="*/ 998166 w 2519134"/>
              <a:gd name="connsiteY1313" fmla="*/ 212162 h 4812497"/>
              <a:gd name="connsiteX1314" fmla="*/ 1002680 w 2519134"/>
              <a:gd name="connsiteY1314" fmla="*/ 158966 h 4812497"/>
              <a:gd name="connsiteX1315" fmla="*/ 1008700 w 2519134"/>
              <a:gd name="connsiteY1315" fmla="*/ 120969 h 4812497"/>
              <a:gd name="connsiteX1316" fmla="*/ 1011710 w 2519134"/>
              <a:gd name="connsiteY1316" fmla="*/ 107290 h 4812497"/>
              <a:gd name="connsiteX1317" fmla="*/ 1013215 w 2519134"/>
              <a:gd name="connsiteY1317" fmla="*/ 99691 h 4812497"/>
              <a:gd name="connsiteX1318" fmla="*/ 1019234 w 2519134"/>
              <a:gd name="connsiteY1318" fmla="*/ 95131 h 4812497"/>
              <a:gd name="connsiteX1319" fmla="*/ 1029768 w 2519134"/>
              <a:gd name="connsiteY1319" fmla="*/ 92092 h 4812497"/>
              <a:gd name="connsiteX1320" fmla="*/ 1562732 w 2519134"/>
              <a:gd name="connsiteY1320" fmla="*/ 75752 h 4812497"/>
              <a:gd name="connsiteX1321" fmla="*/ 1574832 w 2519134"/>
              <a:gd name="connsiteY1321" fmla="*/ 78791 h 4812497"/>
              <a:gd name="connsiteX1322" fmla="*/ 1597519 w 2519134"/>
              <a:gd name="connsiteY1322" fmla="*/ 90947 h 4812497"/>
              <a:gd name="connsiteX1323" fmla="*/ 1626256 w 2519134"/>
              <a:gd name="connsiteY1323" fmla="*/ 133492 h 4812497"/>
              <a:gd name="connsiteX1324" fmla="*/ 1636843 w 2519134"/>
              <a:gd name="connsiteY1324" fmla="*/ 157803 h 4812497"/>
              <a:gd name="connsiteX1325" fmla="*/ 1632306 w 2519134"/>
              <a:gd name="connsiteY1325" fmla="*/ 160842 h 4812497"/>
              <a:gd name="connsiteX1326" fmla="*/ 1597519 w 2519134"/>
              <a:gd name="connsiteY1326" fmla="*/ 200348 h 4812497"/>
              <a:gd name="connsiteX1327" fmla="*/ 1556682 w 2519134"/>
              <a:gd name="connsiteY1327" fmla="*/ 296073 h 4812497"/>
              <a:gd name="connsiteX1328" fmla="*/ 1502233 w 2519134"/>
              <a:gd name="connsiteY1328" fmla="*/ 441941 h 4812497"/>
              <a:gd name="connsiteX1329" fmla="*/ 1411485 w 2519134"/>
              <a:gd name="connsiteY1329" fmla="*/ 692651 h 4812497"/>
              <a:gd name="connsiteX1330" fmla="*/ 1403923 w 2519134"/>
              <a:gd name="connsiteY1330" fmla="*/ 710884 h 4812497"/>
              <a:gd name="connsiteX1331" fmla="*/ 1402410 w 2519134"/>
              <a:gd name="connsiteY1331" fmla="*/ 715443 h 4812497"/>
              <a:gd name="connsiteX1332" fmla="*/ 1397873 w 2519134"/>
              <a:gd name="connsiteY1332" fmla="*/ 726078 h 4812497"/>
              <a:gd name="connsiteX1333" fmla="*/ 1396360 w 2519134"/>
              <a:gd name="connsiteY1333" fmla="*/ 727598 h 4812497"/>
              <a:gd name="connsiteX1334" fmla="*/ 1378211 w 2519134"/>
              <a:gd name="connsiteY1334" fmla="*/ 774701 h 4812497"/>
              <a:gd name="connsiteX1335" fmla="*/ 1352499 w 2519134"/>
              <a:gd name="connsiteY1335" fmla="*/ 903854 h 4812497"/>
              <a:gd name="connsiteX1336" fmla="*/ 1355523 w 2519134"/>
              <a:gd name="connsiteY1336" fmla="*/ 935763 h 4812497"/>
              <a:gd name="connsiteX1337" fmla="*/ 1329811 w 2519134"/>
              <a:gd name="connsiteY1337" fmla="*/ 912971 h 4812497"/>
              <a:gd name="connsiteX1338" fmla="*/ 1323762 w 2519134"/>
              <a:gd name="connsiteY1338" fmla="*/ 906893 h 4812497"/>
              <a:gd name="connsiteX1339" fmla="*/ 1317712 w 2519134"/>
              <a:gd name="connsiteY1339" fmla="*/ 899296 h 4812497"/>
              <a:gd name="connsiteX1340" fmla="*/ 1305612 w 2519134"/>
              <a:gd name="connsiteY1340" fmla="*/ 827882 h 4812497"/>
              <a:gd name="connsiteX1341" fmla="*/ 1314687 w 2519134"/>
              <a:gd name="connsiteY1341" fmla="*/ 765584 h 4812497"/>
              <a:gd name="connsiteX1342" fmla="*/ 1481058 w 2519134"/>
              <a:gd name="connsiteY1342" fmla="*/ 235295 h 4812497"/>
              <a:gd name="connsiteX1343" fmla="*/ 1515845 w 2519134"/>
              <a:gd name="connsiteY1343" fmla="*/ 147167 h 4812497"/>
              <a:gd name="connsiteX1344" fmla="*/ 1535507 w 2519134"/>
              <a:gd name="connsiteY1344" fmla="*/ 104622 h 4812497"/>
              <a:gd name="connsiteX1345" fmla="*/ 1550632 w 2519134"/>
              <a:gd name="connsiteY1345" fmla="*/ 81830 h 4812497"/>
              <a:gd name="connsiteX1346" fmla="*/ 1562732 w 2519134"/>
              <a:gd name="connsiteY1346" fmla="*/ 75752 h 4812497"/>
              <a:gd name="connsiteX1347" fmla="*/ 1423066 w 2519134"/>
              <a:gd name="connsiteY1347" fmla="*/ 19309 h 4812497"/>
              <a:gd name="connsiteX1348" fmla="*/ 1480574 w 2519134"/>
              <a:gd name="connsiteY1348" fmla="*/ 32998 h 4812497"/>
              <a:gd name="connsiteX1349" fmla="*/ 1483601 w 2519134"/>
              <a:gd name="connsiteY1349" fmla="*/ 36040 h 4812497"/>
              <a:gd name="connsiteX1350" fmla="*/ 1494194 w 2519134"/>
              <a:gd name="connsiteY1350" fmla="*/ 69501 h 4812497"/>
              <a:gd name="connsiteX1351" fmla="*/ 1497221 w 2519134"/>
              <a:gd name="connsiteY1351" fmla="*/ 122734 h 4812497"/>
              <a:gd name="connsiteX1352" fmla="*/ 1497221 w 2519134"/>
              <a:gd name="connsiteY1352" fmla="*/ 144027 h 4812497"/>
              <a:gd name="connsiteX1353" fmla="*/ 1465440 w 2519134"/>
              <a:gd name="connsiteY1353" fmla="*/ 224637 h 4812497"/>
              <a:gd name="connsiteX1354" fmla="*/ 1463927 w 2519134"/>
              <a:gd name="connsiteY1354" fmla="*/ 229200 h 4812497"/>
              <a:gd name="connsiteX1355" fmla="*/ 1311077 w 2519134"/>
              <a:gd name="connsiteY1355" fmla="*/ 708298 h 4812497"/>
              <a:gd name="connsiteX1356" fmla="*/ 1295943 w 2519134"/>
              <a:gd name="connsiteY1356" fmla="*/ 760009 h 4812497"/>
              <a:gd name="connsiteX1357" fmla="*/ 1286863 w 2519134"/>
              <a:gd name="connsiteY1357" fmla="*/ 828452 h 4812497"/>
              <a:gd name="connsiteX1358" fmla="*/ 1300484 w 2519134"/>
              <a:gd name="connsiteY1358" fmla="*/ 907541 h 4812497"/>
              <a:gd name="connsiteX1359" fmla="*/ 1292917 w 2519134"/>
              <a:gd name="connsiteY1359" fmla="*/ 904499 h 4812497"/>
              <a:gd name="connsiteX1360" fmla="*/ 1271730 w 2519134"/>
              <a:gd name="connsiteY1360" fmla="*/ 895373 h 4812497"/>
              <a:gd name="connsiteX1361" fmla="*/ 1264163 w 2519134"/>
              <a:gd name="connsiteY1361" fmla="*/ 889290 h 4812497"/>
              <a:gd name="connsiteX1362" fmla="*/ 1262649 w 2519134"/>
              <a:gd name="connsiteY1362" fmla="*/ 886248 h 4812497"/>
              <a:gd name="connsiteX1363" fmla="*/ 1259623 w 2519134"/>
              <a:gd name="connsiteY1363" fmla="*/ 867996 h 4812497"/>
              <a:gd name="connsiteX1364" fmla="*/ 1256596 w 2519134"/>
              <a:gd name="connsiteY1364" fmla="*/ 817805 h 4812497"/>
              <a:gd name="connsiteX1365" fmla="*/ 1256596 w 2519134"/>
              <a:gd name="connsiteY1365" fmla="*/ 796512 h 4812497"/>
              <a:gd name="connsiteX1366" fmla="*/ 1295943 w 2519134"/>
              <a:gd name="connsiteY1366" fmla="*/ 353917 h 4812497"/>
              <a:gd name="connsiteX1367" fmla="*/ 1354965 w 2519134"/>
              <a:gd name="connsiteY1367" fmla="*/ 124255 h 4812497"/>
              <a:gd name="connsiteX1368" fmla="*/ 1357991 w 2519134"/>
              <a:gd name="connsiteY1368" fmla="*/ 118171 h 4812497"/>
              <a:gd name="connsiteX1369" fmla="*/ 1383719 w 2519134"/>
              <a:gd name="connsiteY1369" fmla="*/ 58854 h 4812497"/>
              <a:gd name="connsiteX1370" fmla="*/ 1401879 w 2519134"/>
              <a:gd name="connsiteY1370" fmla="*/ 26914 h 4812497"/>
              <a:gd name="connsiteX1371" fmla="*/ 1409446 w 2519134"/>
              <a:gd name="connsiteY1371" fmla="*/ 20830 h 4812497"/>
              <a:gd name="connsiteX1372" fmla="*/ 1423066 w 2519134"/>
              <a:gd name="connsiteY1372" fmla="*/ 19309 h 4812497"/>
              <a:gd name="connsiteX1373" fmla="*/ 1268785 w 2519134"/>
              <a:gd name="connsiteY1373" fmla="*/ 0 h 4812497"/>
              <a:gd name="connsiteX1374" fmla="*/ 1305048 w 2519134"/>
              <a:gd name="connsiteY1374" fmla="*/ 10638 h 4812497"/>
              <a:gd name="connsiteX1375" fmla="*/ 1332245 w 2519134"/>
              <a:gd name="connsiteY1375" fmla="*/ 54710 h 4812497"/>
              <a:gd name="connsiteX1376" fmla="*/ 1338289 w 2519134"/>
              <a:gd name="connsiteY1376" fmla="*/ 100300 h 4812497"/>
              <a:gd name="connsiteX1377" fmla="*/ 1338289 w 2519134"/>
              <a:gd name="connsiteY1377" fmla="*/ 109419 h 4812497"/>
              <a:gd name="connsiteX1378" fmla="*/ 1338289 w 2519134"/>
              <a:gd name="connsiteY1378" fmla="*/ 112458 h 4812497"/>
              <a:gd name="connsiteX1379" fmla="*/ 1336778 w 2519134"/>
              <a:gd name="connsiteY1379" fmla="*/ 113978 h 4812497"/>
              <a:gd name="connsiteX1380" fmla="*/ 1336778 w 2519134"/>
              <a:gd name="connsiteY1380" fmla="*/ 115497 h 4812497"/>
              <a:gd name="connsiteX1381" fmla="*/ 1338289 w 2519134"/>
              <a:gd name="connsiteY1381" fmla="*/ 115497 h 4812497"/>
              <a:gd name="connsiteX1382" fmla="*/ 1336778 w 2519134"/>
              <a:gd name="connsiteY1382" fmla="*/ 117017 h 4812497"/>
              <a:gd name="connsiteX1383" fmla="*/ 1277851 w 2519134"/>
              <a:gd name="connsiteY1383" fmla="*/ 351051 h 4812497"/>
              <a:gd name="connsiteX1384" fmla="*/ 1237055 w 2519134"/>
              <a:gd name="connsiteY1384" fmla="*/ 796321 h 4812497"/>
              <a:gd name="connsiteX1385" fmla="*/ 1237055 w 2519134"/>
              <a:gd name="connsiteY1385" fmla="*/ 813038 h 4812497"/>
              <a:gd name="connsiteX1386" fmla="*/ 1238566 w 2519134"/>
              <a:gd name="connsiteY1386" fmla="*/ 819117 h 4812497"/>
              <a:gd name="connsiteX1387" fmla="*/ 1238566 w 2519134"/>
              <a:gd name="connsiteY1387" fmla="*/ 832794 h 4812497"/>
              <a:gd name="connsiteX1388" fmla="*/ 1240077 w 2519134"/>
              <a:gd name="connsiteY1388" fmla="*/ 854070 h 4812497"/>
              <a:gd name="connsiteX1389" fmla="*/ 1227990 w 2519134"/>
              <a:gd name="connsiteY1389" fmla="*/ 813038 h 4812497"/>
              <a:gd name="connsiteX1390" fmla="*/ 1196260 w 2519134"/>
              <a:gd name="connsiteY1390" fmla="*/ 630675 h 4812497"/>
              <a:gd name="connsiteX1391" fmla="*/ 1187194 w 2519134"/>
              <a:gd name="connsiteY1391" fmla="*/ 541013 h 4812497"/>
              <a:gd name="connsiteX1392" fmla="*/ 1172085 w 2519134"/>
              <a:gd name="connsiteY1392" fmla="*/ 320657 h 4812497"/>
              <a:gd name="connsiteX1393" fmla="*/ 1172085 w 2519134"/>
              <a:gd name="connsiteY1393" fmla="*/ 319137 h 4812497"/>
              <a:gd name="connsiteX1394" fmla="*/ 1166041 w 2519134"/>
              <a:gd name="connsiteY1394" fmla="*/ 230994 h 4812497"/>
              <a:gd name="connsiteX1395" fmla="*/ 1163019 w 2519134"/>
              <a:gd name="connsiteY1395" fmla="*/ 196041 h 4812497"/>
              <a:gd name="connsiteX1396" fmla="*/ 1163019 w 2519134"/>
              <a:gd name="connsiteY1396" fmla="*/ 191482 h 4812497"/>
              <a:gd name="connsiteX1397" fmla="*/ 1209858 w 2519134"/>
              <a:gd name="connsiteY1397" fmla="*/ 30394 h 4812497"/>
              <a:gd name="connsiteX1398" fmla="*/ 1241588 w 2519134"/>
              <a:gd name="connsiteY1398" fmla="*/ 6079 h 4812497"/>
              <a:gd name="connsiteX1399" fmla="*/ 1252165 w 2519134"/>
              <a:gd name="connsiteY1399" fmla="*/ 1520 h 4812497"/>
              <a:gd name="connsiteX1400" fmla="*/ 1255187 w 2519134"/>
              <a:gd name="connsiteY1400" fmla="*/ 1520 h 4812497"/>
              <a:gd name="connsiteX1401" fmla="*/ 1268785 w 2519134"/>
              <a:gd name="connsiteY1401" fmla="*/ 0 h 481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Lst>
            <a:rect l="l" t="t" r="r" b="b"/>
            <a:pathLst>
              <a:path w="2519134" h="4812497">
                <a:moveTo>
                  <a:pt x="2407375" y="1663579"/>
                </a:moveTo>
                <a:lnTo>
                  <a:pt x="2410396" y="1663579"/>
                </a:lnTo>
                <a:cubicBezTo>
                  <a:pt x="2411907" y="1663579"/>
                  <a:pt x="2411907" y="1663579"/>
                  <a:pt x="2411907" y="1663579"/>
                </a:cubicBezTo>
                <a:lnTo>
                  <a:pt x="2416440" y="1663579"/>
                </a:lnTo>
                <a:cubicBezTo>
                  <a:pt x="2417951" y="1663579"/>
                  <a:pt x="2417951" y="1663579"/>
                  <a:pt x="2417951" y="1663579"/>
                </a:cubicBezTo>
                <a:cubicBezTo>
                  <a:pt x="2425506" y="1665093"/>
                  <a:pt x="2436083" y="1665093"/>
                  <a:pt x="2446659" y="1668121"/>
                </a:cubicBezTo>
                <a:cubicBezTo>
                  <a:pt x="2454214" y="1669635"/>
                  <a:pt x="2460258" y="1671148"/>
                  <a:pt x="2466302" y="1672662"/>
                </a:cubicBezTo>
                <a:cubicBezTo>
                  <a:pt x="2467813" y="1674176"/>
                  <a:pt x="2469323" y="1674176"/>
                  <a:pt x="2470834" y="1675690"/>
                </a:cubicBezTo>
                <a:cubicBezTo>
                  <a:pt x="2470834" y="1675690"/>
                  <a:pt x="2470834" y="1675690"/>
                  <a:pt x="2472345" y="1675690"/>
                </a:cubicBezTo>
                <a:cubicBezTo>
                  <a:pt x="2472345" y="1675690"/>
                  <a:pt x="2472345" y="1675690"/>
                  <a:pt x="2472345" y="1677204"/>
                </a:cubicBezTo>
                <a:cubicBezTo>
                  <a:pt x="2472345" y="1677204"/>
                  <a:pt x="2472345" y="1677204"/>
                  <a:pt x="2475367" y="1674176"/>
                </a:cubicBezTo>
                <a:cubicBezTo>
                  <a:pt x="2478389" y="1675690"/>
                  <a:pt x="2481411" y="1675690"/>
                  <a:pt x="2485944" y="1677204"/>
                </a:cubicBezTo>
                <a:cubicBezTo>
                  <a:pt x="2493499" y="1681746"/>
                  <a:pt x="2501053" y="1684774"/>
                  <a:pt x="2505586" y="1689315"/>
                </a:cubicBezTo>
                <a:cubicBezTo>
                  <a:pt x="2511630" y="1693857"/>
                  <a:pt x="2514652" y="1696885"/>
                  <a:pt x="2516163" y="1701427"/>
                </a:cubicBezTo>
                <a:cubicBezTo>
                  <a:pt x="2516163" y="1701427"/>
                  <a:pt x="2516163" y="1702941"/>
                  <a:pt x="2516163" y="1702941"/>
                </a:cubicBezTo>
                <a:cubicBezTo>
                  <a:pt x="2516163" y="1707482"/>
                  <a:pt x="2514652" y="1715052"/>
                  <a:pt x="2504075" y="1721107"/>
                </a:cubicBezTo>
                <a:cubicBezTo>
                  <a:pt x="2493499" y="1728677"/>
                  <a:pt x="2473856" y="1736246"/>
                  <a:pt x="2434572" y="1736246"/>
                </a:cubicBezTo>
                <a:cubicBezTo>
                  <a:pt x="2433061" y="1736246"/>
                  <a:pt x="2413418" y="1736246"/>
                  <a:pt x="2384710" y="1736246"/>
                </a:cubicBezTo>
                <a:cubicBezTo>
                  <a:pt x="2357513" y="1736246"/>
                  <a:pt x="2324272" y="1736246"/>
                  <a:pt x="2291032" y="1739274"/>
                </a:cubicBezTo>
                <a:cubicBezTo>
                  <a:pt x="2283477" y="1739274"/>
                  <a:pt x="2275922" y="1740788"/>
                  <a:pt x="2268367" y="1740788"/>
                </a:cubicBezTo>
                <a:cubicBezTo>
                  <a:pt x="2263835" y="1740788"/>
                  <a:pt x="2257791" y="1742302"/>
                  <a:pt x="2253258" y="1742302"/>
                </a:cubicBezTo>
                <a:cubicBezTo>
                  <a:pt x="2254769" y="1740788"/>
                  <a:pt x="2256280" y="1739274"/>
                  <a:pt x="2259302" y="1737760"/>
                </a:cubicBezTo>
                <a:cubicBezTo>
                  <a:pt x="2300097" y="1698399"/>
                  <a:pt x="2352980" y="1663579"/>
                  <a:pt x="2407375" y="1663579"/>
                </a:cubicBezTo>
                <a:close/>
                <a:moveTo>
                  <a:pt x="2333004" y="1648726"/>
                </a:moveTo>
                <a:cubicBezTo>
                  <a:pt x="2345048" y="1648726"/>
                  <a:pt x="2357091" y="1648726"/>
                  <a:pt x="2367629" y="1650243"/>
                </a:cubicBezTo>
                <a:cubicBezTo>
                  <a:pt x="2319456" y="1662380"/>
                  <a:pt x="2275799" y="1695758"/>
                  <a:pt x="2245690" y="1723067"/>
                </a:cubicBezTo>
                <a:cubicBezTo>
                  <a:pt x="2244185" y="1726101"/>
                  <a:pt x="2241174" y="1727619"/>
                  <a:pt x="2239669" y="1729136"/>
                </a:cubicBezTo>
                <a:cubicBezTo>
                  <a:pt x="2235153" y="1733687"/>
                  <a:pt x="2232142" y="1741273"/>
                  <a:pt x="2233647" y="1747342"/>
                </a:cubicBezTo>
                <a:cubicBezTo>
                  <a:pt x="2200528" y="1782237"/>
                  <a:pt x="2176442" y="1815614"/>
                  <a:pt x="2173431" y="1821683"/>
                </a:cubicBezTo>
                <a:cubicBezTo>
                  <a:pt x="2114720" y="1852026"/>
                  <a:pt x="2059019" y="1861129"/>
                  <a:pt x="2015362" y="1861129"/>
                </a:cubicBezTo>
                <a:cubicBezTo>
                  <a:pt x="1988265" y="1861129"/>
                  <a:pt x="1965684" y="1858095"/>
                  <a:pt x="1950630" y="1855060"/>
                </a:cubicBezTo>
                <a:cubicBezTo>
                  <a:pt x="1943103" y="1853543"/>
                  <a:pt x="1937081" y="1852026"/>
                  <a:pt x="1932565" y="1850509"/>
                </a:cubicBezTo>
                <a:cubicBezTo>
                  <a:pt x="1931059" y="1850509"/>
                  <a:pt x="1929554" y="1848992"/>
                  <a:pt x="1929554" y="1848992"/>
                </a:cubicBezTo>
                <a:cubicBezTo>
                  <a:pt x="1929554" y="1848992"/>
                  <a:pt x="1929554" y="1848992"/>
                  <a:pt x="1922027" y="1814097"/>
                </a:cubicBezTo>
                <a:cubicBezTo>
                  <a:pt x="1922027" y="1809546"/>
                  <a:pt x="1925038" y="1803477"/>
                  <a:pt x="1929554" y="1797408"/>
                </a:cubicBezTo>
                <a:cubicBezTo>
                  <a:pt x="1935576" y="1789822"/>
                  <a:pt x="1944608" y="1780719"/>
                  <a:pt x="1953641" y="1776168"/>
                </a:cubicBezTo>
                <a:cubicBezTo>
                  <a:pt x="1958157" y="1773134"/>
                  <a:pt x="1961168" y="1770099"/>
                  <a:pt x="1964178" y="1768582"/>
                </a:cubicBezTo>
                <a:cubicBezTo>
                  <a:pt x="1965684" y="1767065"/>
                  <a:pt x="1967189" y="1767065"/>
                  <a:pt x="1967189" y="1767065"/>
                </a:cubicBezTo>
                <a:cubicBezTo>
                  <a:pt x="1967189" y="1767065"/>
                  <a:pt x="1967189" y="1767065"/>
                  <a:pt x="1968695" y="1765548"/>
                </a:cubicBezTo>
                <a:cubicBezTo>
                  <a:pt x="2125258" y="1673001"/>
                  <a:pt x="2248701" y="1648726"/>
                  <a:pt x="2333004" y="1648726"/>
                </a:cubicBezTo>
                <a:close/>
                <a:moveTo>
                  <a:pt x="2491949" y="1513560"/>
                </a:moveTo>
                <a:cubicBezTo>
                  <a:pt x="2497990" y="1513560"/>
                  <a:pt x="2502521" y="1513560"/>
                  <a:pt x="2507052" y="1513560"/>
                </a:cubicBezTo>
                <a:cubicBezTo>
                  <a:pt x="2510072" y="1513560"/>
                  <a:pt x="2511583" y="1513560"/>
                  <a:pt x="2514603" y="1513560"/>
                </a:cubicBezTo>
                <a:cubicBezTo>
                  <a:pt x="2516113" y="1513560"/>
                  <a:pt x="2517624" y="1513560"/>
                  <a:pt x="2519134" y="1513560"/>
                </a:cubicBezTo>
                <a:cubicBezTo>
                  <a:pt x="2519134" y="1513560"/>
                  <a:pt x="2519134" y="1515077"/>
                  <a:pt x="2519134" y="1516594"/>
                </a:cubicBezTo>
                <a:cubicBezTo>
                  <a:pt x="2519134" y="1521146"/>
                  <a:pt x="2517624" y="1527215"/>
                  <a:pt x="2510072" y="1533285"/>
                </a:cubicBezTo>
                <a:cubicBezTo>
                  <a:pt x="2502521" y="1540871"/>
                  <a:pt x="2490439" y="1548457"/>
                  <a:pt x="2466275" y="1554526"/>
                </a:cubicBezTo>
                <a:cubicBezTo>
                  <a:pt x="2396803" y="1571217"/>
                  <a:pt x="2277492" y="1615218"/>
                  <a:pt x="2090220" y="1650115"/>
                </a:cubicBezTo>
                <a:cubicBezTo>
                  <a:pt x="2082668" y="1651632"/>
                  <a:pt x="2075117" y="1653150"/>
                  <a:pt x="2069076" y="1654667"/>
                </a:cubicBezTo>
                <a:cubicBezTo>
                  <a:pt x="2096261" y="1633425"/>
                  <a:pt x="2147609" y="1601562"/>
                  <a:pt x="2236715" y="1562113"/>
                </a:cubicBezTo>
                <a:cubicBezTo>
                  <a:pt x="2291084" y="1537836"/>
                  <a:pt x="2362067" y="1525698"/>
                  <a:pt x="2419457" y="1519629"/>
                </a:cubicBezTo>
                <a:cubicBezTo>
                  <a:pt x="2448152" y="1516594"/>
                  <a:pt x="2473826" y="1515077"/>
                  <a:pt x="2491949" y="1513560"/>
                </a:cubicBezTo>
                <a:close/>
                <a:moveTo>
                  <a:pt x="2399536" y="1494251"/>
                </a:moveTo>
                <a:cubicBezTo>
                  <a:pt x="2416131" y="1494251"/>
                  <a:pt x="2432727" y="1494251"/>
                  <a:pt x="2449322" y="1495774"/>
                </a:cubicBezTo>
                <a:cubicBezTo>
                  <a:pt x="2438761" y="1497296"/>
                  <a:pt x="2428200" y="1498819"/>
                  <a:pt x="2417640" y="1498819"/>
                </a:cubicBezTo>
                <a:cubicBezTo>
                  <a:pt x="2363328" y="1504910"/>
                  <a:pt x="2286386" y="1517092"/>
                  <a:pt x="2229056" y="1542977"/>
                </a:cubicBezTo>
                <a:cubicBezTo>
                  <a:pt x="2137028" y="1584090"/>
                  <a:pt x="2084224" y="1617590"/>
                  <a:pt x="2057068" y="1638908"/>
                </a:cubicBezTo>
                <a:cubicBezTo>
                  <a:pt x="2051034" y="1643476"/>
                  <a:pt x="2048016" y="1649567"/>
                  <a:pt x="2049525" y="1657180"/>
                </a:cubicBezTo>
                <a:cubicBezTo>
                  <a:pt x="2049525" y="1657180"/>
                  <a:pt x="2048016" y="1657180"/>
                  <a:pt x="2048016" y="1658703"/>
                </a:cubicBezTo>
                <a:cubicBezTo>
                  <a:pt x="2048016" y="1658703"/>
                  <a:pt x="2048016" y="1658703"/>
                  <a:pt x="2034438" y="1669362"/>
                </a:cubicBezTo>
                <a:cubicBezTo>
                  <a:pt x="2023878" y="1680021"/>
                  <a:pt x="2011808" y="1690680"/>
                  <a:pt x="1998230" y="1701339"/>
                </a:cubicBezTo>
                <a:cubicBezTo>
                  <a:pt x="1989178" y="1708952"/>
                  <a:pt x="1980126" y="1716566"/>
                  <a:pt x="1972583" y="1721134"/>
                </a:cubicBezTo>
                <a:cubicBezTo>
                  <a:pt x="1965040" y="1727225"/>
                  <a:pt x="1957496" y="1730270"/>
                  <a:pt x="1954479" y="1730270"/>
                </a:cubicBezTo>
                <a:cubicBezTo>
                  <a:pt x="1943918" y="1731793"/>
                  <a:pt x="1925814" y="1736361"/>
                  <a:pt x="1909219" y="1736361"/>
                </a:cubicBezTo>
                <a:cubicBezTo>
                  <a:pt x="1909219" y="1736361"/>
                  <a:pt x="1909219" y="1736361"/>
                  <a:pt x="1907710" y="1736361"/>
                </a:cubicBezTo>
                <a:cubicBezTo>
                  <a:pt x="1898658" y="1736361"/>
                  <a:pt x="1889606" y="1734838"/>
                  <a:pt x="1883572" y="1730270"/>
                </a:cubicBezTo>
                <a:cubicBezTo>
                  <a:pt x="1880554" y="1728748"/>
                  <a:pt x="1877537" y="1725702"/>
                  <a:pt x="1876028" y="1722657"/>
                </a:cubicBezTo>
                <a:cubicBezTo>
                  <a:pt x="1874520" y="1721134"/>
                  <a:pt x="1874520" y="1716566"/>
                  <a:pt x="1873011" y="1711998"/>
                </a:cubicBezTo>
                <a:cubicBezTo>
                  <a:pt x="1873011" y="1711998"/>
                  <a:pt x="1873011" y="1711998"/>
                  <a:pt x="1873011" y="1710475"/>
                </a:cubicBezTo>
                <a:lnTo>
                  <a:pt x="1873011" y="1708952"/>
                </a:lnTo>
                <a:cubicBezTo>
                  <a:pt x="1873011" y="1708952"/>
                  <a:pt x="1873011" y="1707430"/>
                  <a:pt x="1873011" y="1705907"/>
                </a:cubicBezTo>
                <a:cubicBezTo>
                  <a:pt x="1877537" y="1704384"/>
                  <a:pt x="1882063" y="1699816"/>
                  <a:pt x="1883572" y="1695248"/>
                </a:cubicBezTo>
                <a:cubicBezTo>
                  <a:pt x="1886589" y="1687634"/>
                  <a:pt x="1892624" y="1680021"/>
                  <a:pt x="1900167" y="1670885"/>
                </a:cubicBezTo>
                <a:cubicBezTo>
                  <a:pt x="1922797" y="1648044"/>
                  <a:pt x="1959005" y="1623681"/>
                  <a:pt x="2011808" y="1597795"/>
                </a:cubicBezTo>
                <a:cubicBezTo>
                  <a:pt x="2019352" y="1594749"/>
                  <a:pt x="2026895" y="1591704"/>
                  <a:pt x="2031421" y="1588659"/>
                </a:cubicBezTo>
                <a:cubicBezTo>
                  <a:pt x="2034438" y="1588659"/>
                  <a:pt x="2035947" y="1585613"/>
                  <a:pt x="2037456" y="1584090"/>
                </a:cubicBezTo>
                <a:cubicBezTo>
                  <a:pt x="2041982" y="1581045"/>
                  <a:pt x="2044999" y="1576477"/>
                  <a:pt x="2048016" y="1571909"/>
                </a:cubicBezTo>
                <a:cubicBezTo>
                  <a:pt x="2049525" y="1571909"/>
                  <a:pt x="2049525" y="1571909"/>
                  <a:pt x="2049525" y="1571909"/>
                </a:cubicBezTo>
                <a:cubicBezTo>
                  <a:pt x="2120432" y="1544500"/>
                  <a:pt x="2266773" y="1494251"/>
                  <a:pt x="2399536" y="1494251"/>
                </a:cubicBezTo>
                <a:close/>
                <a:moveTo>
                  <a:pt x="118879" y="1405130"/>
                </a:moveTo>
                <a:cubicBezTo>
                  <a:pt x="124926" y="1405130"/>
                  <a:pt x="132485" y="1406647"/>
                  <a:pt x="140044" y="1406647"/>
                </a:cubicBezTo>
                <a:cubicBezTo>
                  <a:pt x="155162" y="1406647"/>
                  <a:pt x="171791" y="1408163"/>
                  <a:pt x="186909" y="1411197"/>
                </a:cubicBezTo>
                <a:cubicBezTo>
                  <a:pt x="208074" y="1415747"/>
                  <a:pt x="227727" y="1424847"/>
                  <a:pt x="236797" y="1435463"/>
                </a:cubicBezTo>
                <a:cubicBezTo>
                  <a:pt x="256450" y="1458214"/>
                  <a:pt x="277615" y="1482480"/>
                  <a:pt x="295756" y="1500680"/>
                </a:cubicBezTo>
                <a:cubicBezTo>
                  <a:pt x="313898" y="1520397"/>
                  <a:pt x="329015" y="1537081"/>
                  <a:pt x="336574" y="1546181"/>
                </a:cubicBezTo>
                <a:cubicBezTo>
                  <a:pt x="339598" y="1550731"/>
                  <a:pt x="348668" y="1559831"/>
                  <a:pt x="359251" y="1573481"/>
                </a:cubicBezTo>
                <a:cubicBezTo>
                  <a:pt x="375880" y="1591681"/>
                  <a:pt x="398557" y="1615948"/>
                  <a:pt x="418210" y="1637181"/>
                </a:cubicBezTo>
                <a:cubicBezTo>
                  <a:pt x="428792" y="1646281"/>
                  <a:pt x="436351" y="1655381"/>
                  <a:pt x="443910" y="1662965"/>
                </a:cubicBezTo>
                <a:cubicBezTo>
                  <a:pt x="446933" y="1667515"/>
                  <a:pt x="449957" y="1670548"/>
                  <a:pt x="452980" y="1672065"/>
                </a:cubicBezTo>
                <a:cubicBezTo>
                  <a:pt x="456004" y="1675098"/>
                  <a:pt x="457516" y="1676615"/>
                  <a:pt x="459027" y="1678131"/>
                </a:cubicBezTo>
                <a:cubicBezTo>
                  <a:pt x="463563" y="1681165"/>
                  <a:pt x="484728" y="1699365"/>
                  <a:pt x="504381" y="1716048"/>
                </a:cubicBezTo>
                <a:cubicBezTo>
                  <a:pt x="514963" y="1725149"/>
                  <a:pt x="524033" y="1732732"/>
                  <a:pt x="531592" y="1738799"/>
                </a:cubicBezTo>
                <a:cubicBezTo>
                  <a:pt x="536128" y="1741832"/>
                  <a:pt x="539151" y="1744865"/>
                  <a:pt x="540663" y="1746382"/>
                </a:cubicBezTo>
                <a:cubicBezTo>
                  <a:pt x="540663" y="1749415"/>
                  <a:pt x="539151" y="1752449"/>
                  <a:pt x="537639" y="1755482"/>
                </a:cubicBezTo>
                <a:cubicBezTo>
                  <a:pt x="537639" y="1758515"/>
                  <a:pt x="536128" y="1760032"/>
                  <a:pt x="534616" y="1761549"/>
                </a:cubicBezTo>
                <a:cubicBezTo>
                  <a:pt x="533104" y="1763065"/>
                  <a:pt x="531592" y="1763065"/>
                  <a:pt x="531592" y="1764582"/>
                </a:cubicBezTo>
                <a:cubicBezTo>
                  <a:pt x="531592" y="1764582"/>
                  <a:pt x="530081" y="1763065"/>
                  <a:pt x="528569" y="1763065"/>
                </a:cubicBezTo>
                <a:cubicBezTo>
                  <a:pt x="527057" y="1760032"/>
                  <a:pt x="525545" y="1756999"/>
                  <a:pt x="524033" y="1755482"/>
                </a:cubicBezTo>
                <a:cubicBezTo>
                  <a:pt x="522522" y="1753965"/>
                  <a:pt x="521010" y="1752449"/>
                  <a:pt x="519498" y="1750932"/>
                </a:cubicBezTo>
                <a:cubicBezTo>
                  <a:pt x="517986" y="1749415"/>
                  <a:pt x="516475" y="1749415"/>
                  <a:pt x="513451" y="1749415"/>
                </a:cubicBezTo>
                <a:cubicBezTo>
                  <a:pt x="511939" y="1749415"/>
                  <a:pt x="508916" y="1749415"/>
                  <a:pt x="507404" y="1750932"/>
                </a:cubicBezTo>
                <a:cubicBezTo>
                  <a:pt x="507404" y="1750932"/>
                  <a:pt x="507404" y="1752449"/>
                  <a:pt x="505892" y="1752449"/>
                </a:cubicBezTo>
                <a:cubicBezTo>
                  <a:pt x="504381" y="1753965"/>
                  <a:pt x="502869" y="1756999"/>
                  <a:pt x="501357" y="1758515"/>
                </a:cubicBezTo>
                <a:cubicBezTo>
                  <a:pt x="501357" y="1760032"/>
                  <a:pt x="501357" y="1760032"/>
                  <a:pt x="501357" y="1761549"/>
                </a:cubicBezTo>
                <a:cubicBezTo>
                  <a:pt x="498334" y="1756999"/>
                  <a:pt x="493798" y="1750932"/>
                  <a:pt x="489263" y="1743349"/>
                </a:cubicBezTo>
                <a:cubicBezTo>
                  <a:pt x="462051" y="1703915"/>
                  <a:pt x="403092" y="1641731"/>
                  <a:pt x="351692" y="1588648"/>
                </a:cubicBezTo>
                <a:cubicBezTo>
                  <a:pt x="300292" y="1537081"/>
                  <a:pt x="256450" y="1494614"/>
                  <a:pt x="256450" y="1494614"/>
                </a:cubicBezTo>
                <a:cubicBezTo>
                  <a:pt x="256450" y="1494614"/>
                  <a:pt x="256450" y="1494614"/>
                  <a:pt x="254939" y="1494614"/>
                </a:cubicBezTo>
                <a:cubicBezTo>
                  <a:pt x="203539" y="1450630"/>
                  <a:pt x="156674" y="1423330"/>
                  <a:pt x="115856" y="1406647"/>
                </a:cubicBezTo>
                <a:cubicBezTo>
                  <a:pt x="117368" y="1406647"/>
                  <a:pt x="118879" y="1405130"/>
                  <a:pt x="118879" y="1405130"/>
                </a:cubicBezTo>
                <a:close/>
                <a:moveTo>
                  <a:pt x="0" y="1387306"/>
                </a:moveTo>
                <a:lnTo>
                  <a:pt x="1508" y="1387306"/>
                </a:lnTo>
                <a:cubicBezTo>
                  <a:pt x="15080" y="1387306"/>
                  <a:pt x="49763" y="1390345"/>
                  <a:pt x="98019" y="1408579"/>
                </a:cubicBezTo>
                <a:cubicBezTo>
                  <a:pt x="99527" y="1416177"/>
                  <a:pt x="102543" y="1420736"/>
                  <a:pt x="108575" y="1423775"/>
                </a:cubicBezTo>
                <a:cubicBezTo>
                  <a:pt x="153814" y="1443529"/>
                  <a:pt x="199053" y="1472400"/>
                  <a:pt x="242785" y="1510389"/>
                </a:cubicBezTo>
                <a:cubicBezTo>
                  <a:pt x="248817" y="1514947"/>
                  <a:pt x="291040" y="1554455"/>
                  <a:pt x="337788" y="1603081"/>
                </a:cubicBezTo>
                <a:cubicBezTo>
                  <a:pt x="404139" y="1671460"/>
                  <a:pt x="450886" y="1723124"/>
                  <a:pt x="473506" y="1756554"/>
                </a:cubicBezTo>
                <a:cubicBezTo>
                  <a:pt x="478030" y="1762632"/>
                  <a:pt x="481046" y="1767191"/>
                  <a:pt x="482554" y="1771750"/>
                </a:cubicBezTo>
                <a:cubicBezTo>
                  <a:pt x="485570" y="1776308"/>
                  <a:pt x="490094" y="1779347"/>
                  <a:pt x="494618" y="1780867"/>
                </a:cubicBezTo>
                <a:cubicBezTo>
                  <a:pt x="494618" y="1789984"/>
                  <a:pt x="491602" y="1805179"/>
                  <a:pt x="485570" y="1820375"/>
                </a:cubicBezTo>
                <a:cubicBezTo>
                  <a:pt x="482554" y="1827973"/>
                  <a:pt x="478030" y="1835570"/>
                  <a:pt x="473506" y="1840129"/>
                </a:cubicBezTo>
                <a:cubicBezTo>
                  <a:pt x="467474" y="1846207"/>
                  <a:pt x="461442" y="1849246"/>
                  <a:pt x="453902" y="1849246"/>
                </a:cubicBezTo>
                <a:cubicBezTo>
                  <a:pt x="447870" y="1849246"/>
                  <a:pt x="440330" y="1846207"/>
                  <a:pt x="432791" y="1843168"/>
                </a:cubicBezTo>
                <a:cubicBezTo>
                  <a:pt x="399615" y="1826453"/>
                  <a:pt x="360407" y="1799101"/>
                  <a:pt x="325724" y="1771750"/>
                </a:cubicBezTo>
                <a:cubicBezTo>
                  <a:pt x="309136" y="1758074"/>
                  <a:pt x="294056" y="1744398"/>
                  <a:pt x="281993" y="1732242"/>
                </a:cubicBezTo>
                <a:cubicBezTo>
                  <a:pt x="269929" y="1720085"/>
                  <a:pt x="260881" y="1710968"/>
                  <a:pt x="256357" y="1704890"/>
                </a:cubicBezTo>
                <a:cubicBezTo>
                  <a:pt x="253341" y="1700331"/>
                  <a:pt x="248817" y="1694253"/>
                  <a:pt x="239769" y="1683616"/>
                </a:cubicBezTo>
                <a:cubicBezTo>
                  <a:pt x="211117" y="1648667"/>
                  <a:pt x="150798" y="1577248"/>
                  <a:pt x="98019" y="1513428"/>
                </a:cubicBezTo>
                <a:cubicBezTo>
                  <a:pt x="70875" y="1481517"/>
                  <a:pt x="46747" y="1449607"/>
                  <a:pt x="28652" y="1426814"/>
                </a:cubicBezTo>
                <a:cubicBezTo>
                  <a:pt x="19604" y="1414658"/>
                  <a:pt x="10556" y="1404021"/>
                  <a:pt x="6032" y="1396423"/>
                </a:cubicBezTo>
                <a:cubicBezTo>
                  <a:pt x="3016" y="1393384"/>
                  <a:pt x="1508" y="1390345"/>
                  <a:pt x="0" y="1387306"/>
                </a:cubicBezTo>
                <a:close/>
                <a:moveTo>
                  <a:pt x="2272568" y="1372453"/>
                </a:moveTo>
                <a:cubicBezTo>
                  <a:pt x="2224360" y="1393648"/>
                  <a:pt x="2164101" y="1423926"/>
                  <a:pt x="2124932" y="1457232"/>
                </a:cubicBezTo>
                <a:cubicBezTo>
                  <a:pt x="2118906" y="1463287"/>
                  <a:pt x="2117400" y="1469343"/>
                  <a:pt x="2118906" y="1476912"/>
                </a:cubicBezTo>
                <a:cubicBezTo>
                  <a:pt x="2084257" y="1507190"/>
                  <a:pt x="2058647" y="1534441"/>
                  <a:pt x="2039063" y="1555635"/>
                </a:cubicBezTo>
                <a:cubicBezTo>
                  <a:pt x="2037556" y="1557149"/>
                  <a:pt x="2036050" y="1558663"/>
                  <a:pt x="2034543" y="1560177"/>
                </a:cubicBezTo>
                <a:cubicBezTo>
                  <a:pt x="2031530" y="1564719"/>
                  <a:pt x="2027011" y="1567747"/>
                  <a:pt x="2023998" y="1572288"/>
                </a:cubicBezTo>
                <a:cubicBezTo>
                  <a:pt x="2010440" y="1576830"/>
                  <a:pt x="2004414" y="1579858"/>
                  <a:pt x="2004414" y="1579858"/>
                </a:cubicBezTo>
                <a:cubicBezTo>
                  <a:pt x="2004414" y="1579858"/>
                  <a:pt x="2004414" y="1579858"/>
                  <a:pt x="2002907" y="1579858"/>
                </a:cubicBezTo>
                <a:cubicBezTo>
                  <a:pt x="1941141" y="1611650"/>
                  <a:pt x="1906492" y="1637386"/>
                  <a:pt x="1886908" y="1658581"/>
                </a:cubicBezTo>
                <a:cubicBezTo>
                  <a:pt x="1876363" y="1669178"/>
                  <a:pt x="1870337" y="1679775"/>
                  <a:pt x="1867324" y="1687345"/>
                </a:cubicBezTo>
                <a:cubicBezTo>
                  <a:pt x="1864311" y="1685831"/>
                  <a:pt x="1861298" y="1684317"/>
                  <a:pt x="1859791" y="1681289"/>
                </a:cubicBezTo>
                <a:cubicBezTo>
                  <a:pt x="1856778" y="1679775"/>
                  <a:pt x="1855272" y="1678261"/>
                  <a:pt x="1853765" y="1676748"/>
                </a:cubicBezTo>
                <a:cubicBezTo>
                  <a:pt x="1852259" y="1673720"/>
                  <a:pt x="1850752" y="1672206"/>
                  <a:pt x="1850752" y="1669178"/>
                </a:cubicBezTo>
                <a:cubicBezTo>
                  <a:pt x="1849246" y="1667664"/>
                  <a:pt x="1849246" y="1666150"/>
                  <a:pt x="1849246" y="1664636"/>
                </a:cubicBezTo>
                <a:cubicBezTo>
                  <a:pt x="1849246" y="1663122"/>
                  <a:pt x="1849246" y="1657067"/>
                  <a:pt x="1850752" y="1651011"/>
                </a:cubicBezTo>
                <a:cubicBezTo>
                  <a:pt x="1852259" y="1640414"/>
                  <a:pt x="1855272" y="1625275"/>
                  <a:pt x="1858285" y="1613164"/>
                </a:cubicBezTo>
                <a:cubicBezTo>
                  <a:pt x="1859791" y="1608622"/>
                  <a:pt x="1861298" y="1604080"/>
                  <a:pt x="1862804" y="1601052"/>
                </a:cubicBezTo>
                <a:cubicBezTo>
                  <a:pt x="1864311" y="1601052"/>
                  <a:pt x="1865817" y="1601052"/>
                  <a:pt x="1867324" y="1599539"/>
                </a:cubicBezTo>
                <a:cubicBezTo>
                  <a:pt x="1870337" y="1599539"/>
                  <a:pt x="1873350" y="1598025"/>
                  <a:pt x="1874856" y="1596511"/>
                </a:cubicBezTo>
                <a:cubicBezTo>
                  <a:pt x="1874856" y="1596511"/>
                  <a:pt x="1874856" y="1596511"/>
                  <a:pt x="1876363" y="1594997"/>
                </a:cubicBezTo>
                <a:cubicBezTo>
                  <a:pt x="1885402" y="1587427"/>
                  <a:pt x="1933609" y="1551094"/>
                  <a:pt x="1993868" y="1510218"/>
                </a:cubicBezTo>
                <a:cubicBezTo>
                  <a:pt x="2002907" y="1504163"/>
                  <a:pt x="2013453" y="1496593"/>
                  <a:pt x="2023998" y="1490537"/>
                </a:cubicBezTo>
                <a:cubicBezTo>
                  <a:pt x="2027011" y="1489024"/>
                  <a:pt x="2028517" y="1485996"/>
                  <a:pt x="2030024" y="1482968"/>
                </a:cubicBezTo>
                <a:cubicBezTo>
                  <a:pt x="2031530" y="1482968"/>
                  <a:pt x="2031530" y="1481454"/>
                  <a:pt x="2031530" y="1481454"/>
                </a:cubicBezTo>
                <a:cubicBezTo>
                  <a:pt x="2036050" y="1475398"/>
                  <a:pt x="2042076" y="1469343"/>
                  <a:pt x="2049608" y="1463287"/>
                </a:cubicBezTo>
                <a:cubicBezTo>
                  <a:pt x="2099322" y="1433009"/>
                  <a:pt x="2149036" y="1405759"/>
                  <a:pt x="2185192" y="1395161"/>
                </a:cubicBezTo>
                <a:cubicBezTo>
                  <a:pt x="2216828" y="1386078"/>
                  <a:pt x="2246958" y="1378509"/>
                  <a:pt x="2272568" y="1372453"/>
                </a:cubicBezTo>
                <a:close/>
                <a:moveTo>
                  <a:pt x="2457414" y="1338290"/>
                </a:moveTo>
                <a:cubicBezTo>
                  <a:pt x="2457414" y="1338290"/>
                  <a:pt x="2457414" y="1338290"/>
                  <a:pt x="2458924" y="1338290"/>
                </a:cubicBezTo>
                <a:cubicBezTo>
                  <a:pt x="2477038" y="1338290"/>
                  <a:pt x="2489113" y="1339809"/>
                  <a:pt x="2495151" y="1344366"/>
                </a:cubicBezTo>
                <a:cubicBezTo>
                  <a:pt x="2504208" y="1351962"/>
                  <a:pt x="2508737" y="1361076"/>
                  <a:pt x="2508737" y="1370191"/>
                </a:cubicBezTo>
                <a:cubicBezTo>
                  <a:pt x="2508737" y="1382344"/>
                  <a:pt x="2501189" y="1396015"/>
                  <a:pt x="2492132" y="1406649"/>
                </a:cubicBezTo>
                <a:cubicBezTo>
                  <a:pt x="2481566" y="1417283"/>
                  <a:pt x="2467981" y="1423359"/>
                  <a:pt x="2457414" y="1423359"/>
                </a:cubicBezTo>
                <a:cubicBezTo>
                  <a:pt x="2455905" y="1423359"/>
                  <a:pt x="2454395" y="1423359"/>
                  <a:pt x="2452886" y="1423359"/>
                </a:cubicBezTo>
                <a:cubicBezTo>
                  <a:pt x="2445338" y="1423359"/>
                  <a:pt x="2431753" y="1421840"/>
                  <a:pt x="2412129" y="1421840"/>
                </a:cubicBezTo>
                <a:cubicBezTo>
                  <a:pt x="2372883" y="1421840"/>
                  <a:pt x="2315522" y="1424878"/>
                  <a:pt x="2259671" y="1435512"/>
                </a:cubicBezTo>
                <a:cubicBezTo>
                  <a:pt x="2229481" y="1440069"/>
                  <a:pt x="2199291" y="1447664"/>
                  <a:pt x="2172120" y="1456779"/>
                </a:cubicBezTo>
                <a:cubicBezTo>
                  <a:pt x="2160044" y="1461336"/>
                  <a:pt x="2147968" y="1465894"/>
                  <a:pt x="2137402" y="1471970"/>
                </a:cubicBezTo>
                <a:cubicBezTo>
                  <a:pt x="2176649" y="1438550"/>
                  <a:pt x="2238538" y="1408168"/>
                  <a:pt x="2291370" y="1385382"/>
                </a:cubicBezTo>
                <a:cubicBezTo>
                  <a:pt x="2314012" y="1376267"/>
                  <a:pt x="2335145" y="1367153"/>
                  <a:pt x="2351750" y="1361076"/>
                </a:cubicBezTo>
                <a:cubicBezTo>
                  <a:pt x="2356278" y="1359557"/>
                  <a:pt x="2360807" y="1358038"/>
                  <a:pt x="2363826" y="1356519"/>
                </a:cubicBezTo>
                <a:cubicBezTo>
                  <a:pt x="2372883" y="1353481"/>
                  <a:pt x="2380430" y="1351962"/>
                  <a:pt x="2384959" y="1350443"/>
                </a:cubicBezTo>
                <a:cubicBezTo>
                  <a:pt x="2390997" y="1347404"/>
                  <a:pt x="2394015" y="1347404"/>
                  <a:pt x="2394015" y="1347404"/>
                </a:cubicBezTo>
                <a:cubicBezTo>
                  <a:pt x="2394015" y="1347404"/>
                  <a:pt x="2394015" y="1347404"/>
                  <a:pt x="2392506" y="1344366"/>
                </a:cubicBezTo>
                <a:cubicBezTo>
                  <a:pt x="2416658" y="1339809"/>
                  <a:pt x="2439300" y="1338290"/>
                  <a:pt x="2457414" y="1338290"/>
                </a:cubicBezTo>
                <a:close/>
                <a:moveTo>
                  <a:pt x="637210" y="1280362"/>
                </a:moveTo>
                <a:cubicBezTo>
                  <a:pt x="644759" y="1289462"/>
                  <a:pt x="650797" y="1297045"/>
                  <a:pt x="653817" y="1304628"/>
                </a:cubicBezTo>
                <a:cubicBezTo>
                  <a:pt x="662875" y="1322827"/>
                  <a:pt x="685520" y="1336477"/>
                  <a:pt x="697597" y="1344060"/>
                </a:cubicBezTo>
                <a:cubicBezTo>
                  <a:pt x="708165" y="1348609"/>
                  <a:pt x="718733" y="1353159"/>
                  <a:pt x="729301" y="1356192"/>
                </a:cubicBezTo>
                <a:cubicBezTo>
                  <a:pt x="727791" y="1368325"/>
                  <a:pt x="723262" y="1383491"/>
                  <a:pt x="717224" y="1397141"/>
                </a:cubicBezTo>
                <a:cubicBezTo>
                  <a:pt x="712694" y="1404724"/>
                  <a:pt x="708165" y="1410790"/>
                  <a:pt x="705146" y="1415340"/>
                </a:cubicBezTo>
                <a:cubicBezTo>
                  <a:pt x="703636" y="1416857"/>
                  <a:pt x="702127" y="1418373"/>
                  <a:pt x="700617" y="1419890"/>
                </a:cubicBezTo>
                <a:cubicBezTo>
                  <a:pt x="699107" y="1419890"/>
                  <a:pt x="697597" y="1421407"/>
                  <a:pt x="697597" y="1421407"/>
                </a:cubicBezTo>
                <a:cubicBezTo>
                  <a:pt x="697597" y="1421407"/>
                  <a:pt x="697597" y="1421407"/>
                  <a:pt x="696088" y="1421407"/>
                </a:cubicBezTo>
                <a:cubicBezTo>
                  <a:pt x="693069" y="1421407"/>
                  <a:pt x="691559" y="1421407"/>
                  <a:pt x="690049" y="1421407"/>
                </a:cubicBezTo>
                <a:cubicBezTo>
                  <a:pt x="690049" y="1422923"/>
                  <a:pt x="688539" y="1422923"/>
                  <a:pt x="688539" y="1422923"/>
                </a:cubicBezTo>
                <a:cubicBezTo>
                  <a:pt x="688539" y="1422923"/>
                  <a:pt x="688539" y="1422923"/>
                  <a:pt x="687030" y="1424440"/>
                </a:cubicBezTo>
                <a:cubicBezTo>
                  <a:pt x="685520" y="1421407"/>
                  <a:pt x="682500" y="1416857"/>
                  <a:pt x="677972" y="1410790"/>
                </a:cubicBezTo>
                <a:cubicBezTo>
                  <a:pt x="671933" y="1401691"/>
                  <a:pt x="665894" y="1388041"/>
                  <a:pt x="658346" y="1372875"/>
                </a:cubicBezTo>
                <a:cubicBezTo>
                  <a:pt x="658346" y="1371359"/>
                  <a:pt x="658346" y="1371359"/>
                  <a:pt x="659855" y="1371359"/>
                </a:cubicBezTo>
                <a:cubicBezTo>
                  <a:pt x="659855" y="1371359"/>
                  <a:pt x="659855" y="1371359"/>
                  <a:pt x="661365" y="1371359"/>
                </a:cubicBezTo>
                <a:cubicBezTo>
                  <a:pt x="661365" y="1371359"/>
                  <a:pt x="661365" y="1371359"/>
                  <a:pt x="661365" y="1369842"/>
                </a:cubicBezTo>
                <a:cubicBezTo>
                  <a:pt x="661365" y="1369842"/>
                  <a:pt x="661365" y="1369842"/>
                  <a:pt x="659855" y="1369842"/>
                </a:cubicBezTo>
                <a:cubicBezTo>
                  <a:pt x="662875" y="1365292"/>
                  <a:pt x="664384" y="1362259"/>
                  <a:pt x="664384" y="1357709"/>
                </a:cubicBezTo>
                <a:cubicBezTo>
                  <a:pt x="664384" y="1354676"/>
                  <a:pt x="664384" y="1353159"/>
                  <a:pt x="662875" y="1350126"/>
                </a:cubicBezTo>
                <a:cubicBezTo>
                  <a:pt x="661365" y="1344060"/>
                  <a:pt x="656836" y="1333443"/>
                  <a:pt x="652307" y="1319794"/>
                </a:cubicBezTo>
                <a:cubicBezTo>
                  <a:pt x="652307" y="1319794"/>
                  <a:pt x="652307" y="1319794"/>
                  <a:pt x="649288" y="1313727"/>
                </a:cubicBezTo>
                <a:cubicBezTo>
                  <a:pt x="646268" y="1303111"/>
                  <a:pt x="641739" y="1292495"/>
                  <a:pt x="637210" y="1280362"/>
                </a:cubicBezTo>
                <a:close/>
                <a:moveTo>
                  <a:pt x="2037884" y="1259567"/>
                </a:moveTo>
                <a:cubicBezTo>
                  <a:pt x="2022788" y="1273248"/>
                  <a:pt x="2006183" y="1291489"/>
                  <a:pt x="1988069" y="1311250"/>
                </a:cubicBezTo>
                <a:cubicBezTo>
                  <a:pt x="1968444" y="1332531"/>
                  <a:pt x="1947311" y="1356852"/>
                  <a:pt x="1923158" y="1387254"/>
                </a:cubicBezTo>
                <a:cubicBezTo>
                  <a:pt x="1921648" y="1390294"/>
                  <a:pt x="1920139" y="1393334"/>
                  <a:pt x="1920139" y="1397894"/>
                </a:cubicBezTo>
                <a:cubicBezTo>
                  <a:pt x="1918629" y="1400935"/>
                  <a:pt x="1920139" y="1402455"/>
                  <a:pt x="1920139" y="1405495"/>
                </a:cubicBezTo>
                <a:cubicBezTo>
                  <a:pt x="1920139" y="1407015"/>
                  <a:pt x="1918629" y="1407015"/>
                  <a:pt x="1918629" y="1408535"/>
                </a:cubicBezTo>
                <a:cubicBezTo>
                  <a:pt x="1867304" y="1432856"/>
                  <a:pt x="1834094" y="1451097"/>
                  <a:pt x="1811451" y="1466298"/>
                </a:cubicBezTo>
                <a:cubicBezTo>
                  <a:pt x="1784279" y="1483019"/>
                  <a:pt x="1772202" y="1496700"/>
                  <a:pt x="1764655" y="1510380"/>
                </a:cubicBezTo>
                <a:cubicBezTo>
                  <a:pt x="1763145" y="1513421"/>
                  <a:pt x="1761635" y="1516461"/>
                  <a:pt x="1760126" y="1519501"/>
                </a:cubicBezTo>
                <a:cubicBezTo>
                  <a:pt x="1760126" y="1517981"/>
                  <a:pt x="1760126" y="1516461"/>
                  <a:pt x="1760126" y="1513421"/>
                </a:cubicBezTo>
                <a:cubicBezTo>
                  <a:pt x="1760126" y="1508860"/>
                  <a:pt x="1761635" y="1502780"/>
                  <a:pt x="1761635" y="1498220"/>
                </a:cubicBezTo>
                <a:cubicBezTo>
                  <a:pt x="1761635" y="1493660"/>
                  <a:pt x="1763145" y="1489099"/>
                  <a:pt x="1763145" y="1484539"/>
                </a:cubicBezTo>
                <a:cubicBezTo>
                  <a:pt x="1764655" y="1473898"/>
                  <a:pt x="1766164" y="1464778"/>
                  <a:pt x="1766164" y="1458698"/>
                </a:cubicBezTo>
                <a:cubicBezTo>
                  <a:pt x="1766164" y="1457178"/>
                  <a:pt x="1766164" y="1455657"/>
                  <a:pt x="1769183" y="1451097"/>
                </a:cubicBezTo>
                <a:cubicBezTo>
                  <a:pt x="1772202" y="1445017"/>
                  <a:pt x="1779750" y="1435896"/>
                  <a:pt x="1788807" y="1426776"/>
                </a:cubicBezTo>
                <a:cubicBezTo>
                  <a:pt x="1805413" y="1407015"/>
                  <a:pt x="1829565" y="1384214"/>
                  <a:pt x="1853718" y="1361412"/>
                </a:cubicBezTo>
                <a:cubicBezTo>
                  <a:pt x="1856737" y="1361412"/>
                  <a:pt x="1859757" y="1361412"/>
                  <a:pt x="1862776" y="1361412"/>
                </a:cubicBezTo>
                <a:cubicBezTo>
                  <a:pt x="1867304" y="1361412"/>
                  <a:pt x="1870323" y="1358372"/>
                  <a:pt x="1873343" y="1356852"/>
                </a:cubicBezTo>
                <a:cubicBezTo>
                  <a:pt x="1883909" y="1346212"/>
                  <a:pt x="1895986" y="1337091"/>
                  <a:pt x="1905043" y="1327971"/>
                </a:cubicBezTo>
                <a:cubicBezTo>
                  <a:pt x="1911081" y="1323410"/>
                  <a:pt x="1921648" y="1317330"/>
                  <a:pt x="1936744" y="1308210"/>
                </a:cubicBezTo>
                <a:cubicBezTo>
                  <a:pt x="1950330" y="1300609"/>
                  <a:pt x="1966935" y="1293009"/>
                  <a:pt x="1989578" y="1282368"/>
                </a:cubicBezTo>
                <a:cubicBezTo>
                  <a:pt x="2003164" y="1274768"/>
                  <a:pt x="2019769" y="1268687"/>
                  <a:pt x="2037884" y="1259567"/>
                </a:cubicBezTo>
                <a:close/>
                <a:moveTo>
                  <a:pt x="2377263" y="1244714"/>
                </a:moveTo>
                <a:cubicBezTo>
                  <a:pt x="2377263" y="1244714"/>
                  <a:pt x="2377263" y="1244714"/>
                  <a:pt x="2378772" y="1246232"/>
                </a:cubicBezTo>
                <a:cubicBezTo>
                  <a:pt x="2383300" y="1247750"/>
                  <a:pt x="2395373" y="1252305"/>
                  <a:pt x="2407447" y="1258378"/>
                </a:cubicBezTo>
                <a:cubicBezTo>
                  <a:pt x="2411974" y="1259896"/>
                  <a:pt x="2418011" y="1262932"/>
                  <a:pt x="2421029" y="1265969"/>
                </a:cubicBezTo>
                <a:cubicBezTo>
                  <a:pt x="2422538" y="1267487"/>
                  <a:pt x="2424048" y="1269005"/>
                  <a:pt x="2424048" y="1270523"/>
                </a:cubicBezTo>
                <a:cubicBezTo>
                  <a:pt x="2425557" y="1272042"/>
                  <a:pt x="2425557" y="1272042"/>
                  <a:pt x="2425557" y="1273560"/>
                </a:cubicBezTo>
                <a:cubicBezTo>
                  <a:pt x="2424048" y="1275078"/>
                  <a:pt x="2422538" y="1276596"/>
                  <a:pt x="2419520" y="1278114"/>
                </a:cubicBezTo>
                <a:cubicBezTo>
                  <a:pt x="2416502" y="1279633"/>
                  <a:pt x="2411974" y="1281151"/>
                  <a:pt x="2404428" y="1282669"/>
                </a:cubicBezTo>
                <a:cubicBezTo>
                  <a:pt x="2404428" y="1282669"/>
                  <a:pt x="2359153" y="1299369"/>
                  <a:pt x="2307840" y="1317587"/>
                </a:cubicBezTo>
                <a:cubicBezTo>
                  <a:pt x="2282184" y="1326697"/>
                  <a:pt x="2256528" y="1335806"/>
                  <a:pt x="2233890" y="1343397"/>
                </a:cubicBezTo>
                <a:cubicBezTo>
                  <a:pt x="2211252" y="1352506"/>
                  <a:pt x="2193142" y="1360097"/>
                  <a:pt x="2182578" y="1364652"/>
                </a:cubicBezTo>
                <a:cubicBezTo>
                  <a:pt x="2164468" y="1375279"/>
                  <a:pt x="2131266" y="1390461"/>
                  <a:pt x="2098064" y="1408679"/>
                </a:cubicBezTo>
                <a:cubicBezTo>
                  <a:pt x="2076935" y="1419307"/>
                  <a:pt x="2055806" y="1432971"/>
                  <a:pt x="2039205" y="1446634"/>
                </a:cubicBezTo>
                <a:cubicBezTo>
                  <a:pt x="2030150" y="1454225"/>
                  <a:pt x="2021095" y="1463335"/>
                  <a:pt x="2016568" y="1470926"/>
                </a:cubicBezTo>
                <a:cubicBezTo>
                  <a:pt x="2016568" y="1470926"/>
                  <a:pt x="2016568" y="1470926"/>
                  <a:pt x="2015058" y="1470926"/>
                </a:cubicBezTo>
                <a:cubicBezTo>
                  <a:pt x="2015058" y="1470926"/>
                  <a:pt x="2015058" y="1472444"/>
                  <a:pt x="2013549" y="1473962"/>
                </a:cubicBezTo>
                <a:cubicBezTo>
                  <a:pt x="2002985" y="1481553"/>
                  <a:pt x="1992421" y="1487626"/>
                  <a:pt x="1983365" y="1495217"/>
                </a:cubicBezTo>
                <a:cubicBezTo>
                  <a:pt x="1915452" y="1539245"/>
                  <a:pt x="1862631" y="1581754"/>
                  <a:pt x="1862631" y="1581754"/>
                </a:cubicBezTo>
                <a:cubicBezTo>
                  <a:pt x="1858103" y="1583272"/>
                  <a:pt x="1853576" y="1583272"/>
                  <a:pt x="1849048" y="1584791"/>
                </a:cubicBezTo>
                <a:cubicBezTo>
                  <a:pt x="1838484" y="1586309"/>
                  <a:pt x="1829429" y="1587827"/>
                  <a:pt x="1818864" y="1587827"/>
                </a:cubicBezTo>
                <a:cubicBezTo>
                  <a:pt x="1800754" y="1587827"/>
                  <a:pt x="1785662" y="1583272"/>
                  <a:pt x="1775098" y="1574163"/>
                </a:cubicBezTo>
                <a:cubicBezTo>
                  <a:pt x="1775098" y="1572645"/>
                  <a:pt x="1773589" y="1568090"/>
                  <a:pt x="1772079" y="1560499"/>
                </a:cubicBezTo>
                <a:cubicBezTo>
                  <a:pt x="1770570" y="1554427"/>
                  <a:pt x="1767552" y="1545317"/>
                  <a:pt x="1767552" y="1537726"/>
                </a:cubicBezTo>
                <a:cubicBezTo>
                  <a:pt x="1773589" y="1534690"/>
                  <a:pt x="1778116" y="1530135"/>
                  <a:pt x="1779625" y="1525581"/>
                </a:cubicBezTo>
                <a:cubicBezTo>
                  <a:pt x="1779625" y="1522544"/>
                  <a:pt x="1779625" y="1521026"/>
                  <a:pt x="1781135" y="1519508"/>
                </a:cubicBezTo>
                <a:cubicBezTo>
                  <a:pt x="1785662" y="1511917"/>
                  <a:pt x="1794717" y="1499771"/>
                  <a:pt x="1821883" y="1481553"/>
                </a:cubicBezTo>
                <a:cubicBezTo>
                  <a:pt x="1844520" y="1466371"/>
                  <a:pt x="1879232" y="1448153"/>
                  <a:pt x="1926016" y="1425380"/>
                </a:cubicBezTo>
                <a:cubicBezTo>
                  <a:pt x="1929035" y="1423861"/>
                  <a:pt x="1932053" y="1422343"/>
                  <a:pt x="1933562" y="1420825"/>
                </a:cubicBezTo>
                <a:cubicBezTo>
                  <a:pt x="1933562" y="1419307"/>
                  <a:pt x="1935072" y="1419307"/>
                  <a:pt x="1935072" y="1417789"/>
                </a:cubicBezTo>
                <a:cubicBezTo>
                  <a:pt x="1936581" y="1417789"/>
                  <a:pt x="1936581" y="1417789"/>
                  <a:pt x="1938090" y="1417789"/>
                </a:cubicBezTo>
                <a:cubicBezTo>
                  <a:pt x="1941108" y="1417789"/>
                  <a:pt x="1944127" y="1417789"/>
                  <a:pt x="1945636" y="1416270"/>
                </a:cubicBezTo>
                <a:cubicBezTo>
                  <a:pt x="1945636" y="1416270"/>
                  <a:pt x="1945636" y="1416270"/>
                  <a:pt x="1948654" y="1416270"/>
                </a:cubicBezTo>
                <a:cubicBezTo>
                  <a:pt x="1948654" y="1416270"/>
                  <a:pt x="1948654" y="1416270"/>
                  <a:pt x="1951673" y="1414752"/>
                </a:cubicBezTo>
                <a:cubicBezTo>
                  <a:pt x="1981856" y="1401088"/>
                  <a:pt x="2010531" y="1385906"/>
                  <a:pt x="2042224" y="1370724"/>
                </a:cubicBezTo>
                <a:cubicBezTo>
                  <a:pt x="2098064" y="1344915"/>
                  <a:pt x="2155413" y="1316069"/>
                  <a:pt x="2214271" y="1294815"/>
                </a:cubicBezTo>
                <a:cubicBezTo>
                  <a:pt x="2215780" y="1294815"/>
                  <a:pt x="2215780" y="1293296"/>
                  <a:pt x="2217289" y="1293296"/>
                </a:cubicBezTo>
                <a:cubicBezTo>
                  <a:pt x="2227854" y="1287224"/>
                  <a:pt x="2238418" y="1279633"/>
                  <a:pt x="2248982" y="1272042"/>
                </a:cubicBezTo>
                <a:cubicBezTo>
                  <a:pt x="2291239" y="1259896"/>
                  <a:pt x="2333497" y="1249269"/>
                  <a:pt x="2377263" y="1244714"/>
                </a:cubicBezTo>
                <a:close/>
                <a:moveTo>
                  <a:pt x="138959" y="1160049"/>
                </a:moveTo>
                <a:cubicBezTo>
                  <a:pt x="148025" y="1160049"/>
                  <a:pt x="158602" y="1160049"/>
                  <a:pt x="172201" y="1160049"/>
                </a:cubicBezTo>
                <a:cubicBezTo>
                  <a:pt x="172201" y="1160049"/>
                  <a:pt x="173712" y="1160049"/>
                  <a:pt x="173712" y="1160049"/>
                </a:cubicBezTo>
                <a:cubicBezTo>
                  <a:pt x="212999" y="1160049"/>
                  <a:pt x="262862" y="1163089"/>
                  <a:pt x="293083" y="1172210"/>
                </a:cubicBezTo>
                <a:cubicBezTo>
                  <a:pt x="294594" y="1172210"/>
                  <a:pt x="296105" y="1173731"/>
                  <a:pt x="296105" y="1173731"/>
                </a:cubicBezTo>
                <a:cubicBezTo>
                  <a:pt x="320281" y="1214776"/>
                  <a:pt x="339925" y="1248220"/>
                  <a:pt x="342947" y="1255821"/>
                </a:cubicBezTo>
                <a:cubicBezTo>
                  <a:pt x="344458" y="1255821"/>
                  <a:pt x="344458" y="1258861"/>
                  <a:pt x="345969" y="1263421"/>
                </a:cubicBezTo>
                <a:cubicBezTo>
                  <a:pt x="348991" y="1269502"/>
                  <a:pt x="352013" y="1278623"/>
                  <a:pt x="356546" y="1290785"/>
                </a:cubicBezTo>
                <a:cubicBezTo>
                  <a:pt x="364101" y="1309027"/>
                  <a:pt x="376189" y="1340951"/>
                  <a:pt x="391299" y="1374395"/>
                </a:cubicBezTo>
                <a:cubicBezTo>
                  <a:pt x="416987" y="1435202"/>
                  <a:pt x="453251" y="1515772"/>
                  <a:pt x="483472" y="1556817"/>
                </a:cubicBezTo>
                <a:cubicBezTo>
                  <a:pt x="492538" y="1570499"/>
                  <a:pt x="501604" y="1579620"/>
                  <a:pt x="510670" y="1585701"/>
                </a:cubicBezTo>
                <a:cubicBezTo>
                  <a:pt x="516714" y="1588741"/>
                  <a:pt x="522759" y="1591781"/>
                  <a:pt x="528803" y="1591781"/>
                </a:cubicBezTo>
                <a:cubicBezTo>
                  <a:pt x="528803" y="1591781"/>
                  <a:pt x="528803" y="1591781"/>
                  <a:pt x="530314" y="1591781"/>
                </a:cubicBezTo>
                <a:cubicBezTo>
                  <a:pt x="530314" y="1590261"/>
                  <a:pt x="531825" y="1590261"/>
                  <a:pt x="533336" y="1590261"/>
                </a:cubicBezTo>
                <a:cubicBezTo>
                  <a:pt x="533336" y="1590261"/>
                  <a:pt x="533336" y="1590261"/>
                  <a:pt x="534847" y="1590261"/>
                </a:cubicBezTo>
                <a:cubicBezTo>
                  <a:pt x="534847" y="1590261"/>
                  <a:pt x="534847" y="1590261"/>
                  <a:pt x="536358" y="1590261"/>
                </a:cubicBezTo>
                <a:cubicBezTo>
                  <a:pt x="537869" y="1590261"/>
                  <a:pt x="539380" y="1588741"/>
                  <a:pt x="540891" y="1588741"/>
                </a:cubicBezTo>
                <a:cubicBezTo>
                  <a:pt x="540891" y="1588741"/>
                  <a:pt x="540891" y="1588741"/>
                  <a:pt x="543913" y="1588741"/>
                </a:cubicBezTo>
                <a:cubicBezTo>
                  <a:pt x="554490" y="1585701"/>
                  <a:pt x="563556" y="1582660"/>
                  <a:pt x="572622" y="1579620"/>
                </a:cubicBezTo>
                <a:cubicBezTo>
                  <a:pt x="586222" y="1575059"/>
                  <a:pt x="601332" y="1567458"/>
                  <a:pt x="614931" y="1558337"/>
                </a:cubicBezTo>
                <a:cubicBezTo>
                  <a:pt x="614931" y="1559858"/>
                  <a:pt x="614931" y="1562898"/>
                  <a:pt x="614931" y="1564418"/>
                </a:cubicBezTo>
                <a:cubicBezTo>
                  <a:pt x="614931" y="1585701"/>
                  <a:pt x="611909" y="1605463"/>
                  <a:pt x="611909" y="1623705"/>
                </a:cubicBezTo>
                <a:cubicBezTo>
                  <a:pt x="611909" y="1641947"/>
                  <a:pt x="607376" y="1655629"/>
                  <a:pt x="601332" y="1664750"/>
                </a:cubicBezTo>
                <a:cubicBezTo>
                  <a:pt x="598310" y="1669311"/>
                  <a:pt x="596799" y="1673871"/>
                  <a:pt x="593777" y="1675392"/>
                </a:cubicBezTo>
                <a:cubicBezTo>
                  <a:pt x="593777" y="1676912"/>
                  <a:pt x="592266" y="1676912"/>
                  <a:pt x="592266" y="1678432"/>
                </a:cubicBezTo>
                <a:cubicBezTo>
                  <a:pt x="589244" y="1678432"/>
                  <a:pt x="584710" y="1678432"/>
                  <a:pt x="581688" y="1678432"/>
                </a:cubicBezTo>
                <a:cubicBezTo>
                  <a:pt x="536358" y="1678432"/>
                  <a:pt x="494049" y="1649548"/>
                  <a:pt x="462318" y="1620665"/>
                </a:cubicBezTo>
                <a:cubicBezTo>
                  <a:pt x="445696" y="1605463"/>
                  <a:pt x="432097" y="1590261"/>
                  <a:pt x="423031" y="1579620"/>
                </a:cubicBezTo>
                <a:cubicBezTo>
                  <a:pt x="418498" y="1573539"/>
                  <a:pt x="415476" y="1568979"/>
                  <a:pt x="412454" y="1565938"/>
                </a:cubicBezTo>
                <a:cubicBezTo>
                  <a:pt x="412454" y="1564418"/>
                  <a:pt x="410943" y="1562898"/>
                  <a:pt x="410943" y="1562898"/>
                </a:cubicBezTo>
                <a:cubicBezTo>
                  <a:pt x="410943" y="1562898"/>
                  <a:pt x="410943" y="1562898"/>
                  <a:pt x="409432" y="1561378"/>
                </a:cubicBezTo>
                <a:cubicBezTo>
                  <a:pt x="315748" y="1404799"/>
                  <a:pt x="126870" y="1248220"/>
                  <a:pt x="125359" y="1248220"/>
                </a:cubicBezTo>
                <a:cubicBezTo>
                  <a:pt x="125359" y="1248220"/>
                  <a:pt x="125359" y="1248220"/>
                  <a:pt x="125359" y="1246699"/>
                </a:cubicBezTo>
                <a:cubicBezTo>
                  <a:pt x="111760" y="1237578"/>
                  <a:pt x="102694" y="1229977"/>
                  <a:pt x="98161" y="1220856"/>
                </a:cubicBezTo>
                <a:cubicBezTo>
                  <a:pt x="92117" y="1213255"/>
                  <a:pt x="90606" y="1207175"/>
                  <a:pt x="90606" y="1201094"/>
                </a:cubicBezTo>
                <a:cubicBezTo>
                  <a:pt x="90606" y="1188932"/>
                  <a:pt x="98161" y="1178291"/>
                  <a:pt x="105716" y="1172210"/>
                </a:cubicBezTo>
                <a:cubicBezTo>
                  <a:pt x="110249" y="1167650"/>
                  <a:pt x="113271" y="1166130"/>
                  <a:pt x="117804" y="1163089"/>
                </a:cubicBezTo>
                <a:cubicBezTo>
                  <a:pt x="119315" y="1163089"/>
                  <a:pt x="120826" y="1161569"/>
                  <a:pt x="120826" y="1161569"/>
                </a:cubicBezTo>
                <a:cubicBezTo>
                  <a:pt x="120826" y="1161569"/>
                  <a:pt x="120826" y="1161569"/>
                  <a:pt x="122337" y="1161569"/>
                </a:cubicBezTo>
                <a:cubicBezTo>
                  <a:pt x="122337" y="1161569"/>
                  <a:pt x="122337" y="1161569"/>
                  <a:pt x="123849" y="1161569"/>
                </a:cubicBezTo>
                <a:cubicBezTo>
                  <a:pt x="125359" y="1161569"/>
                  <a:pt x="131404" y="1160049"/>
                  <a:pt x="138959" y="1160049"/>
                </a:cubicBezTo>
                <a:close/>
                <a:moveTo>
                  <a:pt x="2386938" y="1146681"/>
                </a:moveTo>
                <a:cubicBezTo>
                  <a:pt x="2386938" y="1146681"/>
                  <a:pt x="2386938" y="1146681"/>
                  <a:pt x="2386938" y="1148202"/>
                </a:cubicBezTo>
                <a:cubicBezTo>
                  <a:pt x="2386938" y="1148202"/>
                  <a:pt x="2385428" y="1151244"/>
                  <a:pt x="2382407" y="1152765"/>
                </a:cubicBezTo>
                <a:cubicBezTo>
                  <a:pt x="2379386" y="1155808"/>
                  <a:pt x="2373345" y="1160371"/>
                  <a:pt x="2367303" y="1164935"/>
                </a:cubicBezTo>
                <a:cubicBezTo>
                  <a:pt x="2344648" y="1183188"/>
                  <a:pt x="2305379" y="1212090"/>
                  <a:pt x="2263090" y="1239470"/>
                </a:cubicBezTo>
                <a:cubicBezTo>
                  <a:pt x="2255538" y="1244033"/>
                  <a:pt x="2247986" y="1250118"/>
                  <a:pt x="2241945" y="1254681"/>
                </a:cubicBezTo>
                <a:cubicBezTo>
                  <a:pt x="2229862" y="1262287"/>
                  <a:pt x="2219290" y="1269893"/>
                  <a:pt x="2208717" y="1275977"/>
                </a:cubicBezTo>
                <a:cubicBezTo>
                  <a:pt x="2119607" y="1309442"/>
                  <a:pt x="2036538" y="1353555"/>
                  <a:pt x="1958000" y="1390062"/>
                </a:cubicBezTo>
                <a:cubicBezTo>
                  <a:pt x="1953469" y="1391583"/>
                  <a:pt x="1948938" y="1394626"/>
                  <a:pt x="1944407" y="1396147"/>
                </a:cubicBezTo>
                <a:cubicBezTo>
                  <a:pt x="1942897" y="1397668"/>
                  <a:pt x="1941387" y="1397668"/>
                  <a:pt x="1938366" y="1399189"/>
                </a:cubicBezTo>
                <a:cubicBezTo>
                  <a:pt x="1942897" y="1393104"/>
                  <a:pt x="1947428" y="1388541"/>
                  <a:pt x="1951959" y="1382456"/>
                </a:cubicBezTo>
                <a:cubicBezTo>
                  <a:pt x="1968573" y="1362682"/>
                  <a:pt x="1985187" y="1342907"/>
                  <a:pt x="2001800" y="1323132"/>
                </a:cubicBezTo>
                <a:cubicBezTo>
                  <a:pt x="2022945" y="1300315"/>
                  <a:pt x="2042580" y="1280541"/>
                  <a:pt x="2060704" y="1263808"/>
                </a:cubicBezTo>
                <a:cubicBezTo>
                  <a:pt x="2078828" y="1248597"/>
                  <a:pt x="2095442" y="1236428"/>
                  <a:pt x="2109035" y="1231864"/>
                </a:cubicBezTo>
                <a:cubicBezTo>
                  <a:pt x="2181531" y="1209047"/>
                  <a:pt x="2226841" y="1192315"/>
                  <a:pt x="2238924" y="1189273"/>
                </a:cubicBezTo>
                <a:cubicBezTo>
                  <a:pt x="2244966" y="1186230"/>
                  <a:pt x="2266110" y="1178625"/>
                  <a:pt x="2288766" y="1171019"/>
                </a:cubicBezTo>
                <a:cubicBezTo>
                  <a:pt x="2299338" y="1166456"/>
                  <a:pt x="2311421" y="1161892"/>
                  <a:pt x="2320483" y="1160371"/>
                </a:cubicBezTo>
                <a:cubicBezTo>
                  <a:pt x="2331055" y="1157329"/>
                  <a:pt x="2338607" y="1155808"/>
                  <a:pt x="2343138" y="1155808"/>
                </a:cubicBezTo>
                <a:cubicBezTo>
                  <a:pt x="2347669" y="1155808"/>
                  <a:pt x="2350690" y="1155808"/>
                  <a:pt x="2353710" y="1155808"/>
                </a:cubicBezTo>
                <a:cubicBezTo>
                  <a:pt x="2367303" y="1155808"/>
                  <a:pt x="2379386" y="1152765"/>
                  <a:pt x="2379386" y="1152765"/>
                </a:cubicBezTo>
                <a:cubicBezTo>
                  <a:pt x="2379386" y="1152765"/>
                  <a:pt x="2379386" y="1152765"/>
                  <a:pt x="2380896" y="1152765"/>
                </a:cubicBezTo>
                <a:cubicBezTo>
                  <a:pt x="2380896" y="1152765"/>
                  <a:pt x="2380896" y="1152765"/>
                  <a:pt x="2386938" y="1146681"/>
                </a:cubicBezTo>
                <a:close/>
                <a:moveTo>
                  <a:pt x="2327432" y="1137769"/>
                </a:moveTo>
                <a:cubicBezTo>
                  <a:pt x="2328948" y="1137769"/>
                  <a:pt x="2330465" y="1137769"/>
                  <a:pt x="2331981" y="1137769"/>
                </a:cubicBezTo>
                <a:cubicBezTo>
                  <a:pt x="2325916" y="1137769"/>
                  <a:pt x="2319851" y="1139301"/>
                  <a:pt x="2315302" y="1140832"/>
                </a:cubicBezTo>
                <a:cubicBezTo>
                  <a:pt x="2306204" y="1143896"/>
                  <a:pt x="2294074" y="1146959"/>
                  <a:pt x="2280427" y="1153086"/>
                </a:cubicBezTo>
                <a:cubicBezTo>
                  <a:pt x="2265264" y="1157682"/>
                  <a:pt x="2251618" y="1163809"/>
                  <a:pt x="2241004" y="1166872"/>
                </a:cubicBezTo>
                <a:cubicBezTo>
                  <a:pt x="2236455" y="1168404"/>
                  <a:pt x="2233423" y="1169936"/>
                  <a:pt x="2231906" y="1171467"/>
                </a:cubicBezTo>
                <a:cubicBezTo>
                  <a:pt x="2216743" y="1176063"/>
                  <a:pt x="2201581" y="1180658"/>
                  <a:pt x="2186418" y="1186785"/>
                </a:cubicBezTo>
                <a:cubicBezTo>
                  <a:pt x="2213711" y="1176063"/>
                  <a:pt x="2237971" y="1165340"/>
                  <a:pt x="2257683" y="1157682"/>
                </a:cubicBezTo>
                <a:cubicBezTo>
                  <a:pt x="2269813" y="1153086"/>
                  <a:pt x="2280427" y="1148491"/>
                  <a:pt x="2288009" y="1145428"/>
                </a:cubicBezTo>
                <a:cubicBezTo>
                  <a:pt x="2295590" y="1142364"/>
                  <a:pt x="2300139" y="1140832"/>
                  <a:pt x="2300139" y="1140832"/>
                </a:cubicBezTo>
                <a:cubicBezTo>
                  <a:pt x="2307720" y="1137769"/>
                  <a:pt x="2316818" y="1137769"/>
                  <a:pt x="2327432" y="1137769"/>
                </a:cubicBezTo>
                <a:close/>
                <a:moveTo>
                  <a:pt x="2116607" y="1015972"/>
                </a:moveTo>
                <a:cubicBezTo>
                  <a:pt x="2080393" y="1047898"/>
                  <a:pt x="2035125" y="1090466"/>
                  <a:pt x="1998911" y="1125433"/>
                </a:cubicBezTo>
                <a:cubicBezTo>
                  <a:pt x="1967224" y="1157359"/>
                  <a:pt x="1947608" y="1178643"/>
                  <a:pt x="1938555" y="1190805"/>
                </a:cubicBezTo>
                <a:cubicBezTo>
                  <a:pt x="1909885" y="1230332"/>
                  <a:pt x="1858582" y="1292664"/>
                  <a:pt x="1826895" y="1327631"/>
                </a:cubicBezTo>
                <a:cubicBezTo>
                  <a:pt x="1822368" y="1332191"/>
                  <a:pt x="1820859" y="1339793"/>
                  <a:pt x="1822368" y="1345874"/>
                </a:cubicBezTo>
                <a:cubicBezTo>
                  <a:pt x="1819350" y="1348915"/>
                  <a:pt x="1816333" y="1351955"/>
                  <a:pt x="1813315" y="1354996"/>
                </a:cubicBezTo>
                <a:cubicBezTo>
                  <a:pt x="1811806" y="1356516"/>
                  <a:pt x="1810297" y="1358036"/>
                  <a:pt x="1808788" y="1358036"/>
                </a:cubicBezTo>
                <a:cubicBezTo>
                  <a:pt x="1807279" y="1359557"/>
                  <a:pt x="1805770" y="1359557"/>
                  <a:pt x="1805770" y="1359557"/>
                </a:cubicBezTo>
                <a:cubicBezTo>
                  <a:pt x="1802752" y="1362597"/>
                  <a:pt x="1798226" y="1365638"/>
                  <a:pt x="1793699" y="1370199"/>
                </a:cubicBezTo>
                <a:cubicBezTo>
                  <a:pt x="1787663" y="1376280"/>
                  <a:pt x="1780119" y="1385401"/>
                  <a:pt x="1772574" y="1391483"/>
                </a:cubicBezTo>
                <a:cubicBezTo>
                  <a:pt x="1765029" y="1399084"/>
                  <a:pt x="1757485" y="1403645"/>
                  <a:pt x="1752958" y="1403645"/>
                </a:cubicBezTo>
                <a:cubicBezTo>
                  <a:pt x="1752958" y="1403645"/>
                  <a:pt x="1752958" y="1403645"/>
                  <a:pt x="1751449" y="1403645"/>
                </a:cubicBezTo>
                <a:cubicBezTo>
                  <a:pt x="1749940" y="1403645"/>
                  <a:pt x="1746922" y="1402125"/>
                  <a:pt x="1743905" y="1399084"/>
                </a:cubicBezTo>
                <a:cubicBezTo>
                  <a:pt x="1739378" y="1393003"/>
                  <a:pt x="1736360" y="1383881"/>
                  <a:pt x="1736360" y="1374759"/>
                </a:cubicBezTo>
                <a:cubicBezTo>
                  <a:pt x="1736360" y="1368678"/>
                  <a:pt x="1737869" y="1362597"/>
                  <a:pt x="1739378" y="1356516"/>
                </a:cubicBezTo>
                <a:cubicBezTo>
                  <a:pt x="1740887" y="1353475"/>
                  <a:pt x="1740887" y="1351955"/>
                  <a:pt x="1742396" y="1350435"/>
                </a:cubicBezTo>
                <a:cubicBezTo>
                  <a:pt x="1745413" y="1342833"/>
                  <a:pt x="1749940" y="1335232"/>
                  <a:pt x="1752958" y="1332191"/>
                </a:cubicBezTo>
                <a:cubicBezTo>
                  <a:pt x="1755976" y="1330671"/>
                  <a:pt x="1760503" y="1326110"/>
                  <a:pt x="1768047" y="1316989"/>
                </a:cubicBezTo>
                <a:cubicBezTo>
                  <a:pt x="1799734" y="1286583"/>
                  <a:pt x="1876689" y="1210569"/>
                  <a:pt x="1971751" y="1129993"/>
                </a:cubicBezTo>
                <a:cubicBezTo>
                  <a:pt x="2017018" y="1091986"/>
                  <a:pt x="2066813" y="1050939"/>
                  <a:pt x="2116607" y="1015972"/>
                </a:cubicBezTo>
                <a:close/>
                <a:moveTo>
                  <a:pt x="253404" y="950617"/>
                </a:moveTo>
                <a:cubicBezTo>
                  <a:pt x="253404" y="950617"/>
                  <a:pt x="254912" y="950617"/>
                  <a:pt x="256420" y="950617"/>
                </a:cubicBezTo>
                <a:cubicBezTo>
                  <a:pt x="259437" y="959747"/>
                  <a:pt x="262454" y="968877"/>
                  <a:pt x="268487" y="979528"/>
                </a:cubicBezTo>
                <a:cubicBezTo>
                  <a:pt x="294129" y="1035830"/>
                  <a:pt x="360495" y="1151475"/>
                  <a:pt x="387645" y="1197125"/>
                </a:cubicBezTo>
                <a:cubicBezTo>
                  <a:pt x="395187" y="1212342"/>
                  <a:pt x="401220" y="1221472"/>
                  <a:pt x="402729" y="1224515"/>
                </a:cubicBezTo>
                <a:cubicBezTo>
                  <a:pt x="404237" y="1226037"/>
                  <a:pt x="407254" y="1232123"/>
                  <a:pt x="411779" y="1241253"/>
                </a:cubicBezTo>
                <a:cubicBezTo>
                  <a:pt x="419320" y="1256470"/>
                  <a:pt x="426862" y="1270165"/>
                  <a:pt x="434404" y="1282338"/>
                </a:cubicBezTo>
                <a:cubicBezTo>
                  <a:pt x="450995" y="1312771"/>
                  <a:pt x="476637" y="1356899"/>
                  <a:pt x="503787" y="1393419"/>
                </a:cubicBezTo>
                <a:cubicBezTo>
                  <a:pt x="521887" y="1420808"/>
                  <a:pt x="538478" y="1440590"/>
                  <a:pt x="553562" y="1451242"/>
                </a:cubicBezTo>
                <a:cubicBezTo>
                  <a:pt x="564120" y="1460371"/>
                  <a:pt x="574678" y="1466458"/>
                  <a:pt x="583728" y="1466458"/>
                </a:cubicBezTo>
                <a:cubicBezTo>
                  <a:pt x="606354" y="1469501"/>
                  <a:pt x="625962" y="1472545"/>
                  <a:pt x="644062" y="1474066"/>
                </a:cubicBezTo>
                <a:cubicBezTo>
                  <a:pt x="663670" y="1477110"/>
                  <a:pt x="674228" y="1478631"/>
                  <a:pt x="680262" y="1478631"/>
                </a:cubicBezTo>
                <a:cubicBezTo>
                  <a:pt x="680262" y="1478631"/>
                  <a:pt x="680262" y="1478631"/>
                  <a:pt x="681770" y="1478631"/>
                </a:cubicBezTo>
                <a:cubicBezTo>
                  <a:pt x="681770" y="1481675"/>
                  <a:pt x="681770" y="1484718"/>
                  <a:pt x="681770" y="1486240"/>
                </a:cubicBezTo>
                <a:cubicBezTo>
                  <a:pt x="681770" y="1498413"/>
                  <a:pt x="680262" y="1506021"/>
                  <a:pt x="678753" y="1512108"/>
                </a:cubicBezTo>
                <a:cubicBezTo>
                  <a:pt x="677245" y="1513629"/>
                  <a:pt x="677245" y="1513629"/>
                  <a:pt x="677245" y="1515151"/>
                </a:cubicBezTo>
                <a:cubicBezTo>
                  <a:pt x="671212" y="1512108"/>
                  <a:pt x="662162" y="1509064"/>
                  <a:pt x="651604" y="1509064"/>
                </a:cubicBezTo>
                <a:cubicBezTo>
                  <a:pt x="641045" y="1509064"/>
                  <a:pt x="627470" y="1513629"/>
                  <a:pt x="616912" y="1528846"/>
                </a:cubicBezTo>
                <a:cubicBezTo>
                  <a:pt x="606354" y="1544062"/>
                  <a:pt x="585237" y="1556236"/>
                  <a:pt x="564120" y="1562322"/>
                </a:cubicBezTo>
                <a:cubicBezTo>
                  <a:pt x="555070" y="1566887"/>
                  <a:pt x="546020" y="1568409"/>
                  <a:pt x="538478" y="1569931"/>
                </a:cubicBezTo>
                <a:cubicBezTo>
                  <a:pt x="535462" y="1571452"/>
                  <a:pt x="532445" y="1571452"/>
                  <a:pt x="530937" y="1572974"/>
                </a:cubicBezTo>
                <a:cubicBezTo>
                  <a:pt x="529428" y="1572974"/>
                  <a:pt x="527920" y="1572974"/>
                  <a:pt x="527920" y="1572974"/>
                </a:cubicBezTo>
                <a:cubicBezTo>
                  <a:pt x="524903" y="1572974"/>
                  <a:pt x="523395" y="1571452"/>
                  <a:pt x="520379" y="1569931"/>
                </a:cubicBezTo>
                <a:cubicBezTo>
                  <a:pt x="514345" y="1565366"/>
                  <a:pt x="505295" y="1557757"/>
                  <a:pt x="497753" y="1547106"/>
                </a:cubicBezTo>
                <a:cubicBezTo>
                  <a:pt x="469095" y="1507543"/>
                  <a:pt x="435912" y="1432982"/>
                  <a:pt x="407254" y="1367550"/>
                </a:cubicBezTo>
                <a:cubicBezTo>
                  <a:pt x="393679" y="1335596"/>
                  <a:pt x="383120" y="1305163"/>
                  <a:pt x="374070" y="1283859"/>
                </a:cubicBezTo>
                <a:cubicBezTo>
                  <a:pt x="369545" y="1273208"/>
                  <a:pt x="366529" y="1264078"/>
                  <a:pt x="363512" y="1257991"/>
                </a:cubicBezTo>
                <a:cubicBezTo>
                  <a:pt x="362004" y="1251905"/>
                  <a:pt x="360495" y="1248861"/>
                  <a:pt x="360495" y="1248861"/>
                </a:cubicBezTo>
                <a:cubicBezTo>
                  <a:pt x="360495" y="1248861"/>
                  <a:pt x="360495" y="1248861"/>
                  <a:pt x="360495" y="1247340"/>
                </a:cubicBezTo>
                <a:cubicBezTo>
                  <a:pt x="360495" y="1247340"/>
                  <a:pt x="337870" y="1207777"/>
                  <a:pt x="309212" y="1159084"/>
                </a:cubicBezTo>
                <a:cubicBezTo>
                  <a:pt x="304687" y="1151475"/>
                  <a:pt x="300162" y="1142345"/>
                  <a:pt x="294129" y="1133216"/>
                </a:cubicBezTo>
                <a:cubicBezTo>
                  <a:pt x="277537" y="1104304"/>
                  <a:pt x="257929" y="1072349"/>
                  <a:pt x="242845" y="1046481"/>
                </a:cubicBezTo>
                <a:cubicBezTo>
                  <a:pt x="226254" y="1020613"/>
                  <a:pt x="212679" y="1000832"/>
                  <a:pt x="205137" y="990180"/>
                </a:cubicBezTo>
                <a:cubicBezTo>
                  <a:pt x="197596" y="981050"/>
                  <a:pt x="194579" y="973442"/>
                  <a:pt x="196087" y="970398"/>
                </a:cubicBezTo>
                <a:cubicBezTo>
                  <a:pt x="196087" y="967355"/>
                  <a:pt x="196087" y="967355"/>
                  <a:pt x="197596" y="965833"/>
                </a:cubicBezTo>
                <a:cubicBezTo>
                  <a:pt x="199104" y="962790"/>
                  <a:pt x="202120" y="962790"/>
                  <a:pt x="205137" y="961269"/>
                </a:cubicBezTo>
                <a:cubicBezTo>
                  <a:pt x="206646" y="961269"/>
                  <a:pt x="208154" y="961269"/>
                  <a:pt x="209662" y="961269"/>
                </a:cubicBezTo>
                <a:cubicBezTo>
                  <a:pt x="209662" y="961269"/>
                  <a:pt x="209662" y="961269"/>
                  <a:pt x="211170" y="961269"/>
                </a:cubicBezTo>
                <a:cubicBezTo>
                  <a:pt x="211170" y="961269"/>
                  <a:pt x="211170" y="961269"/>
                  <a:pt x="212679" y="961269"/>
                </a:cubicBezTo>
                <a:cubicBezTo>
                  <a:pt x="212679" y="961269"/>
                  <a:pt x="212679" y="961269"/>
                  <a:pt x="214187" y="959747"/>
                </a:cubicBezTo>
                <a:cubicBezTo>
                  <a:pt x="224745" y="952139"/>
                  <a:pt x="239829" y="950617"/>
                  <a:pt x="253404" y="950617"/>
                </a:cubicBezTo>
                <a:close/>
                <a:moveTo>
                  <a:pt x="288438" y="898630"/>
                </a:moveTo>
                <a:cubicBezTo>
                  <a:pt x="289945" y="898630"/>
                  <a:pt x="292960" y="900152"/>
                  <a:pt x="297481" y="900152"/>
                </a:cubicBezTo>
                <a:cubicBezTo>
                  <a:pt x="306523" y="903195"/>
                  <a:pt x="318580" y="906238"/>
                  <a:pt x="332144" y="910802"/>
                </a:cubicBezTo>
                <a:cubicBezTo>
                  <a:pt x="338173" y="918410"/>
                  <a:pt x="344201" y="927540"/>
                  <a:pt x="350229" y="935148"/>
                </a:cubicBezTo>
                <a:cubicBezTo>
                  <a:pt x="416542" y="1029485"/>
                  <a:pt x="460248" y="1108606"/>
                  <a:pt x="479840" y="1170990"/>
                </a:cubicBezTo>
                <a:cubicBezTo>
                  <a:pt x="519025" y="1289672"/>
                  <a:pt x="550674" y="1335319"/>
                  <a:pt x="565745" y="1352057"/>
                </a:cubicBezTo>
                <a:cubicBezTo>
                  <a:pt x="571774" y="1356621"/>
                  <a:pt x="577802" y="1364229"/>
                  <a:pt x="585338" y="1365751"/>
                </a:cubicBezTo>
                <a:cubicBezTo>
                  <a:pt x="586845" y="1365751"/>
                  <a:pt x="586845" y="1367272"/>
                  <a:pt x="588352" y="1367272"/>
                </a:cubicBezTo>
                <a:cubicBezTo>
                  <a:pt x="589859" y="1367272"/>
                  <a:pt x="591366" y="1367272"/>
                  <a:pt x="592873" y="1367272"/>
                </a:cubicBezTo>
                <a:cubicBezTo>
                  <a:pt x="594380" y="1367272"/>
                  <a:pt x="600409" y="1368794"/>
                  <a:pt x="603423" y="1368794"/>
                </a:cubicBezTo>
                <a:cubicBezTo>
                  <a:pt x="607944" y="1370316"/>
                  <a:pt x="613973" y="1370316"/>
                  <a:pt x="620001" y="1371837"/>
                </a:cubicBezTo>
                <a:cubicBezTo>
                  <a:pt x="620001" y="1371837"/>
                  <a:pt x="620001" y="1371837"/>
                  <a:pt x="623015" y="1373359"/>
                </a:cubicBezTo>
                <a:cubicBezTo>
                  <a:pt x="629044" y="1373359"/>
                  <a:pt x="633565" y="1374880"/>
                  <a:pt x="638086" y="1376402"/>
                </a:cubicBezTo>
                <a:cubicBezTo>
                  <a:pt x="638086" y="1377923"/>
                  <a:pt x="638086" y="1377923"/>
                  <a:pt x="639593" y="1379445"/>
                </a:cubicBezTo>
                <a:cubicBezTo>
                  <a:pt x="647129" y="1397704"/>
                  <a:pt x="656171" y="1411398"/>
                  <a:pt x="662200" y="1422049"/>
                </a:cubicBezTo>
                <a:cubicBezTo>
                  <a:pt x="665214" y="1428135"/>
                  <a:pt x="668228" y="1432700"/>
                  <a:pt x="671242" y="1437264"/>
                </a:cubicBezTo>
                <a:cubicBezTo>
                  <a:pt x="674257" y="1440308"/>
                  <a:pt x="677271" y="1441829"/>
                  <a:pt x="680285" y="1443351"/>
                </a:cubicBezTo>
                <a:cubicBezTo>
                  <a:pt x="680285" y="1446394"/>
                  <a:pt x="680285" y="1447915"/>
                  <a:pt x="680285" y="1449437"/>
                </a:cubicBezTo>
                <a:cubicBezTo>
                  <a:pt x="680285" y="1450959"/>
                  <a:pt x="680285" y="1452480"/>
                  <a:pt x="680285" y="1454002"/>
                </a:cubicBezTo>
                <a:cubicBezTo>
                  <a:pt x="680285" y="1455523"/>
                  <a:pt x="680285" y="1458566"/>
                  <a:pt x="680285" y="1460088"/>
                </a:cubicBezTo>
                <a:cubicBezTo>
                  <a:pt x="675764" y="1460088"/>
                  <a:pt x="663707" y="1458566"/>
                  <a:pt x="647129" y="1455523"/>
                </a:cubicBezTo>
                <a:cubicBezTo>
                  <a:pt x="630551" y="1452480"/>
                  <a:pt x="609451" y="1449437"/>
                  <a:pt x="585338" y="1447915"/>
                </a:cubicBezTo>
                <a:cubicBezTo>
                  <a:pt x="580816" y="1446394"/>
                  <a:pt x="573281" y="1443351"/>
                  <a:pt x="565745" y="1437264"/>
                </a:cubicBezTo>
                <a:cubicBezTo>
                  <a:pt x="552181" y="1425092"/>
                  <a:pt x="535603" y="1405312"/>
                  <a:pt x="519025" y="1382488"/>
                </a:cubicBezTo>
                <a:cubicBezTo>
                  <a:pt x="494911" y="1349014"/>
                  <a:pt x="469291" y="1306410"/>
                  <a:pt x="451205" y="1272935"/>
                </a:cubicBezTo>
                <a:cubicBezTo>
                  <a:pt x="442163" y="1256198"/>
                  <a:pt x="434627" y="1242504"/>
                  <a:pt x="428599" y="1231853"/>
                </a:cubicBezTo>
                <a:cubicBezTo>
                  <a:pt x="424078" y="1221202"/>
                  <a:pt x="421063" y="1215116"/>
                  <a:pt x="421063" y="1215116"/>
                </a:cubicBezTo>
                <a:cubicBezTo>
                  <a:pt x="421063" y="1215116"/>
                  <a:pt x="413528" y="1204465"/>
                  <a:pt x="404485" y="1187728"/>
                </a:cubicBezTo>
                <a:cubicBezTo>
                  <a:pt x="374343" y="1135994"/>
                  <a:pt x="311045" y="1026442"/>
                  <a:pt x="285424" y="971665"/>
                </a:cubicBezTo>
                <a:cubicBezTo>
                  <a:pt x="277888" y="954928"/>
                  <a:pt x="273367" y="941234"/>
                  <a:pt x="271860" y="932104"/>
                </a:cubicBezTo>
                <a:cubicBezTo>
                  <a:pt x="270353" y="926018"/>
                  <a:pt x="268846" y="921453"/>
                  <a:pt x="268846" y="918410"/>
                </a:cubicBezTo>
                <a:cubicBezTo>
                  <a:pt x="268846" y="913846"/>
                  <a:pt x="270353" y="909281"/>
                  <a:pt x="271860" y="907759"/>
                </a:cubicBezTo>
                <a:cubicBezTo>
                  <a:pt x="273367" y="903195"/>
                  <a:pt x="274874" y="901673"/>
                  <a:pt x="277888" y="900152"/>
                </a:cubicBezTo>
                <a:cubicBezTo>
                  <a:pt x="280903" y="898630"/>
                  <a:pt x="285424" y="898630"/>
                  <a:pt x="288438" y="898630"/>
                </a:cubicBezTo>
                <a:close/>
                <a:moveTo>
                  <a:pt x="1164346" y="895539"/>
                </a:moveTo>
                <a:lnTo>
                  <a:pt x="1164167" y="895628"/>
                </a:lnTo>
                <a:lnTo>
                  <a:pt x="1164145" y="895565"/>
                </a:lnTo>
                <a:close/>
                <a:moveTo>
                  <a:pt x="2352422" y="891203"/>
                </a:moveTo>
                <a:cubicBezTo>
                  <a:pt x="2359953" y="891203"/>
                  <a:pt x="2367484" y="892723"/>
                  <a:pt x="2370496" y="895764"/>
                </a:cubicBezTo>
                <a:cubicBezTo>
                  <a:pt x="2375015" y="898805"/>
                  <a:pt x="2378027" y="904887"/>
                  <a:pt x="2378027" y="914010"/>
                </a:cubicBezTo>
                <a:cubicBezTo>
                  <a:pt x="2378027" y="915530"/>
                  <a:pt x="2378027" y="917051"/>
                  <a:pt x="2378027" y="918571"/>
                </a:cubicBezTo>
                <a:cubicBezTo>
                  <a:pt x="2378027" y="955063"/>
                  <a:pt x="2365978" y="990033"/>
                  <a:pt x="2341879" y="1021963"/>
                </a:cubicBezTo>
                <a:cubicBezTo>
                  <a:pt x="2319287" y="1053893"/>
                  <a:pt x="2284646" y="1084302"/>
                  <a:pt x="2239462" y="1110150"/>
                </a:cubicBezTo>
                <a:cubicBezTo>
                  <a:pt x="2192771" y="1137518"/>
                  <a:pt x="2137044" y="1172489"/>
                  <a:pt x="2088847" y="1204419"/>
                </a:cubicBezTo>
                <a:cubicBezTo>
                  <a:pt x="2087341" y="1205939"/>
                  <a:pt x="2084329" y="1207460"/>
                  <a:pt x="2082823" y="1208980"/>
                </a:cubicBezTo>
                <a:cubicBezTo>
                  <a:pt x="2067761" y="1218103"/>
                  <a:pt x="2054206" y="1227226"/>
                  <a:pt x="2040651" y="1236349"/>
                </a:cubicBezTo>
                <a:cubicBezTo>
                  <a:pt x="2019565" y="1245472"/>
                  <a:pt x="1999985" y="1256115"/>
                  <a:pt x="1980405" y="1263717"/>
                </a:cubicBezTo>
                <a:cubicBezTo>
                  <a:pt x="1960825" y="1274360"/>
                  <a:pt x="1942752" y="1283483"/>
                  <a:pt x="1927690" y="1291086"/>
                </a:cubicBezTo>
                <a:cubicBezTo>
                  <a:pt x="1912629" y="1300208"/>
                  <a:pt x="1900580" y="1306290"/>
                  <a:pt x="1893049" y="1313893"/>
                </a:cubicBezTo>
                <a:cubicBezTo>
                  <a:pt x="1882506" y="1321495"/>
                  <a:pt x="1871963" y="1332138"/>
                  <a:pt x="1861420" y="1341261"/>
                </a:cubicBezTo>
                <a:cubicBezTo>
                  <a:pt x="1858408" y="1341261"/>
                  <a:pt x="1856902" y="1341261"/>
                  <a:pt x="1853889" y="1341261"/>
                </a:cubicBezTo>
                <a:cubicBezTo>
                  <a:pt x="1852383" y="1341261"/>
                  <a:pt x="1852383" y="1341261"/>
                  <a:pt x="1850877" y="1341261"/>
                </a:cubicBezTo>
                <a:cubicBezTo>
                  <a:pt x="1849371" y="1341261"/>
                  <a:pt x="1847865" y="1341261"/>
                  <a:pt x="1847865" y="1341261"/>
                </a:cubicBezTo>
                <a:cubicBezTo>
                  <a:pt x="1844852" y="1341261"/>
                  <a:pt x="1841840" y="1341261"/>
                  <a:pt x="1840334" y="1339740"/>
                </a:cubicBezTo>
                <a:cubicBezTo>
                  <a:pt x="1873469" y="1304770"/>
                  <a:pt x="1923172" y="1242431"/>
                  <a:pt x="1953295" y="1202898"/>
                </a:cubicBezTo>
                <a:cubicBezTo>
                  <a:pt x="1962332" y="1189214"/>
                  <a:pt x="1984924" y="1166407"/>
                  <a:pt x="2012034" y="1139039"/>
                </a:cubicBezTo>
                <a:cubicBezTo>
                  <a:pt x="2052700" y="1099507"/>
                  <a:pt x="2105415" y="1050852"/>
                  <a:pt x="2147587" y="1012840"/>
                </a:cubicBezTo>
                <a:cubicBezTo>
                  <a:pt x="2165661" y="997636"/>
                  <a:pt x="2180722" y="982431"/>
                  <a:pt x="2192771" y="971788"/>
                </a:cubicBezTo>
                <a:cubicBezTo>
                  <a:pt x="2195784" y="968747"/>
                  <a:pt x="2198796" y="967226"/>
                  <a:pt x="2200302" y="964185"/>
                </a:cubicBezTo>
                <a:cubicBezTo>
                  <a:pt x="2213857" y="953542"/>
                  <a:pt x="2221388" y="945940"/>
                  <a:pt x="2222894" y="945940"/>
                </a:cubicBezTo>
                <a:cubicBezTo>
                  <a:pt x="2222894" y="945940"/>
                  <a:pt x="2224400" y="944419"/>
                  <a:pt x="2225906" y="944419"/>
                </a:cubicBezTo>
                <a:cubicBezTo>
                  <a:pt x="2228919" y="941378"/>
                  <a:pt x="2236449" y="936817"/>
                  <a:pt x="2245486" y="932256"/>
                </a:cubicBezTo>
                <a:cubicBezTo>
                  <a:pt x="2256029" y="926174"/>
                  <a:pt x="2268078" y="918571"/>
                  <a:pt x="2280128" y="912489"/>
                </a:cubicBezTo>
                <a:cubicBezTo>
                  <a:pt x="2305732" y="900326"/>
                  <a:pt x="2332843" y="891203"/>
                  <a:pt x="2352422" y="891203"/>
                </a:cubicBezTo>
                <a:close/>
                <a:moveTo>
                  <a:pt x="1235491" y="883776"/>
                </a:moveTo>
                <a:cubicBezTo>
                  <a:pt x="1233982" y="894411"/>
                  <a:pt x="1232472" y="906566"/>
                  <a:pt x="1230963" y="921759"/>
                </a:cubicBezTo>
                <a:cubicBezTo>
                  <a:pt x="1226435" y="968858"/>
                  <a:pt x="1221907" y="1017476"/>
                  <a:pt x="1217379" y="1063055"/>
                </a:cubicBezTo>
                <a:cubicBezTo>
                  <a:pt x="1214360" y="1105596"/>
                  <a:pt x="1211341" y="1145098"/>
                  <a:pt x="1208323" y="1183082"/>
                </a:cubicBezTo>
                <a:cubicBezTo>
                  <a:pt x="1208323" y="1183082"/>
                  <a:pt x="1208323" y="1183082"/>
                  <a:pt x="1249075" y="898969"/>
                </a:cubicBezTo>
                <a:cubicBezTo>
                  <a:pt x="1253603" y="906566"/>
                  <a:pt x="1259640" y="909604"/>
                  <a:pt x="1264168" y="912643"/>
                </a:cubicBezTo>
                <a:cubicBezTo>
                  <a:pt x="1267187" y="912643"/>
                  <a:pt x="1270206" y="914162"/>
                  <a:pt x="1273225" y="915682"/>
                </a:cubicBezTo>
                <a:cubicBezTo>
                  <a:pt x="1277753" y="917201"/>
                  <a:pt x="1280771" y="920240"/>
                  <a:pt x="1285299" y="921759"/>
                </a:cubicBezTo>
                <a:cubicBezTo>
                  <a:pt x="1285299" y="921759"/>
                  <a:pt x="1285299" y="921759"/>
                  <a:pt x="1221907" y="1356284"/>
                </a:cubicBezTo>
                <a:cubicBezTo>
                  <a:pt x="1221907" y="1356284"/>
                  <a:pt x="1221907" y="1356284"/>
                  <a:pt x="1215869" y="1435288"/>
                </a:cubicBezTo>
                <a:cubicBezTo>
                  <a:pt x="1226435" y="1400344"/>
                  <a:pt x="1233982" y="1369957"/>
                  <a:pt x="1240019" y="1344129"/>
                </a:cubicBezTo>
                <a:cubicBezTo>
                  <a:pt x="1256622" y="1274241"/>
                  <a:pt x="1285299" y="1163330"/>
                  <a:pt x="1307940" y="1082807"/>
                </a:cubicBezTo>
                <a:cubicBezTo>
                  <a:pt x="1320014" y="1037227"/>
                  <a:pt x="1332089" y="996206"/>
                  <a:pt x="1339636" y="970377"/>
                </a:cubicBezTo>
                <a:cubicBezTo>
                  <a:pt x="1341145" y="962781"/>
                  <a:pt x="1342655" y="956703"/>
                  <a:pt x="1344164" y="950626"/>
                </a:cubicBezTo>
                <a:cubicBezTo>
                  <a:pt x="1348692" y="955184"/>
                  <a:pt x="1351711" y="958222"/>
                  <a:pt x="1354729" y="959742"/>
                </a:cubicBezTo>
                <a:cubicBezTo>
                  <a:pt x="1357748" y="962781"/>
                  <a:pt x="1362276" y="964300"/>
                  <a:pt x="1365295" y="965819"/>
                </a:cubicBezTo>
                <a:cubicBezTo>
                  <a:pt x="1368313" y="970377"/>
                  <a:pt x="1372842" y="976454"/>
                  <a:pt x="1377370" y="981012"/>
                </a:cubicBezTo>
                <a:cubicBezTo>
                  <a:pt x="1368313" y="1014437"/>
                  <a:pt x="1353220" y="1066094"/>
                  <a:pt x="1338127" y="1119270"/>
                </a:cubicBezTo>
                <a:cubicBezTo>
                  <a:pt x="1307940" y="1233219"/>
                  <a:pt x="1289827" y="1297030"/>
                  <a:pt x="1283790" y="1315262"/>
                </a:cubicBezTo>
                <a:cubicBezTo>
                  <a:pt x="1283790" y="1315262"/>
                  <a:pt x="1283790" y="1315262"/>
                  <a:pt x="1282281" y="1321339"/>
                </a:cubicBezTo>
                <a:cubicBezTo>
                  <a:pt x="1282281" y="1321339"/>
                  <a:pt x="1282281" y="1321339"/>
                  <a:pt x="1280771" y="1321339"/>
                </a:cubicBezTo>
                <a:cubicBezTo>
                  <a:pt x="1280771" y="1322859"/>
                  <a:pt x="1280771" y="1324378"/>
                  <a:pt x="1280771" y="1324378"/>
                </a:cubicBezTo>
                <a:cubicBezTo>
                  <a:pt x="1280771" y="1324378"/>
                  <a:pt x="1280771" y="1324378"/>
                  <a:pt x="1279262" y="1328936"/>
                </a:cubicBezTo>
                <a:cubicBezTo>
                  <a:pt x="1279262" y="1331974"/>
                  <a:pt x="1277753" y="1335013"/>
                  <a:pt x="1276243" y="1339571"/>
                </a:cubicBezTo>
                <a:cubicBezTo>
                  <a:pt x="1273225" y="1350206"/>
                  <a:pt x="1270206" y="1366919"/>
                  <a:pt x="1265678" y="1385151"/>
                </a:cubicBezTo>
                <a:cubicBezTo>
                  <a:pt x="1265678" y="1385151"/>
                  <a:pt x="1265678" y="1385151"/>
                  <a:pt x="1264168" y="1389709"/>
                </a:cubicBezTo>
                <a:cubicBezTo>
                  <a:pt x="1253603" y="1430730"/>
                  <a:pt x="1240019" y="1486945"/>
                  <a:pt x="1224925" y="1544679"/>
                </a:cubicBezTo>
                <a:cubicBezTo>
                  <a:pt x="1224925" y="1549237"/>
                  <a:pt x="1223416" y="1553795"/>
                  <a:pt x="1221907" y="1559872"/>
                </a:cubicBezTo>
                <a:cubicBezTo>
                  <a:pt x="1237000" y="1515812"/>
                  <a:pt x="1262659" y="1444404"/>
                  <a:pt x="1288318" y="1371477"/>
                </a:cubicBezTo>
                <a:cubicBezTo>
                  <a:pt x="1327561" y="1259047"/>
                  <a:pt x="1371332" y="1135983"/>
                  <a:pt x="1377370" y="1119270"/>
                </a:cubicBezTo>
                <a:cubicBezTo>
                  <a:pt x="1384916" y="1093442"/>
                  <a:pt x="1407557" y="1029630"/>
                  <a:pt x="1416613" y="1000763"/>
                </a:cubicBezTo>
                <a:cubicBezTo>
                  <a:pt x="1425669" y="1003802"/>
                  <a:pt x="1436234" y="1006841"/>
                  <a:pt x="1445290" y="1009879"/>
                </a:cubicBezTo>
                <a:cubicBezTo>
                  <a:pt x="1446800" y="1009879"/>
                  <a:pt x="1452837" y="1012918"/>
                  <a:pt x="1454346" y="1014437"/>
                </a:cubicBezTo>
                <a:cubicBezTo>
                  <a:pt x="1454346" y="1014437"/>
                  <a:pt x="1455856" y="1014437"/>
                  <a:pt x="1455856" y="1015957"/>
                </a:cubicBezTo>
                <a:cubicBezTo>
                  <a:pt x="1455856" y="1015957"/>
                  <a:pt x="1455856" y="1015957"/>
                  <a:pt x="1359257" y="1266644"/>
                </a:cubicBezTo>
                <a:cubicBezTo>
                  <a:pt x="1357748" y="1268163"/>
                  <a:pt x="1356239" y="1272721"/>
                  <a:pt x="1354729" y="1278798"/>
                </a:cubicBezTo>
                <a:cubicBezTo>
                  <a:pt x="1354729" y="1278798"/>
                  <a:pt x="1354729" y="1278798"/>
                  <a:pt x="1345673" y="1304627"/>
                </a:cubicBezTo>
                <a:cubicBezTo>
                  <a:pt x="1342655" y="1318301"/>
                  <a:pt x="1336617" y="1335013"/>
                  <a:pt x="1330580" y="1351726"/>
                </a:cubicBezTo>
                <a:cubicBezTo>
                  <a:pt x="1330580" y="1351726"/>
                  <a:pt x="1330580" y="1351726"/>
                  <a:pt x="1318505" y="1389709"/>
                </a:cubicBezTo>
                <a:cubicBezTo>
                  <a:pt x="1307940" y="1421614"/>
                  <a:pt x="1297374" y="1455039"/>
                  <a:pt x="1289827" y="1477829"/>
                </a:cubicBezTo>
                <a:cubicBezTo>
                  <a:pt x="1282281" y="1500619"/>
                  <a:pt x="1276243" y="1517331"/>
                  <a:pt x="1276243" y="1517331"/>
                </a:cubicBezTo>
                <a:cubicBezTo>
                  <a:pt x="1276243" y="1518851"/>
                  <a:pt x="1273225" y="1531005"/>
                  <a:pt x="1268697" y="1550756"/>
                </a:cubicBezTo>
                <a:cubicBezTo>
                  <a:pt x="1262659" y="1568988"/>
                  <a:pt x="1256622" y="1591778"/>
                  <a:pt x="1250584" y="1616087"/>
                </a:cubicBezTo>
                <a:cubicBezTo>
                  <a:pt x="1250584" y="1616087"/>
                  <a:pt x="1250584" y="1616087"/>
                  <a:pt x="1243038" y="1644954"/>
                </a:cubicBezTo>
                <a:cubicBezTo>
                  <a:pt x="1233982" y="1682937"/>
                  <a:pt x="1224925" y="1716362"/>
                  <a:pt x="1223416" y="1722439"/>
                </a:cubicBezTo>
                <a:cubicBezTo>
                  <a:pt x="1223416" y="1722439"/>
                  <a:pt x="1223416" y="1725478"/>
                  <a:pt x="1221907" y="1728516"/>
                </a:cubicBezTo>
                <a:cubicBezTo>
                  <a:pt x="1238510" y="1684456"/>
                  <a:pt x="1252094" y="1638876"/>
                  <a:pt x="1265678" y="1593297"/>
                </a:cubicBezTo>
                <a:cubicBezTo>
                  <a:pt x="1265678" y="1593297"/>
                  <a:pt x="1265678" y="1593297"/>
                  <a:pt x="1265678" y="1590258"/>
                </a:cubicBezTo>
                <a:cubicBezTo>
                  <a:pt x="1265678" y="1590258"/>
                  <a:pt x="1265678" y="1590258"/>
                  <a:pt x="1267187" y="1590258"/>
                </a:cubicBezTo>
                <a:cubicBezTo>
                  <a:pt x="1271715" y="1578104"/>
                  <a:pt x="1288318" y="1532524"/>
                  <a:pt x="1354729" y="1354764"/>
                </a:cubicBezTo>
                <a:cubicBezTo>
                  <a:pt x="1396991" y="1242335"/>
                  <a:pt x="1451328" y="1101038"/>
                  <a:pt x="1467930" y="1064575"/>
                </a:cubicBezTo>
                <a:cubicBezTo>
                  <a:pt x="1467930" y="1064575"/>
                  <a:pt x="1467930" y="1064575"/>
                  <a:pt x="1467930" y="1063055"/>
                </a:cubicBezTo>
                <a:cubicBezTo>
                  <a:pt x="1469440" y="1058497"/>
                  <a:pt x="1470949" y="1055459"/>
                  <a:pt x="1472459" y="1053939"/>
                </a:cubicBezTo>
                <a:cubicBezTo>
                  <a:pt x="1475477" y="1047862"/>
                  <a:pt x="1478496" y="1037227"/>
                  <a:pt x="1480005" y="1025072"/>
                </a:cubicBezTo>
                <a:cubicBezTo>
                  <a:pt x="1481515" y="1025072"/>
                  <a:pt x="1483024" y="1025072"/>
                  <a:pt x="1484533" y="1025072"/>
                </a:cubicBezTo>
                <a:cubicBezTo>
                  <a:pt x="1484533" y="1025072"/>
                  <a:pt x="1484533" y="1025072"/>
                  <a:pt x="1486043" y="1025072"/>
                </a:cubicBezTo>
                <a:cubicBezTo>
                  <a:pt x="1486043" y="1025072"/>
                  <a:pt x="1486043" y="1025072"/>
                  <a:pt x="1487552" y="1025072"/>
                </a:cubicBezTo>
                <a:cubicBezTo>
                  <a:pt x="1489061" y="1028111"/>
                  <a:pt x="1490571" y="1031150"/>
                  <a:pt x="1493589" y="1032669"/>
                </a:cubicBezTo>
                <a:cubicBezTo>
                  <a:pt x="1498117" y="1035708"/>
                  <a:pt x="1501136" y="1037227"/>
                  <a:pt x="1504155" y="1038746"/>
                </a:cubicBezTo>
                <a:cubicBezTo>
                  <a:pt x="1504155" y="1038746"/>
                  <a:pt x="1505664" y="1038746"/>
                  <a:pt x="1505664" y="1040266"/>
                </a:cubicBezTo>
                <a:cubicBezTo>
                  <a:pt x="1505664" y="1040266"/>
                  <a:pt x="1505664" y="1040266"/>
                  <a:pt x="1507174" y="1040266"/>
                </a:cubicBezTo>
                <a:cubicBezTo>
                  <a:pt x="1508683" y="1043304"/>
                  <a:pt x="1511702" y="1046343"/>
                  <a:pt x="1516230" y="1050901"/>
                </a:cubicBezTo>
                <a:cubicBezTo>
                  <a:pt x="1516230" y="1050901"/>
                  <a:pt x="1516230" y="1050901"/>
                  <a:pt x="1495099" y="1116231"/>
                </a:cubicBezTo>
                <a:cubicBezTo>
                  <a:pt x="1495099" y="1116231"/>
                  <a:pt x="1495099" y="1116231"/>
                  <a:pt x="1493589" y="1117751"/>
                </a:cubicBezTo>
                <a:cubicBezTo>
                  <a:pt x="1480005" y="1151176"/>
                  <a:pt x="1390954" y="1371477"/>
                  <a:pt x="1390954" y="1374515"/>
                </a:cubicBezTo>
                <a:cubicBezTo>
                  <a:pt x="1386426" y="1382112"/>
                  <a:pt x="1368313" y="1430730"/>
                  <a:pt x="1350201" y="1479348"/>
                </a:cubicBezTo>
                <a:cubicBezTo>
                  <a:pt x="1329070" y="1537082"/>
                  <a:pt x="1313977" y="1579623"/>
                  <a:pt x="1310958" y="1591778"/>
                </a:cubicBezTo>
                <a:cubicBezTo>
                  <a:pt x="1306430" y="1602413"/>
                  <a:pt x="1286809" y="1663186"/>
                  <a:pt x="1262659" y="1733074"/>
                </a:cubicBezTo>
                <a:cubicBezTo>
                  <a:pt x="1262659" y="1733074"/>
                  <a:pt x="1262659" y="1733074"/>
                  <a:pt x="1253603" y="1758902"/>
                </a:cubicBezTo>
                <a:cubicBezTo>
                  <a:pt x="1233982" y="1818156"/>
                  <a:pt x="1211341" y="1883486"/>
                  <a:pt x="1200776" y="1918431"/>
                </a:cubicBezTo>
                <a:cubicBezTo>
                  <a:pt x="1243038" y="1836388"/>
                  <a:pt x="1283790" y="1740671"/>
                  <a:pt x="1323033" y="1632799"/>
                </a:cubicBezTo>
                <a:cubicBezTo>
                  <a:pt x="1323033" y="1632799"/>
                  <a:pt x="1323033" y="1632799"/>
                  <a:pt x="1547926" y="1078249"/>
                </a:cubicBezTo>
                <a:cubicBezTo>
                  <a:pt x="1549435" y="1079768"/>
                  <a:pt x="1550945" y="1081287"/>
                  <a:pt x="1550945" y="1081287"/>
                </a:cubicBezTo>
                <a:cubicBezTo>
                  <a:pt x="1552454" y="1082807"/>
                  <a:pt x="1553963" y="1082807"/>
                  <a:pt x="1555473" y="1084326"/>
                </a:cubicBezTo>
                <a:cubicBezTo>
                  <a:pt x="1555473" y="1084326"/>
                  <a:pt x="1555473" y="1084326"/>
                  <a:pt x="1556982" y="1085845"/>
                </a:cubicBezTo>
                <a:cubicBezTo>
                  <a:pt x="1560001" y="1085845"/>
                  <a:pt x="1563019" y="1087365"/>
                  <a:pt x="1566038" y="1088884"/>
                </a:cubicBezTo>
                <a:cubicBezTo>
                  <a:pt x="1569057" y="1090403"/>
                  <a:pt x="1573585" y="1090403"/>
                  <a:pt x="1576603" y="1091922"/>
                </a:cubicBezTo>
                <a:cubicBezTo>
                  <a:pt x="1576603" y="1091922"/>
                  <a:pt x="1576603" y="1091922"/>
                  <a:pt x="1461893" y="1374515"/>
                </a:cubicBezTo>
                <a:cubicBezTo>
                  <a:pt x="1460384" y="1377554"/>
                  <a:pt x="1454346" y="1394267"/>
                  <a:pt x="1445290" y="1420095"/>
                </a:cubicBezTo>
                <a:cubicBezTo>
                  <a:pt x="1434725" y="1447443"/>
                  <a:pt x="1421141" y="1483906"/>
                  <a:pt x="1407557" y="1521889"/>
                </a:cubicBezTo>
                <a:cubicBezTo>
                  <a:pt x="1383407" y="1587220"/>
                  <a:pt x="1351711" y="1675340"/>
                  <a:pt x="1347183" y="1689014"/>
                </a:cubicBezTo>
                <a:cubicBezTo>
                  <a:pt x="1344164" y="1701169"/>
                  <a:pt x="1312468" y="1787769"/>
                  <a:pt x="1280771" y="1880448"/>
                </a:cubicBezTo>
                <a:cubicBezTo>
                  <a:pt x="1289827" y="1862216"/>
                  <a:pt x="1298883" y="1843984"/>
                  <a:pt x="1307940" y="1824233"/>
                </a:cubicBezTo>
                <a:cubicBezTo>
                  <a:pt x="1307940" y="1824233"/>
                  <a:pt x="1307940" y="1824233"/>
                  <a:pt x="1496608" y="1388189"/>
                </a:cubicBezTo>
                <a:cubicBezTo>
                  <a:pt x="1507174" y="1359322"/>
                  <a:pt x="1630940" y="1104077"/>
                  <a:pt x="1639996" y="1085845"/>
                </a:cubicBezTo>
                <a:cubicBezTo>
                  <a:pt x="1643015" y="1079768"/>
                  <a:pt x="1646034" y="1075210"/>
                  <a:pt x="1647543" y="1072171"/>
                </a:cubicBezTo>
                <a:cubicBezTo>
                  <a:pt x="1649052" y="1073691"/>
                  <a:pt x="1652071" y="1076729"/>
                  <a:pt x="1653580" y="1078249"/>
                </a:cubicBezTo>
                <a:cubicBezTo>
                  <a:pt x="1646034" y="1098000"/>
                  <a:pt x="1641505" y="1116231"/>
                  <a:pt x="1641505" y="1131425"/>
                </a:cubicBezTo>
                <a:cubicBezTo>
                  <a:pt x="1641505" y="1140541"/>
                  <a:pt x="1643015" y="1148137"/>
                  <a:pt x="1646034" y="1154214"/>
                </a:cubicBezTo>
                <a:cubicBezTo>
                  <a:pt x="1624903" y="1192197"/>
                  <a:pt x="1606790" y="1228661"/>
                  <a:pt x="1591697" y="1262086"/>
                </a:cubicBezTo>
                <a:cubicBezTo>
                  <a:pt x="1556982" y="1338052"/>
                  <a:pt x="1493589" y="1482387"/>
                  <a:pt x="1467930" y="1541640"/>
                </a:cubicBezTo>
                <a:cubicBezTo>
                  <a:pt x="1458874" y="1562911"/>
                  <a:pt x="1452837" y="1576584"/>
                  <a:pt x="1452837" y="1576584"/>
                </a:cubicBezTo>
                <a:cubicBezTo>
                  <a:pt x="1452837" y="1576584"/>
                  <a:pt x="1452837" y="1576584"/>
                  <a:pt x="1452837" y="1578104"/>
                </a:cubicBezTo>
                <a:cubicBezTo>
                  <a:pt x="1443781" y="1600894"/>
                  <a:pt x="1383407" y="1749787"/>
                  <a:pt x="1348692" y="1836388"/>
                </a:cubicBezTo>
                <a:cubicBezTo>
                  <a:pt x="1332089" y="1874371"/>
                  <a:pt x="1326052" y="1891083"/>
                  <a:pt x="1323033" y="1897160"/>
                </a:cubicBezTo>
                <a:cubicBezTo>
                  <a:pt x="1321524" y="1898680"/>
                  <a:pt x="1318505" y="1906276"/>
                  <a:pt x="1306430" y="1935143"/>
                </a:cubicBezTo>
                <a:lnTo>
                  <a:pt x="1279639" y="2007058"/>
                </a:lnTo>
                <a:lnTo>
                  <a:pt x="1277753" y="2009590"/>
                </a:lnTo>
                <a:cubicBezTo>
                  <a:pt x="1279262" y="2009590"/>
                  <a:pt x="1279262" y="2008070"/>
                  <a:pt x="1279262" y="2008070"/>
                </a:cubicBezTo>
                <a:lnTo>
                  <a:pt x="1279639" y="2007058"/>
                </a:lnTo>
                <a:lnTo>
                  <a:pt x="1282281" y="2003512"/>
                </a:lnTo>
                <a:cubicBezTo>
                  <a:pt x="1282281" y="2003512"/>
                  <a:pt x="1282281" y="2003512"/>
                  <a:pt x="1291337" y="1982242"/>
                </a:cubicBezTo>
                <a:cubicBezTo>
                  <a:pt x="1307940" y="1950336"/>
                  <a:pt x="1327561" y="1907795"/>
                  <a:pt x="1350201" y="1863735"/>
                </a:cubicBezTo>
                <a:cubicBezTo>
                  <a:pt x="1381898" y="1796885"/>
                  <a:pt x="1437743" y="1681417"/>
                  <a:pt x="1452837" y="1649512"/>
                </a:cubicBezTo>
                <a:cubicBezTo>
                  <a:pt x="1454346" y="1644954"/>
                  <a:pt x="1505664" y="1540121"/>
                  <a:pt x="1563019" y="1424653"/>
                </a:cubicBezTo>
                <a:cubicBezTo>
                  <a:pt x="1621884" y="1307666"/>
                  <a:pt x="1665655" y="1230180"/>
                  <a:pt x="1692823" y="1190678"/>
                </a:cubicBezTo>
                <a:cubicBezTo>
                  <a:pt x="1695842" y="1192197"/>
                  <a:pt x="1698861" y="1193717"/>
                  <a:pt x="1700370" y="1195236"/>
                </a:cubicBezTo>
                <a:cubicBezTo>
                  <a:pt x="1704898" y="1196755"/>
                  <a:pt x="1707917" y="1198275"/>
                  <a:pt x="1710935" y="1199794"/>
                </a:cubicBezTo>
                <a:cubicBezTo>
                  <a:pt x="1710935" y="1201313"/>
                  <a:pt x="1710935" y="1202833"/>
                  <a:pt x="1710935" y="1204352"/>
                </a:cubicBezTo>
                <a:cubicBezTo>
                  <a:pt x="1712445" y="1207391"/>
                  <a:pt x="1712445" y="1213468"/>
                  <a:pt x="1713954" y="1221064"/>
                </a:cubicBezTo>
                <a:cubicBezTo>
                  <a:pt x="1713954" y="1221064"/>
                  <a:pt x="1713954" y="1222584"/>
                  <a:pt x="1713954" y="1224103"/>
                </a:cubicBezTo>
                <a:cubicBezTo>
                  <a:pt x="1710935" y="1230180"/>
                  <a:pt x="1707917" y="1236257"/>
                  <a:pt x="1703389" y="1243854"/>
                </a:cubicBezTo>
                <a:cubicBezTo>
                  <a:pt x="1703389" y="1243854"/>
                  <a:pt x="1703389" y="1243854"/>
                  <a:pt x="1700370" y="1248412"/>
                </a:cubicBezTo>
                <a:cubicBezTo>
                  <a:pt x="1686786" y="1271202"/>
                  <a:pt x="1667164" y="1303108"/>
                  <a:pt x="1647543" y="1338052"/>
                </a:cubicBezTo>
                <a:cubicBezTo>
                  <a:pt x="1596225" y="1427691"/>
                  <a:pt x="1563019" y="1489984"/>
                  <a:pt x="1552454" y="1518851"/>
                </a:cubicBezTo>
                <a:cubicBezTo>
                  <a:pt x="1538870" y="1555314"/>
                  <a:pt x="1495099" y="1649512"/>
                  <a:pt x="1454346" y="1737632"/>
                </a:cubicBezTo>
                <a:cubicBezTo>
                  <a:pt x="1446800" y="1752825"/>
                  <a:pt x="1439253" y="1768018"/>
                  <a:pt x="1433215" y="1783212"/>
                </a:cubicBezTo>
                <a:cubicBezTo>
                  <a:pt x="1398500" y="1856139"/>
                  <a:pt x="1369823" y="1918431"/>
                  <a:pt x="1360767" y="1939701"/>
                </a:cubicBezTo>
                <a:cubicBezTo>
                  <a:pt x="1359257" y="1941220"/>
                  <a:pt x="1357748" y="1944259"/>
                  <a:pt x="1357748" y="1947298"/>
                </a:cubicBezTo>
                <a:cubicBezTo>
                  <a:pt x="1369823" y="1926027"/>
                  <a:pt x="1381898" y="1903238"/>
                  <a:pt x="1395482" y="1880448"/>
                </a:cubicBezTo>
                <a:cubicBezTo>
                  <a:pt x="1437743" y="1804482"/>
                  <a:pt x="1492080" y="1707246"/>
                  <a:pt x="1505664" y="1681417"/>
                </a:cubicBezTo>
                <a:cubicBezTo>
                  <a:pt x="1507174" y="1676859"/>
                  <a:pt x="1508683" y="1675340"/>
                  <a:pt x="1508683" y="1675340"/>
                </a:cubicBezTo>
                <a:cubicBezTo>
                  <a:pt x="1510192" y="1672301"/>
                  <a:pt x="1511702" y="1669263"/>
                  <a:pt x="1514720" y="1661666"/>
                </a:cubicBezTo>
                <a:cubicBezTo>
                  <a:pt x="1517739" y="1655589"/>
                  <a:pt x="1522267" y="1647992"/>
                  <a:pt x="1528304" y="1638876"/>
                </a:cubicBezTo>
                <a:cubicBezTo>
                  <a:pt x="1541889" y="1617606"/>
                  <a:pt x="1556982" y="1593297"/>
                  <a:pt x="1572075" y="1568988"/>
                </a:cubicBezTo>
                <a:cubicBezTo>
                  <a:pt x="1612828" y="1503657"/>
                  <a:pt x="1652071" y="1442885"/>
                  <a:pt x="1682258" y="1401863"/>
                </a:cubicBezTo>
                <a:cubicBezTo>
                  <a:pt x="1698861" y="1379073"/>
                  <a:pt x="1710935" y="1360841"/>
                  <a:pt x="1719992" y="1350206"/>
                </a:cubicBezTo>
                <a:cubicBezTo>
                  <a:pt x="1718482" y="1357803"/>
                  <a:pt x="1716973" y="1366919"/>
                  <a:pt x="1716973" y="1374515"/>
                </a:cubicBezTo>
                <a:cubicBezTo>
                  <a:pt x="1716973" y="1388189"/>
                  <a:pt x="1719992" y="1398825"/>
                  <a:pt x="1726029" y="1407940"/>
                </a:cubicBezTo>
                <a:cubicBezTo>
                  <a:pt x="1721501" y="1414018"/>
                  <a:pt x="1718482" y="1420095"/>
                  <a:pt x="1713954" y="1424653"/>
                </a:cubicBezTo>
                <a:cubicBezTo>
                  <a:pt x="1679239" y="1470232"/>
                  <a:pt x="1656599" y="1502138"/>
                  <a:pt x="1646034" y="1520370"/>
                </a:cubicBezTo>
                <a:cubicBezTo>
                  <a:pt x="1618865" y="1565949"/>
                  <a:pt x="1528304" y="1723958"/>
                  <a:pt x="1513211" y="1755864"/>
                </a:cubicBezTo>
                <a:cubicBezTo>
                  <a:pt x="1505664" y="1771057"/>
                  <a:pt x="1478496" y="1819675"/>
                  <a:pt x="1451328" y="1869813"/>
                </a:cubicBezTo>
                <a:cubicBezTo>
                  <a:pt x="1451328" y="1869813"/>
                  <a:pt x="1451328" y="1869813"/>
                  <a:pt x="1442272" y="1888044"/>
                </a:cubicBezTo>
                <a:cubicBezTo>
                  <a:pt x="1421141" y="1926027"/>
                  <a:pt x="1406047" y="1954894"/>
                  <a:pt x="1393972" y="1976165"/>
                </a:cubicBezTo>
                <a:cubicBezTo>
                  <a:pt x="1443781" y="1892602"/>
                  <a:pt x="1498117" y="1798405"/>
                  <a:pt x="1505664" y="1786250"/>
                </a:cubicBezTo>
                <a:cubicBezTo>
                  <a:pt x="1520758" y="1761941"/>
                  <a:pt x="1668674" y="1534044"/>
                  <a:pt x="1732066" y="1468713"/>
                </a:cubicBezTo>
                <a:cubicBezTo>
                  <a:pt x="1738104" y="1462636"/>
                  <a:pt x="1742632" y="1458078"/>
                  <a:pt x="1745650" y="1455039"/>
                </a:cubicBezTo>
                <a:cubicBezTo>
                  <a:pt x="1745650" y="1456558"/>
                  <a:pt x="1745650" y="1458078"/>
                  <a:pt x="1745650" y="1458078"/>
                </a:cubicBezTo>
                <a:cubicBezTo>
                  <a:pt x="1745650" y="1462636"/>
                  <a:pt x="1744141" y="1470232"/>
                  <a:pt x="1744141" y="1476310"/>
                </a:cubicBezTo>
                <a:cubicBezTo>
                  <a:pt x="1744141" y="1476310"/>
                  <a:pt x="1744141" y="1476310"/>
                  <a:pt x="1742632" y="1480868"/>
                </a:cubicBezTo>
                <a:cubicBezTo>
                  <a:pt x="1742632" y="1491503"/>
                  <a:pt x="1741122" y="1503657"/>
                  <a:pt x="1741122" y="1512773"/>
                </a:cubicBezTo>
                <a:cubicBezTo>
                  <a:pt x="1741122" y="1514293"/>
                  <a:pt x="1741122" y="1515812"/>
                  <a:pt x="1741122" y="1517331"/>
                </a:cubicBezTo>
                <a:cubicBezTo>
                  <a:pt x="1727538" y="1532524"/>
                  <a:pt x="1713954" y="1547717"/>
                  <a:pt x="1700370" y="1564430"/>
                </a:cubicBezTo>
                <a:cubicBezTo>
                  <a:pt x="1664146" y="1608490"/>
                  <a:pt x="1614337" y="1673821"/>
                  <a:pt x="1569057" y="1752825"/>
                </a:cubicBezTo>
                <a:cubicBezTo>
                  <a:pt x="1614337" y="1687495"/>
                  <a:pt x="1665655" y="1619126"/>
                  <a:pt x="1704898" y="1573546"/>
                </a:cubicBezTo>
                <a:cubicBezTo>
                  <a:pt x="1721501" y="1553795"/>
                  <a:pt x="1735085" y="1540121"/>
                  <a:pt x="1745650" y="1531005"/>
                </a:cubicBezTo>
                <a:cubicBezTo>
                  <a:pt x="1745650" y="1532524"/>
                  <a:pt x="1747160" y="1534044"/>
                  <a:pt x="1748669" y="1534044"/>
                </a:cubicBezTo>
                <a:cubicBezTo>
                  <a:pt x="1748669" y="1535563"/>
                  <a:pt x="1748669" y="1535563"/>
                  <a:pt x="1748669" y="1535563"/>
                </a:cubicBezTo>
                <a:cubicBezTo>
                  <a:pt x="1748669" y="1547717"/>
                  <a:pt x="1750179" y="1558353"/>
                  <a:pt x="1751688" y="1565949"/>
                </a:cubicBezTo>
                <a:cubicBezTo>
                  <a:pt x="1753197" y="1568988"/>
                  <a:pt x="1754707" y="1572027"/>
                  <a:pt x="1754707" y="1575065"/>
                </a:cubicBezTo>
                <a:cubicBezTo>
                  <a:pt x="1742632" y="1588739"/>
                  <a:pt x="1727538" y="1608490"/>
                  <a:pt x="1710935" y="1629761"/>
                </a:cubicBezTo>
                <a:cubicBezTo>
                  <a:pt x="1656599" y="1695091"/>
                  <a:pt x="1617356" y="1745229"/>
                  <a:pt x="1593206" y="1778654"/>
                </a:cubicBezTo>
                <a:cubicBezTo>
                  <a:pt x="1537360" y="1854619"/>
                  <a:pt x="1476987" y="1977684"/>
                  <a:pt x="1461893" y="2017186"/>
                </a:cubicBezTo>
                <a:cubicBezTo>
                  <a:pt x="1454346" y="2035418"/>
                  <a:pt x="1425669" y="2096191"/>
                  <a:pt x="1392463" y="2158483"/>
                </a:cubicBezTo>
                <a:cubicBezTo>
                  <a:pt x="1419631" y="2122019"/>
                  <a:pt x="1439253" y="2096191"/>
                  <a:pt x="1445290" y="2084036"/>
                </a:cubicBezTo>
                <a:cubicBezTo>
                  <a:pt x="1467930" y="2043015"/>
                  <a:pt x="1629431" y="1804482"/>
                  <a:pt x="1698861" y="1740671"/>
                </a:cubicBezTo>
                <a:cubicBezTo>
                  <a:pt x="1698861" y="1740671"/>
                  <a:pt x="1698861" y="1740671"/>
                  <a:pt x="1700370" y="1739151"/>
                </a:cubicBezTo>
                <a:cubicBezTo>
                  <a:pt x="1700370" y="1739151"/>
                  <a:pt x="1700370" y="1739151"/>
                  <a:pt x="1833193" y="1605452"/>
                </a:cubicBezTo>
                <a:cubicBezTo>
                  <a:pt x="1834702" y="1605452"/>
                  <a:pt x="1837721" y="1603932"/>
                  <a:pt x="1840739" y="1603932"/>
                </a:cubicBezTo>
                <a:cubicBezTo>
                  <a:pt x="1839230" y="1605452"/>
                  <a:pt x="1839230" y="1606971"/>
                  <a:pt x="1839230" y="1608490"/>
                </a:cubicBezTo>
                <a:cubicBezTo>
                  <a:pt x="1834702" y="1623683"/>
                  <a:pt x="1831683" y="1640396"/>
                  <a:pt x="1830174" y="1646473"/>
                </a:cubicBezTo>
                <a:cubicBezTo>
                  <a:pt x="1830174" y="1652550"/>
                  <a:pt x="1828665" y="1658628"/>
                  <a:pt x="1828665" y="1663186"/>
                </a:cubicBezTo>
                <a:cubicBezTo>
                  <a:pt x="1813571" y="1676859"/>
                  <a:pt x="1796968" y="1695091"/>
                  <a:pt x="1778856" y="1711804"/>
                </a:cubicBezTo>
                <a:cubicBezTo>
                  <a:pt x="1739613" y="1749787"/>
                  <a:pt x="1688295" y="1799924"/>
                  <a:pt x="1674711" y="1815117"/>
                </a:cubicBezTo>
                <a:cubicBezTo>
                  <a:pt x="1673202" y="1816636"/>
                  <a:pt x="1671692" y="1818156"/>
                  <a:pt x="1671692" y="1818156"/>
                </a:cubicBezTo>
                <a:cubicBezTo>
                  <a:pt x="1670183" y="1821194"/>
                  <a:pt x="1650562" y="1848542"/>
                  <a:pt x="1626412" y="1885006"/>
                </a:cubicBezTo>
                <a:cubicBezTo>
                  <a:pt x="1612828" y="1903238"/>
                  <a:pt x="1599244" y="1924508"/>
                  <a:pt x="1584150" y="1945778"/>
                </a:cubicBezTo>
                <a:cubicBezTo>
                  <a:pt x="1541889" y="2006551"/>
                  <a:pt x="1495099" y="2074920"/>
                  <a:pt x="1483024" y="2094671"/>
                </a:cubicBezTo>
                <a:cubicBezTo>
                  <a:pt x="1481515" y="2096191"/>
                  <a:pt x="1481515" y="2097710"/>
                  <a:pt x="1481515" y="2097710"/>
                </a:cubicBezTo>
                <a:cubicBezTo>
                  <a:pt x="1480005" y="2100749"/>
                  <a:pt x="1478496" y="2103787"/>
                  <a:pt x="1473968" y="2111384"/>
                </a:cubicBezTo>
                <a:cubicBezTo>
                  <a:pt x="1470949" y="2117461"/>
                  <a:pt x="1466421" y="2126577"/>
                  <a:pt x="1460384" y="2135693"/>
                </a:cubicBezTo>
                <a:cubicBezTo>
                  <a:pt x="1458874" y="2140251"/>
                  <a:pt x="1457365" y="2143290"/>
                  <a:pt x="1455856" y="2146328"/>
                </a:cubicBezTo>
                <a:cubicBezTo>
                  <a:pt x="1480005" y="2112903"/>
                  <a:pt x="1517739" y="2061246"/>
                  <a:pt x="1560001" y="2005032"/>
                </a:cubicBezTo>
                <a:cubicBezTo>
                  <a:pt x="1670183" y="1860697"/>
                  <a:pt x="1750179" y="1763460"/>
                  <a:pt x="1796968" y="1716362"/>
                </a:cubicBezTo>
                <a:cubicBezTo>
                  <a:pt x="1813571" y="1699649"/>
                  <a:pt x="1825646" y="1689014"/>
                  <a:pt x="1836211" y="1684456"/>
                </a:cubicBezTo>
                <a:cubicBezTo>
                  <a:pt x="1836211" y="1685975"/>
                  <a:pt x="1837721" y="1687495"/>
                  <a:pt x="1837721" y="1687495"/>
                </a:cubicBezTo>
                <a:cubicBezTo>
                  <a:pt x="1842249" y="1693572"/>
                  <a:pt x="1848286" y="1698130"/>
                  <a:pt x="1852814" y="1702688"/>
                </a:cubicBezTo>
                <a:cubicBezTo>
                  <a:pt x="1852814" y="1702688"/>
                  <a:pt x="1852814" y="1704207"/>
                  <a:pt x="1852814" y="1704207"/>
                </a:cubicBezTo>
                <a:cubicBezTo>
                  <a:pt x="1852814" y="1707246"/>
                  <a:pt x="1852814" y="1710285"/>
                  <a:pt x="1854324" y="1713323"/>
                </a:cubicBezTo>
                <a:cubicBezTo>
                  <a:pt x="1854324" y="1717881"/>
                  <a:pt x="1854324" y="1720920"/>
                  <a:pt x="1855833" y="1723958"/>
                </a:cubicBezTo>
                <a:cubicBezTo>
                  <a:pt x="1846777" y="1731555"/>
                  <a:pt x="1834702" y="1742190"/>
                  <a:pt x="1819609" y="1757383"/>
                </a:cubicBezTo>
                <a:cubicBezTo>
                  <a:pt x="1786403" y="1790808"/>
                  <a:pt x="1730557" y="1847023"/>
                  <a:pt x="1658108" y="1938182"/>
                </a:cubicBezTo>
                <a:cubicBezTo>
                  <a:pt x="1652071" y="1947298"/>
                  <a:pt x="1550945" y="2096191"/>
                  <a:pt x="1487552" y="2188869"/>
                </a:cubicBezTo>
                <a:cubicBezTo>
                  <a:pt x="1487552" y="2188869"/>
                  <a:pt x="1487552" y="2188869"/>
                  <a:pt x="1480005" y="2199504"/>
                </a:cubicBezTo>
                <a:cubicBezTo>
                  <a:pt x="1480005" y="2199504"/>
                  <a:pt x="1480005" y="2199504"/>
                  <a:pt x="1475477" y="2207101"/>
                </a:cubicBezTo>
                <a:cubicBezTo>
                  <a:pt x="1475477" y="2207101"/>
                  <a:pt x="1475477" y="2207101"/>
                  <a:pt x="1473968" y="2210140"/>
                </a:cubicBezTo>
                <a:cubicBezTo>
                  <a:pt x="1467930" y="2217736"/>
                  <a:pt x="1463402" y="2225333"/>
                  <a:pt x="1458874" y="2231410"/>
                </a:cubicBezTo>
                <a:cubicBezTo>
                  <a:pt x="1454346" y="2237487"/>
                  <a:pt x="1449818" y="2243565"/>
                  <a:pt x="1446800" y="2248122"/>
                </a:cubicBezTo>
                <a:cubicBezTo>
                  <a:pt x="1446800" y="2248122"/>
                  <a:pt x="1446800" y="2248122"/>
                  <a:pt x="1434725" y="2264835"/>
                </a:cubicBezTo>
                <a:cubicBezTo>
                  <a:pt x="1430197" y="2270912"/>
                  <a:pt x="1422650" y="2280028"/>
                  <a:pt x="1413594" y="2293702"/>
                </a:cubicBezTo>
                <a:cubicBezTo>
                  <a:pt x="1404538" y="2307376"/>
                  <a:pt x="1392463" y="2322569"/>
                  <a:pt x="1380388" y="2340801"/>
                </a:cubicBezTo>
                <a:cubicBezTo>
                  <a:pt x="1404538" y="2314972"/>
                  <a:pt x="1422650" y="2296741"/>
                  <a:pt x="1431706" y="2284586"/>
                </a:cubicBezTo>
                <a:cubicBezTo>
                  <a:pt x="1439253" y="2275470"/>
                  <a:pt x="1442272" y="2272432"/>
                  <a:pt x="1442272" y="2272432"/>
                </a:cubicBezTo>
                <a:cubicBezTo>
                  <a:pt x="1443781" y="2269393"/>
                  <a:pt x="1445290" y="2266354"/>
                  <a:pt x="1451328" y="2258758"/>
                </a:cubicBezTo>
                <a:cubicBezTo>
                  <a:pt x="1455856" y="2252680"/>
                  <a:pt x="1461893" y="2246603"/>
                  <a:pt x="1467930" y="2239007"/>
                </a:cubicBezTo>
                <a:cubicBezTo>
                  <a:pt x="1472459" y="2232929"/>
                  <a:pt x="1478496" y="2225333"/>
                  <a:pt x="1484533" y="2217736"/>
                </a:cubicBezTo>
                <a:cubicBezTo>
                  <a:pt x="1484533" y="2217736"/>
                  <a:pt x="1484533" y="2217736"/>
                  <a:pt x="1486043" y="2216217"/>
                </a:cubicBezTo>
                <a:cubicBezTo>
                  <a:pt x="1486043" y="2216217"/>
                  <a:pt x="1486043" y="2216217"/>
                  <a:pt x="1490571" y="2210140"/>
                </a:cubicBezTo>
                <a:cubicBezTo>
                  <a:pt x="1490571" y="2210140"/>
                  <a:pt x="1490571" y="2210140"/>
                  <a:pt x="1496608" y="2204062"/>
                </a:cubicBezTo>
                <a:cubicBezTo>
                  <a:pt x="1496608" y="2204062"/>
                  <a:pt x="1496608" y="2204062"/>
                  <a:pt x="1498117" y="2202543"/>
                </a:cubicBezTo>
                <a:cubicBezTo>
                  <a:pt x="1498117" y="2202543"/>
                  <a:pt x="1498117" y="2202543"/>
                  <a:pt x="1498117" y="2201024"/>
                </a:cubicBezTo>
                <a:cubicBezTo>
                  <a:pt x="1498117" y="2201024"/>
                  <a:pt x="1498117" y="2201024"/>
                  <a:pt x="1502645" y="2196466"/>
                </a:cubicBezTo>
                <a:cubicBezTo>
                  <a:pt x="1502645" y="2196466"/>
                  <a:pt x="1502645" y="2196466"/>
                  <a:pt x="1505664" y="2193427"/>
                </a:cubicBezTo>
                <a:cubicBezTo>
                  <a:pt x="1505664" y="2193427"/>
                  <a:pt x="1505664" y="2193427"/>
                  <a:pt x="1507174" y="2191908"/>
                </a:cubicBezTo>
                <a:cubicBezTo>
                  <a:pt x="1507174" y="2191908"/>
                  <a:pt x="1507174" y="2191908"/>
                  <a:pt x="1508683" y="2188869"/>
                </a:cubicBezTo>
                <a:cubicBezTo>
                  <a:pt x="1508683" y="2188869"/>
                  <a:pt x="1508683" y="2188869"/>
                  <a:pt x="1516230" y="2181273"/>
                </a:cubicBezTo>
                <a:cubicBezTo>
                  <a:pt x="1516230" y="2181273"/>
                  <a:pt x="1516230" y="2181273"/>
                  <a:pt x="1517739" y="2179753"/>
                </a:cubicBezTo>
                <a:cubicBezTo>
                  <a:pt x="1552454" y="2138732"/>
                  <a:pt x="1591697" y="2091633"/>
                  <a:pt x="1609809" y="2067324"/>
                </a:cubicBezTo>
                <a:cubicBezTo>
                  <a:pt x="1615847" y="2059727"/>
                  <a:pt x="1617356" y="2056689"/>
                  <a:pt x="1617356" y="2055169"/>
                </a:cubicBezTo>
                <a:cubicBezTo>
                  <a:pt x="1620375" y="2050611"/>
                  <a:pt x="1623393" y="2046053"/>
                  <a:pt x="1629431" y="2038457"/>
                </a:cubicBezTo>
                <a:cubicBezTo>
                  <a:pt x="1635468" y="2030860"/>
                  <a:pt x="1644524" y="2021744"/>
                  <a:pt x="1653580" y="2011109"/>
                </a:cubicBezTo>
                <a:cubicBezTo>
                  <a:pt x="1674711" y="1988319"/>
                  <a:pt x="1701879" y="1960972"/>
                  <a:pt x="1729048" y="1935143"/>
                </a:cubicBezTo>
                <a:cubicBezTo>
                  <a:pt x="1769800" y="1895641"/>
                  <a:pt x="1846777" y="1827272"/>
                  <a:pt x="1908660" y="1790808"/>
                </a:cubicBezTo>
                <a:cubicBezTo>
                  <a:pt x="1904132" y="1798405"/>
                  <a:pt x="1902623" y="1806001"/>
                  <a:pt x="1902623" y="1813598"/>
                </a:cubicBezTo>
                <a:cubicBezTo>
                  <a:pt x="1902623" y="1815117"/>
                  <a:pt x="1902623" y="1816636"/>
                  <a:pt x="1902623" y="1818156"/>
                </a:cubicBezTo>
                <a:cubicBezTo>
                  <a:pt x="1902623" y="1818156"/>
                  <a:pt x="1902623" y="1818156"/>
                  <a:pt x="1905641" y="1834868"/>
                </a:cubicBezTo>
                <a:cubicBezTo>
                  <a:pt x="1895076" y="1842465"/>
                  <a:pt x="1878473" y="1853100"/>
                  <a:pt x="1857342" y="1868293"/>
                </a:cubicBezTo>
                <a:cubicBezTo>
                  <a:pt x="1816590" y="1900199"/>
                  <a:pt x="1750179" y="1956414"/>
                  <a:pt x="1673202" y="2044534"/>
                </a:cubicBezTo>
                <a:cubicBezTo>
                  <a:pt x="1671692" y="2046053"/>
                  <a:pt x="1668674" y="2050611"/>
                  <a:pt x="1662636" y="2058208"/>
                </a:cubicBezTo>
                <a:cubicBezTo>
                  <a:pt x="1662636" y="2058208"/>
                  <a:pt x="1662636" y="2058208"/>
                  <a:pt x="1650562" y="2073401"/>
                </a:cubicBezTo>
                <a:cubicBezTo>
                  <a:pt x="1636977" y="2091633"/>
                  <a:pt x="1618865" y="2115942"/>
                  <a:pt x="1600753" y="2140251"/>
                </a:cubicBezTo>
                <a:cubicBezTo>
                  <a:pt x="1588678" y="2156963"/>
                  <a:pt x="1576603" y="2173676"/>
                  <a:pt x="1564529" y="2188869"/>
                </a:cubicBezTo>
                <a:cubicBezTo>
                  <a:pt x="1564529" y="2188869"/>
                  <a:pt x="1564529" y="2188869"/>
                  <a:pt x="1572075" y="2188869"/>
                </a:cubicBezTo>
                <a:cubicBezTo>
                  <a:pt x="1572075" y="2188869"/>
                  <a:pt x="1572075" y="2188869"/>
                  <a:pt x="1556982" y="2201024"/>
                </a:cubicBezTo>
                <a:cubicBezTo>
                  <a:pt x="1556982" y="2201024"/>
                  <a:pt x="1556982" y="2201024"/>
                  <a:pt x="1555473" y="2202543"/>
                </a:cubicBezTo>
                <a:cubicBezTo>
                  <a:pt x="1555473" y="2202543"/>
                  <a:pt x="1553963" y="2202543"/>
                  <a:pt x="1553963" y="2204062"/>
                </a:cubicBezTo>
                <a:cubicBezTo>
                  <a:pt x="1553963" y="2204062"/>
                  <a:pt x="1553963" y="2204062"/>
                  <a:pt x="1552454" y="2205582"/>
                </a:cubicBezTo>
                <a:cubicBezTo>
                  <a:pt x="1535851" y="2228371"/>
                  <a:pt x="1520758" y="2248122"/>
                  <a:pt x="1516230" y="2254200"/>
                </a:cubicBezTo>
                <a:cubicBezTo>
                  <a:pt x="1510192" y="2261796"/>
                  <a:pt x="1490571" y="2286105"/>
                  <a:pt x="1473968" y="2304337"/>
                </a:cubicBezTo>
                <a:cubicBezTo>
                  <a:pt x="1452837" y="2330166"/>
                  <a:pt x="1424159" y="2362071"/>
                  <a:pt x="1396991" y="2395497"/>
                </a:cubicBezTo>
                <a:cubicBezTo>
                  <a:pt x="1363785" y="2433480"/>
                  <a:pt x="1282281" y="2524639"/>
                  <a:pt x="1244547" y="2562621"/>
                </a:cubicBezTo>
                <a:cubicBezTo>
                  <a:pt x="1203794" y="2602504"/>
                  <a:pt x="1150307" y="2662042"/>
                  <a:pt x="1117196" y="2700856"/>
                </a:cubicBezTo>
                <a:lnTo>
                  <a:pt x="1104869" y="2715794"/>
                </a:lnTo>
                <a:lnTo>
                  <a:pt x="1104829" y="2716610"/>
                </a:lnTo>
                <a:cubicBezTo>
                  <a:pt x="1104829" y="2718129"/>
                  <a:pt x="1104829" y="2718129"/>
                  <a:pt x="1104829" y="2719648"/>
                </a:cubicBezTo>
                <a:cubicBezTo>
                  <a:pt x="1106340" y="2739391"/>
                  <a:pt x="1112387" y="4766934"/>
                  <a:pt x="1113899" y="4779084"/>
                </a:cubicBezTo>
                <a:cubicBezTo>
                  <a:pt x="1113899" y="4783641"/>
                  <a:pt x="1115410" y="4786678"/>
                  <a:pt x="1115410" y="4788197"/>
                </a:cubicBezTo>
                <a:cubicBezTo>
                  <a:pt x="1116922" y="4795791"/>
                  <a:pt x="1118433" y="4806422"/>
                  <a:pt x="1118433" y="4806422"/>
                </a:cubicBezTo>
                <a:cubicBezTo>
                  <a:pt x="1118433" y="4806422"/>
                  <a:pt x="1118433" y="4806422"/>
                  <a:pt x="1097271" y="4807941"/>
                </a:cubicBezTo>
                <a:cubicBezTo>
                  <a:pt x="1097271" y="4807941"/>
                  <a:pt x="1097271" y="4806422"/>
                  <a:pt x="1097271" y="4806422"/>
                </a:cubicBezTo>
                <a:cubicBezTo>
                  <a:pt x="1097271" y="4806422"/>
                  <a:pt x="1097271" y="4806422"/>
                  <a:pt x="970294" y="4810978"/>
                </a:cubicBezTo>
                <a:cubicBezTo>
                  <a:pt x="970294" y="4810978"/>
                  <a:pt x="970294" y="4810978"/>
                  <a:pt x="967271" y="4810978"/>
                </a:cubicBezTo>
                <a:cubicBezTo>
                  <a:pt x="964247" y="4812497"/>
                  <a:pt x="961224" y="4812497"/>
                  <a:pt x="958201" y="4812497"/>
                </a:cubicBezTo>
                <a:cubicBezTo>
                  <a:pt x="958201" y="4812497"/>
                  <a:pt x="958201" y="4810978"/>
                  <a:pt x="958201" y="4810978"/>
                </a:cubicBezTo>
                <a:cubicBezTo>
                  <a:pt x="958201" y="4810978"/>
                  <a:pt x="958201" y="4810978"/>
                  <a:pt x="949131" y="4809460"/>
                </a:cubicBezTo>
                <a:cubicBezTo>
                  <a:pt x="949131" y="4809460"/>
                  <a:pt x="958201" y="3814673"/>
                  <a:pt x="965759" y="3167681"/>
                </a:cubicBezTo>
                <a:cubicBezTo>
                  <a:pt x="965759" y="2926199"/>
                  <a:pt x="970294" y="2756098"/>
                  <a:pt x="970294" y="2756098"/>
                </a:cubicBezTo>
                <a:cubicBezTo>
                  <a:pt x="970294" y="2756098"/>
                  <a:pt x="970294" y="2756098"/>
                  <a:pt x="970294" y="2754579"/>
                </a:cubicBezTo>
                <a:cubicBezTo>
                  <a:pt x="970294" y="2754579"/>
                  <a:pt x="970294" y="2754579"/>
                  <a:pt x="968782" y="2754579"/>
                </a:cubicBezTo>
                <a:cubicBezTo>
                  <a:pt x="968404" y="2754579"/>
                  <a:pt x="969444" y="2735690"/>
                  <a:pt x="971215" y="2707308"/>
                </a:cubicBezTo>
                <a:lnTo>
                  <a:pt x="972341" y="2690108"/>
                </a:lnTo>
                <a:lnTo>
                  <a:pt x="963313" y="2678992"/>
                </a:lnTo>
                <a:cubicBezTo>
                  <a:pt x="924754" y="2629566"/>
                  <a:pt x="846079" y="2514763"/>
                  <a:pt x="782686" y="2325608"/>
                </a:cubicBezTo>
                <a:cubicBezTo>
                  <a:pt x="781177" y="2324088"/>
                  <a:pt x="779668" y="2321050"/>
                  <a:pt x="778158" y="2318011"/>
                </a:cubicBezTo>
                <a:cubicBezTo>
                  <a:pt x="775140" y="2310414"/>
                  <a:pt x="769102" y="2299779"/>
                  <a:pt x="763065" y="2286105"/>
                </a:cubicBezTo>
                <a:cubicBezTo>
                  <a:pt x="750990" y="2258758"/>
                  <a:pt x="734387" y="2225333"/>
                  <a:pt x="716275" y="2188869"/>
                </a:cubicBezTo>
                <a:cubicBezTo>
                  <a:pt x="681560" y="2117461"/>
                  <a:pt x="631752" y="2015667"/>
                  <a:pt x="589490" y="1938182"/>
                </a:cubicBezTo>
                <a:cubicBezTo>
                  <a:pt x="560812" y="1883486"/>
                  <a:pt x="539681" y="1848542"/>
                  <a:pt x="527606" y="1831830"/>
                </a:cubicBezTo>
                <a:cubicBezTo>
                  <a:pt x="527606" y="1831830"/>
                  <a:pt x="527606" y="1831830"/>
                  <a:pt x="507985" y="1813598"/>
                </a:cubicBezTo>
                <a:cubicBezTo>
                  <a:pt x="512513" y="1798405"/>
                  <a:pt x="514022" y="1784731"/>
                  <a:pt x="514022" y="1780173"/>
                </a:cubicBezTo>
                <a:cubicBezTo>
                  <a:pt x="514022" y="1778654"/>
                  <a:pt x="514022" y="1778654"/>
                  <a:pt x="514022" y="1777134"/>
                </a:cubicBezTo>
                <a:cubicBezTo>
                  <a:pt x="514022" y="1777134"/>
                  <a:pt x="514022" y="1777134"/>
                  <a:pt x="514022" y="1775615"/>
                </a:cubicBezTo>
                <a:cubicBezTo>
                  <a:pt x="515532" y="1777134"/>
                  <a:pt x="517041" y="1778654"/>
                  <a:pt x="518550" y="1778654"/>
                </a:cubicBezTo>
                <a:cubicBezTo>
                  <a:pt x="521569" y="1781692"/>
                  <a:pt x="526097" y="1783212"/>
                  <a:pt x="530625" y="1783212"/>
                </a:cubicBezTo>
                <a:cubicBezTo>
                  <a:pt x="530625" y="1783212"/>
                  <a:pt x="532135" y="1783212"/>
                  <a:pt x="533644" y="1783212"/>
                </a:cubicBezTo>
                <a:cubicBezTo>
                  <a:pt x="535153" y="1783212"/>
                  <a:pt x="536663" y="1781692"/>
                  <a:pt x="539681" y="1781692"/>
                </a:cubicBezTo>
                <a:cubicBezTo>
                  <a:pt x="539681" y="1781692"/>
                  <a:pt x="539681" y="1781692"/>
                  <a:pt x="539681" y="1780173"/>
                </a:cubicBezTo>
                <a:cubicBezTo>
                  <a:pt x="553265" y="1798405"/>
                  <a:pt x="571378" y="1825752"/>
                  <a:pt x="592508" y="1862216"/>
                </a:cubicBezTo>
                <a:cubicBezTo>
                  <a:pt x="616658" y="1901718"/>
                  <a:pt x="645336" y="1953375"/>
                  <a:pt x="677032" y="2014148"/>
                </a:cubicBezTo>
                <a:cubicBezTo>
                  <a:pt x="731368" y="2118981"/>
                  <a:pt x="787214" y="2229891"/>
                  <a:pt x="805327" y="2270912"/>
                </a:cubicBezTo>
                <a:cubicBezTo>
                  <a:pt x="814383" y="2293702"/>
                  <a:pt x="840042" y="2340801"/>
                  <a:pt x="880794" y="2410690"/>
                </a:cubicBezTo>
                <a:cubicBezTo>
                  <a:pt x="858154" y="2321050"/>
                  <a:pt x="773630" y="2088594"/>
                  <a:pt x="757027" y="2052131"/>
                </a:cubicBezTo>
                <a:cubicBezTo>
                  <a:pt x="752499" y="2043015"/>
                  <a:pt x="741934" y="2020225"/>
                  <a:pt x="729859" y="1991358"/>
                </a:cubicBezTo>
                <a:cubicBezTo>
                  <a:pt x="716275" y="1959452"/>
                  <a:pt x="699672" y="1918431"/>
                  <a:pt x="681560" y="1877409"/>
                </a:cubicBezTo>
                <a:cubicBezTo>
                  <a:pt x="642317" y="1787769"/>
                  <a:pt x="612130" y="1726997"/>
                  <a:pt x="592508" y="1696611"/>
                </a:cubicBezTo>
                <a:cubicBezTo>
                  <a:pt x="597037" y="1696611"/>
                  <a:pt x="601565" y="1695091"/>
                  <a:pt x="604583" y="1692053"/>
                </a:cubicBezTo>
                <a:cubicBezTo>
                  <a:pt x="606093" y="1690533"/>
                  <a:pt x="606093" y="1689014"/>
                  <a:pt x="607602" y="1687495"/>
                </a:cubicBezTo>
                <a:cubicBezTo>
                  <a:pt x="610621" y="1684456"/>
                  <a:pt x="613639" y="1679898"/>
                  <a:pt x="616658" y="1675340"/>
                </a:cubicBezTo>
                <a:cubicBezTo>
                  <a:pt x="616658" y="1675340"/>
                  <a:pt x="616658" y="1675340"/>
                  <a:pt x="741934" y="1910834"/>
                </a:cubicBezTo>
                <a:cubicBezTo>
                  <a:pt x="750990" y="1926027"/>
                  <a:pt x="766083" y="1959452"/>
                  <a:pt x="788724" y="2012628"/>
                </a:cubicBezTo>
                <a:cubicBezTo>
                  <a:pt x="806836" y="2055169"/>
                  <a:pt x="827967" y="2108345"/>
                  <a:pt x="855135" y="2176715"/>
                </a:cubicBezTo>
                <a:cubicBezTo>
                  <a:pt x="871738" y="2219255"/>
                  <a:pt x="888341" y="2258758"/>
                  <a:pt x="900415" y="2293702"/>
                </a:cubicBezTo>
                <a:cubicBezTo>
                  <a:pt x="900415" y="2286105"/>
                  <a:pt x="898906" y="2278509"/>
                  <a:pt x="897397" y="2270912"/>
                </a:cubicBezTo>
                <a:cubicBezTo>
                  <a:pt x="897397" y="2270912"/>
                  <a:pt x="897397" y="2270912"/>
                  <a:pt x="897397" y="2264835"/>
                </a:cubicBezTo>
                <a:cubicBezTo>
                  <a:pt x="897397" y="2263316"/>
                  <a:pt x="895887" y="2257238"/>
                  <a:pt x="892869" y="2248122"/>
                </a:cubicBezTo>
                <a:cubicBezTo>
                  <a:pt x="892869" y="2248122"/>
                  <a:pt x="892869" y="2248122"/>
                  <a:pt x="892869" y="2246603"/>
                </a:cubicBezTo>
                <a:cubicBezTo>
                  <a:pt x="889850" y="2234449"/>
                  <a:pt x="885322" y="2219255"/>
                  <a:pt x="880794" y="2199504"/>
                </a:cubicBezTo>
                <a:cubicBezTo>
                  <a:pt x="870228" y="2164560"/>
                  <a:pt x="855135" y="2108345"/>
                  <a:pt x="835513" y="2047573"/>
                </a:cubicBezTo>
                <a:cubicBezTo>
                  <a:pt x="803817" y="1941220"/>
                  <a:pt x="757027" y="1801443"/>
                  <a:pt x="716275" y="1740671"/>
                </a:cubicBezTo>
                <a:cubicBezTo>
                  <a:pt x="716275" y="1740671"/>
                  <a:pt x="716275" y="1740671"/>
                  <a:pt x="631752" y="1590258"/>
                </a:cubicBezTo>
                <a:cubicBezTo>
                  <a:pt x="633261" y="1582662"/>
                  <a:pt x="633261" y="1573546"/>
                  <a:pt x="633261" y="1564430"/>
                </a:cubicBezTo>
                <a:cubicBezTo>
                  <a:pt x="633261" y="1558353"/>
                  <a:pt x="633261" y="1550756"/>
                  <a:pt x="631752" y="1544679"/>
                </a:cubicBezTo>
                <a:cubicBezTo>
                  <a:pt x="631752" y="1543159"/>
                  <a:pt x="631752" y="1541640"/>
                  <a:pt x="631752" y="1540121"/>
                </a:cubicBezTo>
                <a:cubicBezTo>
                  <a:pt x="631752" y="1540121"/>
                  <a:pt x="631752" y="1540121"/>
                  <a:pt x="631752" y="1538602"/>
                </a:cubicBezTo>
                <a:cubicBezTo>
                  <a:pt x="634770" y="1535563"/>
                  <a:pt x="637789" y="1532524"/>
                  <a:pt x="639298" y="1531005"/>
                </a:cubicBezTo>
                <a:cubicBezTo>
                  <a:pt x="648354" y="1546198"/>
                  <a:pt x="661938" y="1568988"/>
                  <a:pt x="683069" y="1605452"/>
                </a:cubicBezTo>
                <a:cubicBezTo>
                  <a:pt x="710238" y="1651031"/>
                  <a:pt x="743443" y="1708765"/>
                  <a:pt x="750990" y="1725478"/>
                </a:cubicBezTo>
                <a:cubicBezTo>
                  <a:pt x="767593" y="1757383"/>
                  <a:pt x="850607" y="1945778"/>
                  <a:pt x="885322" y="2052131"/>
                </a:cubicBezTo>
                <a:cubicBezTo>
                  <a:pt x="871738" y="1985281"/>
                  <a:pt x="849098" y="1892602"/>
                  <a:pt x="820420" y="1798405"/>
                </a:cubicBezTo>
                <a:cubicBezTo>
                  <a:pt x="790233" y="1699649"/>
                  <a:pt x="747971" y="1575065"/>
                  <a:pt x="699672" y="1496061"/>
                </a:cubicBezTo>
                <a:cubicBezTo>
                  <a:pt x="699672" y="1493022"/>
                  <a:pt x="701182" y="1489984"/>
                  <a:pt x="701182" y="1485426"/>
                </a:cubicBezTo>
                <a:cubicBezTo>
                  <a:pt x="701182" y="1479348"/>
                  <a:pt x="699672" y="1473271"/>
                  <a:pt x="699672" y="1465674"/>
                </a:cubicBezTo>
                <a:cubicBezTo>
                  <a:pt x="698163" y="1465674"/>
                  <a:pt x="698163" y="1464155"/>
                  <a:pt x="698163" y="1462636"/>
                </a:cubicBezTo>
                <a:cubicBezTo>
                  <a:pt x="698163" y="1461116"/>
                  <a:pt x="699672" y="1458078"/>
                  <a:pt x="699672" y="1453520"/>
                </a:cubicBezTo>
                <a:cubicBezTo>
                  <a:pt x="699672" y="1453520"/>
                  <a:pt x="699672" y="1453520"/>
                  <a:pt x="699672" y="1450481"/>
                </a:cubicBezTo>
                <a:cubicBezTo>
                  <a:pt x="699672" y="1447443"/>
                  <a:pt x="699672" y="1442885"/>
                  <a:pt x="699672" y="1439846"/>
                </a:cubicBezTo>
                <a:cubicBezTo>
                  <a:pt x="704200" y="1439846"/>
                  <a:pt x="707219" y="1436807"/>
                  <a:pt x="710238" y="1435288"/>
                </a:cubicBezTo>
                <a:cubicBezTo>
                  <a:pt x="713256" y="1439846"/>
                  <a:pt x="716275" y="1444404"/>
                  <a:pt x="719294" y="1452000"/>
                </a:cubicBezTo>
                <a:cubicBezTo>
                  <a:pt x="726840" y="1467194"/>
                  <a:pt x="738915" y="1493022"/>
                  <a:pt x="752499" y="1520370"/>
                </a:cubicBezTo>
                <a:cubicBezTo>
                  <a:pt x="775140" y="1567469"/>
                  <a:pt x="803817" y="1628241"/>
                  <a:pt x="811364" y="1652550"/>
                </a:cubicBezTo>
                <a:cubicBezTo>
                  <a:pt x="815892" y="1666224"/>
                  <a:pt x="823439" y="1687495"/>
                  <a:pt x="832495" y="1711804"/>
                </a:cubicBezTo>
                <a:cubicBezTo>
                  <a:pt x="855135" y="1775615"/>
                  <a:pt x="885322" y="1862216"/>
                  <a:pt x="894378" y="1901718"/>
                </a:cubicBezTo>
                <a:cubicBezTo>
                  <a:pt x="900415" y="1924508"/>
                  <a:pt x="909472" y="1956414"/>
                  <a:pt x="920037" y="1991358"/>
                </a:cubicBezTo>
                <a:cubicBezTo>
                  <a:pt x="918528" y="1980723"/>
                  <a:pt x="918528" y="1973126"/>
                  <a:pt x="918528" y="1970087"/>
                </a:cubicBezTo>
                <a:cubicBezTo>
                  <a:pt x="918528" y="1956414"/>
                  <a:pt x="910981" y="1916911"/>
                  <a:pt x="897397" y="1850061"/>
                </a:cubicBezTo>
                <a:cubicBezTo>
                  <a:pt x="891359" y="1824233"/>
                  <a:pt x="885322" y="1796885"/>
                  <a:pt x="880794" y="1771057"/>
                </a:cubicBezTo>
                <a:cubicBezTo>
                  <a:pt x="873247" y="1742190"/>
                  <a:pt x="867210" y="1713323"/>
                  <a:pt x="862682" y="1692053"/>
                </a:cubicBezTo>
                <a:cubicBezTo>
                  <a:pt x="850607" y="1629761"/>
                  <a:pt x="790233" y="1453520"/>
                  <a:pt x="764574" y="1382112"/>
                </a:cubicBezTo>
                <a:cubicBezTo>
                  <a:pt x="761555" y="1371477"/>
                  <a:pt x="758537" y="1363880"/>
                  <a:pt x="755518" y="1357803"/>
                </a:cubicBezTo>
                <a:cubicBezTo>
                  <a:pt x="755518" y="1357803"/>
                  <a:pt x="755518" y="1357803"/>
                  <a:pt x="766083" y="1356284"/>
                </a:cubicBezTo>
                <a:cubicBezTo>
                  <a:pt x="766083" y="1356284"/>
                  <a:pt x="766083" y="1356284"/>
                  <a:pt x="769102" y="1354764"/>
                </a:cubicBezTo>
                <a:cubicBezTo>
                  <a:pt x="776649" y="1354764"/>
                  <a:pt x="782686" y="1348687"/>
                  <a:pt x="785705" y="1341090"/>
                </a:cubicBezTo>
                <a:cubicBezTo>
                  <a:pt x="787214" y="1348687"/>
                  <a:pt x="790233" y="1354764"/>
                  <a:pt x="793252" y="1363880"/>
                </a:cubicBezTo>
                <a:cubicBezTo>
                  <a:pt x="803817" y="1392747"/>
                  <a:pt x="815892" y="1430730"/>
                  <a:pt x="827967" y="1462636"/>
                </a:cubicBezTo>
                <a:cubicBezTo>
                  <a:pt x="834004" y="1485426"/>
                  <a:pt x="843060" y="1508215"/>
                  <a:pt x="849098" y="1529486"/>
                </a:cubicBezTo>
                <a:cubicBezTo>
                  <a:pt x="865700" y="1579623"/>
                  <a:pt x="882303" y="1625203"/>
                  <a:pt x="891359" y="1651031"/>
                </a:cubicBezTo>
                <a:cubicBezTo>
                  <a:pt x="900415" y="1678379"/>
                  <a:pt x="920037" y="1751306"/>
                  <a:pt x="948715" y="1869813"/>
                </a:cubicBezTo>
                <a:cubicBezTo>
                  <a:pt x="947205" y="1843984"/>
                  <a:pt x="945696" y="1824233"/>
                  <a:pt x="945696" y="1821194"/>
                </a:cubicBezTo>
                <a:cubicBezTo>
                  <a:pt x="945696" y="1819675"/>
                  <a:pt x="945696" y="1816636"/>
                  <a:pt x="944187" y="1806001"/>
                </a:cubicBezTo>
                <a:cubicBezTo>
                  <a:pt x="942677" y="1798405"/>
                  <a:pt x="941168" y="1786250"/>
                  <a:pt x="938149" y="1772576"/>
                </a:cubicBezTo>
                <a:cubicBezTo>
                  <a:pt x="932112" y="1736113"/>
                  <a:pt x="926074" y="1701169"/>
                  <a:pt x="920037" y="1669263"/>
                </a:cubicBezTo>
                <a:cubicBezTo>
                  <a:pt x="909472" y="1613048"/>
                  <a:pt x="889850" y="1511254"/>
                  <a:pt x="876266" y="1470232"/>
                </a:cubicBezTo>
                <a:cubicBezTo>
                  <a:pt x="862682" y="1424653"/>
                  <a:pt x="829476" y="1325897"/>
                  <a:pt x="805327" y="1257528"/>
                </a:cubicBezTo>
                <a:cubicBezTo>
                  <a:pt x="811364" y="1246893"/>
                  <a:pt x="814383" y="1236257"/>
                  <a:pt x="814383" y="1225622"/>
                </a:cubicBezTo>
                <a:cubicBezTo>
                  <a:pt x="814383" y="1222584"/>
                  <a:pt x="814383" y="1218026"/>
                  <a:pt x="812873" y="1213468"/>
                </a:cubicBezTo>
                <a:cubicBezTo>
                  <a:pt x="811364" y="1208910"/>
                  <a:pt x="808345" y="1198275"/>
                  <a:pt x="802308" y="1186120"/>
                </a:cubicBezTo>
                <a:cubicBezTo>
                  <a:pt x="805327" y="1184601"/>
                  <a:pt x="809855" y="1183082"/>
                  <a:pt x="812873" y="1181562"/>
                </a:cubicBezTo>
                <a:cubicBezTo>
                  <a:pt x="898906" y="1368438"/>
                  <a:pt x="965318" y="1670782"/>
                  <a:pt x="997014" y="1845504"/>
                </a:cubicBezTo>
                <a:cubicBezTo>
                  <a:pt x="993995" y="1802963"/>
                  <a:pt x="989467" y="1761941"/>
                  <a:pt x="986448" y="1736113"/>
                </a:cubicBezTo>
                <a:cubicBezTo>
                  <a:pt x="986448" y="1726997"/>
                  <a:pt x="984939" y="1720920"/>
                  <a:pt x="984939" y="1714842"/>
                </a:cubicBezTo>
                <a:cubicBezTo>
                  <a:pt x="984939" y="1714842"/>
                  <a:pt x="984939" y="1714842"/>
                  <a:pt x="984939" y="1713323"/>
                </a:cubicBezTo>
                <a:cubicBezTo>
                  <a:pt x="983430" y="1707246"/>
                  <a:pt x="983430" y="1705727"/>
                  <a:pt x="983430" y="1704207"/>
                </a:cubicBezTo>
                <a:cubicBezTo>
                  <a:pt x="983430" y="1704207"/>
                  <a:pt x="983430" y="1701169"/>
                  <a:pt x="983430" y="1698130"/>
                </a:cubicBezTo>
                <a:cubicBezTo>
                  <a:pt x="981920" y="1693572"/>
                  <a:pt x="981920" y="1689014"/>
                  <a:pt x="980411" y="1682937"/>
                </a:cubicBezTo>
                <a:cubicBezTo>
                  <a:pt x="978902" y="1672301"/>
                  <a:pt x="975883" y="1657108"/>
                  <a:pt x="971355" y="1635838"/>
                </a:cubicBezTo>
                <a:cubicBezTo>
                  <a:pt x="963808" y="1593297"/>
                  <a:pt x="954752" y="1552275"/>
                  <a:pt x="948715" y="1521889"/>
                </a:cubicBezTo>
                <a:cubicBezTo>
                  <a:pt x="944187" y="1499099"/>
                  <a:pt x="939658" y="1482387"/>
                  <a:pt x="936640" y="1474790"/>
                </a:cubicBezTo>
                <a:cubicBezTo>
                  <a:pt x="927584" y="1448962"/>
                  <a:pt x="858154" y="1251451"/>
                  <a:pt x="830985" y="1175485"/>
                </a:cubicBezTo>
                <a:cubicBezTo>
                  <a:pt x="838532" y="1170927"/>
                  <a:pt x="847588" y="1166369"/>
                  <a:pt x="855135" y="1161811"/>
                </a:cubicBezTo>
                <a:cubicBezTo>
                  <a:pt x="856644" y="1161811"/>
                  <a:pt x="856644" y="1160292"/>
                  <a:pt x="856644" y="1160292"/>
                </a:cubicBezTo>
                <a:cubicBezTo>
                  <a:pt x="859663" y="1160292"/>
                  <a:pt x="861172" y="1158772"/>
                  <a:pt x="862682" y="1157253"/>
                </a:cubicBezTo>
                <a:cubicBezTo>
                  <a:pt x="883813" y="1218026"/>
                  <a:pt x="975883" y="1485426"/>
                  <a:pt x="995505" y="1553795"/>
                </a:cubicBezTo>
                <a:cubicBezTo>
                  <a:pt x="1004561" y="1584181"/>
                  <a:pt x="1016635" y="1641915"/>
                  <a:pt x="1028710" y="1708765"/>
                </a:cubicBezTo>
                <a:cubicBezTo>
                  <a:pt x="1027201" y="1670782"/>
                  <a:pt x="1027201" y="1643434"/>
                  <a:pt x="1027201" y="1640396"/>
                </a:cubicBezTo>
                <a:cubicBezTo>
                  <a:pt x="1027201" y="1638876"/>
                  <a:pt x="1025691" y="1631280"/>
                  <a:pt x="1025691" y="1629761"/>
                </a:cubicBezTo>
                <a:cubicBezTo>
                  <a:pt x="1024182" y="1622164"/>
                  <a:pt x="1024182" y="1614568"/>
                  <a:pt x="1022673" y="1603932"/>
                </a:cubicBezTo>
                <a:cubicBezTo>
                  <a:pt x="1019654" y="1585701"/>
                  <a:pt x="1016635" y="1561391"/>
                  <a:pt x="1012107" y="1531005"/>
                </a:cubicBezTo>
                <a:cubicBezTo>
                  <a:pt x="1004561" y="1476310"/>
                  <a:pt x="995505" y="1420095"/>
                  <a:pt x="992486" y="1401863"/>
                </a:cubicBezTo>
                <a:cubicBezTo>
                  <a:pt x="987958" y="1372996"/>
                  <a:pt x="941168" y="1157253"/>
                  <a:pt x="927584" y="1091922"/>
                </a:cubicBezTo>
                <a:cubicBezTo>
                  <a:pt x="926074" y="1087365"/>
                  <a:pt x="924565" y="1081287"/>
                  <a:pt x="924565" y="1076729"/>
                </a:cubicBezTo>
                <a:cubicBezTo>
                  <a:pt x="932112" y="1075210"/>
                  <a:pt x="939658" y="1073691"/>
                  <a:pt x="945696" y="1072171"/>
                </a:cubicBezTo>
                <a:cubicBezTo>
                  <a:pt x="948715" y="1070652"/>
                  <a:pt x="951733" y="1069133"/>
                  <a:pt x="953243" y="1067613"/>
                </a:cubicBezTo>
                <a:cubicBezTo>
                  <a:pt x="954752" y="1067613"/>
                  <a:pt x="956261" y="1067613"/>
                  <a:pt x="956261" y="1067613"/>
                </a:cubicBezTo>
                <a:cubicBezTo>
                  <a:pt x="957771" y="1072171"/>
                  <a:pt x="959280" y="1076729"/>
                  <a:pt x="959280" y="1082807"/>
                </a:cubicBezTo>
                <a:cubicBezTo>
                  <a:pt x="959280" y="1082807"/>
                  <a:pt x="959280" y="1082807"/>
                  <a:pt x="962299" y="1094961"/>
                </a:cubicBezTo>
                <a:cubicBezTo>
                  <a:pt x="969846" y="1125347"/>
                  <a:pt x="978902" y="1166369"/>
                  <a:pt x="989467" y="1208910"/>
                </a:cubicBezTo>
                <a:cubicBezTo>
                  <a:pt x="989467" y="1208910"/>
                  <a:pt x="989467" y="1208910"/>
                  <a:pt x="995505" y="1234738"/>
                </a:cubicBezTo>
                <a:cubicBezTo>
                  <a:pt x="1013617" y="1310704"/>
                  <a:pt x="1030220" y="1382112"/>
                  <a:pt x="1033238" y="1401863"/>
                </a:cubicBezTo>
                <a:cubicBezTo>
                  <a:pt x="1036257" y="1414018"/>
                  <a:pt x="1040785" y="1438327"/>
                  <a:pt x="1045313" y="1470232"/>
                </a:cubicBezTo>
                <a:cubicBezTo>
                  <a:pt x="1042294" y="1430730"/>
                  <a:pt x="1039276" y="1398825"/>
                  <a:pt x="1037766" y="1389709"/>
                </a:cubicBezTo>
                <a:cubicBezTo>
                  <a:pt x="1034748" y="1365399"/>
                  <a:pt x="1000033" y="1169408"/>
                  <a:pt x="981920" y="1070652"/>
                </a:cubicBezTo>
                <a:cubicBezTo>
                  <a:pt x="980411" y="1066094"/>
                  <a:pt x="980411" y="1061536"/>
                  <a:pt x="978902" y="1056978"/>
                </a:cubicBezTo>
                <a:cubicBezTo>
                  <a:pt x="990976" y="1049381"/>
                  <a:pt x="1001542" y="1038746"/>
                  <a:pt x="1010598" y="1029630"/>
                </a:cubicBezTo>
                <a:cubicBezTo>
                  <a:pt x="1013617" y="1040266"/>
                  <a:pt x="1016635" y="1053939"/>
                  <a:pt x="1019654" y="1070652"/>
                </a:cubicBezTo>
                <a:cubicBezTo>
                  <a:pt x="1024182" y="1101038"/>
                  <a:pt x="1031729" y="1139021"/>
                  <a:pt x="1039276" y="1192197"/>
                </a:cubicBezTo>
                <a:cubicBezTo>
                  <a:pt x="1045313" y="1230180"/>
                  <a:pt x="1051350" y="1271202"/>
                  <a:pt x="1057388" y="1306146"/>
                </a:cubicBezTo>
                <a:cubicBezTo>
                  <a:pt x="1063425" y="1351726"/>
                  <a:pt x="1069463" y="1391228"/>
                  <a:pt x="1073991" y="1412498"/>
                </a:cubicBezTo>
                <a:cubicBezTo>
                  <a:pt x="1077009" y="1436807"/>
                  <a:pt x="1084556" y="1499099"/>
                  <a:pt x="1095121" y="1597855"/>
                </a:cubicBezTo>
                <a:cubicBezTo>
                  <a:pt x="1096631" y="1596336"/>
                  <a:pt x="1096631" y="1594816"/>
                  <a:pt x="1096631" y="1593297"/>
                </a:cubicBezTo>
                <a:cubicBezTo>
                  <a:pt x="1096631" y="1588739"/>
                  <a:pt x="1098140" y="1581142"/>
                  <a:pt x="1098140" y="1565949"/>
                </a:cubicBezTo>
                <a:cubicBezTo>
                  <a:pt x="1098140" y="1444404"/>
                  <a:pt x="1048332" y="1061536"/>
                  <a:pt x="1037766" y="979493"/>
                </a:cubicBezTo>
                <a:cubicBezTo>
                  <a:pt x="1040785" y="979493"/>
                  <a:pt x="1042294" y="979493"/>
                  <a:pt x="1045313" y="979493"/>
                </a:cubicBezTo>
                <a:cubicBezTo>
                  <a:pt x="1054369" y="979493"/>
                  <a:pt x="1063425" y="976454"/>
                  <a:pt x="1070972" y="971896"/>
                </a:cubicBezTo>
                <a:cubicBezTo>
                  <a:pt x="1072481" y="981012"/>
                  <a:pt x="1075500" y="993167"/>
                  <a:pt x="1077009" y="1008360"/>
                </a:cubicBezTo>
                <a:cubicBezTo>
                  <a:pt x="1081537" y="1035708"/>
                  <a:pt x="1086065" y="1072171"/>
                  <a:pt x="1090593" y="1117751"/>
                </a:cubicBezTo>
                <a:cubicBezTo>
                  <a:pt x="1098140" y="1193717"/>
                  <a:pt x="1107196" y="1293992"/>
                  <a:pt x="1117762" y="1423133"/>
                </a:cubicBezTo>
                <a:cubicBezTo>
                  <a:pt x="1122290" y="1474790"/>
                  <a:pt x="1125308" y="1526447"/>
                  <a:pt x="1129836" y="1575065"/>
                </a:cubicBezTo>
                <a:cubicBezTo>
                  <a:pt x="1129836" y="1568988"/>
                  <a:pt x="1129836" y="1562911"/>
                  <a:pt x="1129836" y="1556833"/>
                </a:cubicBezTo>
                <a:cubicBezTo>
                  <a:pt x="1129836" y="1458078"/>
                  <a:pt x="1129836" y="1350206"/>
                  <a:pt x="1129836" y="1304627"/>
                </a:cubicBezTo>
                <a:cubicBezTo>
                  <a:pt x="1129836" y="1304627"/>
                  <a:pt x="1129836" y="1304627"/>
                  <a:pt x="1129836" y="1303108"/>
                </a:cubicBezTo>
                <a:cubicBezTo>
                  <a:pt x="1129836" y="1303108"/>
                  <a:pt x="1129836" y="1303108"/>
                  <a:pt x="1129836" y="1283356"/>
                </a:cubicBezTo>
                <a:cubicBezTo>
                  <a:pt x="1129836" y="1283356"/>
                  <a:pt x="1129836" y="1283356"/>
                  <a:pt x="1120780" y="908085"/>
                </a:cubicBezTo>
                <a:cubicBezTo>
                  <a:pt x="1123799" y="909604"/>
                  <a:pt x="1128327" y="912643"/>
                  <a:pt x="1132855" y="914162"/>
                </a:cubicBezTo>
                <a:cubicBezTo>
                  <a:pt x="1132855" y="914162"/>
                  <a:pt x="1132855" y="914162"/>
                  <a:pt x="1134365" y="914162"/>
                </a:cubicBezTo>
                <a:cubicBezTo>
                  <a:pt x="1134365" y="914162"/>
                  <a:pt x="1135874" y="915682"/>
                  <a:pt x="1137383" y="915682"/>
                </a:cubicBezTo>
                <a:cubicBezTo>
                  <a:pt x="1140402" y="915682"/>
                  <a:pt x="1144930" y="917201"/>
                  <a:pt x="1150967" y="917201"/>
                </a:cubicBezTo>
                <a:cubicBezTo>
                  <a:pt x="1152477" y="917201"/>
                  <a:pt x="1155495" y="915682"/>
                  <a:pt x="1157005" y="915682"/>
                </a:cubicBezTo>
                <a:cubicBezTo>
                  <a:pt x="1158514" y="976454"/>
                  <a:pt x="1163042" y="1134463"/>
                  <a:pt x="1167570" y="1300069"/>
                </a:cubicBezTo>
                <a:cubicBezTo>
                  <a:pt x="1167570" y="1300069"/>
                  <a:pt x="1167570" y="1300069"/>
                  <a:pt x="1196248" y="897450"/>
                </a:cubicBezTo>
                <a:cubicBezTo>
                  <a:pt x="1196248" y="895931"/>
                  <a:pt x="1196248" y="895931"/>
                  <a:pt x="1197757" y="894411"/>
                </a:cubicBezTo>
                <a:cubicBezTo>
                  <a:pt x="1199267" y="894411"/>
                  <a:pt x="1200776" y="894411"/>
                  <a:pt x="1202285" y="894411"/>
                </a:cubicBezTo>
                <a:cubicBezTo>
                  <a:pt x="1202285" y="894411"/>
                  <a:pt x="1202285" y="894411"/>
                  <a:pt x="1203795" y="894411"/>
                </a:cubicBezTo>
                <a:cubicBezTo>
                  <a:pt x="1205304" y="892892"/>
                  <a:pt x="1208323" y="892892"/>
                  <a:pt x="1212851" y="891373"/>
                </a:cubicBezTo>
                <a:cubicBezTo>
                  <a:pt x="1221907" y="889853"/>
                  <a:pt x="1229453" y="886815"/>
                  <a:pt x="1235491" y="883776"/>
                </a:cubicBezTo>
                <a:close/>
                <a:moveTo>
                  <a:pt x="320093" y="779803"/>
                </a:moveTo>
                <a:cubicBezTo>
                  <a:pt x="329149" y="779803"/>
                  <a:pt x="339715" y="779803"/>
                  <a:pt x="350281" y="782836"/>
                </a:cubicBezTo>
                <a:cubicBezTo>
                  <a:pt x="372922" y="814683"/>
                  <a:pt x="400091" y="854113"/>
                  <a:pt x="421222" y="888993"/>
                </a:cubicBezTo>
                <a:cubicBezTo>
                  <a:pt x="436316" y="916290"/>
                  <a:pt x="446882" y="937522"/>
                  <a:pt x="449901" y="951171"/>
                </a:cubicBezTo>
                <a:cubicBezTo>
                  <a:pt x="458957" y="981501"/>
                  <a:pt x="475560" y="1040646"/>
                  <a:pt x="499711" y="1099790"/>
                </a:cubicBezTo>
                <a:cubicBezTo>
                  <a:pt x="528389" y="1168034"/>
                  <a:pt x="560087" y="1213530"/>
                  <a:pt x="593293" y="1237794"/>
                </a:cubicBezTo>
                <a:cubicBezTo>
                  <a:pt x="593293" y="1237794"/>
                  <a:pt x="594803" y="1237794"/>
                  <a:pt x="594803" y="1239311"/>
                </a:cubicBezTo>
                <a:cubicBezTo>
                  <a:pt x="596312" y="1239311"/>
                  <a:pt x="599331" y="1242344"/>
                  <a:pt x="602350" y="1245377"/>
                </a:cubicBezTo>
                <a:cubicBezTo>
                  <a:pt x="614425" y="1277224"/>
                  <a:pt x="624991" y="1306038"/>
                  <a:pt x="634047" y="1325753"/>
                </a:cubicBezTo>
                <a:cubicBezTo>
                  <a:pt x="637066" y="1334852"/>
                  <a:pt x="640084" y="1340918"/>
                  <a:pt x="641594" y="1346984"/>
                </a:cubicBezTo>
                <a:cubicBezTo>
                  <a:pt x="643103" y="1351534"/>
                  <a:pt x="644613" y="1354567"/>
                  <a:pt x="646122" y="1357600"/>
                </a:cubicBezTo>
                <a:cubicBezTo>
                  <a:pt x="643103" y="1356083"/>
                  <a:pt x="638575" y="1356083"/>
                  <a:pt x="634047" y="1354567"/>
                </a:cubicBezTo>
                <a:cubicBezTo>
                  <a:pt x="632538" y="1354567"/>
                  <a:pt x="629519" y="1354567"/>
                  <a:pt x="628009" y="1353050"/>
                </a:cubicBezTo>
                <a:cubicBezTo>
                  <a:pt x="620462" y="1351534"/>
                  <a:pt x="612916" y="1350017"/>
                  <a:pt x="606878" y="1350017"/>
                </a:cubicBezTo>
                <a:cubicBezTo>
                  <a:pt x="600840" y="1348501"/>
                  <a:pt x="596312" y="1346984"/>
                  <a:pt x="593293" y="1346984"/>
                </a:cubicBezTo>
                <a:cubicBezTo>
                  <a:pt x="593293" y="1346984"/>
                  <a:pt x="593293" y="1346984"/>
                  <a:pt x="591784" y="1346984"/>
                </a:cubicBezTo>
                <a:cubicBezTo>
                  <a:pt x="590275" y="1346984"/>
                  <a:pt x="585746" y="1343951"/>
                  <a:pt x="579709" y="1337885"/>
                </a:cubicBezTo>
                <a:cubicBezTo>
                  <a:pt x="563105" y="1319687"/>
                  <a:pt x="534427" y="1272674"/>
                  <a:pt x="498201" y="1165001"/>
                </a:cubicBezTo>
                <a:cubicBezTo>
                  <a:pt x="472542" y="1087658"/>
                  <a:pt x="416694" y="996666"/>
                  <a:pt x="366884" y="925390"/>
                </a:cubicBezTo>
                <a:cubicBezTo>
                  <a:pt x="359337" y="914774"/>
                  <a:pt x="351790" y="904158"/>
                  <a:pt x="344243" y="895059"/>
                </a:cubicBezTo>
                <a:cubicBezTo>
                  <a:pt x="309527" y="848047"/>
                  <a:pt x="280849" y="813167"/>
                  <a:pt x="273302" y="804067"/>
                </a:cubicBezTo>
                <a:cubicBezTo>
                  <a:pt x="276321" y="801034"/>
                  <a:pt x="280849" y="793452"/>
                  <a:pt x="297452" y="782836"/>
                </a:cubicBezTo>
                <a:cubicBezTo>
                  <a:pt x="301980" y="781319"/>
                  <a:pt x="309527" y="779803"/>
                  <a:pt x="320093" y="779803"/>
                </a:cubicBezTo>
                <a:close/>
                <a:moveTo>
                  <a:pt x="2224252" y="714448"/>
                </a:moveTo>
                <a:cubicBezTo>
                  <a:pt x="2234816" y="714448"/>
                  <a:pt x="2243871" y="715967"/>
                  <a:pt x="2249907" y="719003"/>
                </a:cubicBezTo>
                <a:cubicBezTo>
                  <a:pt x="2255944" y="722039"/>
                  <a:pt x="2258962" y="725076"/>
                  <a:pt x="2261980" y="731149"/>
                </a:cubicBezTo>
                <a:cubicBezTo>
                  <a:pt x="2268016" y="746332"/>
                  <a:pt x="2274053" y="758478"/>
                  <a:pt x="2274053" y="772142"/>
                </a:cubicBezTo>
                <a:cubicBezTo>
                  <a:pt x="2274053" y="784288"/>
                  <a:pt x="2269526" y="797953"/>
                  <a:pt x="2255944" y="817690"/>
                </a:cubicBezTo>
                <a:cubicBezTo>
                  <a:pt x="2242362" y="835909"/>
                  <a:pt x="2210670" y="867793"/>
                  <a:pt x="2181998" y="896640"/>
                </a:cubicBezTo>
                <a:cubicBezTo>
                  <a:pt x="2151815" y="925487"/>
                  <a:pt x="2123142" y="951297"/>
                  <a:pt x="2114088" y="958889"/>
                </a:cubicBezTo>
                <a:cubicBezTo>
                  <a:pt x="2109561" y="961925"/>
                  <a:pt x="2098997" y="972553"/>
                  <a:pt x="2083906" y="987736"/>
                </a:cubicBezTo>
                <a:cubicBezTo>
                  <a:pt x="2061269" y="1008992"/>
                  <a:pt x="2031087" y="1039357"/>
                  <a:pt x="2003923" y="1066686"/>
                </a:cubicBezTo>
                <a:cubicBezTo>
                  <a:pt x="1990341" y="1080350"/>
                  <a:pt x="1978269" y="1094014"/>
                  <a:pt x="1967705" y="1104642"/>
                </a:cubicBezTo>
                <a:cubicBezTo>
                  <a:pt x="1963178" y="1109197"/>
                  <a:pt x="1960159" y="1113752"/>
                  <a:pt x="1957141" y="1116788"/>
                </a:cubicBezTo>
                <a:cubicBezTo>
                  <a:pt x="1892250" y="1172964"/>
                  <a:pt x="1824340" y="1235213"/>
                  <a:pt x="1753412" y="1303535"/>
                </a:cubicBezTo>
                <a:cubicBezTo>
                  <a:pt x="1753412" y="1303535"/>
                  <a:pt x="1753412" y="1303535"/>
                  <a:pt x="1747376" y="1311126"/>
                </a:cubicBezTo>
                <a:cubicBezTo>
                  <a:pt x="1744357" y="1314163"/>
                  <a:pt x="1741339" y="1317200"/>
                  <a:pt x="1739830" y="1318718"/>
                </a:cubicBezTo>
                <a:cubicBezTo>
                  <a:pt x="1735303" y="1321754"/>
                  <a:pt x="1732285" y="1326309"/>
                  <a:pt x="1729266" y="1330864"/>
                </a:cubicBezTo>
                <a:cubicBezTo>
                  <a:pt x="1727757" y="1330864"/>
                  <a:pt x="1726248" y="1330864"/>
                  <a:pt x="1724739" y="1330864"/>
                </a:cubicBezTo>
                <a:cubicBezTo>
                  <a:pt x="1723230" y="1330864"/>
                  <a:pt x="1721721" y="1329346"/>
                  <a:pt x="1720212" y="1327827"/>
                </a:cubicBezTo>
                <a:cubicBezTo>
                  <a:pt x="1714175" y="1324791"/>
                  <a:pt x="1708139" y="1312645"/>
                  <a:pt x="1708139" y="1297462"/>
                </a:cubicBezTo>
                <a:cubicBezTo>
                  <a:pt x="1708139" y="1289871"/>
                  <a:pt x="1709648" y="1280761"/>
                  <a:pt x="1714175" y="1271652"/>
                </a:cubicBezTo>
                <a:cubicBezTo>
                  <a:pt x="1718703" y="1262542"/>
                  <a:pt x="1724739" y="1251914"/>
                  <a:pt x="1732285" y="1238250"/>
                </a:cubicBezTo>
                <a:cubicBezTo>
                  <a:pt x="1739830" y="1226104"/>
                  <a:pt x="1747376" y="1213957"/>
                  <a:pt x="1754921" y="1201811"/>
                </a:cubicBezTo>
                <a:cubicBezTo>
                  <a:pt x="1770012" y="1174483"/>
                  <a:pt x="1786612" y="1147154"/>
                  <a:pt x="1792649" y="1128935"/>
                </a:cubicBezTo>
                <a:cubicBezTo>
                  <a:pt x="1795667" y="1119825"/>
                  <a:pt x="1806231" y="1097051"/>
                  <a:pt x="1822831" y="1066686"/>
                </a:cubicBezTo>
                <a:cubicBezTo>
                  <a:pt x="1846976" y="1021138"/>
                  <a:pt x="1881686" y="957370"/>
                  <a:pt x="1923941" y="899676"/>
                </a:cubicBezTo>
                <a:cubicBezTo>
                  <a:pt x="1966196" y="841982"/>
                  <a:pt x="2014487" y="790361"/>
                  <a:pt x="2062778" y="766069"/>
                </a:cubicBezTo>
                <a:cubicBezTo>
                  <a:pt x="2103524" y="746332"/>
                  <a:pt x="2136724" y="732667"/>
                  <a:pt x="2163888" y="725076"/>
                </a:cubicBezTo>
                <a:cubicBezTo>
                  <a:pt x="2189543" y="717485"/>
                  <a:pt x="2209161" y="714448"/>
                  <a:pt x="2224252" y="714448"/>
                </a:cubicBezTo>
                <a:close/>
                <a:moveTo>
                  <a:pt x="334564" y="701081"/>
                </a:moveTo>
                <a:cubicBezTo>
                  <a:pt x="355750" y="701081"/>
                  <a:pt x="379963" y="711700"/>
                  <a:pt x="404175" y="726871"/>
                </a:cubicBezTo>
                <a:cubicBezTo>
                  <a:pt x="438981" y="748110"/>
                  <a:pt x="475299" y="781486"/>
                  <a:pt x="501025" y="810311"/>
                </a:cubicBezTo>
                <a:cubicBezTo>
                  <a:pt x="510105" y="820930"/>
                  <a:pt x="519184" y="830033"/>
                  <a:pt x="525237" y="839135"/>
                </a:cubicBezTo>
                <a:cubicBezTo>
                  <a:pt x="526751" y="840652"/>
                  <a:pt x="526751" y="842170"/>
                  <a:pt x="528264" y="843687"/>
                </a:cubicBezTo>
                <a:cubicBezTo>
                  <a:pt x="541883" y="875546"/>
                  <a:pt x="570636" y="936229"/>
                  <a:pt x="596361" y="983259"/>
                </a:cubicBezTo>
                <a:cubicBezTo>
                  <a:pt x="613007" y="1013601"/>
                  <a:pt x="626627" y="1034840"/>
                  <a:pt x="637220" y="1046977"/>
                </a:cubicBezTo>
                <a:cubicBezTo>
                  <a:pt x="656893" y="1066699"/>
                  <a:pt x="682618" y="1094007"/>
                  <a:pt x="706830" y="1121315"/>
                </a:cubicBezTo>
                <a:cubicBezTo>
                  <a:pt x="731043" y="1147105"/>
                  <a:pt x="750716" y="1168344"/>
                  <a:pt x="761309" y="1178964"/>
                </a:cubicBezTo>
                <a:cubicBezTo>
                  <a:pt x="767362" y="1185032"/>
                  <a:pt x="774928" y="1188067"/>
                  <a:pt x="784008" y="1188067"/>
                </a:cubicBezTo>
                <a:cubicBezTo>
                  <a:pt x="790061" y="1203238"/>
                  <a:pt x="794600" y="1213857"/>
                  <a:pt x="796114" y="1218409"/>
                </a:cubicBezTo>
                <a:cubicBezTo>
                  <a:pt x="796114" y="1221443"/>
                  <a:pt x="797627" y="1224477"/>
                  <a:pt x="797627" y="1225994"/>
                </a:cubicBezTo>
                <a:cubicBezTo>
                  <a:pt x="797627" y="1236614"/>
                  <a:pt x="791574" y="1247233"/>
                  <a:pt x="785521" y="1254819"/>
                </a:cubicBezTo>
                <a:cubicBezTo>
                  <a:pt x="782494" y="1259370"/>
                  <a:pt x="779468" y="1263921"/>
                  <a:pt x="777955" y="1266955"/>
                </a:cubicBezTo>
                <a:cubicBezTo>
                  <a:pt x="776441" y="1268473"/>
                  <a:pt x="774928" y="1269990"/>
                  <a:pt x="774928" y="1271507"/>
                </a:cubicBezTo>
                <a:cubicBezTo>
                  <a:pt x="773415" y="1273024"/>
                  <a:pt x="773415" y="1274541"/>
                  <a:pt x="773415" y="1277575"/>
                </a:cubicBezTo>
                <a:cubicBezTo>
                  <a:pt x="773415" y="1279092"/>
                  <a:pt x="773415" y="1279092"/>
                  <a:pt x="773415" y="1280609"/>
                </a:cubicBezTo>
                <a:cubicBezTo>
                  <a:pt x="773415" y="1280609"/>
                  <a:pt x="773415" y="1283643"/>
                  <a:pt x="773415" y="1285161"/>
                </a:cubicBezTo>
                <a:cubicBezTo>
                  <a:pt x="773415" y="1294263"/>
                  <a:pt x="771901" y="1307917"/>
                  <a:pt x="770388" y="1318537"/>
                </a:cubicBezTo>
                <a:cubicBezTo>
                  <a:pt x="770388" y="1326122"/>
                  <a:pt x="768875" y="1332190"/>
                  <a:pt x="767362" y="1336742"/>
                </a:cubicBezTo>
                <a:cubicBezTo>
                  <a:pt x="765848" y="1336742"/>
                  <a:pt x="759795" y="1338259"/>
                  <a:pt x="752229" y="1338259"/>
                </a:cubicBezTo>
                <a:cubicBezTo>
                  <a:pt x="750716" y="1339776"/>
                  <a:pt x="749202" y="1339776"/>
                  <a:pt x="747689" y="1339776"/>
                </a:cubicBezTo>
                <a:cubicBezTo>
                  <a:pt x="737096" y="1338259"/>
                  <a:pt x="720450" y="1333708"/>
                  <a:pt x="706830" y="1326122"/>
                </a:cubicBezTo>
                <a:cubicBezTo>
                  <a:pt x="690185" y="1318537"/>
                  <a:pt x="676565" y="1307917"/>
                  <a:pt x="670512" y="1295780"/>
                </a:cubicBezTo>
                <a:cubicBezTo>
                  <a:pt x="662946" y="1280609"/>
                  <a:pt x="647813" y="1262404"/>
                  <a:pt x="632680" y="1248750"/>
                </a:cubicBezTo>
                <a:cubicBezTo>
                  <a:pt x="628140" y="1244199"/>
                  <a:pt x="623600" y="1239648"/>
                  <a:pt x="619061" y="1235097"/>
                </a:cubicBezTo>
                <a:cubicBezTo>
                  <a:pt x="611494" y="1229028"/>
                  <a:pt x="606954" y="1224477"/>
                  <a:pt x="606954" y="1224477"/>
                </a:cubicBezTo>
                <a:cubicBezTo>
                  <a:pt x="606954" y="1224477"/>
                  <a:pt x="605441" y="1222960"/>
                  <a:pt x="605441" y="1222960"/>
                </a:cubicBezTo>
                <a:cubicBezTo>
                  <a:pt x="570636" y="1200203"/>
                  <a:pt x="540370" y="1147105"/>
                  <a:pt x="517671" y="1092490"/>
                </a:cubicBezTo>
                <a:cubicBezTo>
                  <a:pt x="493459" y="1036357"/>
                  <a:pt x="476813" y="978708"/>
                  <a:pt x="469246" y="945332"/>
                </a:cubicBezTo>
                <a:cubicBezTo>
                  <a:pt x="464706" y="928644"/>
                  <a:pt x="452600" y="904370"/>
                  <a:pt x="435954" y="878580"/>
                </a:cubicBezTo>
                <a:cubicBezTo>
                  <a:pt x="414768" y="842170"/>
                  <a:pt x="384503" y="799691"/>
                  <a:pt x="360290" y="764798"/>
                </a:cubicBezTo>
                <a:cubicBezTo>
                  <a:pt x="339104" y="737490"/>
                  <a:pt x="322458" y="714734"/>
                  <a:pt x="314892" y="704115"/>
                </a:cubicBezTo>
                <a:cubicBezTo>
                  <a:pt x="320945" y="702598"/>
                  <a:pt x="326998" y="701081"/>
                  <a:pt x="334564" y="701081"/>
                </a:cubicBezTo>
                <a:close/>
                <a:moveTo>
                  <a:pt x="2118543" y="546605"/>
                </a:moveTo>
                <a:cubicBezTo>
                  <a:pt x="2142646" y="546605"/>
                  <a:pt x="2162230" y="555724"/>
                  <a:pt x="2174282" y="569401"/>
                </a:cubicBezTo>
                <a:cubicBezTo>
                  <a:pt x="2186333" y="584598"/>
                  <a:pt x="2192359" y="601315"/>
                  <a:pt x="2192359" y="618032"/>
                </a:cubicBezTo>
                <a:cubicBezTo>
                  <a:pt x="2192359" y="621072"/>
                  <a:pt x="2192359" y="625631"/>
                  <a:pt x="2190852" y="630190"/>
                </a:cubicBezTo>
                <a:cubicBezTo>
                  <a:pt x="2189346" y="639308"/>
                  <a:pt x="2178801" y="660585"/>
                  <a:pt x="2163737" y="686420"/>
                </a:cubicBezTo>
                <a:cubicBezTo>
                  <a:pt x="2159217" y="694019"/>
                  <a:pt x="2156204" y="700098"/>
                  <a:pt x="2151685" y="707696"/>
                </a:cubicBezTo>
                <a:cubicBezTo>
                  <a:pt x="2123063" y="716815"/>
                  <a:pt x="2091428" y="730491"/>
                  <a:pt x="2055273" y="748728"/>
                </a:cubicBezTo>
                <a:cubicBezTo>
                  <a:pt x="2010080" y="771524"/>
                  <a:pt x="1960368" y="818635"/>
                  <a:pt x="1909149" y="888542"/>
                </a:cubicBezTo>
                <a:cubicBezTo>
                  <a:pt x="1862449" y="952371"/>
                  <a:pt x="1824788" y="1022278"/>
                  <a:pt x="1806711" y="1057232"/>
                </a:cubicBezTo>
                <a:cubicBezTo>
                  <a:pt x="1790140" y="1087626"/>
                  <a:pt x="1779595" y="1111942"/>
                  <a:pt x="1775076" y="1121060"/>
                </a:cubicBezTo>
                <a:cubicBezTo>
                  <a:pt x="1769050" y="1139297"/>
                  <a:pt x="1753986" y="1165132"/>
                  <a:pt x="1738921" y="1190967"/>
                </a:cubicBezTo>
                <a:cubicBezTo>
                  <a:pt x="1735908" y="1195526"/>
                  <a:pt x="1734402" y="1200085"/>
                  <a:pt x="1731389" y="1203125"/>
                </a:cubicBezTo>
                <a:cubicBezTo>
                  <a:pt x="1731389" y="1203125"/>
                  <a:pt x="1731389" y="1201605"/>
                  <a:pt x="1731389" y="1200085"/>
                </a:cubicBezTo>
                <a:cubicBezTo>
                  <a:pt x="1729883" y="1195526"/>
                  <a:pt x="1728376" y="1192487"/>
                  <a:pt x="1728376" y="1189447"/>
                </a:cubicBezTo>
                <a:cubicBezTo>
                  <a:pt x="1726870" y="1187928"/>
                  <a:pt x="1726870" y="1187928"/>
                  <a:pt x="1725363" y="1186408"/>
                </a:cubicBezTo>
                <a:cubicBezTo>
                  <a:pt x="1723857" y="1184888"/>
                  <a:pt x="1723857" y="1184888"/>
                  <a:pt x="1722350" y="1183369"/>
                </a:cubicBezTo>
                <a:cubicBezTo>
                  <a:pt x="1722350" y="1183369"/>
                  <a:pt x="1716325" y="1180329"/>
                  <a:pt x="1710299" y="1177290"/>
                </a:cubicBezTo>
                <a:cubicBezTo>
                  <a:pt x="1702767" y="1174250"/>
                  <a:pt x="1693728" y="1171211"/>
                  <a:pt x="1686196" y="1169691"/>
                </a:cubicBezTo>
                <a:cubicBezTo>
                  <a:pt x="1683183" y="1169691"/>
                  <a:pt x="1677157" y="1166652"/>
                  <a:pt x="1671132" y="1160573"/>
                </a:cubicBezTo>
                <a:cubicBezTo>
                  <a:pt x="1666612" y="1156014"/>
                  <a:pt x="1662093" y="1146895"/>
                  <a:pt x="1662093" y="1131698"/>
                </a:cubicBezTo>
                <a:cubicBezTo>
                  <a:pt x="1662093" y="1119540"/>
                  <a:pt x="1665106" y="1104343"/>
                  <a:pt x="1674144" y="1083067"/>
                </a:cubicBezTo>
                <a:cubicBezTo>
                  <a:pt x="1678664" y="1072429"/>
                  <a:pt x="1684689" y="1058751"/>
                  <a:pt x="1693728" y="1043554"/>
                </a:cubicBezTo>
                <a:cubicBezTo>
                  <a:pt x="1725363" y="990364"/>
                  <a:pt x="1791647" y="883983"/>
                  <a:pt x="1862449" y="783682"/>
                </a:cubicBezTo>
                <a:cubicBezTo>
                  <a:pt x="1897097" y="733531"/>
                  <a:pt x="1934758" y="684900"/>
                  <a:pt x="1967900" y="645387"/>
                </a:cubicBezTo>
                <a:cubicBezTo>
                  <a:pt x="1979951" y="631710"/>
                  <a:pt x="1992003" y="619552"/>
                  <a:pt x="2002548" y="607394"/>
                </a:cubicBezTo>
                <a:cubicBezTo>
                  <a:pt x="2023638" y="587638"/>
                  <a:pt x="2041715" y="572441"/>
                  <a:pt x="2058286" y="563322"/>
                </a:cubicBezTo>
                <a:cubicBezTo>
                  <a:pt x="2080882" y="551165"/>
                  <a:pt x="2101973" y="546605"/>
                  <a:pt x="2118543" y="546605"/>
                </a:cubicBezTo>
                <a:close/>
                <a:moveTo>
                  <a:pt x="526740" y="518383"/>
                </a:moveTo>
                <a:cubicBezTo>
                  <a:pt x="531260" y="518383"/>
                  <a:pt x="537286" y="519900"/>
                  <a:pt x="544818" y="525966"/>
                </a:cubicBezTo>
                <a:cubicBezTo>
                  <a:pt x="571935" y="547198"/>
                  <a:pt x="632194" y="603311"/>
                  <a:pt x="677389" y="668524"/>
                </a:cubicBezTo>
                <a:cubicBezTo>
                  <a:pt x="684921" y="679140"/>
                  <a:pt x="692454" y="689756"/>
                  <a:pt x="698479" y="700372"/>
                </a:cubicBezTo>
                <a:cubicBezTo>
                  <a:pt x="699986" y="707955"/>
                  <a:pt x="702999" y="715538"/>
                  <a:pt x="704505" y="720087"/>
                </a:cubicBezTo>
                <a:cubicBezTo>
                  <a:pt x="707518" y="727670"/>
                  <a:pt x="709025" y="732220"/>
                  <a:pt x="710531" y="735253"/>
                </a:cubicBezTo>
                <a:cubicBezTo>
                  <a:pt x="715051" y="744352"/>
                  <a:pt x="727103" y="771651"/>
                  <a:pt x="737648" y="797432"/>
                </a:cubicBezTo>
                <a:cubicBezTo>
                  <a:pt x="743674" y="809565"/>
                  <a:pt x="748193" y="821697"/>
                  <a:pt x="752713" y="832313"/>
                </a:cubicBezTo>
                <a:cubicBezTo>
                  <a:pt x="754219" y="836863"/>
                  <a:pt x="755726" y="841413"/>
                  <a:pt x="757232" y="844446"/>
                </a:cubicBezTo>
                <a:cubicBezTo>
                  <a:pt x="758739" y="847479"/>
                  <a:pt x="758739" y="850512"/>
                  <a:pt x="758739" y="850512"/>
                </a:cubicBezTo>
                <a:cubicBezTo>
                  <a:pt x="760245" y="852029"/>
                  <a:pt x="760245" y="853545"/>
                  <a:pt x="760245" y="855062"/>
                </a:cubicBezTo>
                <a:cubicBezTo>
                  <a:pt x="764765" y="871744"/>
                  <a:pt x="784349" y="924824"/>
                  <a:pt x="808453" y="973355"/>
                </a:cubicBezTo>
                <a:cubicBezTo>
                  <a:pt x="820505" y="997620"/>
                  <a:pt x="835570" y="1021885"/>
                  <a:pt x="849128" y="1040084"/>
                </a:cubicBezTo>
                <a:cubicBezTo>
                  <a:pt x="856660" y="1049183"/>
                  <a:pt x="862686" y="1056766"/>
                  <a:pt x="870219" y="1061316"/>
                </a:cubicBezTo>
                <a:cubicBezTo>
                  <a:pt x="874738" y="1064349"/>
                  <a:pt x="877751" y="1065866"/>
                  <a:pt x="882271" y="1067382"/>
                </a:cubicBezTo>
                <a:cubicBezTo>
                  <a:pt x="882271" y="1067382"/>
                  <a:pt x="883777" y="1068899"/>
                  <a:pt x="883777" y="1068899"/>
                </a:cubicBezTo>
                <a:cubicBezTo>
                  <a:pt x="883777" y="1071932"/>
                  <a:pt x="883777" y="1074965"/>
                  <a:pt x="883777" y="1077998"/>
                </a:cubicBezTo>
                <a:cubicBezTo>
                  <a:pt x="882271" y="1090131"/>
                  <a:pt x="880764" y="1100747"/>
                  <a:pt x="877751" y="1109846"/>
                </a:cubicBezTo>
                <a:cubicBezTo>
                  <a:pt x="873232" y="1125012"/>
                  <a:pt x="865699" y="1134111"/>
                  <a:pt x="847622" y="1143211"/>
                </a:cubicBezTo>
                <a:cubicBezTo>
                  <a:pt x="847622" y="1143211"/>
                  <a:pt x="846115" y="1144727"/>
                  <a:pt x="846115" y="1144727"/>
                </a:cubicBezTo>
                <a:cubicBezTo>
                  <a:pt x="841595" y="1147760"/>
                  <a:pt x="832557" y="1152310"/>
                  <a:pt x="820505" y="1158376"/>
                </a:cubicBezTo>
                <a:cubicBezTo>
                  <a:pt x="811466" y="1162926"/>
                  <a:pt x="802427" y="1165959"/>
                  <a:pt x="793388" y="1167476"/>
                </a:cubicBezTo>
                <a:cubicBezTo>
                  <a:pt x="790375" y="1167476"/>
                  <a:pt x="788869" y="1167476"/>
                  <a:pt x="785856" y="1167476"/>
                </a:cubicBezTo>
                <a:cubicBezTo>
                  <a:pt x="782843" y="1167476"/>
                  <a:pt x="779830" y="1167476"/>
                  <a:pt x="778323" y="1167476"/>
                </a:cubicBezTo>
                <a:cubicBezTo>
                  <a:pt x="776817" y="1165959"/>
                  <a:pt x="773804" y="1165959"/>
                  <a:pt x="773804" y="1164443"/>
                </a:cubicBezTo>
                <a:cubicBezTo>
                  <a:pt x="763258" y="1155343"/>
                  <a:pt x="743674" y="1132595"/>
                  <a:pt x="719570" y="1106813"/>
                </a:cubicBezTo>
                <a:cubicBezTo>
                  <a:pt x="696973" y="1082548"/>
                  <a:pt x="671363" y="1053733"/>
                  <a:pt x="650272" y="1032501"/>
                </a:cubicBezTo>
                <a:cubicBezTo>
                  <a:pt x="641233" y="1021885"/>
                  <a:pt x="627675" y="1000653"/>
                  <a:pt x="612610" y="973355"/>
                </a:cubicBezTo>
                <a:cubicBezTo>
                  <a:pt x="590013" y="932407"/>
                  <a:pt x="565909" y="879327"/>
                  <a:pt x="544818" y="835347"/>
                </a:cubicBezTo>
                <a:cubicBezTo>
                  <a:pt x="544818" y="832313"/>
                  <a:pt x="543312" y="830797"/>
                  <a:pt x="541805" y="827764"/>
                </a:cubicBezTo>
                <a:cubicBezTo>
                  <a:pt x="532766" y="808048"/>
                  <a:pt x="525234" y="791366"/>
                  <a:pt x="520714" y="777717"/>
                </a:cubicBezTo>
                <a:cubicBezTo>
                  <a:pt x="516195" y="770134"/>
                  <a:pt x="514689" y="764068"/>
                  <a:pt x="511675" y="759518"/>
                </a:cubicBezTo>
                <a:cubicBezTo>
                  <a:pt x="510169" y="753452"/>
                  <a:pt x="508662" y="750419"/>
                  <a:pt x="508662" y="748902"/>
                </a:cubicBezTo>
                <a:cubicBezTo>
                  <a:pt x="505650" y="739803"/>
                  <a:pt x="493598" y="706439"/>
                  <a:pt x="481546" y="673074"/>
                </a:cubicBezTo>
                <a:cubicBezTo>
                  <a:pt x="477026" y="657908"/>
                  <a:pt x="471000" y="641226"/>
                  <a:pt x="466481" y="627577"/>
                </a:cubicBezTo>
                <a:cubicBezTo>
                  <a:pt x="464974" y="621510"/>
                  <a:pt x="463468" y="615444"/>
                  <a:pt x="461961" y="610894"/>
                </a:cubicBezTo>
                <a:cubicBezTo>
                  <a:pt x="461961" y="607861"/>
                  <a:pt x="460455" y="603311"/>
                  <a:pt x="460455" y="603311"/>
                </a:cubicBezTo>
                <a:cubicBezTo>
                  <a:pt x="460455" y="600278"/>
                  <a:pt x="460455" y="595729"/>
                  <a:pt x="460455" y="589662"/>
                </a:cubicBezTo>
                <a:cubicBezTo>
                  <a:pt x="460455" y="579046"/>
                  <a:pt x="461961" y="566914"/>
                  <a:pt x="466481" y="557814"/>
                </a:cubicBezTo>
                <a:cubicBezTo>
                  <a:pt x="469494" y="553264"/>
                  <a:pt x="472507" y="550231"/>
                  <a:pt x="477026" y="547198"/>
                </a:cubicBezTo>
                <a:cubicBezTo>
                  <a:pt x="481546" y="544165"/>
                  <a:pt x="487572" y="542649"/>
                  <a:pt x="496611" y="542649"/>
                </a:cubicBezTo>
                <a:cubicBezTo>
                  <a:pt x="499624" y="542649"/>
                  <a:pt x="502637" y="542649"/>
                  <a:pt x="505650" y="542649"/>
                </a:cubicBezTo>
                <a:cubicBezTo>
                  <a:pt x="505650" y="542649"/>
                  <a:pt x="505650" y="542649"/>
                  <a:pt x="510169" y="544165"/>
                </a:cubicBezTo>
                <a:cubicBezTo>
                  <a:pt x="510169" y="544165"/>
                  <a:pt x="510169" y="544165"/>
                  <a:pt x="511675" y="538099"/>
                </a:cubicBezTo>
                <a:cubicBezTo>
                  <a:pt x="511675" y="538099"/>
                  <a:pt x="513182" y="532033"/>
                  <a:pt x="514689" y="525966"/>
                </a:cubicBezTo>
                <a:cubicBezTo>
                  <a:pt x="516195" y="524450"/>
                  <a:pt x="517701" y="521416"/>
                  <a:pt x="520714" y="519900"/>
                </a:cubicBezTo>
                <a:cubicBezTo>
                  <a:pt x="522221" y="518383"/>
                  <a:pt x="523727" y="518383"/>
                  <a:pt x="526740" y="518383"/>
                </a:cubicBezTo>
                <a:close/>
                <a:moveTo>
                  <a:pt x="675829" y="453029"/>
                </a:moveTo>
                <a:cubicBezTo>
                  <a:pt x="677338" y="454546"/>
                  <a:pt x="678847" y="457581"/>
                  <a:pt x="680355" y="459099"/>
                </a:cubicBezTo>
                <a:cubicBezTo>
                  <a:pt x="686390" y="463651"/>
                  <a:pt x="692425" y="472756"/>
                  <a:pt x="699969" y="484896"/>
                </a:cubicBezTo>
                <a:cubicBezTo>
                  <a:pt x="701477" y="489448"/>
                  <a:pt x="704495" y="494001"/>
                  <a:pt x="707512" y="498554"/>
                </a:cubicBezTo>
                <a:cubicBezTo>
                  <a:pt x="716565" y="516764"/>
                  <a:pt x="728635" y="539527"/>
                  <a:pt x="742213" y="568359"/>
                </a:cubicBezTo>
                <a:cubicBezTo>
                  <a:pt x="761827" y="612367"/>
                  <a:pt x="787475" y="670033"/>
                  <a:pt x="816141" y="739838"/>
                </a:cubicBezTo>
                <a:cubicBezTo>
                  <a:pt x="816141" y="742873"/>
                  <a:pt x="817650" y="744390"/>
                  <a:pt x="817650" y="747425"/>
                </a:cubicBezTo>
                <a:cubicBezTo>
                  <a:pt x="834246" y="786881"/>
                  <a:pt x="850842" y="829371"/>
                  <a:pt x="867438" y="873379"/>
                </a:cubicBezTo>
                <a:cubicBezTo>
                  <a:pt x="796528" y="723145"/>
                  <a:pt x="701477" y="519799"/>
                  <a:pt x="675829" y="453029"/>
                </a:cubicBezTo>
                <a:close/>
                <a:moveTo>
                  <a:pt x="617901" y="398071"/>
                </a:moveTo>
                <a:cubicBezTo>
                  <a:pt x="617901" y="398071"/>
                  <a:pt x="617901" y="398071"/>
                  <a:pt x="619408" y="398071"/>
                </a:cubicBezTo>
                <a:cubicBezTo>
                  <a:pt x="622421" y="398071"/>
                  <a:pt x="628448" y="399591"/>
                  <a:pt x="640502" y="407188"/>
                </a:cubicBezTo>
                <a:cubicBezTo>
                  <a:pt x="640502" y="407188"/>
                  <a:pt x="642009" y="408707"/>
                  <a:pt x="643516" y="410227"/>
                </a:cubicBezTo>
                <a:cubicBezTo>
                  <a:pt x="643516" y="410227"/>
                  <a:pt x="645023" y="410227"/>
                  <a:pt x="645023" y="410227"/>
                </a:cubicBezTo>
                <a:cubicBezTo>
                  <a:pt x="646529" y="411746"/>
                  <a:pt x="646529" y="411746"/>
                  <a:pt x="648036" y="413265"/>
                </a:cubicBezTo>
                <a:cubicBezTo>
                  <a:pt x="649543" y="414785"/>
                  <a:pt x="652557" y="416305"/>
                  <a:pt x="654063" y="419343"/>
                </a:cubicBezTo>
                <a:cubicBezTo>
                  <a:pt x="654063" y="420863"/>
                  <a:pt x="654063" y="422382"/>
                  <a:pt x="654063" y="423901"/>
                </a:cubicBezTo>
                <a:cubicBezTo>
                  <a:pt x="652557" y="426940"/>
                  <a:pt x="651050" y="431499"/>
                  <a:pt x="651050" y="434537"/>
                </a:cubicBezTo>
                <a:cubicBezTo>
                  <a:pt x="652557" y="443654"/>
                  <a:pt x="654063" y="469483"/>
                  <a:pt x="898158" y="983042"/>
                </a:cubicBezTo>
                <a:cubicBezTo>
                  <a:pt x="901172" y="987600"/>
                  <a:pt x="907199" y="992159"/>
                  <a:pt x="913226" y="993678"/>
                </a:cubicBezTo>
                <a:cubicBezTo>
                  <a:pt x="914733" y="995197"/>
                  <a:pt x="914733" y="998236"/>
                  <a:pt x="914733" y="998236"/>
                </a:cubicBezTo>
                <a:cubicBezTo>
                  <a:pt x="917746" y="1007353"/>
                  <a:pt x="925280" y="1024066"/>
                  <a:pt x="929800" y="1033183"/>
                </a:cubicBezTo>
                <a:cubicBezTo>
                  <a:pt x="929800" y="1034702"/>
                  <a:pt x="931307" y="1036221"/>
                  <a:pt x="931307" y="1037741"/>
                </a:cubicBezTo>
                <a:cubicBezTo>
                  <a:pt x="931307" y="1037741"/>
                  <a:pt x="931307" y="1039260"/>
                  <a:pt x="931307" y="1039260"/>
                </a:cubicBezTo>
                <a:cubicBezTo>
                  <a:pt x="931307" y="1039260"/>
                  <a:pt x="929800" y="1040780"/>
                  <a:pt x="929800" y="1040780"/>
                </a:cubicBezTo>
                <a:cubicBezTo>
                  <a:pt x="929800" y="1040780"/>
                  <a:pt x="929800" y="1040780"/>
                  <a:pt x="929800" y="1042299"/>
                </a:cubicBezTo>
                <a:cubicBezTo>
                  <a:pt x="929800" y="1042299"/>
                  <a:pt x="929800" y="1043818"/>
                  <a:pt x="929800" y="1043818"/>
                </a:cubicBezTo>
                <a:cubicBezTo>
                  <a:pt x="928293" y="1043818"/>
                  <a:pt x="928293" y="1043818"/>
                  <a:pt x="928293" y="1043818"/>
                </a:cubicBezTo>
                <a:cubicBezTo>
                  <a:pt x="928293" y="1045338"/>
                  <a:pt x="928293" y="1045338"/>
                  <a:pt x="928293" y="1045338"/>
                </a:cubicBezTo>
                <a:cubicBezTo>
                  <a:pt x="928293" y="1045338"/>
                  <a:pt x="928293" y="1046857"/>
                  <a:pt x="928293" y="1046857"/>
                </a:cubicBezTo>
                <a:cubicBezTo>
                  <a:pt x="928293" y="1046857"/>
                  <a:pt x="928293" y="1048377"/>
                  <a:pt x="928293" y="1048377"/>
                </a:cubicBezTo>
                <a:cubicBezTo>
                  <a:pt x="928293" y="1048377"/>
                  <a:pt x="928293" y="1049896"/>
                  <a:pt x="928293" y="1049896"/>
                </a:cubicBezTo>
                <a:cubicBezTo>
                  <a:pt x="928293" y="1049896"/>
                  <a:pt x="928293" y="1051415"/>
                  <a:pt x="928293" y="1051415"/>
                </a:cubicBezTo>
                <a:cubicBezTo>
                  <a:pt x="928293" y="1051415"/>
                  <a:pt x="928293" y="1051415"/>
                  <a:pt x="928293" y="1052935"/>
                </a:cubicBezTo>
                <a:cubicBezTo>
                  <a:pt x="928293" y="1052935"/>
                  <a:pt x="929800" y="1054454"/>
                  <a:pt x="929800" y="1054454"/>
                </a:cubicBezTo>
                <a:cubicBezTo>
                  <a:pt x="929800" y="1054454"/>
                  <a:pt x="929800" y="1054454"/>
                  <a:pt x="929800" y="1055974"/>
                </a:cubicBezTo>
                <a:cubicBezTo>
                  <a:pt x="929800" y="1055974"/>
                  <a:pt x="929800" y="1055974"/>
                  <a:pt x="929800" y="1057493"/>
                </a:cubicBezTo>
                <a:cubicBezTo>
                  <a:pt x="923773" y="1059013"/>
                  <a:pt x="914733" y="1060532"/>
                  <a:pt x="902679" y="1060532"/>
                </a:cubicBezTo>
                <a:cubicBezTo>
                  <a:pt x="899665" y="1055974"/>
                  <a:pt x="895145" y="1052935"/>
                  <a:pt x="890625" y="1051415"/>
                </a:cubicBezTo>
                <a:cubicBezTo>
                  <a:pt x="887611" y="1049896"/>
                  <a:pt x="886104" y="1048377"/>
                  <a:pt x="883091" y="1046857"/>
                </a:cubicBezTo>
                <a:cubicBezTo>
                  <a:pt x="877064" y="1042299"/>
                  <a:pt x="871037" y="1036221"/>
                  <a:pt x="865010" y="1028624"/>
                </a:cubicBezTo>
                <a:cubicBezTo>
                  <a:pt x="852956" y="1013430"/>
                  <a:pt x="840901" y="992159"/>
                  <a:pt x="827341" y="964809"/>
                </a:cubicBezTo>
                <a:cubicBezTo>
                  <a:pt x="803233" y="917708"/>
                  <a:pt x="785152" y="866048"/>
                  <a:pt x="779124" y="850854"/>
                </a:cubicBezTo>
                <a:cubicBezTo>
                  <a:pt x="779124" y="850854"/>
                  <a:pt x="779124" y="850854"/>
                  <a:pt x="779124" y="849334"/>
                </a:cubicBezTo>
                <a:cubicBezTo>
                  <a:pt x="779124" y="849334"/>
                  <a:pt x="779124" y="849334"/>
                  <a:pt x="779124" y="847815"/>
                </a:cubicBezTo>
                <a:cubicBezTo>
                  <a:pt x="779124" y="846296"/>
                  <a:pt x="777618" y="843257"/>
                  <a:pt x="776111" y="838699"/>
                </a:cubicBezTo>
                <a:cubicBezTo>
                  <a:pt x="774604" y="834140"/>
                  <a:pt x="773097" y="829582"/>
                  <a:pt x="771591" y="825024"/>
                </a:cubicBezTo>
                <a:cubicBezTo>
                  <a:pt x="767070" y="814388"/>
                  <a:pt x="761043" y="802233"/>
                  <a:pt x="756523" y="790078"/>
                </a:cubicBezTo>
                <a:cubicBezTo>
                  <a:pt x="745976" y="764248"/>
                  <a:pt x="733922" y="736898"/>
                  <a:pt x="727895" y="726263"/>
                </a:cubicBezTo>
                <a:cubicBezTo>
                  <a:pt x="727895" y="724743"/>
                  <a:pt x="726388" y="720185"/>
                  <a:pt x="723374" y="714108"/>
                </a:cubicBezTo>
                <a:cubicBezTo>
                  <a:pt x="721868" y="709550"/>
                  <a:pt x="718854" y="701953"/>
                  <a:pt x="717347" y="694356"/>
                </a:cubicBezTo>
                <a:cubicBezTo>
                  <a:pt x="715840" y="692836"/>
                  <a:pt x="715840" y="691317"/>
                  <a:pt x="715840" y="691317"/>
                </a:cubicBezTo>
                <a:cubicBezTo>
                  <a:pt x="709813" y="680681"/>
                  <a:pt x="702280" y="670045"/>
                  <a:pt x="696253" y="660929"/>
                </a:cubicBezTo>
                <a:cubicBezTo>
                  <a:pt x="687212" y="633579"/>
                  <a:pt x="676665" y="603191"/>
                  <a:pt x="667624" y="574323"/>
                </a:cubicBezTo>
                <a:cubicBezTo>
                  <a:pt x="658584" y="546973"/>
                  <a:pt x="649543" y="521143"/>
                  <a:pt x="643516" y="501391"/>
                </a:cubicBezTo>
                <a:cubicBezTo>
                  <a:pt x="640502" y="490755"/>
                  <a:pt x="637489" y="483158"/>
                  <a:pt x="634476" y="475561"/>
                </a:cubicBezTo>
                <a:cubicBezTo>
                  <a:pt x="631462" y="469483"/>
                  <a:pt x="629955" y="464925"/>
                  <a:pt x="628448" y="461887"/>
                </a:cubicBezTo>
                <a:cubicBezTo>
                  <a:pt x="623928" y="451251"/>
                  <a:pt x="620915" y="434537"/>
                  <a:pt x="619408" y="420863"/>
                </a:cubicBezTo>
                <a:cubicBezTo>
                  <a:pt x="617901" y="413265"/>
                  <a:pt x="617901" y="407188"/>
                  <a:pt x="617901" y="402630"/>
                </a:cubicBezTo>
                <a:cubicBezTo>
                  <a:pt x="617901" y="401110"/>
                  <a:pt x="617901" y="399591"/>
                  <a:pt x="617901" y="398071"/>
                </a:cubicBezTo>
                <a:close/>
                <a:moveTo>
                  <a:pt x="724257" y="366879"/>
                </a:moveTo>
                <a:cubicBezTo>
                  <a:pt x="725769" y="366879"/>
                  <a:pt x="727281" y="366879"/>
                  <a:pt x="727281" y="366879"/>
                </a:cubicBezTo>
                <a:cubicBezTo>
                  <a:pt x="731816" y="392693"/>
                  <a:pt x="739375" y="421543"/>
                  <a:pt x="748445" y="451911"/>
                </a:cubicBezTo>
                <a:cubicBezTo>
                  <a:pt x="793798" y="594642"/>
                  <a:pt x="884502" y="778370"/>
                  <a:pt x="884502" y="778370"/>
                </a:cubicBezTo>
                <a:cubicBezTo>
                  <a:pt x="932878" y="878586"/>
                  <a:pt x="978230" y="928694"/>
                  <a:pt x="1006953" y="951470"/>
                </a:cubicBezTo>
                <a:cubicBezTo>
                  <a:pt x="1008465" y="956025"/>
                  <a:pt x="1009976" y="960581"/>
                  <a:pt x="1009976" y="965136"/>
                </a:cubicBezTo>
                <a:cubicBezTo>
                  <a:pt x="1013000" y="980320"/>
                  <a:pt x="1013000" y="992467"/>
                  <a:pt x="1011488" y="1001578"/>
                </a:cubicBezTo>
                <a:cubicBezTo>
                  <a:pt x="1011488" y="1001578"/>
                  <a:pt x="1009976" y="1004615"/>
                  <a:pt x="1005441" y="1009170"/>
                </a:cubicBezTo>
                <a:lnTo>
                  <a:pt x="1005413" y="1009113"/>
                </a:lnTo>
                <a:lnTo>
                  <a:pt x="976670" y="1036201"/>
                </a:lnTo>
                <a:lnTo>
                  <a:pt x="976718" y="1036502"/>
                </a:lnTo>
                <a:cubicBezTo>
                  <a:pt x="973695" y="1039538"/>
                  <a:pt x="969159" y="1042575"/>
                  <a:pt x="966136" y="1044094"/>
                </a:cubicBezTo>
                <a:cubicBezTo>
                  <a:pt x="966136" y="1044094"/>
                  <a:pt x="966136" y="1045612"/>
                  <a:pt x="966136" y="1045612"/>
                </a:cubicBezTo>
                <a:cubicBezTo>
                  <a:pt x="963112" y="1047130"/>
                  <a:pt x="960089" y="1048649"/>
                  <a:pt x="957065" y="1048649"/>
                </a:cubicBezTo>
                <a:cubicBezTo>
                  <a:pt x="957065" y="1048649"/>
                  <a:pt x="955554" y="1045612"/>
                  <a:pt x="954042" y="1042575"/>
                </a:cubicBezTo>
                <a:cubicBezTo>
                  <a:pt x="952530" y="1039538"/>
                  <a:pt x="951018" y="1034983"/>
                  <a:pt x="949507" y="1030428"/>
                </a:cubicBezTo>
                <a:cubicBezTo>
                  <a:pt x="947995" y="1028909"/>
                  <a:pt x="947995" y="1027391"/>
                  <a:pt x="946483" y="1025873"/>
                </a:cubicBezTo>
                <a:cubicBezTo>
                  <a:pt x="941948" y="1013725"/>
                  <a:pt x="935901" y="998541"/>
                  <a:pt x="932878" y="990949"/>
                </a:cubicBezTo>
                <a:cubicBezTo>
                  <a:pt x="932878" y="990949"/>
                  <a:pt x="931367" y="989431"/>
                  <a:pt x="931367" y="986394"/>
                </a:cubicBezTo>
                <a:cubicBezTo>
                  <a:pt x="925319" y="971210"/>
                  <a:pt x="908691" y="925657"/>
                  <a:pt x="886014" y="867957"/>
                </a:cubicBezTo>
                <a:cubicBezTo>
                  <a:pt x="870897" y="828478"/>
                  <a:pt x="854268" y="785962"/>
                  <a:pt x="836127" y="740410"/>
                </a:cubicBezTo>
                <a:cubicBezTo>
                  <a:pt x="810427" y="678155"/>
                  <a:pt x="784727" y="612863"/>
                  <a:pt x="759028" y="559718"/>
                </a:cubicBezTo>
                <a:cubicBezTo>
                  <a:pt x="746933" y="533905"/>
                  <a:pt x="734839" y="509611"/>
                  <a:pt x="724257" y="489871"/>
                </a:cubicBezTo>
                <a:cubicBezTo>
                  <a:pt x="713675" y="470132"/>
                  <a:pt x="703093" y="454948"/>
                  <a:pt x="694022" y="445837"/>
                </a:cubicBezTo>
                <a:cubicBezTo>
                  <a:pt x="694022" y="445837"/>
                  <a:pt x="692511" y="444319"/>
                  <a:pt x="692511" y="444319"/>
                </a:cubicBezTo>
                <a:cubicBezTo>
                  <a:pt x="684952" y="435208"/>
                  <a:pt x="678905" y="429135"/>
                  <a:pt x="672858" y="423061"/>
                </a:cubicBezTo>
                <a:cubicBezTo>
                  <a:pt x="672858" y="420024"/>
                  <a:pt x="674370" y="418506"/>
                  <a:pt x="674370" y="415469"/>
                </a:cubicBezTo>
                <a:cubicBezTo>
                  <a:pt x="675882" y="415469"/>
                  <a:pt x="675882" y="413950"/>
                  <a:pt x="675882" y="413950"/>
                </a:cubicBezTo>
                <a:cubicBezTo>
                  <a:pt x="677393" y="409395"/>
                  <a:pt x="681928" y="404840"/>
                  <a:pt x="687975" y="395729"/>
                </a:cubicBezTo>
                <a:cubicBezTo>
                  <a:pt x="697046" y="385100"/>
                  <a:pt x="707628" y="371435"/>
                  <a:pt x="718210" y="368398"/>
                </a:cubicBezTo>
                <a:cubicBezTo>
                  <a:pt x="719722" y="366879"/>
                  <a:pt x="722745" y="366879"/>
                  <a:pt x="724257" y="366879"/>
                </a:cubicBezTo>
                <a:close/>
                <a:moveTo>
                  <a:pt x="1941580" y="350541"/>
                </a:moveTo>
                <a:cubicBezTo>
                  <a:pt x="1964225" y="350541"/>
                  <a:pt x="1982341" y="362703"/>
                  <a:pt x="1995929" y="380947"/>
                </a:cubicBezTo>
                <a:cubicBezTo>
                  <a:pt x="2009516" y="400711"/>
                  <a:pt x="2018574" y="429597"/>
                  <a:pt x="2018574" y="464565"/>
                </a:cubicBezTo>
                <a:cubicBezTo>
                  <a:pt x="2018574" y="494971"/>
                  <a:pt x="2012535" y="528418"/>
                  <a:pt x="1998948" y="566426"/>
                </a:cubicBezTo>
                <a:cubicBezTo>
                  <a:pt x="1995929" y="575549"/>
                  <a:pt x="1991399" y="586191"/>
                  <a:pt x="1986870" y="596833"/>
                </a:cubicBezTo>
                <a:cubicBezTo>
                  <a:pt x="1977812" y="607475"/>
                  <a:pt x="1965735" y="619638"/>
                  <a:pt x="1955167" y="633321"/>
                </a:cubicBezTo>
                <a:cubicBezTo>
                  <a:pt x="1923464" y="668288"/>
                  <a:pt x="1887231" y="715419"/>
                  <a:pt x="1847979" y="771670"/>
                </a:cubicBezTo>
                <a:cubicBezTo>
                  <a:pt x="1767966" y="884174"/>
                  <a:pt x="1697010" y="1001239"/>
                  <a:pt x="1677384" y="1034686"/>
                </a:cubicBezTo>
                <a:cubicBezTo>
                  <a:pt x="1672855" y="1043808"/>
                  <a:pt x="1666817" y="1051410"/>
                  <a:pt x="1663797" y="1060532"/>
                </a:cubicBezTo>
                <a:cubicBezTo>
                  <a:pt x="1663797" y="1060532"/>
                  <a:pt x="1662287" y="1059012"/>
                  <a:pt x="1662287" y="1059012"/>
                </a:cubicBezTo>
                <a:cubicBezTo>
                  <a:pt x="1660778" y="1057491"/>
                  <a:pt x="1660778" y="1054451"/>
                  <a:pt x="1660778" y="1051410"/>
                </a:cubicBezTo>
                <a:cubicBezTo>
                  <a:pt x="1660778" y="1043808"/>
                  <a:pt x="1659268" y="1028605"/>
                  <a:pt x="1656249" y="1011881"/>
                </a:cubicBezTo>
                <a:cubicBezTo>
                  <a:pt x="1656249" y="1010361"/>
                  <a:pt x="1654739" y="1007321"/>
                  <a:pt x="1654739" y="1005800"/>
                </a:cubicBezTo>
                <a:cubicBezTo>
                  <a:pt x="1651720" y="984516"/>
                  <a:pt x="1650210" y="961711"/>
                  <a:pt x="1650210" y="938906"/>
                </a:cubicBezTo>
                <a:cubicBezTo>
                  <a:pt x="1650210" y="920662"/>
                  <a:pt x="1651720" y="903938"/>
                  <a:pt x="1656249" y="890255"/>
                </a:cubicBezTo>
                <a:cubicBezTo>
                  <a:pt x="1666817" y="867451"/>
                  <a:pt x="1716636" y="733662"/>
                  <a:pt x="1774004" y="605955"/>
                </a:cubicBezTo>
                <a:cubicBezTo>
                  <a:pt x="1804198" y="542101"/>
                  <a:pt x="1834392" y="478248"/>
                  <a:pt x="1861566" y="431118"/>
                </a:cubicBezTo>
                <a:cubicBezTo>
                  <a:pt x="1876663" y="408313"/>
                  <a:pt x="1888741" y="388549"/>
                  <a:pt x="1900818" y="374866"/>
                </a:cubicBezTo>
                <a:cubicBezTo>
                  <a:pt x="1906857" y="367264"/>
                  <a:pt x="1912896" y="362703"/>
                  <a:pt x="1917425" y="358142"/>
                </a:cubicBezTo>
                <a:cubicBezTo>
                  <a:pt x="1920444" y="356622"/>
                  <a:pt x="1923464" y="355101"/>
                  <a:pt x="1924973" y="353581"/>
                </a:cubicBezTo>
                <a:cubicBezTo>
                  <a:pt x="1927993" y="352061"/>
                  <a:pt x="1929502" y="352061"/>
                  <a:pt x="1931012" y="352061"/>
                </a:cubicBezTo>
                <a:cubicBezTo>
                  <a:pt x="1934031" y="352061"/>
                  <a:pt x="1937051" y="350541"/>
                  <a:pt x="1941580" y="350541"/>
                </a:cubicBezTo>
                <a:close/>
                <a:moveTo>
                  <a:pt x="782077" y="261420"/>
                </a:moveTo>
                <a:cubicBezTo>
                  <a:pt x="782077" y="261420"/>
                  <a:pt x="782077" y="261420"/>
                  <a:pt x="783587" y="261420"/>
                </a:cubicBezTo>
                <a:cubicBezTo>
                  <a:pt x="798686" y="261420"/>
                  <a:pt x="819826" y="272044"/>
                  <a:pt x="848516" y="303914"/>
                </a:cubicBezTo>
                <a:cubicBezTo>
                  <a:pt x="848516" y="303914"/>
                  <a:pt x="850026" y="305432"/>
                  <a:pt x="853046" y="308467"/>
                </a:cubicBezTo>
                <a:cubicBezTo>
                  <a:pt x="868146" y="328196"/>
                  <a:pt x="920996" y="398007"/>
                  <a:pt x="960255" y="475406"/>
                </a:cubicBezTo>
                <a:cubicBezTo>
                  <a:pt x="970825" y="495135"/>
                  <a:pt x="979885" y="516382"/>
                  <a:pt x="987435" y="536111"/>
                </a:cubicBezTo>
                <a:cubicBezTo>
                  <a:pt x="1007064" y="587711"/>
                  <a:pt x="1034244" y="648416"/>
                  <a:pt x="1056894" y="709121"/>
                </a:cubicBezTo>
                <a:cubicBezTo>
                  <a:pt x="1079544" y="768308"/>
                  <a:pt x="1097664" y="825978"/>
                  <a:pt x="1097664" y="868471"/>
                </a:cubicBezTo>
                <a:cubicBezTo>
                  <a:pt x="1097664" y="869989"/>
                  <a:pt x="1097664" y="869989"/>
                  <a:pt x="1097664" y="871506"/>
                </a:cubicBezTo>
                <a:cubicBezTo>
                  <a:pt x="1097664" y="879095"/>
                  <a:pt x="1096154" y="888200"/>
                  <a:pt x="1094644" y="894271"/>
                </a:cubicBezTo>
                <a:cubicBezTo>
                  <a:pt x="1094644" y="894271"/>
                  <a:pt x="1094644" y="894271"/>
                  <a:pt x="1094644" y="895789"/>
                </a:cubicBezTo>
                <a:cubicBezTo>
                  <a:pt x="1093134" y="898824"/>
                  <a:pt x="1090114" y="915518"/>
                  <a:pt x="1082564" y="930694"/>
                </a:cubicBezTo>
                <a:cubicBezTo>
                  <a:pt x="1078034" y="938282"/>
                  <a:pt x="1073504" y="945870"/>
                  <a:pt x="1067464" y="951941"/>
                </a:cubicBezTo>
                <a:cubicBezTo>
                  <a:pt x="1061424" y="956494"/>
                  <a:pt x="1053874" y="959529"/>
                  <a:pt x="1046324" y="959529"/>
                </a:cubicBezTo>
                <a:cubicBezTo>
                  <a:pt x="1044814" y="959529"/>
                  <a:pt x="1041794" y="959529"/>
                  <a:pt x="1040284" y="959529"/>
                </a:cubicBezTo>
                <a:cubicBezTo>
                  <a:pt x="1038774" y="958011"/>
                  <a:pt x="1034244" y="956494"/>
                  <a:pt x="1028204" y="951941"/>
                </a:cubicBezTo>
                <a:cubicBezTo>
                  <a:pt x="1026694" y="950423"/>
                  <a:pt x="1026694" y="948906"/>
                  <a:pt x="1026694" y="945870"/>
                </a:cubicBezTo>
                <a:cubicBezTo>
                  <a:pt x="1025184" y="941317"/>
                  <a:pt x="1023674" y="938282"/>
                  <a:pt x="1019144" y="935247"/>
                </a:cubicBezTo>
                <a:cubicBezTo>
                  <a:pt x="991965" y="912482"/>
                  <a:pt x="948175" y="865436"/>
                  <a:pt x="901366" y="769825"/>
                </a:cubicBezTo>
                <a:cubicBezTo>
                  <a:pt x="901366" y="769825"/>
                  <a:pt x="901366" y="769825"/>
                  <a:pt x="901366" y="768308"/>
                </a:cubicBezTo>
                <a:cubicBezTo>
                  <a:pt x="886266" y="736438"/>
                  <a:pt x="807746" y="574052"/>
                  <a:pt x="768487" y="445054"/>
                </a:cubicBezTo>
                <a:cubicBezTo>
                  <a:pt x="757917" y="413183"/>
                  <a:pt x="750367" y="385866"/>
                  <a:pt x="747347" y="363102"/>
                </a:cubicBezTo>
                <a:cubicBezTo>
                  <a:pt x="745837" y="357031"/>
                  <a:pt x="741307" y="350961"/>
                  <a:pt x="735267" y="349443"/>
                </a:cubicBezTo>
                <a:cubicBezTo>
                  <a:pt x="735267" y="341855"/>
                  <a:pt x="733757" y="334267"/>
                  <a:pt x="733757" y="326679"/>
                </a:cubicBezTo>
                <a:cubicBezTo>
                  <a:pt x="733757" y="314537"/>
                  <a:pt x="735267" y="303914"/>
                  <a:pt x="739797" y="297844"/>
                </a:cubicBezTo>
                <a:cubicBezTo>
                  <a:pt x="739797" y="297844"/>
                  <a:pt x="739797" y="297844"/>
                  <a:pt x="739797" y="296326"/>
                </a:cubicBezTo>
                <a:cubicBezTo>
                  <a:pt x="741307" y="294808"/>
                  <a:pt x="744327" y="285702"/>
                  <a:pt x="751877" y="278114"/>
                </a:cubicBezTo>
                <a:cubicBezTo>
                  <a:pt x="759427" y="269009"/>
                  <a:pt x="768487" y="261420"/>
                  <a:pt x="782077" y="261420"/>
                </a:cubicBezTo>
                <a:close/>
                <a:moveTo>
                  <a:pt x="1849924" y="255478"/>
                </a:moveTo>
                <a:cubicBezTo>
                  <a:pt x="1863493" y="255478"/>
                  <a:pt x="1872540" y="260034"/>
                  <a:pt x="1880079" y="269144"/>
                </a:cubicBezTo>
                <a:cubicBezTo>
                  <a:pt x="1892141" y="282810"/>
                  <a:pt x="1898172" y="305586"/>
                  <a:pt x="1902695" y="325325"/>
                </a:cubicBezTo>
                <a:cubicBezTo>
                  <a:pt x="1902695" y="331399"/>
                  <a:pt x="1904203" y="338991"/>
                  <a:pt x="1904203" y="343546"/>
                </a:cubicBezTo>
                <a:cubicBezTo>
                  <a:pt x="1898172" y="348101"/>
                  <a:pt x="1892141" y="355693"/>
                  <a:pt x="1886110" y="363285"/>
                </a:cubicBezTo>
                <a:cubicBezTo>
                  <a:pt x="1874048" y="376951"/>
                  <a:pt x="1860478" y="396690"/>
                  <a:pt x="1845400" y="422503"/>
                </a:cubicBezTo>
                <a:cubicBezTo>
                  <a:pt x="1819768" y="465019"/>
                  <a:pt x="1789613" y="524237"/>
                  <a:pt x="1756443" y="598639"/>
                </a:cubicBezTo>
                <a:cubicBezTo>
                  <a:pt x="1705179" y="711001"/>
                  <a:pt x="1659946" y="827918"/>
                  <a:pt x="1643361" y="870433"/>
                </a:cubicBezTo>
                <a:cubicBezTo>
                  <a:pt x="1640345" y="876507"/>
                  <a:pt x="1638837" y="881062"/>
                  <a:pt x="1638837" y="884099"/>
                </a:cubicBezTo>
                <a:cubicBezTo>
                  <a:pt x="1632806" y="897765"/>
                  <a:pt x="1629791" y="915985"/>
                  <a:pt x="1629791" y="938762"/>
                </a:cubicBezTo>
                <a:cubicBezTo>
                  <a:pt x="1629791" y="963056"/>
                  <a:pt x="1632806" y="988869"/>
                  <a:pt x="1635822" y="1007090"/>
                </a:cubicBezTo>
                <a:cubicBezTo>
                  <a:pt x="1635822" y="1008608"/>
                  <a:pt x="1635822" y="1008608"/>
                  <a:pt x="1635822" y="1008608"/>
                </a:cubicBezTo>
                <a:cubicBezTo>
                  <a:pt x="1628283" y="1023792"/>
                  <a:pt x="1620744" y="1037458"/>
                  <a:pt x="1616221" y="1048087"/>
                </a:cubicBezTo>
                <a:cubicBezTo>
                  <a:pt x="1611698" y="1054161"/>
                  <a:pt x="1608682" y="1060234"/>
                  <a:pt x="1607175" y="1063271"/>
                </a:cubicBezTo>
                <a:cubicBezTo>
                  <a:pt x="1605667" y="1064789"/>
                  <a:pt x="1604159" y="1066308"/>
                  <a:pt x="1604159" y="1067826"/>
                </a:cubicBezTo>
                <a:cubicBezTo>
                  <a:pt x="1604159" y="1067826"/>
                  <a:pt x="1604159" y="1067826"/>
                  <a:pt x="1602651" y="1069345"/>
                </a:cubicBezTo>
                <a:cubicBezTo>
                  <a:pt x="1599636" y="1072381"/>
                  <a:pt x="1595112" y="1073900"/>
                  <a:pt x="1589081" y="1073900"/>
                </a:cubicBezTo>
                <a:cubicBezTo>
                  <a:pt x="1583050" y="1073900"/>
                  <a:pt x="1577019" y="1072381"/>
                  <a:pt x="1572496" y="1070863"/>
                </a:cubicBezTo>
                <a:cubicBezTo>
                  <a:pt x="1569481" y="1069345"/>
                  <a:pt x="1566465" y="1067826"/>
                  <a:pt x="1566465" y="1067826"/>
                </a:cubicBezTo>
                <a:cubicBezTo>
                  <a:pt x="1566465" y="1067826"/>
                  <a:pt x="1566465" y="1067826"/>
                  <a:pt x="1563450" y="1067826"/>
                </a:cubicBezTo>
                <a:cubicBezTo>
                  <a:pt x="1563450" y="1067826"/>
                  <a:pt x="1563450" y="1067826"/>
                  <a:pt x="1563450" y="1066308"/>
                </a:cubicBezTo>
                <a:cubicBezTo>
                  <a:pt x="1563450" y="1066308"/>
                  <a:pt x="1561942" y="1064789"/>
                  <a:pt x="1558926" y="1063271"/>
                </a:cubicBezTo>
                <a:cubicBezTo>
                  <a:pt x="1552895" y="1058716"/>
                  <a:pt x="1545356" y="1051124"/>
                  <a:pt x="1537818" y="1045050"/>
                </a:cubicBezTo>
                <a:cubicBezTo>
                  <a:pt x="1530279" y="1037458"/>
                  <a:pt x="1524248" y="1031384"/>
                  <a:pt x="1521232" y="1028348"/>
                </a:cubicBezTo>
                <a:cubicBezTo>
                  <a:pt x="1519725" y="1025311"/>
                  <a:pt x="1516709" y="1023792"/>
                  <a:pt x="1513693" y="1022274"/>
                </a:cubicBezTo>
                <a:cubicBezTo>
                  <a:pt x="1510678" y="1020756"/>
                  <a:pt x="1509170" y="1020756"/>
                  <a:pt x="1506155" y="1017719"/>
                </a:cubicBezTo>
                <a:cubicBezTo>
                  <a:pt x="1506155" y="1017719"/>
                  <a:pt x="1504647" y="1017719"/>
                  <a:pt x="1504647" y="1016200"/>
                </a:cubicBezTo>
                <a:cubicBezTo>
                  <a:pt x="1506155" y="1011645"/>
                  <a:pt x="1507662" y="1005572"/>
                  <a:pt x="1506155" y="999498"/>
                </a:cubicBezTo>
                <a:cubicBezTo>
                  <a:pt x="1506155" y="993424"/>
                  <a:pt x="1510678" y="976722"/>
                  <a:pt x="1512186" y="970648"/>
                </a:cubicBezTo>
                <a:cubicBezTo>
                  <a:pt x="1515201" y="956982"/>
                  <a:pt x="1521232" y="937243"/>
                  <a:pt x="1530279" y="912949"/>
                </a:cubicBezTo>
                <a:cubicBezTo>
                  <a:pt x="1543849" y="868915"/>
                  <a:pt x="1564957" y="811215"/>
                  <a:pt x="1589081" y="744405"/>
                </a:cubicBezTo>
                <a:cubicBezTo>
                  <a:pt x="1635822" y="615341"/>
                  <a:pt x="1687086" y="483240"/>
                  <a:pt x="1712718" y="424022"/>
                </a:cubicBezTo>
                <a:cubicBezTo>
                  <a:pt x="1721764" y="401245"/>
                  <a:pt x="1726287" y="393654"/>
                  <a:pt x="1727795" y="390617"/>
                </a:cubicBezTo>
                <a:cubicBezTo>
                  <a:pt x="1730811" y="384543"/>
                  <a:pt x="1736842" y="376951"/>
                  <a:pt x="1744381" y="366322"/>
                </a:cubicBezTo>
                <a:cubicBezTo>
                  <a:pt x="1745888" y="364804"/>
                  <a:pt x="1747396" y="361767"/>
                  <a:pt x="1747396" y="358730"/>
                </a:cubicBezTo>
                <a:cubicBezTo>
                  <a:pt x="1747396" y="355693"/>
                  <a:pt x="1748904" y="354175"/>
                  <a:pt x="1748904" y="352657"/>
                </a:cubicBezTo>
                <a:cubicBezTo>
                  <a:pt x="1748904" y="349620"/>
                  <a:pt x="1748904" y="346583"/>
                  <a:pt x="1750412" y="345065"/>
                </a:cubicBezTo>
                <a:cubicBezTo>
                  <a:pt x="1760966" y="332917"/>
                  <a:pt x="1771520" y="319252"/>
                  <a:pt x="1782074" y="307104"/>
                </a:cubicBezTo>
                <a:cubicBezTo>
                  <a:pt x="1795644" y="293439"/>
                  <a:pt x="1806199" y="281291"/>
                  <a:pt x="1815245" y="272181"/>
                </a:cubicBezTo>
                <a:cubicBezTo>
                  <a:pt x="1822784" y="266107"/>
                  <a:pt x="1827307" y="260034"/>
                  <a:pt x="1828815" y="258515"/>
                </a:cubicBezTo>
                <a:cubicBezTo>
                  <a:pt x="1836354" y="255478"/>
                  <a:pt x="1843893" y="255478"/>
                  <a:pt x="1849924" y="255478"/>
                </a:cubicBezTo>
                <a:close/>
                <a:moveTo>
                  <a:pt x="894327" y="219012"/>
                </a:moveTo>
                <a:cubicBezTo>
                  <a:pt x="895843" y="219012"/>
                  <a:pt x="900391" y="219012"/>
                  <a:pt x="903423" y="219012"/>
                </a:cubicBezTo>
                <a:cubicBezTo>
                  <a:pt x="911002" y="219012"/>
                  <a:pt x="918582" y="219012"/>
                  <a:pt x="923130" y="219012"/>
                </a:cubicBezTo>
                <a:cubicBezTo>
                  <a:pt x="924646" y="219012"/>
                  <a:pt x="926162" y="219012"/>
                  <a:pt x="926162" y="219012"/>
                </a:cubicBezTo>
                <a:cubicBezTo>
                  <a:pt x="927678" y="222046"/>
                  <a:pt x="929194" y="228115"/>
                  <a:pt x="932226" y="234183"/>
                </a:cubicBezTo>
                <a:cubicBezTo>
                  <a:pt x="958754" y="309847"/>
                  <a:pt x="1059566" y="595745"/>
                  <a:pt x="1134117" y="809338"/>
                </a:cubicBezTo>
                <a:lnTo>
                  <a:pt x="1164145" y="895565"/>
                </a:lnTo>
                <a:lnTo>
                  <a:pt x="1152040" y="897145"/>
                </a:lnTo>
                <a:cubicBezTo>
                  <a:pt x="1147492" y="897145"/>
                  <a:pt x="1144460" y="897145"/>
                  <a:pt x="1141428" y="895628"/>
                </a:cubicBezTo>
                <a:cubicBezTo>
                  <a:pt x="1141428" y="895628"/>
                  <a:pt x="1139912" y="895628"/>
                  <a:pt x="1139912" y="895628"/>
                </a:cubicBezTo>
                <a:cubicBezTo>
                  <a:pt x="1139912" y="895628"/>
                  <a:pt x="1139912" y="895628"/>
                  <a:pt x="1138396" y="895628"/>
                </a:cubicBezTo>
                <a:cubicBezTo>
                  <a:pt x="1138396" y="895628"/>
                  <a:pt x="1135364" y="894111"/>
                  <a:pt x="1133848" y="891077"/>
                </a:cubicBezTo>
                <a:cubicBezTo>
                  <a:pt x="1129300" y="886525"/>
                  <a:pt x="1123236" y="878940"/>
                  <a:pt x="1117172" y="868320"/>
                </a:cubicBezTo>
                <a:cubicBezTo>
                  <a:pt x="1117172" y="866803"/>
                  <a:pt x="1117172" y="866803"/>
                  <a:pt x="1115656" y="865286"/>
                </a:cubicBezTo>
                <a:cubicBezTo>
                  <a:pt x="1115656" y="827359"/>
                  <a:pt x="1102013" y="774262"/>
                  <a:pt x="1074725" y="701443"/>
                </a:cubicBezTo>
                <a:cubicBezTo>
                  <a:pt x="1062598" y="671101"/>
                  <a:pt x="1050470" y="640759"/>
                  <a:pt x="1036826" y="610418"/>
                </a:cubicBezTo>
                <a:cubicBezTo>
                  <a:pt x="1024699" y="581593"/>
                  <a:pt x="1014087" y="554286"/>
                  <a:pt x="1004991" y="530013"/>
                </a:cubicBezTo>
                <a:cubicBezTo>
                  <a:pt x="997411" y="508774"/>
                  <a:pt x="988316" y="489052"/>
                  <a:pt x="977704" y="467813"/>
                </a:cubicBezTo>
                <a:cubicBezTo>
                  <a:pt x="973156" y="452642"/>
                  <a:pt x="967092" y="435954"/>
                  <a:pt x="961028" y="420783"/>
                </a:cubicBezTo>
                <a:cubicBezTo>
                  <a:pt x="953448" y="396510"/>
                  <a:pt x="944353" y="373754"/>
                  <a:pt x="938289" y="355549"/>
                </a:cubicBezTo>
                <a:cubicBezTo>
                  <a:pt x="933742" y="346447"/>
                  <a:pt x="930710" y="338861"/>
                  <a:pt x="927678" y="331276"/>
                </a:cubicBezTo>
                <a:cubicBezTo>
                  <a:pt x="924646" y="325208"/>
                  <a:pt x="921614" y="320656"/>
                  <a:pt x="918582" y="316105"/>
                </a:cubicBezTo>
                <a:cubicBezTo>
                  <a:pt x="911002" y="305485"/>
                  <a:pt x="903423" y="287280"/>
                  <a:pt x="897359" y="270593"/>
                </a:cubicBezTo>
                <a:cubicBezTo>
                  <a:pt x="891295" y="252388"/>
                  <a:pt x="886747" y="235700"/>
                  <a:pt x="886747" y="226597"/>
                </a:cubicBezTo>
                <a:cubicBezTo>
                  <a:pt x="886747" y="226597"/>
                  <a:pt x="886747" y="226597"/>
                  <a:pt x="886747" y="225080"/>
                </a:cubicBezTo>
                <a:cubicBezTo>
                  <a:pt x="886747" y="223563"/>
                  <a:pt x="888263" y="222046"/>
                  <a:pt x="888263" y="222046"/>
                </a:cubicBezTo>
                <a:cubicBezTo>
                  <a:pt x="889779" y="220529"/>
                  <a:pt x="891295" y="220529"/>
                  <a:pt x="894327" y="219012"/>
                </a:cubicBezTo>
                <a:close/>
                <a:moveTo>
                  <a:pt x="967092" y="187153"/>
                </a:moveTo>
                <a:cubicBezTo>
                  <a:pt x="968608" y="193222"/>
                  <a:pt x="971640" y="203841"/>
                  <a:pt x="977704" y="215978"/>
                </a:cubicBezTo>
                <a:cubicBezTo>
                  <a:pt x="977704" y="220529"/>
                  <a:pt x="977704" y="223563"/>
                  <a:pt x="977704" y="225080"/>
                </a:cubicBezTo>
                <a:cubicBezTo>
                  <a:pt x="977704" y="231149"/>
                  <a:pt x="979220" y="238734"/>
                  <a:pt x="979220" y="241768"/>
                </a:cubicBezTo>
                <a:cubicBezTo>
                  <a:pt x="980736" y="247837"/>
                  <a:pt x="982252" y="256939"/>
                  <a:pt x="983768" y="264524"/>
                </a:cubicBezTo>
                <a:cubicBezTo>
                  <a:pt x="988316" y="284246"/>
                  <a:pt x="994379" y="308520"/>
                  <a:pt x="1001959" y="335827"/>
                </a:cubicBezTo>
                <a:cubicBezTo>
                  <a:pt x="1017119" y="394993"/>
                  <a:pt x="1035310" y="458710"/>
                  <a:pt x="1050470" y="505740"/>
                </a:cubicBezTo>
                <a:cubicBezTo>
                  <a:pt x="1056534" y="525461"/>
                  <a:pt x="1068662" y="563388"/>
                  <a:pt x="1076241" y="580076"/>
                </a:cubicBezTo>
                <a:cubicBezTo>
                  <a:pt x="1083821" y="598281"/>
                  <a:pt x="1094433" y="636208"/>
                  <a:pt x="1103529" y="674135"/>
                </a:cubicBezTo>
                <a:cubicBezTo>
                  <a:pt x="1103529" y="674135"/>
                  <a:pt x="1103529" y="674135"/>
                  <a:pt x="1105045" y="677169"/>
                </a:cubicBezTo>
                <a:cubicBezTo>
                  <a:pt x="1115656" y="718130"/>
                  <a:pt x="1127784" y="765159"/>
                  <a:pt x="1141428" y="804603"/>
                </a:cubicBezTo>
                <a:cubicBezTo>
                  <a:pt x="1150524" y="834945"/>
                  <a:pt x="1161135" y="856184"/>
                  <a:pt x="1170231" y="871355"/>
                </a:cubicBezTo>
                <a:cubicBezTo>
                  <a:pt x="1173263" y="877423"/>
                  <a:pt x="1177811" y="881974"/>
                  <a:pt x="1180843" y="885008"/>
                </a:cubicBezTo>
                <a:cubicBezTo>
                  <a:pt x="1180843" y="886525"/>
                  <a:pt x="1179327" y="886525"/>
                  <a:pt x="1179327" y="888042"/>
                </a:cubicBezTo>
                <a:cubicBezTo>
                  <a:pt x="1174779" y="891835"/>
                  <a:pt x="1169852" y="894111"/>
                  <a:pt x="1165115" y="895438"/>
                </a:cubicBezTo>
                <a:lnTo>
                  <a:pt x="1164346" y="895539"/>
                </a:lnTo>
                <a:lnTo>
                  <a:pt x="1170231" y="892594"/>
                </a:lnTo>
                <a:cubicBezTo>
                  <a:pt x="1089885" y="663516"/>
                  <a:pt x="947384" y="261490"/>
                  <a:pt x="932226" y="217495"/>
                </a:cubicBezTo>
                <a:cubicBezTo>
                  <a:pt x="932226" y="215978"/>
                  <a:pt x="932226" y="215978"/>
                  <a:pt x="933742" y="215978"/>
                </a:cubicBezTo>
                <a:cubicBezTo>
                  <a:pt x="938289" y="211427"/>
                  <a:pt x="945869" y="203841"/>
                  <a:pt x="953448" y="197773"/>
                </a:cubicBezTo>
                <a:cubicBezTo>
                  <a:pt x="957996" y="194739"/>
                  <a:pt x="961028" y="191705"/>
                  <a:pt x="964060" y="188671"/>
                </a:cubicBezTo>
                <a:cubicBezTo>
                  <a:pt x="965576" y="188671"/>
                  <a:pt x="965576" y="188671"/>
                  <a:pt x="967092" y="187153"/>
                </a:cubicBezTo>
                <a:close/>
                <a:moveTo>
                  <a:pt x="1675860" y="167843"/>
                </a:moveTo>
                <a:cubicBezTo>
                  <a:pt x="1690955" y="167843"/>
                  <a:pt x="1704540" y="172396"/>
                  <a:pt x="1716616" y="179984"/>
                </a:cubicBezTo>
                <a:cubicBezTo>
                  <a:pt x="1728692" y="187572"/>
                  <a:pt x="1737749" y="196677"/>
                  <a:pt x="1740768" y="204265"/>
                </a:cubicBezTo>
                <a:cubicBezTo>
                  <a:pt x="1742277" y="208818"/>
                  <a:pt x="1743787" y="217923"/>
                  <a:pt x="1743787" y="228546"/>
                </a:cubicBezTo>
                <a:cubicBezTo>
                  <a:pt x="1743787" y="255862"/>
                  <a:pt x="1737749" y="298354"/>
                  <a:pt x="1733220" y="336294"/>
                </a:cubicBezTo>
                <a:cubicBezTo>
                  <a:pt x="1731711" y="340846"/>
                  <a:pt x="1731711" y="345399"/>
                  <a:pt x="1730201" y="349952"/>
                </a:cubicBezTo>
                <a:cubicBezTo>
                  <a:pt x="1730201" y="351469"/>
                  <a:pt x="1730201" y="352987"/>
                  <a:pt x="1730201" y="356022"/>
                </a:cubicBezTo>
                <a:cubicBezTo>
                  <a:pt x="1722654" y="365127"/>
                  <a:pt x="1716616" y="374233"/>
                  <a:pt x="1712088" y="381821"/>
                </a:cubicBezTo>
                <a:cubicBezTo>
                  <a:pt x="1709069" y="386373"/>
                  <a:pt x="1703031" y="398514"/>
                  <a:pt x="1695483" y="416725"/>
                </a:cubicBezTo>
                <a:cubicBezTo>
                  <a:pt x="1668312" y="480463"/>
                  <a:pt x="1616990" y="614009"/>
                  <a:pt x="1571705" y="738449"/>
                </a:cubicBezTo>
                <a:cubicBezTo>
                  <a:pt x="1549062" y="800669"/>
                  <a:pt x="1527930" y="859855"/>
                  <a:pt x="1512835" y="906899"/>
                </a:cubicBezTo>
                <a:cubicBezTo>
                  <a:pt x="1505287" y="929663"/>
                  <a:pt x="1497740" y="950909"/>
                  <a:pt x="1493211" y="966085"/>
                </a:cubicBezTo>
                <a:cubicBezTo>
                  <a:pt x="1490192" y="982778"/>
                  <a:pt x="1487173" y="993401"/>
                  <a:pt x="1487173" y="1000989"/>
                </a:cubicBezTo>
                <a:cubicBezTo>
                  <a:pt x="1487173" y="1002506"/>
                  <a:pt x="1487173" y="1004024"/>
                  <a:pt x="1487173" y="1005541"/>
                </a:cubicBezTo>
                <a:cubicBezTo>
                  <a:pt x="1487173" y="1005541"/>
                  <a:pt x="1487173" y="1005541"/>
                  <a:pt x="1488683" y="1007059"/>
                </a:cubicBezTo>
                <a:cubicBezTo>
                  <a:pt x="1488683" y="1007059"/>
                  <a:pt x="1488683" y="1007059"/>
                  <a:pt x="1487173" y="1007059"/>
                </a:cubicBezTo>
                <a:cubicBezTo>
                  <a:pt x="1487173" y="1007059"/>
                  <a:pt x="1487173" y="1007059"/>
                  <a:pt x="1485664" y="1007059"/>
                </a:cubicBezTo>
                <a:cubicBezTo>
                  <a:pt x="1482645" y="1007059"/>
                  <a:pt x="1481135" y="1007059"/>
                  <a:pt x="1478116" y="1005541"/>
                </a:cubicBezTo>
                <a:cubicBezTo>
                  <a:pt x="1473588" y="1004024"/>
                  <a:pt x="1470569" y="1002506"/>
                  <a:pt x="1469059" y="1000989"/>
                </a:cubicBezTo>
                <a:cubicBezTo>
                  <a:pt x="1466040" y="997953"/>
                  <a:pt x="1460002" y="994918"/>
                  <a:pt x="1453964" y="991883"/>
                </a:cubicBezTo>
                <a:cubicBezTo>
                  <a:pt x="1435851" y="984295"/>
                  <a:pt x="1411699" y="979743"/>
                  <a:pt x="1405661" y="979743"/>
                </a:cubicBezTo>
                <a:cubicBezTo>
                  <a:pt x="1396604" y="973672"/>
                  <a:pt x="1389056" y="966085"/>
                  <a:pt x="1384528" y="956979"/>
                </a:cubicBezTo>
                <a:cubicBezTo>
                  <a:pt x="1383018" y="955462"/>
                  <a:pt x="1381509" y="952426"/>
                  <a:pt x="1379999" y="949391"/>
                </a:cubicBezTo>
                <a:cubicBezTo>
                  <a:pt x="1378490" y="946356"/>
                  <a:pt x="1376980" y="943321"/>
                  <a:pt x="1376980" y="940286"/>
                </a:cubicBezTo>
                <a:cubicBezTo>
                  <a:pt x="1376980" y="938768"/>
                  <a:pt x="1376980" y="938768"/>
                  <a:pt x="1375471" y="937251"/>
                </a:cubicBezTo>
                <a:cubicBezTo>
                  <a:pt x="1373961" y="926628"/>
                  <a:pt x="1372452" y="916005"/>
                  <a:pt x="1372452" y="903864"/>
                </a:cubicBezTo>
                <a:cubicBezTo>
                  <a:pt x="1372452" y="864407"/>
                  <a:pt x="1384528" y="817363"/>
                  <a:pt x="1396604" y="780941"/>
                </a:cubicBezTo>
                <a:cubicBezTo>
                  <a:pt x="1404151" y="762730"/>
                  <a:pt x="1410189" y="747555"/>
                  <a:pt x="1414718" y="735414"/>
                </a:cubicBezTo>
                <a:cubicBezTo>
                  <a:pt x="1417737" y="730861"/>
                  <a:pt x="1419246" y="726309"/>
                  <a:pt x="1420756" y="723273"/>
                </a:cubicBezTo>
                <a:cubicBezTo>
                  <a:pt x="1422265" y="720238"/>
                  <a:pt x="1422265" y="718721"/>
                  <a:pt x="1422265" y="718721"/>
                </a:cubicBezTo>
                <a:cubicBezTo>
                  <a:pt x="1422265" y="718721"/>
                  <a:pt x="1425284" y="711133"/>
                  <a:pt x="1429813" y="698993"/>
                </a:cubicBezTo>
                <a:cubicBezTo>
                  <a:pt x="1443398" y="658018"/>
                  <a:pt x="1481135" y="551788"/>
                  <a:pt x="1520382" y="448594"/>
                </a:cubicBezTo>
                <a:cubicBezTo>
                  <a:pt x="1538496" y="396997"/>
                  <a:pt x="1558119" y="345399"/>
                  <a:pt x="1574724" y="302907"/>
                </a:cubicBezTo>
                <a:cubicBezTo>
                  <a:pt x="1591328" y="260415"/>
                  <a:pt x="1606423" y="227029"/>
                  <a:pt x="1613971" y="210335"/>
                </a:cubicBezTo>
                <a:cubicBezTo>
                  <a:pt x="1623028" y="195160"/>
                  <a:pt x="1632085" y="184537"/>
                  <a:pt x="1642651" y="176949"/>
                </a:cubicBezTo>
                <a:cubicBezTo>
                  <a:pt x="1647179" y="173914"/>
                  <a:pt x="1651708" y="172396"/>
                  <a:pt x="1657746" y="170879"/>
                </a:cubicBezTo>
                <a:cubicBezTo>
                  <a:pt x="1663784" y="169361"/>
                  <a:pt x="1669822" y="167843"/>
                  <a:pt x="1675860" y="167843"/>
                </a:cubicBezTo>
                <a:close/>
                <a:moveTo>
                  <a:pt x="1029768" y="92092"/>
                </a:moveTo>
                <a:cubicBezTo>
                  <a:pt x="1035788" y="92092"/>
                  <a:pt x="1046322" y="95131"/>
                  <a:pt x="1059866" y="99691"/>
                </a:cubicBezTo>
                <a:cubicBezTo>
                  <a:pt x="1061371" y="101211"/>
                  <a:pt x="1064381" y="104250"/>
                  <a:pt x="1067390" y="107290"/>
                </a:cubicBezTo>
                <a:cubicBezTo>
                  <a:pt x="1073410" y="113370"/>
                  <a:pt x="1079429" y="125529"/>
                  <a:pt x="1086954" y="139208"/>
                </a:cubicBezTo>
                <a:cubicBezTo>
                  <a:pt x="1106517" y="180245"/>
                  <a:pt x="1126081" y="245599"/>
                  <a:pt x="1148654" y="304875"/>
                </a:cubicBezTo>
                <a:cubicBezTo>
                  <a:pt x="1150159" y="310954"/>
                  <a:pt x="1151664" y="317034"/>
                  <a:pt x="1153169" y="324633"/>
                </a:cubicBezTo>
                <a:cubicBezTo>
                  <a:pt x="1157683" y="376309"/>
                  <a:pt x="1163703" y="470542"/>
                  <a:pt x="1169722" y="541976"/>
                </a:cubicBezTo>
                <a:cubicBezTo>
                  <a:pt x="1172732" y="590612"/>
                  <a:pt x="1175742" y="621010"/>
                  <a:pt x="1177247" y="633169"/>
                </a:cubicBezTo>
                <a:cubicBezTo>
                  <a:pt x="1178752" y="639249"/>
                  <a:pt x="1180256" y="645328"/>
                  <a:pt x="1181761" y="654448"/>
                </a:cubicBezTo>
                <a:cubicBezTo>
                  <a:pt x="1187781" y="695485"/>
                  <a:pt x="1198315" y="765399"/>
                  <a:pt x="1210354" y="817075"/>
                </a:cubicBezTo>
                <a:cubicBezTo>
                  <a:pt x="1214869" y="839873"/>
                  <a:pt x="1220888" y="856591"/>
                  <a:pt x="1225403" y="867231"/>
                </a:cubicBezTo>
                <a:cubicBezTo>
                  <a:pt x="1219383" y="870270"/>
                  <a:pt x="1213364" y="871790"/>
                  <a:pt x="1207344" y="873310"/>
                </a:cubicBezTo>
                <a:cubicBezTo>
                  <a:pt x="1207344" y="873310"/>
                  <a:pt x="1205839" y="874830"/>
                  <a:pt x="1204335" y="874830"/>
                </a:cubicBezTo>
                <a:cubicBezTo>
                  <a:pt x="1202830" y="874830"/>
                  <a:pt x="1201325" y="874830"/>
                  <a:pt x="1199820" y="876350"/>
                </a:cubicBezTo>
                <a:cubicBezTo>
                  <a:pt x="1199820" y="876350"/>
                  <a:pt x="1199820" y="876350"/>
                  <a:pt x="1198315" y="876350"/>
                </a:cubicBezTo>
                <a:cubicBezTo>
                  <a:pt x="1193800" y="873310"/>
                  <a:pt x="1189286" y="868750"/>
                  <a:pt x="1184771" y="861151"/>
                </a:cubicBezTo>
                <a:cubicBezTo>
                  <a:pt x="1175742" y="847472"/>
                  <a:pt x="1166713" y="824674"/>
                  <a:pt x="1159188" y="798836"/>
                </a:cubicBezTo>
                <a:cubicBezTo>
                  <a:pt x="1145644" y="759319"/>
                  <a:pt x="1133605" y="712203"/>
                  <a:pt x="1123071" y="669646"/>
                </a:cubicBezTo>
                <a:cubicBezTo>
                  <a:pt x="1111032" y="627090"/>
                  <a:pt x="1102003" y="590612"/>
                  <a:pt x="1092973" y="572374"/>
                </a:cubicBezTo>
                <a:cubicBezTo>
                  <a:pt x="1088459" y="560215"/>
                  <a:pt x="1079429" y="532857"/>
                  <a:pt x="1068895" y="499420"/>
                </a:cubicBezTo>
                <a:cubicBezTo>
                  <a:pt x="1053846" y="449264"/>
                  <a:pt x="1035788" y="385429"/>
                  <a:pt x="1020739" y="330713"/>
                </a:cubicBezTo>
                <a:cubicBezTo>
                  <a:pt x="1014720" y="303355"/>
                  <a:pt x="1008700" y="279037"/>
                  <a:pt x="1004185" y="260798"/>
                </a:cubicBezTo>
                <a:cubicBezTo>
                  <a:pt x="1001176" y="251679"/>
                  <a:pt x="999671" y="242560"/>
                  <a:pt x="998166" y="236480"/>
                </a:cubicBezTo>
                <a:cubicBezTo>
                  <a:pt x="998166" y="230401"/>
                  <a:pt x="996661" y="225841"/>
                  <a:pt x="996661" y="224321"/>
                </a:cubicBezTo>
                <a:cubicBezTo>
                  <a:pt x="996661" y="221281"/>
                  <a:pt x="996661" y="218242"/>
                  <a:pt x="998166" y="212162"/>
                </a:cubicBezTo>
                <a:cubicBezTo>
                  <a:pt x="998166" y="198483"/>
                  <a:pt x="1001176" y="178725"/>
                  <a:pt x="1002680" y="158966"/>
                </a:cubicBezTo>
                <a:cubicBezTo>
                  <a:pt x="1005690" y="145287"/>
                  <a:pt x="1007195" y="131608"/>
                  <a:pt x="1008700" y="120969"/>
                </a:cubicBezTo>
                <a:cubicBezTo>
                  <a:pt x="1010205" y="116410"/>
                  <a:pt x="1010205" y="111850"/>
                  <a:pt x="1011710" y="107290"/>
                </a:cubicBezTo>
                <a:cubicBezTo>
                  <a:pt x="1011710" y="104250"/>
                  <a:pt x="1013215" y="101211"/>
                  <a:pt x="1013215" y="99691"/>
                </a:cubicBezTo>
                <a:cubicBezTo>
                  <a:pt x="1014720" y="98171"/>
                  <a:pt x="1016224" y="95131"/>
                  <a:pt x="1019234" y="95131"/>
                </a:cubicBezTo>
                <a:cubicBezTo>
                  <a:pt x="1020739" y="93611"/>
                  <a:pt x="1025254" y="92092"/>
                  <a:pt x="1029768" y="92092"/>
                </a:cubicBezTo>
                <a:close/>
                <a:moveTo>
                  <a:pt x="1562732" y="75752"/>
                </a:moveTo>
                <a:cubicBezTo>
                  <a:pt x="1567269" y="75752"/>
                  <a:pt x="1570294" y="77272"/>
                  <a:pt x="1574832" y="78791"/>
                </a:cubicBezTo>
                <a:cubicBezTo>
                  <a:pt x="1582394" y="80311"/>
                  <a:pt x="1589956" y="84869"/>
                  <a:pt x="1597519" y="90947"/>
                </a:cubicBezTo>
                <a:cubicBezTo>
                  <a:pt x="1608106" y="101583"/>
                  <a:pt x="1618693" y="116778"/>
                  <a:pt x="1626256" y="133492"/>
                </a:cubicBezTo>
                <a:cubicBezTo>
                  <a:pt x="1630793" y="141089"/>
                  <a:pt x="1633818" y="150206"/>
                  <a:pt x="1636843" y="157803"/>
                </a:cubicBezTo>
                <a:cubicBezTo>
                  <a:pt x="1635330" y="159322"/>
                  <a:pt x="1633818" y="159322"/>
                  <a:pt x="1632306" y="160842"/>
                </a:cubicBezTo>
                <a:cubicBezTo>
                  <a:pt x="1618693" y="168439"/>
                  <a:pt x="1606594" y="183634"/>
                  <a:pt x="1597519" y="200348"/>
                </a:cubicBezTo>
                <a:cubicBezTo>
                  <a:pt x="1588444" y="217062"/>
                  <a:pt x="1576344" y="248970"/>
                  <a:pt x="1556682" y="296073"/>
                </a:cubicBezTo>
                <a:cubicBezTo>
                  <a:pt x="1541557" y="334060"/>
                  <a:pt x="1523408" y="384202"/>
                  <a:pt x="1502233" y="441941"/>
                </a:cubicBezTo>
                <a:cubicBezTo>
                  <a:pt x="1465934" y="539186"/>
                  <a:pt x="1429634" y="640989"/>
                  <a:pt x="1411485" y="692651"/>
                </a:cubicBezTo>
                <a:cubicBezTo>
                  <a:pt x="1406947" y="703287"/>
                  <a:pt x="1405435" y="709365"/>
                  <a:pt x="1403923" y="710884"/>
                </a:cubicBezTo>
                <a:cubicBezTo>
                  <a:pt x="1403923" y="712404"/>
                  <a:pt x="1403923" y="712404"/>
                  <a:pt x="1402410" y="715443"/>
                </a:cubicBezTo>
                <a:cubicBezTo>
                  <a:pt x="1400898" y="716962"/>
                  <a:pt x="1399385" y="721520"/>
                  <a:pt x="1397873" y="726078"/>
                </a:cubicBezTo>
                <a:cubicBezTo>
                  <a:pt x="1397873" y="726078"/>
                  <a:pt x="1397873" y="726078"/>
                  <a:pt x="1396360" y="727598"/>
                </a:cubicBezTo>
                <a:cubicBezTo>
                  <a:pt x="1390310" y="744312"/>
                  <a:pt x="1384260" y="759506"/>
                  <a:pt x="1378211" y="774701"/>
                </a:cubicBezTo>
                <a:cubicBezTo>
                  <a:pt x="1367623" y="809648"/>
                  <a:pt x="1352499" y="859790"/>
                  <a:pt x="1352499" y="903854"/>
                </a:cubicBezTo>
                <a:cubicBezTo>
                  <a:pt x="1352499" y="914491"/>
                  <a:pt x="1354011" y="925127"/>
                  <a:pt x="1355523" y="935763"/>
                </a:cubicBezTo>
                <a:cubicBezTo>
                  <a:pt x="1347961" y="928166"/>
                  <a:pt x="1337374" y="919049"/>
                  <a:pt x="1329811" y="912971"/>
                </a:cubicBezTo>
                <a:cubicBezTo>
                  <a:pt x="1328299" y="911452"/>
                  <a:pt x="1325274" y="908413"/>
                  <a:pt x="1323762" y="906893"/>
                </a:cubicBezTo>
                <a:cubicBezTo>
                  <a:pt x="1322249" y="906893"/>
                  <a:pt x="1320737" y="903854"/>
                  <a:pt x="1317712" y="899296"/>
                </a:cubicBezTo>
                <a:cubicBezTo>
                  <a:pt x="1311662" y="885621"/>
                  <a:pt x="1305612" y="858271"/>
                  <a:pt x="1305612" y="827882"/>
                </a:cubicBezTo>
                <a:cubicBezTo>
                  <a:pt x="1305612" y="808129"/>
                  <a:pt x="1308637" y="786856"/>
                  <a:pt x="1314687" y="765584"/>
                </a:cubicBezTo>
                <a:cubicBezTo>
                  <a:pt x="1334349" y="700248"/>
                  <a:pt x="1422072" y="390279"/>
                  <a:pt x="1481058" y="235295"/>
                </a:cubicBezTo>
                <a:cubicBezTo>
                  <a:pt x="1496183" y="198828"/>
                  <a:pt x="1506770" y="169959"/>
                  <a:pt x="1515845" y="147167"/>
                </a:cubicBezTo>
                <a:cubicBezTo>
                  <a:pt x="1523408" y="128933"/>
                  <a:pt x="1529458" y="115258"/>
                  <a:pt x="1535507" y="104622"/>
                </a:cubicBezTo>
                <a:cubicBezTo>
                  <a:pt x="1540045" y="93986"/>
                  <a:pt x="1546095" y="86389"/>
                  <a:pt x="1550632" y="81830"/>
                </a:cubicBezTo>
                <a:cubicBezTo>
                  <a:pt x="1555170" y="77272"/>
                  <a:pt x="1558194" y="77272"/>
                  <a:pt x="1562732" y="75752"/>
                </a:cubicBezTo>
                <a:close/>
                <a:moveTo>
                  <a:pt x="1423066" y="19309"/>
                </a:moveTo>
                <a:cubicBezTo>
                  <a:pt x="1439713" y="19309"/>
                  <a:pt x="1460900" y="26914"/>
                  <a:pt x="1480574" y="32998"/>
                </a:cubicBezTo>
                <a:cubicBezTo>
                  <a:pt x="1482087" y="32998"/>
                  <a:pt x="1482087" y="34519"/>
                  <a:pt x="1483601" y="36040"/>
                </a:cubicBezTo>
                <a:cubicBezTo>
                  <a:pt x="1488141" y="40603"/>
                  <a:pt x="1492681" y="52770"/>
                  <a:pt x="1494194" y="69501"/>
                </a:cubicBezTo>
                <a:cubicBezTo>
                  <a:pt x="1495708" y="84710"/>
                  <a:pt x="1497221" y="104482"/>
                  <a:pt x="1497221" y="122734"/>
                </a:cubicBezTo>
                <a:cubicBezTo>
                  <a:pt x="1497221" y="130338"/>
                  <a:pt x="1497221" y="136422"/>
                  <a:pt x="1497221" y="144027"/>
                </a:cubicBezTo>
                <a:cubicBezTo>
                  <a:pt x="1488141" y="165320"/>
                  <a:pt x="1477547" y="191176"/>
                  <a:pt x="1465440" y="224637"/>
                </a:cubicBezTo>
                <a:cubicBezTo>
                  <a:pt x="1465440" y="224637"/>
                  <a:pt x="1465440" y="224637"/>
                  <a:pt x="1463927" y="229200"/>
                </a:cubicBezTo>
                <a:cubicBezTo>
                  <a:pt x="1413986" y="358480"/>
                  <a:pt x="1344371" y="594227"/>
                  <a:pt x="1311077" y="708298"/>
                </a:cubicBezTo>
                <a:cubicBezTo>
                  <a:pt x="1305024" y="731111"/>
                  <a:pt x="1298970" y="749363"/>
                  <a:pt x="1295943" y="760009"/>
                </a:cubicBezTo>
                <a:cubicBezTo>
                  <a:pt x="1289890" y="781302"/>
                  <a:pt x="1286863" y="804117"/>
                  <a:pt x="1286863" y="828452"/>
                </a:cubicBezTo>
                <a:cubicBezTo>
                  <a:pt x="1286863" y="857350"/>
                  <a:pt x="1291403" y="889290"/>
                  <a:pt x="1300484" y="907541"/>
                </a:cubicBezTo>
                <a:cubicBezTo>
                  <a:pt x="1297457" y="906020"/>
                  <a:pt x="1294430" y="906020"/>
                  <a:pt x="1292917" y="904499"/>
                </a:cubicBezTo>
                <a:cubicBezTo>
                  <a:pt x="1285350" y="901457"/>
                  <a:pt x="1279296" y="898415"/>
                  <a:pt x="1271730" y="895373"/>
                </a:cubicBezTo>
                <a:cubicBezTo>
                  <a:pt x="1268703" y="893852"/>
                  <a:pt x="1265676" y="892331"/>
                  <a:pt x="1264163" y="889290"/>
                </a:cubicBezTo>
                <a:cubicBezTo>
                  <a:pt x="1264163" y="889290"/>
                  <a:pt x="1264163" y="887769"/>
                  <a:pt x="1262649" y="886248"/>
                </a:cubicBezTo>
                <a:cubicBezTo>
                  <a:pt x="1261136" y="883206"/>
                  <a:pt x="1259623" y="877122"/>
                  <a:pt x="1259623" y="867996"/>
                </a:cubicBezTo>
                <a:cubicBezTo>
                  <a:pt x="1258109" y="855829"/>
                  <a:pt x="1258109" y="840619"/>
                  <a:pt x="1256596" y="817805"/>
                </a:cubicBezTo>
                <a:cubicBezTo>
                  <a:pt x="1256596" y="811721"/>
                  <a:pt x="1256596" y="805638"/>
                  <a:pt x="1256596" y="796512"/>
                </a:cubicBezTo>
                <a:cubicBezTo>
                  <a:pt x="1256596" y="718944"/>
                  <a:pt x="1268703" y="531868"/>
                  <a:pt x="1295943" y="353917"/>
                </a:cubicBezTo>
                <a:cubicBezTo>
                  <a:pt x="1312590" y="256577"/>
                  <a:pt x="1333778" y="179009"/>
                  <a:pt x="1354965" y="124255"/>
                </a:cubicBezTo>
                <a:cubicBezTo>
                  <a:pt x="1356478" y="121213"/>
                  <a:pt x="1356478" y="119692"/>
                  <a:pt x="1357991" y="118171"/>
                </a:cubicBezTo>
                <a:cubicBezTo>
                  <a:pt x="1367072" y="93836"/>
                  <a:pt x="1376152" y="72542"/>
                  <a:pt x="1383719" y="58854"/>
                </a:cubicBezTo>
                <a:cubicBezTo>
                  <a:pt x="1391285" y="42124"/>
                  <a:pt x="1397339" y="31477"/>
                  <a:pt x="1401879" y="26914"/>
                </a:cubicBezTo>
                <a:cubicBezTo>
                  <a:pt x="1403392" y="23872"/>
                  <a:pt x="1406419" y="22351"/>
                  <a:pt x="1409446" y="20830"/>
                </a:cubicBezTo>
                <a:cubicBezTo>
                  <a:pt x="1413986" y="19309"/>
                  <a:pt x="1418526" y="19309"/>
                  <a:pt x="1423066" y="19309"/>
                </a:cubicBezTo>
                <a:close/>
                <a:moveTo>
                  <a:pt x="1268785" y="0"/>
                </a:moveTo>
                <a:cubicBezTo>
                  <a:pt x="1283895" y="0"/>
                  <a:pt x="1295982" y="4560"/>
                  <a:pt x="1305048" y="10638"/>
                </a:cubicBezTo>
                <a:cubicBezTo>
                  <a:pt x="1320158" y="21276"/>
                  <a:pt x="1327712" y="37993"/>
                  <a:pt x="1332245" y="54710"/>
                </a:cubicBezTo>
                <a:cubicBezTo>
                  <a:pt x="1336778" y="71426"/>
                  <a:pt x="1338289" y="88143"/>
                  <a:pt x="1338289" y="100300"/>
                </a:cubicBezTo>
                <a:cubicBezTo>
                  <a:pt x="1338289" y="104860"/>
                  <a:pt x="1338289" y="107899"/>
                  <a:pt x="1338289" y="109419"/>
                </a:cubicBezTo>
                <a:cubicBezTo>
                  <a:pt x="1338289" y="110938"/>
                  <a:pt x="1338289" y="112458"/>
                  <a:pt x="1338289" y="112458"/>
                </a:cubicBezTo>
                <a:cubicBezTo>
                  <a:pt x="1338289" y="112458"/>
                  <a:pt x="1338289" y="112458"/>
                  <a:pt x="1336778" y="113978"/>
                </a:cubicBezTo>
                <a:cubicBezTo>
                  <a:pt x="1336778" y="113978"/>
                  <a:pt x="1336778" y="113978"/>
                  <a:pt x="1336778" y="115497"/>
                </a:cubicBezTo>
                <a:cubicBezTo>
                  <a:pt x="1338289" y="115497"/>
                  <a:pt x="1338289" y="115497"/>
                  <a:pt x="1338289" y="115497"/>
                </a:cubicBezTo>
                <a:cubicBezTo>
                  <a:pt x="1336778" y="117017"/>
                  <a:pt x="1336778" y="117017"/>
                  <a:pt x="1336778" y="117017"/>
                </a:cubicBezTo>
                <a:cubicBezTo>
                  <a:pt x="1318647" y="165647"/>
                  <a:pt x="1294471" y="244672"/>
                  <a:pt x="1277851" y="351051"/>
                </a:cubicBezTo>
                <a:cubicBezTo>
                  <a:pt x="1247632" y="536454"/>
                  <a:pt x="1237055" y="721856"/>
                  <a:pt x="1237055" y="796321"/>
                </a:cubicBezTo>
                <a:cubicBezTo>
                  <a:pt x="1237055" y="802400"/>
                  <a:pt x="1237055" y="808479"/>
                  <a:pt x="1237055" y="813038"/>
                </a:cubicBezTo>
                <a:cubicBezTo>
                  <a:pt x="1237055" y="814558"/>
                  <a:pt x="1237055" y="816077"/>
                  <a:pt x="1238566" y="819117"/>
                </a:cubicBezTo>
                <a:cubicBezTo>
                  <a:pt x="1238566" y="823676"/>
                  <a:pt x="1238566" y="828235"/>
                  <a:pt x="1238566" y="832794"/>
                </a:cubicBezTo>
                <a:cubicBezTo>
                  <a:pt x="1238566" y="840393"/>
                  <a:pt x="1238566" y="847991"/>
                  <a:pt x="1240077" y="854070"/>
                </a:cubicBezTo>
                <a:cubicBezTo>
                  <a:pt x="1235544" y="843432"/>
                  <a:pt x="1231012" y="828235"/>
                  <a:pt x="1227990" y="813038"/>
                </a:cubicBezTo>
                <a:cubicBezTo>
                  <a:pt x="1214391" y="753770"/>
                  <a:pt x="1202304" y="665628"/>
                  <a:pt x="1196260" y="630675"/>
                </a:cubicBezTo>
                <a:cubicBezTo>
                  <a:pt x="1194749" y="618517"/>
                  <a:pt x="1191727" y="583564"/>
                  <a:pt x="1187194" y="541013"/>
                </a:cubicBezTo>
                <a:cubicBezTo>
                  <a:pt x="1182661" y="475666"/>
                  <a:pt x="1176617" y="390563"/>
                  <a:pt x="1172085" y="320657"/>
                </a:cubicBezTo>
                <a:cubicBezTo>
                  <a:pt x="1172085" y="320657"/>
                  <a:pt x="1172085" y="320657"/>
                  <a:pt x="1172085" y="319137"/>
                </a:cubicBezTo>
                <a:cubicBezTo>
                  <a:pt x="1169063" y="284184"/>
                  <a:pt x="1167552" y="253790"/>
                  <a:pt x="1166041" y="230994"/>
                </a:cubicBezTo>
                <a:cubicBezTo>
                  <a:pt x="1164530" y="209719"/>
                  <a:pt x="1164530" y="197561"/>
                  <a:pt x="1163019" y="196041"/>
                </a:cubicBezTo>
                <a:cubicBezTo>
                  <a:pt x="1163019" y="194522"/>
                  <a:pt x="1163019" y="193002"/>
                  <a:pt x="1163019" y="191482"/>
                </a:cubicBezTo>
                <a:cubicBezTo>
                  <a:pt x="1163019" y="103340"/>
                  <a:pt x="1187194" y="56229"/>
                  <a:pt x="1209858" y="30394"/>
                </a:cubicBezTo>
                <a:cubicBezTo>
                  <a:pt x="1221946" y="18237"/>
                  <a:pt x="1234034" y="10638"/>
                  <a:pt x="1241588" y="6079"/>
                </a:cubicBezTo>
                <a:cubicBezTo>
                  <a:pt x="1246121" y="4560"/>
                  <a:pt x="1249143" y="3040"/>
                  <a:pt x="1252165" y="1520"/>
                </a:cubicBezTo>
                <a:cubicBezTo>
                  <a:pt x="1253676" y="1520"/>
                  <a:pt x="1253676" y="1520"/>
                  <a:pt x="1255187" y="1520"/>
                </a:cubicBezTo>
                <a:cubicBezTo>
                  <a:pt x="1259720" y="0"/>
                  <a:pt x="1264252" y="0"/>
                  <a:pt x="1268785" y="0"/>
                </a:cubicBezTo>
                <a:close/>
              </a:path>
            </a:pathLst>
          </a:custGeom>
          <a:solidFill>
            <a:schemeClr val="bg2">
              <a:lumMod val="75000"/>
              <a:alpha val="20000"/>
            </a:schemeClr>
          </a:solidFill>
          <a:ln>
            <a:noFill/>
          </a:ln>
        </p:spPr>
        <p:txBody>
          <a:bodyPr vert="horz" wrap="square" lIns="91440" tIns="45720" rIns="91440" bIns="45720" numCol="1" anchor="t" anchorCtr="0" compatLnSpc="1">
            <a:prstTxWarp prst="textNoShape">
              <a:avLst/>
            </a:prstTxWarp>
            <a:noAutofit/>
          </a:bodyPr>
          <a:lstStyle/>
          <a:p>
            <a:endParaRPr lang="fr-FR" b="1"/>
          </a:p>
        </p:txBody>
      </p:sp>
      <p:sp>
        <p:nvSpPr>
          <p:cNvPr id="112" name="Rectangle 5">
            <a:extLst>
              <a:ext uri="{FF2B5EF4-FFF2-40B4-BE49-F238E27FC236}">
                <a16:creationId xmlns:a16="http://schemas.microsoft.com/office/drawing/2014/main" id="{53CF739F-BDCC-4E6F-B27D-0606E4AD9697}"/>
              </a:ext>
            </a:extLst>
          </p:cNvPr>
          <p:cNvSpPr>
            <a:spLocks/>
          </p:cNvSpPr>
          <p:nvPr userDrawn="1"/>
        </p:nvSpPr>
        <p:spPr bwMode="auto">
          <a:xfrm>
            <a:off x="490538" y="2278063"/>
            <a:ext cx="16970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sz="1300">
                <a:solidFill>
                  <a:schemeClr val="tx1"/>
                </a:solidFill>
                <a:latin typeface="Calibri" panose="020F0502020204030204" pitchFamily="34" charset="0"/>
              </a:defRPr>
            </a:lvl1pPr>
            <a:lvl2pPr marL="742950" indent="-285750">
              <a:defRPr sz="1300">
                <a:solidFill>
                  <a:schemeClr val="tx1"/>
                </a:solidFill>
                <a:latin typeface="Calibri" panose="020F0502020204030204" pitchFamily="34" charset="0"/>
              </a:defRPr>
            </a:lvl2pPr>
            <a:lvl3pPr marL="1143000" indent="-228600">
              <a:defRPr sz="1300">
                <a:solidFill>
                  <a:schemeClr val="tx1"/>
                </a:solidFill>
                <a:latin typeface="Calibri" panose="020F0502020204030204" pitchFamily="34" charset="0"/>
              </a:defRPr>
            </a:lvl3pPr>
            <a:lvl4pPr marL="1600200" indent="-228600">
              <a:defRPr sz="1300">
                <a:solidFill>
                  <a:schemeClr val="tx1"/>
                </a:solidFill>
                <a:latin typeface="Calibri" panose="020F0502020204030204" pitchFamily="34" charset="0"/>
              </a:defRPr>
            </a:lvl4pPr>
            <a:lvl5pPr marL="2057400" indent="-228600">
              <a:defRPr sz="1300">
                <a:solidFill>
                  <a:schemeClr val="tx1"/>
                </a:solidFill>
                <a:latin typeface="Calibri" panose="020F0502020204030204" pitchFamily="34" charset="0"/>
              </a:defRPr>
            </a:lvl5pPr>
            <a:lvl6pPr marL="2514600" indent="-228600" defTabSz="684213" fontAlgn="base">
              <a:spcBef>
                <a:spcPct val="0"/>
              </a:spcBef>
              <a:spcAft>
                <a:spcPct val="0"/>
              </a:spcAft>
              <a:defRPr sz="1300">
                <a:solidFill>
                  <a:schemeClr val="tx1"/>
                </a:solidFill>
                <a:latin typeface="Calibri" panose="020F0502020204030204" pitchFamily="34" charset="0"/>
              </a:defRPr>
            </a:lvl6pPr>
            <a:lvl7pPr marL="2971800" indent="-228600" defTabSz="684213" fontAlgn="base">
              <a:spcBef>
                <a:spcPct val="0"/>
              </a:spcBef>
              <a:spcAft>
                <a:spcPct val="0"/>
              </a:spcAft>
              <a:defRPr sz="1300">
                <a:solidFill>
                  <a:schemeClr val="tx1"/>
                </a:solidFill>
                <a:latin typeface="Calibri" panose="020F0502020204030204" pitchFamily="34" charset="0"/>
              </a:defRPr>
            </a:lvl7pPr>
            <a:lvl8pPr marL="3429000" indent="-228600" defTabSz="684213" fontAlgn="base">
              <a:spcBef>
                <a:spcPct val="0"/>
              </a:spcBef>
              <a:spcAft>
                <a:spcPct val="0"/>
              </a:spcAft>
              <a:defRPr sz="1300">
                <a:solidFill>
                  <a:schemeClr val="tx1"/>
                </a:solidFill>
                <a:latin typeface="Calibri" panose="020F0502020204030204" pitchFamily="34" charset="0"/>
              </a:defRPr>
            </a:lvl8pPr>
            <a:lvl9pPr marL="3886200" indent="-228600" defTabSz="684213" fontAlgn="base">
              <a:spcBef>
                <a:spcPct val="0"/>
              </a:spcBef>
              <a:spcAft>
                <a:spcPct val="0"/>
              </a:spcAft>
              <a:defRPr sz="1300">
                <a:solidFill>
                  <a:schemeClr val="tx1"/>
                </a:solidFill>
                <a:latin typeface="Calibri" panose="020F0502020204030204" pitchFamily="34" charset="0"/>
              </a:defRPr>
            </a:lvl9pPr>
          </a:lstStyle>
          <a:p>
            <a:pPr eaLnBrk="1" hangingPunct="1"/>
            <a:r>
              <a:rPr lang="en-US" altLang="fr-FR" sz="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sym typeface="Bebas Neue" pitchFamily="34" charset="0"/>
              </a:rPr>
              <a:t>Courte </a:t>
            </a:r>
            <a:r>
              <a:rPr lang="en-US" altLang="fr-FR" sz="1200" dirty="0" err="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sym typeface="Bebas Neue" pitchFamily="34" charset="0"/>
              </a:rPr>
              <a:t>biographie</a:t>
            </a:r>
            <a:endParaRPr lang="en-US" altLang="fr-FR" sz="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sym typeface="Bebas Neue" pitchFamily="34" charset="0"/>
            </a:endParaRPr>
          </a:p>
        </p:txBody>
      </p:sp>
      <p:grpSp>
        <p:nvGrpSpPr>
          <p:cNvPr id="114" name="Group 5">
            <a:extLst>
              <a:ext uri="{FF2B5EF4-FFF2-40B4-BE49-F238E27FC236}">
                <a16:creationId xmlns:a16="http://schemas.microsoft.com/office/drawing/2014/main" id="{3ECBE9FB-3E20-40A7-A015-BD876BBDE14D}"/>
              </a:ext>
            </a:extLst>
          </p:cNvPr>
          <p:cNvGrpSpPr>
            <a:grpSpLocks/>
          </p:cNvGrpSpPr>
          <p:nvPr userDrawn="1"/>
        </p:nvGrpSpPr>
        <p:grpSpPr bwMode="auto">
          <a:xfrm>
            <a:off x="490538" y="2200275"/>
            <a:ext cx="2719387" cy="347663"/>
            <a:chOff x="490451" y="2682240"/>
            <a:chExt cx="2635926" cy="348342"/>
          </a:xfrm>
        </p:grpSpPr>
        <p:cxnSp>
          <p:nvCxnSpPr>
            <p:cNvPr id="115" name="Straight Connector 6">
              <a:extLst>
                <a:ext uri="{FF2B5EF4-FFF2-40B4-BE49-F238E27FC236}">
                  <a16:creationId xmlns:a16="http://schemas.microsoft.com/office/drawing/2014/main" id="{D7BA0EAD-C154-4822-BB94-7733A46E1611}"/>
                </a:ext>
              </a:extLst>
            </p:cNvPr>
            <p:cNvCxnSpPr/>
            <p:nvPr/>
          </p:nvCxnSpPr>
          <p:spPr>
            <a:xfrm>
              <a:off x="490451" y="2682240"/>
              <a:ext cx="2635926"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7">
              <a:extLst>
                <a:ext uri="{FF2B5EF4-FFF2-40B4-BE49-F238E27FC236}">
                  <a16:creationId xmlns:a16="http://schemas.microsoft.com/office/drawing/2014/main" id="{A18C8402-ECC4-4CFB-9A7B-121171799859}"/>
                </a:ext>
              </a:extLst>
            </p:cNvPr>
            <p:cNvCxnSpPr/>
            <p:nvPr/>
          </p:nvCxnSpPr>
          <p:spPr>
            <a:xfrm>
              <a:off x="490451" y="3030582"/>
              <a:ext cx="2635926"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64" name="Freeform 7">
            <a:extLst>
              <a:ext uri="{FF2B5EF4-FFF2-40B4-BE49-F238E27FC236}">
                <a16:creationId xmlns:a16="http://schemas.microsoft.com/office/drawing/2014/main" id="{87899761-97FD-48B0-9084-615AEBF21E8C}"/>
              </a:ext>
            </a:extLst>
          </p:cNvPr>
          <p:cNvSpPr>
            <a:spLocks/>
          </p:cNvSpPr>
          <p:nvPr userDrawn="1"/>
        </p:nvSpPr>
        <p:spPr bwMode="auto">
          <a:xfrm>
            <a:off x="552358" y="4028122"/>
            <a:ext cx="73025" cy="180975"/>
          </a:xfrm>
          <a:custGeom>
            <a:avLst/>
            <a:gdLst>
              <a:gd name="T0" fmla="*/ 87 w 87"/>
              <a:gd name="T1" fmla="*/ 60 h 186"/>
              <a:gd name="T2" fmla="*/ 57 w 87"/>
              <a:gd name="T3" fmla="*/ 60 h 186"/>
              <a:gd name="T4" fmla="*/ 57 w 87"/>
              <a:gd name="T5" fmla="*/ 41 h 186"/>
              <a:gd name="T6" fmla="*/ 65 w 87"/>
              <a:gd name="T7" fmla="*/ 32 h 186"/>
              <a:gd name="T8" fmla="*/ 86 w 87"/>
              <a:gd name="T9" fmla="*/ 32 h 186"/>
              <a:gd name="T10" fmla="*/ 86 w 87"/>
              <a:gd name="T11" fmla="*/ 0 h 186"/>
              <a:gd name="T12" fmla="*/ 58 w 87"/>
              <a:gd name="T13" fmla="*/ 0 h 186"/>
              <a:gd name="T14" fmla="*/ 19 w 87"/>
              <a:gd name="T15" fmla="*/ 39 h 186"/>
              <a:gd name="T16" fmla="*/ 19 w 87"/>
              <a:gd name="T17" fmla="*/ 60 h 186"/>
              <a:gd name="T18" fmla="*/ 0 w 87"/>
              <a:gd name="T19" fmla="*/ 60 h 186"/>
              <a:gd name="T20" fmla="*/ 0 w 87"/>
              <a:gd name="T21" fmla="*/ 93 h 186"/>
              <a:gd name="T22" fmla="*/ 19 w 87"/>
              <a:gd name="T23" fmla="*/ 93 h 186"/>
              <a:gd name="T24" fmla="*/ 19 w 87"/>
              <a:gd name="T25" fmla="*/ 186 h 186"/>
              <a:gd name="T26" fmla="*/ 57 w 87"/>
              <a:gd name="T27" fmla="*/ 186 h 186"/>
              <a:gd name="T28" fmla="*/ 57 w 87"/>
              <a:gd name="T29" fmla="*/ 93 h 186"/>
              <a:gd name="T30" fmla="*/ 83 w 87"/>
              <a:gd name="T31" fmla="*/ 93 h 186"/>
              <a:gd name="T32" fmla="*/ 87 w 87"/>
              <a:gd name="T33" fmla="*/ 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86">
                <a:moveTo>
                  <a:pt x="87" y="60"/>
                </a:moveTo>
                <a:cubicBezTo>
                  <a:pt x="57" y="60"/>
                  <a:pt x="57" y="60"/>
                  <a:pt x="57" y="60"/>
                </a:cubicBezTo>
                <a:cubicBezTo>
                  <a:pt x="57" y="41"/>
                  <a:pt x="57" y="41"/>
                  <a:pt x="57" y="41"/>
                </a:cubicBezTo>
                <a:cubicBezTo>
                  <a:pt x="57" y="33"/>
                  <a:pt x="62" y="32"/>
                  <a:pt x="65" y="32"/>
                </a:cubicBezTo>
                <a:cubicBezTo>
                  <a:pt x="69" y="32"/>
                  <a:pt x="86" y="32"/>
                  <a:pt x="86" y="32"/>
                </a:cubicBezTo>
                <a:cubicBezTo>
                  <a:pt x="86" y="0"/>
                  <a:pt x="86" y="0"/>
                  <a:pt x="86" y="0"/>
                </a:cubicBezTo>
                <a:cubicBezTo>
                  <a:pt x="58" y="0"/>
                  <a:pt x="58" y="0"/>
                  <a:pt x="58" y="0"/>
                </a:cubicBezTo>
                <a:cubicBezTo>
                  <a:pt x="26" y="0"/>
                  <a:pt x="19" y="23"/>
                  <a:pt x="19" y="39"/>
                </a:cubicBezTo>
                <a:cubicBezTo>
                  <a:pt x="19" y="60"/>
                  <a:pt x="19" y="60"/>
                  <a:pt x="19" y="60"/>
                </a:cubicBezTo>
                <a:cubicBezTo>
                  <a:pt x="0" y="60"/>
                  <a:pt x="0" y="60"/>
                  <a:pt x="0" y="60"/>
                </a:cubicBezTo>
                <a:cubicBezTo>
                  <a:pt x="0" y="93"/>
                  <a:pt x="0" y="93"/>
                  <a:pt x="0" y="93"/>
                </a:cubicBezTo>
                <a:cubicBezTo>
                  <a:pt x="19" y="93"/>
                  <a:pt x="19" y="93"/>
                  <a:pt x="19" y="93"/>
                </a:cubicBezTo>
                <a:cubicBezTo>
                  <a:pt x="19" y="135"/>
                  <a:pt x="19" y="186"/>
                  <a:pt x="19" y="186"/>
                </a:cubicBezTo>
                <a:cubicBezTo>
                  <a:pt x="57" y="186"/>
                  <a:pt x="57" y="186"/>
                  <a:pt x="57" y="186"/>
                </a:cubicBezTo>
                <a:cubicBezTo>
                  <a:pt x="57" y="186"/>
                  <a:pt x="57" y="134"/>
                  <a:pt x="57" y="93"/>
                </a:cubicBezTo>
                <a:cubicBezTo>
                  <a:pt x="83" y="93"/>
                  <a:pt x="83" y="93"/>
                  <a:pt x="83" y="93"/>
                </a:cubicBezTo>
                <a:lnTo>
                  <a:pt x="87" y="60"/>
                </a:lnTo>
                <a:close/>
              </a:path>
            </a:pathLst>
          </a:custGeom>
          <a:solidFill>
            <a:schemeClr val="bg2">
              <a:lumMod val="25000"/>
            </a:schemeClr>
          </a:solidFill>
          <a:ln>
            <a:noFill/>
          </a:ln>
        </p:spPr>
        <p:txBody>
          <a:bodyPr/>
          <a:lstStyle/>
          <a:p>
            <a:pPr defTabSz="685791" eaLnBrk="1" fontAlgn="auto" hangingPunct="1">
              <a:spcBef>
                <a:spcPts val="0"/>
              </a:spcBef>
              <a:spcAft>
                <a:spcPts val="0"/>
              </a:spcAft>
              <a:defRPr/>
            </a:pPr>
            <a:endParaRPr lang="en-US" sz="1351">
              <a:latin typeface="+mn-lt"/>
            </a:endParaRPr>
          </a:p>
        </p:txBody>
      </p:sp>
      <p:sp>
        <p:nvSpPr>
          <p:cNvPr id="165" name="Freeform 7">
            <a:extLst>
              <a:ext uri="{FF2B5EF4-FFF2-40B4-BE49-F238E27FC236}">
                <a16:creationId xmlns:a16="http://schemas.microsoft.com/office/drawing/2014/main" id="{B4173F4D-9212-416B-B584-47A48468649D}"/>
              </a:ext>
            </a:extLst>
          </p:cNvPr>
          <p:cNvSpPr>
            <a:spLocks noEditPoints="1"/>
          </p:cNvSpPr>
          <p:nvPr userDrawn="1"/>
        </p:nvSpPr>
        <p:spPr bwMode="auto">
          <a:xfrm>
            <a:off x="525370" y="4291647"/>
            <a:ext cx="100013" cy="176213"/>
          </a:xfrm>
          <a:custGeom>
            <a:avLst/>
            <a:gdLst>
              <a:gd name="T0" fmla="*/ 90 w 120"/>
              <a:gd name="T1" fmla="*/ 9 h 184"/>
              <a:gd name="T2" fmla="*/ 107 w 120"/>
              <a:gd name="T3" fmla="*/ 42 h 184"/>
              <a:gd name="T4" fmla="*/ 87 w 120"/>
              <a:gd name="T5" fmla="*/ 76 h 184"/>
              <a:gd name="T6" fmla="*/ 80 w 120"/>
              <a:gd name="T7" fmla="*/ 88 h 184"/>
              <a:gd name="T8" fmla="*/ 86 w 120"/>
              <a:gd name="T9" fmla="*/ 98 h 184"/>
              <a:gd name="T10" fmla="*/ 95 w 120"/>
              <a:gd name="T11" fmla="*/ 105 h 184"/>
              <a:gd name="T12" fmla="*/ 115 w 120"/>
              <a:gd name="T13" fmla="*/ 138 h 184"/>
              <a:gd name="T14" fmla="*/ 60 w 120"/>
              <a:gd name="T15" fmla="*/ 184 h 184"/>
              <a:gd name="T16" fmla="*/ 60 w 120"/>
              <a:gd name="T17" fmla="*/ 174 h 184"/>
              <a:gd name="T18" fmla="*/ 64 w 120"/>
              <a:gd name="T19" fmla="*/ 174 h 184"/>
              <a:gd name="T20" fmla="*/ 99 w 120"/>
              <a:gd name="T21" fmla="*/ 148 h 184"/>
              <a:gd name="T22" fmla="*/ 73 w 120"/>
              <a:gd name="T23" fmla="*/ 116 h 184"/>
              <a:gd name="T24" fmla="*/ 67 w 120"/>
              <a:gd name="T25" fmla="*/ 116 h 184"/>
              <a:gd name="T26" fmla="*/ 60 w 120"/>
              <a:gd name="T27" fmla="*/ 116 h 184"/>
              <a:gd name="T28" fmla="*/ 60 w 120"/>
              <a:gd name="T29" fmla="*/ 109 h 184"/>
              <a:gd name="T30" fmla="*/ 65 w 120"/>
              <a:gd name="T31" fmla="*/ 109 h 184"/>
              <a:gd name="T32" fmla="*/ 60 w 120"/>
              <a:gd name="T33" fmla="*/ 103 h 184"/>
              <a:gd name="T34" fmla="*/ 60 w 120"/>
              <a:gd name="T35" fmla="*/ 77 h 184"/>
              <a:gd name="T36" fmla="*/ 63 w 120"/>
              <a:gd name="T37" fmla="*/ 77 h 184"/>
              <a:gd name="T38" fmla="*/ 80 w 120"/>
              <a:gd name="T39" fmla="*/ 70 h 184"/>
              <a:gd name="T40" fmla="*/ 86 w 120"/>
              <a:gd name="T41" fmla="*/ 53 h 184"/>
              <a:gd name="T42" fmla="*/ 60 w 120"/>
              <a:gd name="T43" fmla="*/ 9 h 184"/>
              <a:gd name="T44" fmla="*/ 60 w 120"/>
              <a:gd name="T45" fmla="*/ 1 h 184"/>
              <a:gd name="T46" fmla="*/ 71 w 120"/>
              <a:gd name="T47" fmla="*/ 0 h 184"/>
              <a:gd name="T48" fmla="*/ 120 w 120"/>
              <a:gd name="T49" fmla="*/ 0 h 184"/>
              <a:gd name="T50" fmla="*/ 105 w 120"/>
              <a:gd name="T51" fmla="*/ 9 h 184"/>
              <a:gd name="T52" fmla="*/ 90 w 120"/>
              <a:gd name="T53" fmla="*/ 9 h 184"/>
              <a:gd name="T54" fmla="*/ 60 w 120"/>
              <a:gd name="T55" fmla="*/ 184 h 184"/>
              <a:gd name="T56" fmla="*/ 52 w 120"/>
              <a:gd name="T57" fmla="*/ 184 h 184"/>
              <a:gd name="T58" fmla="*/ 0 w 120"/>
              <a:gd name="T59" fmla="*/ 150 h 184"/>
              <a:gd name="T60" fmla="*/ 19 w 120"/>
              <a:gd name="T61" fmla="*/ 120 h 184"/>
              <a:gd name="T62" fmla="*/ 60 w 120"/>
              <a:gd name="T63" fmla="*/ 109 h 184"/>
              <a:gd name="T64" fmla="*/ 60 w 120"/>
              <a:gd name="T65" fmla="*/ 116 h 184"/>
              <a:gd name="T66" fmla="*/ 42 w 120"/>
              <a:gd name="T67" fmla="*/ 120 h 184"/>
              <a:gd name="T68" fmla="*/ 21 w 120"/>
              <a:gd name="T69" fmla="*/ 144 h 184"/>
              <a:gd name="T70" fmla="*/ 60 w 120"/>
              <a:gd name="T71" fmla="*/ 174 h 184"/>
              <a:gd name="T72" fmla="*/ 60 w 120"/>
              <a:gd name="T73" fmla="*/ 184 h 184"/>
              <a:gd name="T74" fmla="*/ 60 w 120"/>
              <a:gd name="T75" fmla="*/ 103 h 184"/>
              <a:gd name="T76" fmla="*/ 57 w 120"/>
              <a:gd name="T77" fmla="*/ 93 h 184"/>
              <a:gd name="T78" fmla="*/ 60 w 120"/>
              <a:gd name="T79" fmla="*/ 83 h 184"/>
              <a:gd name="T80" fmla="*/ 52 w 120"/>
              <a:gd name="T81" fmla="*/ 84 h 184"/>
              <a:gd name="T82" fmla="*/ 12 w 120"/>
              <a:gd name="T83" fmla="*/ 46 h 184"/>
              <a:gd name="T84" fmla="*/ 27 w 120"/>
              <a:gd name="T85" fmla="*/ 14 h 184"/>
              <a:gd name="T86" fmla="*/ 60 w 120"/>
              <a:gd name="T87" fmla="*/ 1 h 184"/>
              <a:gd name="T88" fmla="*/ 60 w 120"/>
              <a:gd name="T89" fmla="*/ 9 h 184"/>
              <a:gd name="T90" fmla="*/ 55 w 120"/>
              <a:gd name="T91" fmla="*/ 8 h 184"/>
              <a:gd name="T92" fmla="*/ 39 w 120"/>
              <a:gd name="T93" fmla="*/ 16 h 184"/>
              <a:gd name="T94" fmla="*/ 33 w 120"/>
              <a:gd name="T95" fmla="*/ 34 h 184"/>
              <a:gd name="T96" fmla="*/ 60 w 120"/>
              <a:gd name="T97" fmla="*/ 77 h 184"/>
              <a:gd name="T98" fmla="*/ 60 w 120"/>
              <a:gd name="T99" fmla="*/ 10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184">
                <a:moveTo>
                  <a:pt x="90" y="9"/>
                </a:moveTo>
                <a:cubicBezTo>
                  <a:pt x="95" y="14"/>
                  <a:pt x="107" y="23"/>
                  <a:pt x="107" y="42"/>
                </a:cubicBezTo>
                <a:cubicBezTo>
                  <a:pt x="107" y="59"/>
                  <a:pt x="97" y="68"/>
                  <a:pt x="87" y="76"/>
                </a:cubicBezTo>
                <a:cubicBezTo>
                  <a:pt x="84" y="79"/>
                  <a:pt x="80" y="82"/>
                  <a:pt x="80" y="88"/>
                </a:cubicBezTo>
                <a:cubicBezTo>
                  <a:pt x="80" y="93"/>
                  <a:pt x="84" y="96"/>
                  <a:pt x="86" y="98"/>
                </a:cubicBezTo>
                <a:cubicBezTo>
                  <a:pt x="95" y="105"/>
                  <a:pt x="95" y="105"/>
                  <a:pt x="95" y="105"/>
                </a:cubicBezTo>
                <a:cubicBezTo>
                  <a:pt x="105" y="114"/>
                  <a:pt x="115" y="122"/>
                  <a:pt x="115" y="138"/>
                </a:cubicBezTo>
                <a:cubicBezTo>
                  <a:pt x="115" y="160"/>
                  <a:pt x="96" y="181"/>
                  <a:pt x="60" y="184"/>
                </a:cubicBezTo>
                <a:cubicBezTo>
                  <a:pt x="60" y="174"/>
                  <a:pt x="60" y="174"/>
                  <a:pt x="60" y="174"/>
                </a:cubicBezTo>
                <a:cubicBezTo>
                  <a:pt x="61" y="174"/>
                  <a:pt x="62" y="174"/>
                  <a:pt x="64" y="174"/>
                </a:cubicBezTo>
                <a:cubicBezTo>
                  <a:pt x="87" y="174"/>
                  <a:pt x="99" y="163"/>
                  <a:pt x="99" y="148"/>
                </a:cubicBezTo>
                <a:cubicBezTo>
                  <a:pt x="99" y="136"/>
                  <a:pt x="91" y="129"/>
                  <a:pt x="73" y="116"/>
                </a:cubicBezTo>
                <a:cubicBezTo>
                  <a:pt x="71" y="116"/>
                  <a:pt x="70" y="116"/>
                  <a:pt x="67" y="116"/>
                </a:cubicBezTo>
                <a:cubicBezTo>
                  <a:pt x="66" y="116"/>
                  <a:pt x="64" y="116"/>
                  <a:pt x="60" y="116"/>
                </a:cubicBezTo>
                <a:cubicBezTo>
                  <a:pt x="60" y="109"/>
                  <a:pt x="60" y="109"/>
                  <a:pt x="60" y="109"/>
                </a:cubicBezTo>
                <a:cubicBezTo>
                  <a:pt x="62" y="109"/>
                  <a:pt x="63" y="109"/>
                  <a:pt x="65" y="109"/>
                </a:cubicBezTo>
                <a:cubicBezTo>
                  <a:pt x="63" y="107"/>
                  <a:pt x="61" y="105"/>
                  <a:pt x="60" y="103"/>
                </a:cubicBezTo>
                <a:cubicBezTo>
                  <a:pt x="60" y="77"/>
                  <a:pt x="60" y="77"/>
                  <a:pt x="60" y="77"/>
                </a:cubicBezTo>
                <a:cubicBezTo>
                  <a:pt x="61" y="77"/>
                  <a:pt x="62" y="77"/>
                  <a:pt x="63" y="77"/>
                </a:cubicBezTo>
                <a:cubicBezTo>
                  <a:pt x="69" y="77"/>
                  <a:pt x="76" y="74"/>
                  <a:pt x="80" y="70"/>
                </a:cubicBezTo>
                <a:cubicBezTo>
                  <a:pt x="85" y="65"/>
                  <a:pt x="86" y="57"/>
                  <a:pt x="86" y="53"/>
                </a:cubicBezTo>
                <a:cubicBezTo>
                  <a:pt x="86" y="37"/>
                  <a:pt x="77" y="13"/>
                  <a:pt x="60" y="9"/>
                </a:cubicBezTo>
                <a:cubicBezTo>
                  <a:pt x="60" y="1"/>
                  <a:pt x="60" y="1"/>
                  <a:pt x="60" y="1"/>
                </a:cubicBezTo>
                <a:cubicBezTo>
                  <a:pt x="64" y="1"/>
                  <a:pt x="67" y="0"/>
                  <a:pt x="71" y="0"/>
                </a:cubicBezTo>
                <a:cubicBezTo>
                  <a:pt x="120" y="0"/>
                  <a:pt x="120" y="0"/>
                  <a:pt x="120" y="0"/>
                </a:cubicBezTo>
                <a:cubicBezTo>
                  <a:pt x="105" y="9"/>
                  <a:pt x="105" y="9"/>
                  <a:pt x="105" y="9"/>
                </a:cubicBezTo>
                <a:lnTo>
                  <a:pt x="90" y="9"/>
                </a:lnTo>
                <a:close/>
                <a:moveTo>
                  <a:pt x="60" y="184"/>
                </a:moveTo>
                <a:cubicBezTo>
                  <a:pt x="57" y="184"/>
                  <a:pt x="55" y="184"/>
                  <a:pt x="52" y="184"/>
                </a:cubicBezTo>
                <a:cubicBezTo>
                  <a:pt x="17" y="184"/>
                  <a:pt x="0" y="167"/>
                  <a:pt x="0" y="150"/>
                </a:cubicBezTo>
                <a:cubicBezTo>
                  <a:pt x="0" y="141"/>
                  <a:pt x="4" y="129"/>
                  <a:pt x="19" y="120"/>
                </a:cubicBezTo>
                <a:cubicBezTo>
                  <a:pt x="32" y="112"/>
                  <a:pt x="49" y="110"/>
                  <a:pt x="60" y="109"/>
                </a:cubicBezTo>
                <a:cubicBezTo>
                  <a:pt x="60" y="116"/>
                  <a:pt x="60" y="116"/>
                  <a:pt x="60" y="116"/>
                </a:cubicBezTo>
                <a:cubicBezTo>
                  <a:pt x="55" y="117"/>
                  <a:pt x="48" y="118"/>
                  <a:pt x="42" y="120"/>
                </a:cubicBezTo>
                <a:cubicBezTo>
                  <a:pt x="37" y="122"/>
                  <a:pt x="21" y="127"/>
                  <a:pt x="21" y="144"/>
                </a:cubicBezTo>
                <a:cubicBezTo>
                  <a:pt x="21" y="161"/>
                  <a:pt x="36" y="173"/>
                  <a:pt x="60" y="174"/>
                </a:cubicBezTo>
                <a:cubicBezTo>
                  <a:pt x="60" y="184"/>
                  <a:pt x="60" y="184"/>
                  <a:pt x="60" y="184"/>
                </a:cubicBezTo>
                <a:close/>
                <a:moveTo>
                  <a:pt x="60" y="103"/>
                </a:moveTo>
                <a:cubicBezTo>
                  <a:pt x="58" y="100"/>
                  <a:pt x="57" y="97"/>
                  <a:pt x="57" y="93"/>
                </a:cubicBezTo>
                <a:cubicBezTo>
                  <a:pt x="57" y="89"/>
                  <a:pt x="59" y="86"/>
                  <a:pt x="60" y="83"/>
                </a:cubicBezTo>
                <a:cubicBezTo>
                  <a:pt x="57" y="84"/>
                  <a:pt x="54" y="84"/>
                  <a:pt x="52" y="84"/>
                </a:cubicBezTo>
                <a:cubicBezTo>
                  <a:pt x="26" y="84"/>
                  <a:pt x="12" y="65"/>
                  <a:pt x="12" y="46"/>
                </a:cubicBezTo>
                <a:cubicBezTo>
                  <a:pt x="12" y="35"/>
                  <a:pt x="17" y="23"/>
                  <a:pt x="27" y="14"/>
                </a:cubicBezTo>
                <a:cubicBezTo>
                  <a:pt x="38" y="5"/>
                  <a:pt x="49" y="2"/>
                  <a:pt x="60" y="1"/>
                </a:cubicBezTo>
                <a:cubicBezTo>
                  <a:pt x="60" y="9"/>
                  <a:pt x="60" y="9"/>
                  <a:pt x="60" y="9"/>
                </a:cubicBezTo>
                <a:cubicBezTo>
                  <a:pt x="59" y="9"/>
                  <a:pt x="57" y="8"/>
                  <a:pt x="55" y="8"/>
                </a:cubicBezTo>
                <a:cubicBezTo>
                  <a:pt x="49" y="8"/>
                  <a:pt x="42" y="12"/>
                  <a:pt x="39" y="16"/>
                </a:cubicBezTo>
                <a:cubicBezTo>
                  <a:pt x="34" y="21"/>
                  <a:pt x="33" y="28"/>
                  <a:pt x="33" y="34"/>
                </a:cubicBezTo>
                <a:cubicBezTo>
                  <a:pt x="33" y="49"/>
                  <a:pt x="42" y="74"/>
                  <a:pt x="60" y="77"/>
                </a:cubicBezTo>
                <a:lnTo>
                  <a:pt x="60" y="103"/>
                </a:lnTo>
                <a:close/>
              </a:path>
            </a:pathLst>
          </a:custGeom>
          <a:solidFill>
            <a:schemeClr val="bg2">
              <a:lumMod val="25000"/>
            </a:schemeClr>
          </a:solidFill>
          <a:ln>
            <a:noFill/>
          </a:ln>
        </p:spPr>
        <p:txBody>
          <a:bodyPr/>
          <a:lstStyle/>
          <a:p>
            <a:pPr defTabSz="685791" eaLnBrk="1" fontAlgn="auto" hangingPunct="1">
              <a:spcBef>
                <a:spcPts val="0"/>
              </a:spcBef>
              <a:spcAft>
                <a:spcPts val="0"/>
              </a:spcAft>
              <a:defRPr/>
            </a:pPr>
            <a:endParaRPr lang="en-US" sz="1351">
              <a:latin typeface="+mn-lt"/>
            </a:endParaRPr>
          </a:p>
        </p:txBody>
      </p:sp>
      <p:sp>
        <p:nvSpPr>
          <p:cNvPr id="166" name="Freeform 11">
            <a:extLst>
              <a:ext uri="{FF2B5EF4-FFF2-40B4-BE49-F238E27FC236}">
                <a16:creationId xmlns:a16="http://schemas.microsoft.com/office/drawing/2014/main" id="{5B458BB6-87DF-4435-957E-87A59C4433FA}"/>
              </a:ext>
            </a:extLst>
          </p:cNvPr>
          <p:cNvSpPr>
            <a:spLocks noEditPoints="1"/>
          </p:cNvSpPr>
          <p:nvPr userDrawn="1"/>
        </p:nvSpPr>
        <p:spPr bwMode="auto">
          <a:xfrm>
            <a:off x="493620" y="3794760"/>
            <a:ext cx="171450" cy="160337"/>
          </a:xfrm>
          <a:custGeom>
            <a:avLst/>
            <a:gdLst>
              <a:gd name="T0" fmla="*/ 190 w 211"/>
              <a:gd name="T1" fmla="*/ 43 h 172"/>
              <a:gd name="T2" fmla="*/ 190 w 211"/>
              <a:gd name="T3" fmla="*/ 49 h 172"/>
              <a:gd name="T4" fmla="*/ 66 w 211"/>
              <a:gd name="T5" fmla="*/ 172 h 172"/>
              <a:gd name="T6" fmla="*/ 0 w 211"/>
              <a:gd name="T7" fmla="*/ 153 h 172"/>
              <a:gd name="T8" fmla="*/ 10 w 211"/>
              <a:gd name="T9" fmla="*/ 153 h 172"/>
              <a:gd name="T10" fmla="*/ 64 w 211"/>
              <a:gd name="T11" fmla="*/ 135 h 172"/>
              <a:gd name="T12" fmla="*/ 23 w 211"/>
              <a:gd name="T13" fmla="*/ 105 h 172"/>
              <a:gd name="T14" fmla="*/ 32 w 211"/>
              <a:gd name="T15" fmla="*/ 105 h 172"/>
              <a:gd name="T16" fmla="*/ 43 w 211"/>
              <a:gd name="T17" fmla="*/ 104 h 172"/>
              <a:gd name="T18" fmla="*/ 8 w 211"/>
              <a:gd name="T19" fmla="*/ 61 h 172"/>
              <a:gd name="T20" fmla="*/ 8 w 211"/>
              <a:gd name="T21" fmla="*/ 61 h 172"/>
              <a:gd name="T22" fmla="*/ 28 w 211"/>
              <a:gd name="T23" fmla="*/ 66 h 172"/>
              <a:gd name="T24" fmla="*/ 9 w 211"/>
              <a:gd name="T25" fmla="*/ 30 h 172"/>
              <a:gd name="T26" fmla="*/ 14 w 211"/>
              <a:gd name="T27" fmla="*/ 8 h 172"/>
              <a:gd name="T28" fmla="*/ 104 w 211"/>
              <a:gd name="T29" fmla="*/ 54 h 172"/>
              <a:gd name="T30" fmla="*/ 103 w 211"/>
              <a:gd name="T31" fmla="*/ 44 h 172"/>
              <a:gd name="T32" fmla="*/ 146 w 211"/>
              <a:gd name="T33" fmla="*/ 0 h 172"/>
              <a:gd name="T34" fmla="*/ 178 w 211"/>
              <a:gd name="T35" fmla="*/ 14 h 172"/>
              <a:gd name="T36" fmla="*/ 205 w 211"/>
              <a:gd name="T37" fmla="*/ 4 h 172"/>
              <a:gd name="T38" fmla="*/ 186 w 211"/>
              <a:gd name="T39" fmla="*/ 28 h 172"/>
              <a:gd name="T40" fmla="*/ 211 w 211"/>
              <a:gd name="T41" fmla="*/ 21 h 172"/>
              <a:gd name="T42" fmla="*/ 190 w 211"/>
              <a:gd name="T43" fmla="*/ 43 h 172"/>
              <a:gd name="T44" fmla="*/ 190 w 211"/>
              <a:gd name="T45" fmla="*/ 43 h 172"/>
              <a:gd name="T46" fmla="*/ 190 w 211"/>
              <a:gd name="T4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1" h="172">
                <a:moveTo>
                  <a:pt x="190" y="43"/>
                </a:moveTo>
                <a:cubicBezTo>
                  <a:pt x="190" y="45"/>
                  <a:pt x="190" y="47"/>
                  <a:pt x="190" y="49"/>
                </a:cubicBezTo>
                <a:cubicBezTo>
                  <a:pt x="190" y="106"/>
                  <a:pt x="146" y="172"/>
                  <a:pt x="66" y="172"/>
                </a:cubicBezTo>
                <a:cubicBezTo>
                  <a:pt x="42" y="172"/>
                  <a:pt x="19" y="165"/>
                  <a:pt x="0" y="153"/>
                </a:cubicBezTo>
                <a:cubicBezTo>
                  <a:pt x="3" y="153"/>
                  <a:pt x="7" y="153"/>
                  <a:pt x="10" y="153"/>
                </a:cubicBezTo>
                <a:cubicBezTo>
                  <a:pt x="30" y="153"/>
                  <a:pt x="49" y="147"/>
                  <a:pt x="64" y="135"/>
                </a:cubicBezTo>
                <a:cubicBezTo>
                  <a:pt x="45" y="134"/>
                  <a:pt x="29" y="122"/>
                  <a:pt x="23" y="105"/>
                </a:cubicBezTo>
                <a:cubicBezTo>
                  <a:pt x="26" y="105"/>
                  <a:pt x="29" y="105"/>
                  <a:pt x="32" y="105"/>
                </a:cubicBezTo>
                <a:cubicBezTo>
                  <a:pt x="36" y="105"/>
                  <a:pt x="39" y="105"/>
                  <a:pt x="43" y="104"/>
                </a:cubicBezTo>
                <a:cubicBezTo>
                  <a:pt x="23" y="100"/>
                  <a:pt x="8" y="82"/>
                  <a:pt x="8" y="61"/>
                </a:cubicBezTo>
                <a:cubicBezTo>
                  <a:pt x="8" y="61"/>
                  <a:pt x="8" y="61"/>
                  <a:pt x="8" y="61"/>
                </a:cubicBezTo>
                <a:cubicBezTo>
                  <a:pt x="14" y="64"/>
                  <a:pt x="21" y="66"/>
                  <a:pt x="28" y="66"/>
                </a:cubicBezTo>
                <a:cubicBezTo>
                  <a:pt x="16" y="59"/>
                  <a:pt x="9" y="45"/>
                  <a:pt x="9" y="30"/>
                </a:cubicBezTo>
                <a:cubicBezTo>
                  <a:pt x="9" y="22"/>
                  <a:pt x="11" y="15"/>
                  <a:pt x="14" y="8"/>
                </a:cubicBezTo>
                <a:cubicBezTo>
                  <a:pt x="36" y="35"/>
                  <a:pt x="68" y="52"/>
                  <a:pt x="104" y="54"/>
                </a:cubicBezTo>
                <a:cubicBezTo>
                  <a:pt x="103" y="51"/>
                  <a:pt x="103" y="47"/>
                  <a:pt x="103" y="44"/>
                </a:cubicBezTo>
                <a:cubicBezTo>
                  <a:pt x="103" y="20"/>
                  <a:pt x="122" y="0"/>
                  <a:pt x="146" y="0"/>
                </a:cubicBezTo>
                <a:cubicBezTo>
                  <a:pt x="159" y="0"/>
                  <a:pt x="170" y="6"/>
                  <a:pt x="178" y="14"/>
                </a:cubicBezTo>
                <a:cubicBezTo>
                  <a:pt x="188" y="12"/>
                  <a:pt x="197" y="9"/>
                  <a:pt x="205" y="4"/>
                </a:cubicBezTo>
                <a:cubicBezTo>
                  <a:pt x="202" y="14"/>
                  <a:pt x="195" y="22"/>
                  <a:pt x="186" y="28"/>
                </a:cubicBezTo>
                <a:cubicBezTo>
                  <a:pt x="195" y="27"/>
                  <a:pt x="203" y="24"/>
                  <a:pt x="211" y="21"/>
                </a:cubicBezTo>
                <a:cubicBezTo>
                  <a:pt x="205" y="29"/>
                  <a:pt x="198" y="37"/>
                  <a:pt x="190" y="43"/>
                </a:cubicBezTo>
                <a:close/>
                <a:moveTo>
                  <a:pt x="190" y="43"/>
                </a:moveTo>
                <a:cubicBezTo>
                  <a:pt x="190" y="43"/>
                  <a:pt x="190" y="43"/>
                  <a:pt x="190" y="43"/>
                </a:cubicBezTo>
              </a:path>
            </a:pathLst>
          </a:custGeom>
          <a:solidFill>
            <a:schemeClr val="bg2">
              <a:lumMod val="25000"/>
            </a:schemeClr>
          </a:solidFill>
          <a:ln>
            <a:noFill/>
          </a:ln>
        </p:spPr>
        <p:txBody>
          <a:bodyPr/>
          <a:lstStyle/>
          <a:p>
            <a:pPr defTabSz="685791" eaLnBrk="1" fontAlgn="auto" hangingPunct="1">
              <a:spcBef>
                <a:spcPts val="0"/>
              </a:spcBef>
              <a:spcAft>
                <a:spcPts val="0"/>
              </a:spcAft>
              <a:defRPr/>
            </a:pPr>
            <a:endParaRPr lang="en-US" sz="1351">
              <a:latin typeface="+mn-lt"/>
            </a:endParaRPr>
          </a:p>
        </p:txBody>
      </p:sp>
      <p:sp>
        <p:nvSpPr>
          <p:cNvPr id="167" name="Espace réservé du texte 5">
            <a:extLst>
              <a:ext uri="{FF2B5EF4-FFF2-40B4-BE49-F238E27FC236}">
                <a16:creationId xmlns:a16="http://schemas.microsoft.com/office/drawing/2014/main" id="{9AF57EB7-E1C5-49DF-95C4-5D3B5A951F03}"/>
              </a:ext>
            </a:extLst>
          </p:cNvPr>
          <p:cNvSpPr>
            <a:spLocks noGrp="1"/>
          </p:cNvSpPr>
          <p:nvPr userDrawn="1">
            <p:ph type="body" sz="quarter" idx="17" hasCustomPrompt="1"/>
          </p:nvPr>
        </p:nvSpPr>
        <p:spPr>
          <a:xfrm>
            <a:off x="719045" y="3804747"/>
            <a:ext cx="1440000" cy="144000"/>
          </a:xfrm>
          <a:prstGeom prst="rect">
            <a:avLst/>
          </a:prstGeom>
        </p:spPr>
        <p:txBody>
          <a:bodyPr lIns="0" tIns="0" rIns="0" bIns="0" anchor="ctr"/>
          <a:lstStyle>
            <a:lvl1pPr marL="0" indent="0">
              <a:buNone/>
              <a:defRPr lang="fr-FR" sz="9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votre compte</a:t>
            </a:r>
          </a:p>
        </p:txBody>
      </p:sp>
      <p:sp>
        <p:nvSpPr>
          <p:cNvPr id="168" name="Espace réservé du texte 5">
            <a:extLst>
              <a:ext uri="{FF2B5EF4-FFF2-40B4-BE49-F238E27FC236}">
                <a16:creationId xmlns:a16="http://schemas.microsoft.com/office/drawing/2014/main" id="{394E5928-D6A3-4706-BD56-8320A94F59E8}"/>
              </a:ext>
            </a:extLst>
          </p:cNvPr>
          <p:cNvSpPr>
            <a:spLocks noGrp="1"/>
          </p:cNvSpPr>
          <p:nvPr userDrawn="1">
            <p:ph type="body" sz="quarter" idx="18" hasCustomPrompt="1"/>
          </p:nvPr>
        </p:nvSpPr>
        <p:spPr>
          <a:xfrm>
            <a:off x="719045" y="4046609"/>
            <a:ext cx="1440000" cy="144000"/>
          </a:xfrm>
          <a:prstGeom prst="rect">
            <a:avLst/>
          </a:prstGeom>
        </p:spPr>
        <p:txBody>
          <a:bodyPr lIns="0" tIns="0" rIns="0" bIns="0" anchor="ctr"/>
          <a:lstStyle>
            <a:lvl1pPr marL="0" indent="0">
              <a:buNone/>
              <a:defRPr lang="fr-FR" sz="9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votre compte</a:t>
            </a:r>
          </a:p>
        </p:txBody>
      </p:sp>
      <p:sp>
        <p:nvSpPr>
          <p:cNvPr id="169" name="Espace réservé du texte 5">
            <a:extLst>
              <a:ext uri="{FF2B5EF4-FFF2-40B4-BE49-F238E27FC236}">
                <a16:creationId xmlns:a16="http://schemas.microsoft.com/office/drawing/2014/main" id="{54812FA3-2111-4317-B0F1-99CBAFE8A9D7}"/>
              </a:ext>
            </a:extLst>
          </p:cNvPr>
          <p:cNvSpPr>
            <a:spLocks noGrp="1"/>
          </p:cNvSpPr>
          <p:nvPr userDrawn="1">
            <p:ph type="body" sz="quarter" idx="19" hasCustomPrompt="1"/>
          </p:nvPr>
        </p:nvSpPr>
        <p:spPr>
          <a:xfrm>
            <a:off x="719045" y="4307753"/>
            <a:ext cx="1440000" cy="144000"/>
          </a:xfrm>
          <a:prstGeom prst="rect">
            <a:avLst/>
          </a:prstGeom>
        </p:spPr>
        <p:txBody>
          <a:bodyPr lIns="0" tIns="0" rIns="0" bIns="0" anchor="ctr"/>
          <a:lstStyle>
            <a:lvl1pPr marL="0" indent="0">
              <a:buNone/>
              <a:defRPr lang="fr-FR" sz="9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votre compte</a:t>
            </a:r>
          </a:p>
        </p:txBody>
      </p:sp>
      <p:sp>
        <p:nvSpPr>
          <p:cNvPr id="170" name="Espace réservé du texte 5">
            <a:extLst>
              <a:ext uri="{FF2B5EF4-FFF2-40B4-BE49-F238E27FC236}">
                <a16:creationId xmlns:a16="http://schemas.microsoft.com/office/drawing/2014/main" id="{E3DFD79A-06A9-4EE5-AC22-B4B13218E6C9}"/>
              </a:ext>
            </a:extLst>
          </p:cNvPr>
          <p:cNvSpPr>
            <a:spLocks noGrp="1"/>
          </p:cNvSpPr>
          <p:nvPr userDrawn="1">
            <p:ph type="body" sz="quarter" idx="15" hasCustomPrompt="1"/>
          </p:nvPr>
        </p:nvSpPr>
        <p:spPr>
          <a:xfrm>
            <a:off x="494137" y="2660538"/>
            <a:ext cx="2715788" cy="792000"/>
          </a:xfrm>
          <a:prstGeom prst="rect">
            <a:avLst/>
          </a:prstGeom>
        </p:spPr>
        <p:txBody>
          <a:bodyPr lIns="0" tIns="0" rIns="0" bIns="0"/>
          <a:lstStyle>
            <a:lvl1pPr marL="0" indent="0">
              <a:buNone/>
              <a:defRPr lang="fr-FR" sz="9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Merci de décrire ici brièvement (le texte ne doit pas toucher la section "Expérience" ci-dessous)  votre parcours et intérêts scientifique (</a:t>
            </a:r>
            <a:r>
              <a:rPr lang="fr-FR" dirty="0" err="1"/>
              <a:t>Biodata</a:t>
            </a:r>
            <a:r>
              <a:rPr lang="fr-FR" dirty="0"/>
              <a:t>)</a:t>
            </a:r>
          </a:p>
        </p:txBody>
      </p:sp>
      <p:sp>
        <p:nvSpPr>
          <p:cNvPr id="173" name="Espace réservé du texte 5">
            <a:extLst>
              <a:ext uri="{FF2B5EF4-FFF2-40B4-BE49-F238E27FC236}">
                <a16:creationId xmlns:a16="http://schemas.microsoft.com/office/drawing/2014/main" id="{3F7E75B8-DD73-4C00-B6BE-34C80387D26D}"/>
              </a:ext>
            </a:extLst>
          </p:cNvPr>
          <p:cNvSpPr>
            <a:spLocks noGrp="1"/>
          </p:cNvSpPr>
          <p:nvPr userDrawn="1">
            <p:ph type="body" sz="quarter" idx="13" hasCustomPrompt="1"/>
          </p:nvPr>
        </p:nvSpPr>
        <p:spPr>
          <a:xfrm>
            <a:off x="490539" y="1566275"/>
            <a:ext cx="2700000" cy="252000"/>
          </a:xfrm>
          <a:prstGeom prst="rect">
            <a:avLst/>
          </a:prstGeom>
        </p:spPr>
        <p:txBody>
          <a:bodyPr lIns="0" tIns="0" rIns="0" bIns="0"/>
          <a:lstStyle>
            <a:lvl1pPr marL="0" indent="0">
              <a:buNone/>
              <a:defRPr lang="fr-FR" sz="1800" b="1"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Prénoms et Nom</a:t>
            </a:r>
          </a:p>
        </p:txBody>
      </p:sp>
      <p:sp>
        <p:nvSpPr>
          <p:cNvPr id="174" name="Espace réservé du texte 5">
            <a:extLst>
              <a:ext uri="{FF2B5EF4-FFF2-40B4-BE49-F238E27FC236}">
                <a16:creationId xmlns:a16="http://schemas.microsoft.com/office/drawing/2014/main" id="{C28FEFBE-21E6-479A-B42E-E81DC418BC8B}"/>
              </a:ext>
            </a:extLst>
          </p:cNvPr>
          <p:cNvSpPr>
            <a:spLocks noGrp="1"/>
          </p:cNvSpPr>
          <p:nvPr userDrawn="1">
            <p:ph type="body" sz="quarter" idx="14" hasCustomPrompt="1"/>
          </p:nvPr>
        </p:nvSpPr>
        <p:spPr>
          <a:xfrm>
            <a:off x="490538" y="1880600"/>
            <a:ext cx="2700000" cy="252000"/>
          </a:xfrm>
          <a:prstGeom prst="rect">
            <a:avLst/>
          </a:prstGeom>
        </p:spPr>
        <p:txBody>
          <a:bodyPr lIns="0" tIns="0" rIns="0" bIns="0"/>
          <a:lstStyle>
            <a:lvl1pPr marL="0" indent="0">
              <a:buNone/>
              <a:defRPr lang="fr-FR" sz="900" kern="1200" dirty="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Fonction au CSRS | Fonction à l’Université d’origine</a:t>
            </a:r>
          </a:p>
        </p:txBody>
      </p:sp>
      <p:sp>
        <p:nvSpPr>
          <p:cNvPr id="207" name="Picture Placeholder 7">
            <a:extLst>
              <a:ext uri="{FF2B5EF4-FFF2-40B4-BE49-F238E27FC236}">
                <a16:creationId xmlns:a16="http://schemas.microsoft.com/office/drawing/2014/main" id="{C9448D85-B897-4EC4-8D94-7C8BD6001918}"/>
              </a:ext>
            </a:extLst>
          </p:cNvPr>
          <p:cNvSpPr>
            <a:spLocks noGrp="1"/>
          </p:cNvSpPr>
          <p:nvPr>
            <p:ph type="pic" sz="quarter" idx="10" hasCustomPrompt="1"/>
          </p:nvPr>
        </p:nvSpPr>
        <p:spPr>
          <a:xfrm>
            <a:off x="3367731" y="1564658"/>
            <a:ext cx="1946505" cy="2903202"/>
          </a:xfrm>
          <a:prstGeom prst="rect">
            <a:avLst/>
          </a:prstGeom>
          <a:solidFill>
            <a:srgbClr val="81949B"/>
          </a:solidFill>
        </p:spPr>
        <p:txBody>
          <a:bodyPr anchor="ct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600">
                <a:solidFill>
                  <a:schemeClr val="bg1"/>
                </a:solidFill>
              </a:defRPr>
            </a:lvl1pPr>
          </a:lstStyle>
          <a:p>
            <a:r>
              <a:rPr lang="en-US" dirty="0" err="1"/>
              <a:t>Ajouter</a:t>
            </a:r>
            <a:r>
              <a:rPr lang="en-US" dirty="0"/>
              <a:t> </a:t>
            </a:r>
            <a:r>
              <a:rPr lang="en-US" dirty="0" err="1"/>
              <a:t>votre</a:t>
            </a:r>
            <a:r>
              <a:rPr lang="en-US" dirty="0"/>
              <a:t> photo </a:t>
            </a:r>
            <a:r>
              <a:rPr lang="en-US" dirty="0" err="1"/>
              <a:t>ici</a:t>
            </a:r>
            <a:endParaRPr lang="en-US" dirty="0"/>
          </a:p>
        </p:txBody>
      </p:sp>
      <p:sp>
        <p:nvSpPr>
          <p:cNvPr id="78" name="Rectangle 77">
            <a:extLst>
              <a:ext uri="{FF2B5EF4-FFF2-40B4-BE49-F238E27FC236}">
                <a16:creationId xmlns:a16="http://schemas.microsoft.com/office/drawing/2014/main" id="{245956B5-44D3-4EC0-B184-667F9B303458}"/>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9" name="Groupe 78">
            <a:extLst>
              <a:ext uri="{FF2B5EF4-FFF2-40B4-BE49-F238E27FC236}">
                <a16:creationId xmlns:a16="http://schemas.microsoft.com/office/drawing/2014/main" id="{436EFB0F-FBC9-4B7E-BF96-F9CDEE127C55}"/>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0" name="Groupe 79">
              <a:extLst>
                <a:ext uri="{FF2B5EF4-FFF2-40B4-BE49-F238E27FC236}">
                  <a16:creationId xmlns:a16="http://schemas.microsoft.com/office/drawing/2014/main" id="{8AFC275D-930E-47E6-98A7-653A35EF16A8}"/>
                </a:ext>
              </a:extLst>
            </p:cNvPr>
            <p:cNvGrpSpPr/>
            <p:nvPr/>
          </p:nvGrpSpPr>
          <p:grpSpPr>
            <a:xfrm>
              <a:off x="2068690" y="2199801"/>
              <a:ext cx="183904" cy="206829"/>
              <a:chOff x="2068690" y="2199801"/>
              <a:chExt cx="183904" cy="206829"/>
            </a:xfrm>
            <a:grpFill/>
          </p:grpSpPr>
          <p:sp>
            <p:nvSpPr>
              <p:cNvPr id="134" name="Freeform 50">
                <a:extLst>
                  <a:ext uri="{FF2B5EF4-FFF2-40B4-BE49-F238E27FC236}">
                    <a16:creationId xmlns:a16="http://schemas.microsoft.com/office/drawing/2014/main" id="{6BA56ED4-DA86-45E7-8D79-15D6999D98BA}"/>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1">
                <a:extLst>
                  <a:ext uri="{FF2B5EF4-FFF2-40B4-BE49-F238E27FC236}">
                    <a16:creationId xmlns:a16="http://schemas.microsoft.com/office/drawing/2014/main" id="{EF75516A-3C44-4E8F-83DC-E13B2628281A}"/>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2">
                <a:extLst>
                  <a:ext uri="{FF2B5EF4-FFF2-40B4-BE49-F238E27FC236}">
                    <a16:creationId xmlns:a16="http://schemas.microsoft.com/office/drawing/2014/main" id="{CCDB389D-6EF6-447E-A349-11CD00B324BC}"/>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53">
                <a:extLst>
                  <a:ext uri="{FF2B5EF4-FFF2-40B4-BE49-F238E27FC236}">
                    <a16:creationId xmlns:a16="http://schemas.microsoft.com/office/drawing/2014/main" id="{2B052F73-481F-4252-87D3-B2ECF4BF2D6A}"/>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8" name="Freeform 54">
                <a:extLst>
                  <a:ext uri="{FF2B5EF4-FFF2-40B4-BE49-F238E27FC236}">
                    <a16:creationId xmlns:a16="http://schemas.microsoft.com/office/drawing/2014/main" id="{1FA4CE10-C7C1-406C-8BC5-73A657C77F0D}"/>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9" name="Freeform 55">
                <a:extLst>
                  <a:ext uri="{FF2B5EF4-FFF2-40B4-BE49-F238E27FC236}">
                    <a16:creationId xmlns:a16="http://schemas.microsoft.com/office/drawing/2014/main" id="{864ED33A-73B0-4AE4-8565-05213887E86C}"/>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0" name="Freeform 56">
                <a:extLst>
                  <a:ext uri="{FF2B5EF4-FFF2-40B4-BE49-F238E27FC236}">
                    <a16:creationId xmlns:a16="http://schemas.microsoft.com/office/drawing/2014/main" id="{4CC8443F-21F7-4CF4-8330-8456F8635AE0}"/>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1" name="Freeform 57">
                <a:extLst>
                  <a:ext uri="{FF2B5EF4-FFF2-40B4-BE49-F238E27FC236}">
                    <a16:creationId xmlns:a16="http://schemas.microsoft.com/office/drawing/2014/main" id="{C941A9B7-8567-49A8-A604-AFE6BC4476A8}"/>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847871B8-DF78-4CAA-998F-02FF8759D9A8}"/>
                </a:ext>
              </a:extLst>
            </p:cNvPr>
            <p:cNvGrpSpPr/>
            <p:nvPr/>
          </p:nvGrpSpPr>
          <p:grpSpPr>
            <a:xfrm>
              <a:off x="2426903" y="2210743"/>
              <a:ext cx="160983" cy="175045"/>
              <a:chOff x="2426903" y="2210743"/>
              <a:chExt cx="160983" cy="175045"/>
            </a:xfrm>
            <a:grpFill/>
          </p:grpSpPr>
          <p:sp>
            <p:nvSpPr>
              <p:cNvPr id="131" name="Freeform 59">
                <a:extLst>
                  <a:ext uri="{FF2B5EF4-FFF2-40B4-BE49-F238E27FC236}">
                    <a16:creationId xmlns:a16="http://schemas.microsoft.com/office/drawing/2014/main" id="{85FF07A8-EF39-40F3-ABB1-7BBEE1E1C537}"/>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60">
                <a:extLst>
                  <a:ext uri="{FF2B5EF4-FFF2-40B4-BE49-F238E27FC236}">
                    <a16:creationId xmlns:a16="http://schemas.microsoft.com/office/drawing/2014/main" id="{893F433E-849F-42B9-896A-1CFA04FF6FB1}"/>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61">
                <a:extLst>
                  <a:ext uri="{FF2B5EF4-FFF2-40B4-BE49-F238E27FC236}">
                    <a16:creationId xmlns:a16="http://schemas.microsoft.com/office/drawing/2014/main" id="{54B63512-6460-4538-9E2E-C60894D48952}"/>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532AD130-370D-4B90-B831-7576AC103B85}"/>
                </a:ext>
              </a:extLst>
            </p:cNvPr>
            <p:cNvGrpSpPr/>
            <p:nvPr/>
          </p:nvGrpSpPr>
          <p:grpSpPr>
            <a:xfrm>
              <a:off x="2726248" y="2211264"/>
              <a:ext cx="180777" cy="167233"/>
              <a:chOff x="2726248" y="2211264"/>
              <a:chExt cx="180777" cy="167233"/>
            </a:xfrm>
            <a:grpFill/>
          </p:grpSpPr>
          <p:sp>
            <p:nvSpPr>
              <p:cNvPr id="126" name="Freeform 63">
                <a:extLst>
                  <a:ext uri="{FF2B5EF4-FFF2-40B4-BE49-F238E27FC236}">
                    <a16:creationId xmlns:a16="http://schemas.microsoft.com/office/drawing/2014/main" id="{B25C3430-47E5-4762-AD42-58C619665072}"/>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4">
                <a:extLst>
                  <a:ext uri="{FF2B5EF4-FFF2-40B4-BE49-F238E27FC236}">
                    <a16:creationId xmlns:a16="http://schemas.microsoft.com/office/drawing/2014/main" id="{175A5990-EE9F-4B15-838F-63CDF9CB342E}"/>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5">
                <a:extLst>
                  <a:ext uri="{FF2B5EF4-FFF2-40B4-BE49-F238E27FC236}">
                    <a16:creationId xmlns:a16="http://schemas.microsoft.com/office/drawing/2014/main" id="{2D5D8613-3709-4992-9892-E693F14B7948}"/>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66">
                <a:extLst>
                  <a:ext uri="{FF2B5EF4-FFF2-40B4-BE49-F238E27FC236}">
                    <a16:creationId xmlns:a16="http://schemas.microsoft.com/office/drawing/2014/main" id="{9CA7DE86-D1D3-49A1-B541-E3A8B8FE5EFE}"/>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67">
                <a:extLst>
                  <a:ext uri="{FF2B5EF4-FFF2-40B4-BE49-F238E27FC236}">
                    <a16:creationId xmlns:a16="http://schemas.microsoft.com/office/drawing/2014/main" id="{922A088B-F05A-47C4-B535-129A9C9C47C9}"/>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1BDEEE3C-29C0-4729-A2E4-AC185B9168BC}"/>
                </a:ext>
              </a:extLst>
            </p:cNvPr>
            <p:cNvGrpSpPr/>
            <p:nvPr/>
          </p:nvGrpSpPr>
          <p:grpSpPr>
            <a:xfrm>
              <a:off x="3063621" y="2213346"/>
              <a:ext cx="162545" cy="159938"/>
              <a:chOff x="3063621" y="2213346"/>
              <a:chExt cx="162545" cy="159938"/>
            </a:xfrm>
            <a:grpFill/>
          </p:grpSpPr>
          <p:sp>
            <p:nvSpPr>
              <p:cNvPr id="122" name="Freeform 69">
                <a:extLst>
                  <a:ext uri="{FF2B5EF4-FFF2-40B4-BE49-F238E27FC236}">
                    <a16:creationId xmlns:a16="http://schemas.microsoft.com/office/drawing/2014/main" id="{49E6784A-86BF-4C73-B65F-0D35CD9A0433}"/>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70">
                <a:extLst>
                  <a:ext uri="{FF2B5EF4-FFF2-40B4-BE49-F238E27FC236}">
                    <a16:creationId xmlns:a16="http://schemas.microsoft.com/office/drawing/2014/main" id="{8CC6671A-CF2F-4094-9DA3-538354E7A6D7}"/>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71">
                <a:extLst>
                  <a:ext uri="{FF2B5EF4-FFF2-40B4-BE49-F238E27FC236}">
                    <a16:creationId xmlns:a16="http://schemas.microsoft.com/office/drawing/2014/main" id="{9C7E03FE-DA74-4EBE-9A41-D13F2239A354}"/>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72">
                <a:extLst>
                  <a:ext uri="{FF2B5EF4-FFF2-40B4-BE49-F238E27FC236}">
                    <a16:creationId xmlns:a16="http://schemas.microsoft.com/office/drawing/2014/main" id="{6E0DE8BD-3604-480A-BADB-E61CE65DF420}"/>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D06B1CAD-7D7D-45B2-B6E8-0D3233147B26}"/>
                </a:ext>
              </a:extLst>
            </p:cNvPr>
            <p:cNvGrpSpPr/>
            <p:nvPr/>
          </p:nvGrpSpPr>
          <p:grpSpPr>
            <a:xfrm>
              <a:off x="3394745" y="2196155"/>
              <a:ext cx="155771" cy="207870"/>
              <a:chOff x="3394745" y="2196155"/>
              <a:chExt cx="155771" cy="207870"/>
            </a:xfrm>
            <a:grpFill/>
          </p:grpSpPr>
          <p:sp>
            <p:nvSpPr>
              <p:cNvPr id="109" name="Freeform 74">
                <a:extLst>
                  <a:ext uri="{FF2B5EF4-FFF2-40B4-BE49-F238E27FC236}">
                    <a16:creationId xmlns:a16="http://schemas.microsoft.com/office/drawing/2014/main" id="{D5BFC528-4126-4353-AB9C-1C59A39DBA6D}"/>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5">
                <a:extLst>
                  <a:ext uri="{FF2B5EF4-FFF2-40B4-BE49-F238E27FC236}">
                    <a16:creationId xmlns:a16="http://schemas.microsoft.com/office/drawing/2014/main" id="{2D0D7367-E6FE-4604-B1E6-AEDF6797927F}"/>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6">
                <a:extLst>
                  <a:ext uri="{FF2B5EF4-FFF2-40B4-BE49-F238E27FC236}">
                    <a16:creationId xmlns:a16="http://schemas.microsoft.com/office/drawing/2014/main" id="{F1AD41CD-6C3B-4ABB-A31C-0046B24FBFC0}"/>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7">
                <a:extLst>
                  <a:ext uri="{FF2B5EF4-FFF2-40B4-BE49-F238E27FC236}">
                    <a16:creationId xmlns:a16="http://schemas.microsoft.com/office/drawing/2014/main" id="{9D1B3338-D843-4041-B571-24C14F44C12A}"/>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8">
                <a:extLst>
                  <a:ext uri="{FF2B5EF4-FFF2-40B4-BE49-F238E27FC236}">
                    <a16:creationId xmlns:a16="http://schemas.microsoft.com/office/drawing/2014/main" id="{A19031E6-C982-4261-9ADD-BD3F954A0D49}"/>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9">
                <a:extLst>
                  <a:ext uri="{FF2B5EF4-FFF2-40B4-BE49-F238E27FC236}">
                    <a16:creationId xmlns:a16="http://schemas.microsoft.com/office/drawing/2014/main" id="{7FEF1F2E-8FAA-4F9B-9767-36B80B9DC02F}"/>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80">
                <a:extLst>
                  <a:ext uri="{FF2B5EF4-FFF2-40B4-BE49-F238E27FC236}">
                    <a16:creationId xmlns:a16="http://schemas.microsoft.com/office/drawing/2014/main" id="{AEDB0E2D-E6F3-4AEE-8D42-BC45750B56E9}"/>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81">
                <a:extLst>
                  <a:ext uri="{FF2B5EF4-FFF2-40B4-BE49-F238E27FC236}">
                    <a16:creationId xmlns:a16="http://schemas.microsoft.com/office/drawing/2014/main" id="{F5433368-4F0C-4129-8076-139A1BD7C56A}"/>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5" name="Forme libre : forme 84">
              <a:extLst>
                <a:ext uri="{FF2B5EF4-FFF2-40B4-BE49-F238E27FC236}">
                  <a16:creationId xmlns:a16="http://schemas.microsoft.com/office/drawing/2014/main" id="{3B3A79C8-CD68-45CD-AE71-8403EDABA61F}"/>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6" name="Groupe 85">
              <a:extLst>
                <a:ext uri="{FF2B5EF4-FFF2-40B4-BE49-F238E27FC236}">
                  <a16:creationId xmlns:a16="http://schemas.microsoft.com/office/drawing/2014/main" id="{7287B130-705D-4D32-B6BC-8AF8D61109E1}"/>
                </a:ext>
              </a:extLst>
            </p:cNvPr>
            <p:cNvGrpSpPr/>
            <p:nvPr/>
          </p:nvGrpSpPr>
          <p:grpSpPr>
            <a:xfrm>
              <a:off x="4050739" y="2227934"/>
              <a:ext cx="150563" cy="163061"/>
              <a:chOff x="4050739" y="2227934"/>
              <a:chExt cx="150563" cy="163061"/>
            </a:xfrm>
            <a:grpFill/>
          </p:grpSpPr>
          <p:sp>
            <p:nvSpPr>
              <p:cNvPr id="93" name="Freeform 86">
                <a:extLst>
                  <a:ext uri="{FF2B5EF4-FFF2-40B4-BE49-F238E27FC236}">
                    <a16:creationId xmlns:a16="http://schemas.microsoft.com/office/drawing/2014/main" id="{E7D692A2-FBA1-474F-8B3F-76B7872BAFB7}"/>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87">
                <a:extLst>
                  <a:ext uri="{FF2B5EF4-FFF2-40B4-BE49-F238E27FC236}">
                    <a16:creationId xmlns:a16="http://schemas.microsoft.com/office/drawing/2014/main" id="{9A250A54-A64B-45AA-9439-3E8ECB242A72}"/>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88">
                <a:extLst>
                  <a:ext uri="{FF2B5EF4-FFF2-40B4-BE49-F238E27FC236}">
                    <a16:creationId xmlns:a16="http://schemas.microsoft.com/office/drawing/2014/main" id="{78759E40-BE73-4D3C-B651-38869C1DA089}"/>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89">
                <a:extLst>
                  <a:ext uri="{FF2B5EF4-FFF2-40B4-BE49-F238E27FC236}">
                    <a16:creationId xmlns:a16="http://schemas.microsoft.com/office/drawing/2014/main" id="{AE2D688C-7E4F-4887-9069-B844ABB847F2}"/>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0">
                <a:extLst>
                  <a:ext uri="{FF2B5EF4-FFF2-40B4-BE49-F238E27FC236}">
                    <a16:creationId xmlns:a16="http://schemas.microsoft.com/office/drawing/2014/main" id="{286729AB-AE91-4F67-A5C4-FB02371BEDFC}"/>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91">
                <a:extLst>
                  <a:ext uri="{FF2B5EF4-FFF2-40B4-BE49-F238E27FC236}">
                    <a16:creationId xmlns:a16="http://schemas.microsoft.com/office/drawing/2014/main" id="{2224C727-5CC3-4EBF-8ADF-182605E1CC45}"/>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2">
                <a:extLst>
                  <a:ext uri="{FF2B5EF4-FFF2-40B4-BE49-F238E27FC236}">
                    <a16:creationId xmlns:a16="http://schemas.microsoft.com/office/drawing/2014/main" id="{7D052C6F-3C04-4709-9E07-ABB2D720F9E9}"/>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93">
                <a:extLst>
                  <a:ext uri="{FF2B5EF4-FFF2-40B4-BE49-F238E27FC236}">
                    <a16:creationId xmlns:a16="http://schemas.microsoft.com/office/drawing/2014/main" id="{3D021600-5940-4BC2-BD71-F95DD596CF92}"/>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4">
                <a:extLst>
                  <a:ext uri="{FF2B5EF4-FFF2-40B4-BE49-F238E27FC236}">
                    <a16:creationId xmlns:a16="http://schemas.microsoft.com/office/drawing/2014/main" id="{8FDA3931-8EE9-4421-90B2-A0E04AF189C8}"/>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Oval 95">
                <a:extLst>
                  <a:ext uri="{FF2B5EF4-FFF2-40B4-BE49-F238E27FC236}">
                    <a16:creationId xmlns:a16="http://schemas.microsoft.com/office/drawing/2014/main" id="{68905B00-415F-4944-960A-6DC7A05E7FA5}"/>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6">
                <a:extLst>
                  <a:ext uri="{FF2B5EF4-FFF2-40B4-BE49-F238E27FC236}">
                    <a16:creationId xmlns:a16="http://schemas.microsoft.com/office/drawing/2014/main" id="{67006265-8705-4491-B295-9D6C40DEF264}"/>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7">
                <a:extLst>
                  <a:ext uri="{FF2B5EF4-FFF2-40B4-BE49-F238E27FC236}">
                    <a16:creationId xmlns:a16="http://schemas.microsoft.com/office/drawing/2014/main" id="{EB79A4E7-998F-44E4-8CCB-144AAD998B2C}"/>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8">
                <a:extLst>
                  <a:ext uri="{FF2B5EF4-FFF2-40B4-BE49-F238E27FC236}">
                    <a16:creationId xmlns:a16="http://schemas.microsoft.com/office/drawing/2014/main" id="{AF04F6D7-7863-45A8-BD60-4F000C092011}"/>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9">
                <a:extLst>
                  <a:ext uri="{FF2B5EF4-FFF2-40B4-BE49-F238E27FC236}">
                    <a16:creationId xmlns:a16="http://schemas.microsoft.com/office/drawing/2014/main" id="{5138EA2F-33A2-4DEC-A7E7-41161FB1CC45}"/>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0">
                <a:extLst>
                  <a:ext uri="{FF2B5EF4-FFF2-40B4-BE49-F238E27FC236}">
                    <a16:creationId xmlns:a16="http://schemas.microsoft.com/office/drawing/2014/main" id="{83F0291B-3618-4642-BDCD-295AE8D2FF27}"/>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101">
                <a:extLst>
                  <a:ext uri="{FF2B5EF4-FFF2-40B4-BE49-F238E27FC236}">
                    <a16:creationId xmlns:a16="http://schemas.microsoft.com/office/drawing/2014/main" id="{8AA7BC25-0B0D-45AC-87CC-24E14E9C1423}"/>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7" name="Groupe 86">
              <a:extLst>
                <a:ext uri="{FF2B5EF4-FFF2-40B4-BE49-F238E27FC236}">
                  <a16:creationId xmlns:a16="http://schemas.microsoft.com/office/drawing/2014/main" id="{B6DFA7D1-C9D8-470B-A97A-94F4DEA538DD}"/>
                </a:ext>
              </a:extLst>
            </p:cNvPr>
            <p:cNvGrpSpPr/>
            <p:nvPr/>
          </p:nvGrpSpPr>
          <p:grpSpPr>
            <a:xfrm>
              <a:off x="4368323" y="2228456"/>
              <a:ext cx="168794" cy="160979"/>
              <a:chOff x="4368323" y="2228456"/>
              <a:chExt cx="168794" cy="160979"/>
            </a:xfrm>
            <a:grpFill/>
          </p:grpSpPr>
          <p:sp>
            <p:nvSpPr>
              <p:cNvPr id="88" name="Freeform 103">
                <a:extLst>
                  <a:ext uri="{FF2B5EF4-FFF2-40B4-BE49-F238E27FC236}">
                    <a16:creationId xmlns:a16="http://schemas.microsoft.com/office/drawing/2014/main" id="{B6DA8366-4769-4E69-9DEE-1EDF0B17AFEA}"/>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4">
                <a:extLst>
                  <a:ext uri="{FF2B5EF4-FFF2-40B4-BE49-F238E27FC236}">
                    <a16:creationId xmlns:a16="http://schemas.microsoft.com/office/drawing/2014/main" id="{260C44BC-AF39-49C9-AEF4-B1F734FD1670}"/>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5">
                <a:extLst>
                  <a:ext uri="{FF2B5EF4-FFF2-40B4-BE49-F238E27FC236}">
                    <a16:creationId xmlns:a16="http://schemas.microsoft.com/office/drawing/2014/main" id="{900CDE9D-0CC5-4170-8FF6-928B87E542EC}"/>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6">
                <a:extLst>
                  <a:ext uri="{FF2B5EF4-FFF2-40B4-BE49-F238E27FC236}">
                    <a16:creationId xmlns:a16="http://schemas.microsoft.com/office/drawing/2014/main" id="{0B13ADE3-D5A1-43BF-B73C-5C47BE9BA214}"/>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7">
                <a:extLst>
                  <a:ext uri="{FF2B5EF4-FFF2-40B4-BE49-F238E27FC236}">
                    <a16:creationId xmlns:a16="http://schemas.microsoft.com/office/drawing/2014/main" id="{4C560B9B-8016-4A0D-802E-29CBA7C547F8}"/>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42" name="TextBox 26">
            <a:extLst>
              <a:ext uri="{FF2B5EF4-FFF2-40B4-BE49-F238E27FC236}">
                <a16:creationId xmlns:a16="http://schemas.microsoft.com/office/drawing/2014/main" id="{641E5898-E1E5-4D5F-993D-D838C8611A12}"/>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43" name="TextBox 4">
            <a:extLst>
              <a:ext uri="{FF2B5EF4-FFF2-40B4-BE49-F238E27FC236}">
                <a16:creationId xmlns:a16="http://schemas.microsoft.com/office/drawing/2014/main" id="{C5D0F959-CA52-4384-BF10-896BC4E95728}"/>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581198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4"/>
                                        </p:tgtEl>
                                        <p:attrNameLst>
                                          <p:attrName>style.visibility</p:attrName>
                                        </p:attrNameLst>
                                      </p:cBhvr>
                                      <p:to>
                                        <p:strVal val="visible"/>
                                      </p:to>
                                    </p:set>
                                    <p:animEffect transition="in" filter="wipe(left)">
                                      <p:cBhvr>
                                        <p:cTn id="7" dur="500"/>
                                        <p:tgtEl>
                                          <p:spTgt spid="1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2"/>
                                        </p:tgtEl>
                                        <p:attrNameLst>
                                          <p:attrName>style.visibility</p:attrName>
                                        </p:attrNameLst>
                                      </p:cBhvr>
                                      <p:to>
                                        <p:strVal val="visible"/>
                                      </p:to>
                                    </p:set>
                                    <p:animEffect transition="in" filter="fade">
                                      <p:cBhvr>
                                        <p:cTn id="10" dur="500"/>
                                        <p:tgtEl>
                                          <p:spTgt spid="112"/>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p:cTn id="13" dur="500" fill="hold"/>
                                        <p:tgtEl>
                                          <p:spTgt spid="142"/>
                                        </p:tgtEl>
                                        <p:attrNameLst>
                                          <p:attrName>ppt_w</p:attrName>
                                        </p:attrNameLst>
                                      </p:cBhvr>
                                      <p:tavLst>
                                        <p:tav tm="0">
                                          <p:val>
                                            <p:fltVal val="0"/>
                                          </p:val>
                                        </p:tav>
                                        <p:tav tm="100000">
                                          <p:val>
                                            <p:strVal val="#ppt_w"/>
                                          </p:val>
                                        </p:tav>
                                      </p:tavLst>
                                    </p:anim>
                                    <p:anim calcmode="lin" valueType="num">
                                      <p:cBhvr>
                                        <p:cTn id="14" dur="500" fill="hold"/>
                                        <p:tgtEl>
                                          <p:spTgt spid="142"/>
                                        </p:tgtEl>
                                        <p:attrNameLst>
                                          <p:attrName>ppt_h</p:attrName>
                                        </p:attrNameLst>
                                      </p:cBhvr>
                                      <p:tavLst>
                                        <p:tav tm="0">
                                          <p:val>
                                            <p:fltVal val="0"/>
                                          </p:val>
                                        </p:tav>
                                        <p:tav tm="100000">
                                          <p:val>
                                            <p:strVal val="#ppt_h"/>
                                          </p:val>
                                        </p:tav>
                                      </p:tavLst>
                                    </p:anim>
                                    <p:animEffect transition="in" filter="fade">
                                      <p:cBhvr>
                                        <p:cTn id="15"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42" grpId="0"/>
    </p:bldLst>
  </p:timing>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138" name="Rectangle 137">
            <a:extLst>
              <a:ext uri="{FF2B5EF4-FFF2-40B4-BE49-F238E27FC236}">
                <a16:creationId xmlns:a16="http://schemas.microsoft.com/office/drawing/2014/main" id="{E2B10BEF-8769-46DA-A631-4475DA3CBD89}"/>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Forme libre : forme 74">
            <a:extLst>
              <a:ext uri="{FF2B5EF4-FFF2-40B4-BE49-F238E27FC236}">
                <a16:creationId xmlns:a16="http://schemas.microsoft.com/office/drawing/2014/main" id="{C60FA6B3-0502-41C9-B8A8-C416730BFB3F}"/>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6" name="Connecteur droit 75">
            <a:extLst>
              <a:ext uri="{FF2B5EF4-FFF2-40B4-BE49-F238E27FC236}">
                <a16:creationId xmlns:a16="http://schemas.microsoft.com/office/drawing/2014/main" id="{C36A480C-E56E-4E9F-8BA4-487FD6317EAF}"/>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10" name="Picture Placeholder 9"/>
          <p:cNvSpPr>
            <a:spLocks noGrp="1"/>
          </p:cNvSpPr>
          <p:nvPr>
            <p:ph type="pic" sz="quarter" idx="10" hasCustomPrompt="1"/>
          </p:nvPr>
        </p:nvSpPr>
        <p:spPr>
          <a:xfrm>
            <a:off x="1012195" y="1685089"/>
            <a:ext cx="1600200" cy="1600200"/>
          </a:xfrm>
          <a:prstGeom prst="flowChartConnector">
            <a:avLst/>
          </a:prstGeom>
          <a:solidFill>
            <a:srgbClr val="81949B"/>
          </a:solidFill>
        </p:spPr>
        <p:txBody>
          <a:bodyPr/>
          <a:lstStyle>
            <a:lvl1pPr marL="0" indent="0" algn="ctr">
              <a:buNone/>
              <a:defRPr sz="1400">
                <a:solidFill>
                  <a:schemeClr val="bg1"/>
                </a:solidFill>
              </a:defRPr>
            </a:lvl1pPr>
          </a:lstStyle>
          <a:p>
            <a:r>
              <a:rPr lang="en-US" dirty="0"/>
              <a:t>Put Your Image Here</a:t>
            </a:r>
          </a:p>
        </p:txBody>
      </p:sp>
      <p:sp>
        <p:nvSpPr>
          <p:cNvPr id="14" name="Picture Placeholder 9"/>
          <p:cNvSpPr>
            <a:spLocks noGrp="1"/>
          </p:cNvSpPr>
          <p:nvPr>
            <p:ph type="pic" sz="quarter" idx="11" hasCustomPrompt="1"/>
          </p:nvPr>
        </p:nvSpPr>
        <p:spPr>
          <a:xfrm>
            <a:off x="3771604" y="1685089"/>
            <a:ext cx="1600200" cy="1600200"/>
          </a:xfrm>
          <a:prstGeom prst="flowChartConnector">
            <a:avLst/>
          </a:prstGeom>
          <a:solidFill>
            <a:srgbClr val="81949B"/>
          </a:solidFill>
        </p:spPr>
        <p:txBody>
          <a:bodyPr/>
          <a:lstStyle>
            <a:lvl1pPr marL="0" indent="0" algn="ctr">
              <a:buNone/>
              <a:defRPr sz="1400">
                <a:solidFill>
                  <a:schemeClr val="bg1"/>
                </a:solidFill>
              </a:defRPr>
            </a:lvl1pPr>
          </a:lstStyle>
          <a:p>
            <a:r>
              <a:rPr lang="en-US" dirty="0"/>
              <a:t>Put Your Image Here</a:t>
            </a:r>
          </a:p>
        </p:txBody>
      </p:sp>
      <p:sp>
        <p:nvSpPr>
          <p:cNvPr id="15" name="Picture Placeholder 9"/>
          <p:cNvSpPr>
            <a:spLocks noGrp="1"/>
          </p:cNvSpPr>
          <p:nvPr>
            <p:ph type="pic" sz="quarter" idx="12" hasCustomPrompt="1"/>
          </p:nvPr>
        </p:nvSpPr>
        <p:spPr>
          <a:xfrm>
            <a:off x="6531011" y="1685089"/>
            <a:ext cx="1600200" cy="1600200"/>
          </a:xfrm>
          <a:prstGeom prst="flowChartConnector">
            <a:avLst/>
          </a:prstGeom>
          <a:solidFill>
            <a:srgbClr val="81949B"/>
          </a:solidFill>
        </p:spPr>
        <p:txBody>
          <a:bodyPr/>
          <a:lstStyle>
            <a:lvl1pPr marL="0" indent="0" algn="ctr">
              <a:buNone/>
              <a:defRPr sz="1400">
                <a:solidFill>
                  <a:schemeClr val="bg1"/>
                </a:solidFill>
              </a:defRPr>
            </a:lvl1pPr>
          </a:lstStyle>
          <a:p>
            <a:r>
              <a:rPr lang="en-US" dirty="0"/>
              <a:t>Put Your Image Here</a:t>
            </a:r>
          </a:p>
        </p:txBody>
      </p:sp>
      <p:sp>
        <p:nvSpPr>
          <p:cNvPr id="12" name="Espace réservé du texte 2">
            <a:extLst>
              <a:ext uri="{FF2B5EF4-FFF2-40B4-BE49-F238E27FC236}">
                <a16:creationId xmlns:a16="http://schemas.microsoft.com/office/drawing/2014/main" id="{52C93C01-8154-498C-B81C-FD1970EECACD}"/>
              </a:ext>
            </a:extLst>
          </p:cNvPr>
          <p:cNvSpPr>
            <a:spLocks noGrp="1"/>
          </p:cNvSpPr>
          <p:nvPr>
            <p:ph type="body" sz="quarter" idx="13"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Equipe…</a:t>
            </a:r>
          </a:p>
        </p:txBody>
      </p:sp>
      <p:sp>
        <p:nvSpPr>
          <p:cNvPr id="77" name="Rectangle 76">
            <a:extLst>
              <a:ext uri="{FF2B5EF4-FFF2-40B4-BE49-F238E27FC236}">
                <a16:creationId xmlns:a16="http://schemas.microsoft.com/office/drawing/2014/main" id="{957BEFA4-2CEF-48FE-9EDE-0791574F7FDD}"/>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8" name="Groupe 77">
            <a:extLst>
              <a:ext uri="{FF2B5EF4-FFF2-40B4-BE49-F238E27FC236}">
                <a16:creationId xmlns:a16="http://schemas.microsoft.com/office/drawing/2014/main" id="{EFF48F4F-5E73-4AE7-ABAB-2C55DBA69FC3}"/>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9" name="Groupe 78">
              <a:extLst>
                <a:ext uri="{FF2B5EF4-FFF2-40B4-BE49-F238E27FC236}">
                  <a16:creationId xmlns:a16="http://schemas.microsoft.com/office/drawing/2014/main" id="{5304E957-D2F3-43B4-88D4-F8C4616F4D95}"/>
                </a:ext>
              </a:extLst>
            </p:cNvPr>
            <p:cNvGrpSpPr/>
            <p:nvPr/>
          </p:nvGrpSpPr>
          <p:grpSpPr>
            <a:xfrm>
              <a:off x="2068690" y="2199801"/>
              <a:ext cx="183904" cy="206829"/>
              <a:chOff x="2068690" y="2199801"/>
              <a:chExt cx="183904" cy="206829"/>
            </a:xfrm>
            <a:grpFill/>
          </p:grpSpPr>
          <p:sp>
            <p:nvSpPr>
              <p:cNvPr id="128" name="Freeform 50">
                <a:extLst>
                  <a:ext uri="{FF2B5EF4-FFF2-40B4-BE49-F238E27FC236}">
                    <a16:creationId xmlns:a16="http://schemas.microsoft.com/office/drawing/2014/main" id="{A1927078-D3AF-4730-B589-504274828F25}"/>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1">
                <a:extLst>
                  <a:ext uri="{FF2B5EF4-FFF2-40B4-BE49-F238E27FC236}">
                    <a16:creationId xmlns:a16="http://schemas.microsoft.com/office/drawing/2014/main" id="{C843BBB3-F105-443C-A8A4-A74FF2389527}"/>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2">
                <a:extLst>
                  <a:ext uri="{FF2B5EF4-FFF2-40B4-BE49-F238E27FC236}">
                    <a16:creationId xmlns:a16="http://schemas.microsoft.com/office/drawing/2014/main" id="{294054FE-E0E3-4CE7-B961-9AA0F74021FB}"/>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3">
                <a:extLst>
                  <a:ext uri="{FF2B5EF4-FFF2-40B4-BE49-F238E27FC236}">
                    <a16:creationId xmlns:a16="http://schemas.microsoft.com/office/drawing/2014/main" id="{04634975-7D9F-40F4-94BD-B5DD2409D678}"/>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4">
                <a:extLst>
                  <a:ext uri="{FF2B5EF4-FFF2-40B4-BE49-F238E27FC236}">
                    <a16:creationId xmlns:a16="http://schemas.microsoft.com/office/drawing/2014/main" id="{5B0B34BC-F5AF-403F-B41F-2EDA158028C6}"/>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5">
                <a:extLst>
                  <a:ext uri="{FF2B5EF4-FFF2-40B4-BE49-F238E27FC236}">
                    <a16:creationId xmlns:a16="http://schemas.microsoft.com/office/drawing/2014/main" id="{8C1DD8BC-FBAD-4AA8-9834-1B86284A6734}"/>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6">
                <a:extLst>
                  <a:ext uri="{FF2B5EF4-FFF2-40B4-BE49-F238E27FC236}">
                    <a16:creationId xmlns:a16="http://schemas.microsoft.com/office/drawing/2014/main" id="{0C8EC25A-BD79-4B38-9D72-D95D23FF7D0C}"/>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7">
                <a:extLst>
                  <a:ext uri="{FF2B5EF4-FFF2-40B4-BE49-F238E27FC236}">
                    <a16:creationId xmlns:a16="http://schemas.microsoft.com/office/drawing/2014/main" id="{90236379-F3F3-43BB-8BAC-65083FFBA7E3}"/>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6809C9A8-CB28-405C-9DBB-E984725CDCEA}"/>
                </a:ext>
              </a:extLst>
            </p:cNvPr>
            <p:cNvGrpSpPr/>
            <p:nvPr/>
          </p:nvGrpSpPr>
          <p:grpSpPr>
            <a:xfrm>
              <a:off x="2426903" y="2210743"/>
              <a:ext cx="160983" cy="175045"/>
              <a:chOff x="2426903" y="2210743"/>
              <a:chExt cx="160983" cy="175045"/>
            </a:xfrm>
            <a:grpFill/>
          </p:grpSpPr>
          <p:sp>
            <p:nvSpPr>
              <p:cNvPr id="125" name="Freeform 59">
                <a:extLst>
                  <a:ext uri="{FF2B5EF4-FFF2-40B4-BE49-F238E27FC236}">
                    <a16:creationId xmlns:a16="http://schemas.microsoft.com/office/drawing/2014/main" id="{D300F98F-62F8-4978-98CD-275D03021F99}"/>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0">
                <a:extLst>
                  <a:ext uri="{FF2B5EF4-FFF2-40B4-BE49-F238E27FC236}">
                    <a16:creationId xmlns:a16="http://schemas.microsoft.com/office/drawing/2014/main" id="{E2E5A42E-C70B-42F4-935E-D1FE9F5863B5}"/>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1">
                <a:extLst>
                  <a:ext uri="{FF2B5EF4-FFF2-40B4-BE49-F238E27FC236}">
                    <a16:creationId xmlns:a16="http://schemas.microsoft.com/office/drawing/2014/main" id="{DDA05906-8A11-4B96-BCAC-772ADC445E4F}"/>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57D8A9B7-BCFA-43DD-BC71-BFFA90C36A3E}"/>
                </a:ext>
              </a:extLst>
            </p:cNvPr>
            <p:cNvGrpSpPr/>
            <p:nvPr/>
          </p:nvGrpSpPr>
          <p:grpSpPr>
            <a:xfrm>
              <a:off x="2726248" y="2211264"/>
              <a:ext cx="180777" cy="167233"/>
              <a:chOff x="2726248" y="2211264"/>
              <a:chExt cx="180777" cy="167233"/>
            </a:xfrm>
            <a:grpFill/>
          </p:grpSpPr>
          <p:sp>
            <p:nvSpPr>
              <p:cNvPr id="120" name="Freeform 63">
                <a:extLst>
                  <a:ext uri="{FF2B5EF4-FFF2-40B4-BE49-F238E27FC236}">
                    <a16:creationId xmlns:a16="http://schemas.microsoft.com/office/drawing/2014/main" id="{D4714789-DA7C-4847-B3D5-45AD03188161}"/>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4">
                <a:extLst>
                  <a:ext uri="{FF2B5EF4-FFF2-40B4-BE49-F238E27FC236}">
                    <a16:creationId xmlns:a16="http://schemas.microsoft.com/office/drawing/2014/main" id="{EDD1BB46-529F-40FC-8D48-32424905199E}"/>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5">
                <a:extLst>
                  <a:ext uri="{FF2B5EF4-FFF2-40B4-BE49-F238E27FC236}">
                    <a16:creationId xmlns:a16="http://schemas.microsoft.com/office/drawing/2014/main" id="{9EE24950-265C-4DC9-9ACD-F1FF6DA836F9}"/>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6">
                <a:extLst>
                  <a:ext uri="{FF2B5EF4-FFF2-40B4-BE49-F238E27FC236}">
                    <a16:creationId xmlns:a16="http://schemas.microsoft.com/office/drawing/2014/main" id="{69748E15-FBA1-4D63-920B-4314C5FDF3A9}"/>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7">
                <a:extLst>
                  <a:ext uri="{FF2B5EF4-FFF2-40B4-BE49-F238E27FC236}">
                    <a16:creationId xmlns:a16="http://schemas.microsoft.com/office/drawing/2014/main" id="{F9F13FDA-F107-4F7C-8F76-E11723F1B929}"/>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C89DA0FF-36E9-40F3-8102-C37FA2116F8A}"/>
                </a:ext>
              </a:extLst>
            </p:cNvPr>
            <p:cNvGrpSpPr/>
            <p:nvPr/>
          </p:nvGrpSpPr>
          <p:grpSpPr>
            <a:xfrm>
              <a:off x="3063621" y="2213346"/>
              <a:ext cx="162545" cy="159938"/>
              <a:chOff x="3063621" y="2213346"/>
              <a:chExt cx="162545" cy="159938"/>
            </a:xfrm>
            <a:grpFill/>
          </p:grpSpPr>
          <p:sp>
            <p:nvSpPr>
              <p:cNvPr id="116" name="Freeform 69">
                <a:extLst>
                  <a:ext uri="{FF2B5EF4-FFF2-40B4-BE49-F238E27FC236}">
                    <a16:creationId xmlns:a16="http://schemas.microsoft.com/office/drawing/2014/main" id="{023EDDE6-6DF6-46C4-BB89-89E2186A8EAB}"/>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0">
                <a:extLst>
                  <a:ext uri="{FF2B5EF4-FFF2-40B4-BE49-F238E27FC236}">
                    <a16:creationId xmlns:a16="http://schemas.microsoft.com/office/drawing/2014/main" id="{BDBE9F32-E04C-4D4C-9393-AC829B5AB18F}"/>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1">
                <a:extLst>
                  <a:ext uri="{FF2B5EF4-FFF2-40B4-BE49-F238E27FC236}">
                    <a16:creationId xmlns:a16="http://schemas.microsoft.com/office/drawing/2014/main" id="{FC89E8DB-39E7-4A75-8451-830698E8213E}"/>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2">
                <a:extLst>
                  <a:ext uri="{FF2B5EF4-FFF2-40B4-BE49-F238E27FC236}">
                    <a16:creationId xmlns:a16="http://schemas.microsoft.com/office/drawing/2014/main" id="{0A35064E-95E7-4048-91F1-52E303953E4D}"/>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EA37BD08-39E6-4D50-AB9C-417DD0F57F0E}"/>
                </a:ext>
              </a:extLst>
            </p:cNvPr>
            <p:cNvGrpSpPr/>
            <p:nvPr/>
          </p:nvGrpSpPr>
          <p:grpSpPr>
            <a:xfrm>
              <a:off x="3394745" y="2196155"/>
              <a:ext cx="155771" cy="207870"/>
              <a:chOff x="3394745" y="2196155"/>
              <a:chExt cx="155771" cy="207870"/>
            </a:xfrm>
            <a:grpFill/>
          </p:grpSpPr>
          <p:sp>
            <p:nvSpPr>
              <p:cNvPr id="108" name="Freeform 74">
                <a:extLst>
                  <a:ext uri="{FF2B5EF4-FFF2-40B4-BE49-F238E27FC236}">
                    <a16:creationId xmlns:a16="http://schemas.microsoft.com/office/drawing/2014/main" id="{B19D8426-6941-4C3D-A88B-3E6ABEF5B8FF}"/>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5">
                <a:extLst>
                  <a:ext uri="{FF2B5EF4-FFF2-40B4-BE49-F238E27FC236}">
                    <a16:creationId xmlns:a16="http://schemas.microsoft.com/office/drawing/2014/main" id="{A22E8760-C9AF-4199-8CB3-1570A39B86AB}"/>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6">
                <a:extLst>
                  <a:ext uri="{FF2B5EF4-FFF2-40B4-BE49-F238E27FC236}">
                    <a16:creationId xmlns:a16="http://schemas.microsoft.com/office/drawing/2014/main" id="{2D6974FA-BF2F-45E6-8E80-04770970CED0}"/>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7">
                <a:extLst>
                  <a:ext uri="{FF2B5EF4-FFF2-40B4-BE49-F238E27FC236}">
                    <a16:creationId xmlns:a16="http://schemas.microsoft.com/office/drawing/2014/main" id="{5E23E943-44B4-4AC2-9C3D-C26395FB5B19}"/>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8">
                <a:extLst>
                  <a:ext uri="{FF2B5EF4-FFF2-40B4-BE49-F238E27FC236}">
                    <a16:creationId xmlns:a16="http://schemas.microsoft.com/office/drawing/2014/main" id="{1157A7FD-7613-4BEF-9BCF-5C764280A32D}"/>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9">
                <a:extLst>
                  <a:ext uri="{FF2B5EF4-FFF2-40B4-BE49-F238E27FC236}">
                    <a16:creationId xmlns:a16="http://schemas.microsoft.com/office/drawing/2014/main" id="{81BF404F-E033-4DB4-8534-5353211AD7F4}"/>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80">
                <a:extLst>
                  <a:ext uri="{FF2B5EF4-FFF2-40B4-BE49-F238E27FC236}">
                    <a16:creationId xmlns:a16="http://schemas.microsoft.com/office/drawing/2014/main" id="{E539490C-AB34-4F96-8EC9-7CAFD72C36B2}"/>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81">
                <a:extLst>
                  <a:ext uri="{FF2B5EF4-FFF2-40B4-BE49-F238E27FC236}">
                    <a16:creationId xmlns:a16="http://schemas.microsoft.com/office/drawing/2014/main" id="{BBD6CB24-A684-47EC-82B7-5A6375E560A9}"/>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4" name="Forme libre : forme 83">
              <a:extLst>
                <a:ext uri="{FF2B5EF4-FFF2-40B4-BE49-F238E27FC236}">
                  <a16:creationId xmlns:a16="http://schemas.microsoft.com/office/drawing/2014/main" id="{A07EBA1A-AA5D-4CD6-B9B8-B4247A463627}"/>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5" name="Groupe 84">
              <a:extLst>
                <a:ext uri="{FF2B5EF4-FFF2-40B4-BE49-F238E27FC236}">
                  <a16:creationId xmlns:a16="http://schemas.microsoft.com/office/drawing/2014/main" id="{F329922E-DD7A-4B24-B385-48F76735D660}"/>
                </a:ext>
              </a:extLst>
            </p:cNvPr>
            <p:cNvGrpSpPr/>
            <p:nvPr/>
          </p:nvGrpSpPr>
          <p:grpSpPr>
            <a:xfrm>
              <a:off x="4050739" y="2227934"/>
              <a:ext cx="150563" cy="163061"/>
              <a:chOff x="4050739" y="2227934"/>
              <a:chExt cx="150563" cy="163061"/>
            </a:xfrm>
            <a:grpFill/>
          </p:grpSpPr>
          <p:sp>
            <p:nvSpPr>
              <p:cNvPr id="92" name="Freeform 86">
                <a:extLst>
                  <a:ext uri="{FF2B5EF4-FFF2-40B4-BE49-F238E27FC236}">
                    <a16:creationId xmlns:a16="http://schemas.microsoft.com/office/drawing/2014/main" id="{24E734F9-D9A5-4B14-BDAE-703B1369BE86}"/>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87">
                <a:extLst>
                  <a:ext uri="{FF2B5EF4-FFF2-40B4-BE49-F238E27FC236}">
                    <a16:creationId xmlns:a16="http://schemas.microsoft.com/office/drawing/2014/main" id="{D6EE74E0-7680-43E4-955D-1550A99011BF}"/>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88">
                <a:extLst>
                  <a:ext uri="{FF2B5EF4-FFF2-40B4-BE49-F238E27FC236}">
                    <a16:creationId xmlns:a16="http://schemas.microsoft.com/office/drawing/2014/main" id="{7EBAE2CA-8204-48F3-86D7-1AD7C81C14C8}"/>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89">
                <a:extLst>
                  <a:ext uri="{FF2B5EF4-FFF2-40B4-BE49-F238E27FC236}">
                    <a16:creationId xmlns:a16="http://schemas.microsoft.com/office/drawing/2014/main" id="{EDE192C1-2AC4-45E8-BA4D-50330A314C37}"/>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0">
                <a:extLst>
                  <a:ext uri="{FF2B5EF4-FFF2-40B4-BE49-F238E27FC236}">
                    <a16:creationId xmlns:a16="http://schemas.microsoft.com/office/drawing/2014/main" id="{2B9D8FA0-E015-44F0-8C47-435A1AD2A474}"/>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91">
                <a:extLst>
                  <a:ext uri="{FF2B5EF4-FFF2-40B4-BE49-F238E27FC236}">
                    <a16:creationId xmlns:a16="http://schemas.microsoft.com/office/drawing/2014/main" id="{38A357FB-E7A2-49B0-8555-92AB51658336}"/>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2">
                <a:extLst>
                  <a:ext uri="{FF2B5EF4-FFF2-40B4-BE49-F238E27FC236}">
                    <a16:creationId xmlns:a16="http://schemas.microsoft.com/office/drawing/2014/main" id="{05D21694-98DA-4680-8D6C-E4834461CF77}"/>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93">
                <a:extLst>
                  <a:ext uri="{FF2B5EF4-FFF2-40B4-BE49-F238E27FC236}">
                    <a16:creationId xmlns:a16="http://schemas.microsoft.com/office/drawing/2014/main" id="{250FEA61-B67D-4020-ABF7-FEA08BD51B84}"/>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4">
                <a:extLst>
                  <a:ext uri="{FF2B5EF4-FFF2-40B4-BE49-F238E27FC236}">
                    <a16:creationId xmlns:a16="http://schemas.microsoft.com/office/drawing/2014/main" id="{9360AE44-FD64-4579-8AF8-8E52070B4A69}"/>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Oval 95">
                <a:extLst>
                  <a:ext uri="{FF2B5EF4-FFF2-40B4-BE49-F238E27FC236}">
                    <a16:creationId xmlns:a16="http://schemas.microsoft.com/office/drawing/2014/main" id="{FEACB30C-2D2C-47D3-901B-7A3DA50800D1}"/>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6">
                <a:extLst>
                  <a:ext uri="{FF2B5EF4-FFF2-40B4-BE49-F238E27FC236}">
                    <a16:creationId xmlns:a16="http://schemas.microsoft.com/office/drawing/2014/main" id="{605C926C-1629-48E8-926F-D5659F5B70C7}"/>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7">
                <a:extLst>
                  <a:ext uri="{FF2B5EF4-FFF2-40B4-BE49-F238E27FC236}">
                    <a16:creationId xmlns:a16="http://schemas.microsoft.com/office/drawing/2014/main" id="{30B1A1C3-1E23-435F-AE63-4508CD9DBF17}"/>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8">
                <a:extLst>
                  <a:ext uri="{FF2B5EF4-FFF2-40B4-BE49-F238E27FC236}">
                    <a16:creationId xmlns:a16="http://schemas.microsoft.com/office/drawing/2014/main" id="{6F9E64A7-94FB-46B4-B3A8-39FA904F9D96}"/>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9">
                <a:extLst>
                  <a:ext uri="{FF2B5EF4-FFF2-40B4-BE49-F238E27FC236}">
                    <a16:creationId xmlns:a16="http://schemas.microsoft.com/office/drawing/2014/main" id="{94F16546-DE81-4F91-BDC3-D86BB2402489}"/>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100">
                <a:extLst>
                  <a:ext uri="{FF2B5EF4-FFF2-40B4-BE49-F238E27FC236}">
                    <a16:creationId xmlns:a16="http://schemas.microsoft.com/office/drawing/2014/main" id="{DC6E7AAB-2F3C-4655-ADAA-F8D793AA6837}"/>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1">
                <a:extLst>
                  <a:ext uri="{FF2B5EF4-FFF2-40B4-BE49-F238E27FC236}">
                    <a16:creationId xmlns:a16="http://schemas.microsoft.com/office/drawing/2014/main" id="{300C8028-4FB2-49B5-9606-C6078CA84CE1}"/>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83F587B3-EA0D-4DE1-89D6-5CF3C58D4C06}"/>
                </a:ext>
              </a:extLst>
            </p:cNvPr>
            <p:cNvGrpSpPr/>
            <p:nvPr/>
          </p:nvGrpSpPr>
          <p:grpSpPr>
            <a:xfrm>
              <a:off x="4368323" y="2228456"/>
              <a:ext cx="168794" cy="160979"/>
              <a:chOff x="4368323" y="2228456"/>
              <a:chExt cx="168794" cy="160979"/>
            </a:xfrm>
            <a:grpFill/>
          </p:grpSpPr>
          <p:sp>
            <p:nvSpPr>
              <p:cNvPr id="87" name="Freeform 103">
                <a:extLst>
                  <a:ext uri="{FF2B5EF4-FFF2-40B4-BE49-F238E27FC236}">
                    <a16:creationId xmlns:a16="http://schemas.microsoft.com/office/drawing/2014/main" id="{EEC505DD-4626-4E2B-B81D-031085A612AF}"/>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4">
                <a:extLst>
                  <a:ext uri="{FF2B5EF4-FFF2-40B4-BE49-F238E27FC236}">
                    <a16:creationId xmlns:a16="http://schemas.microsoft.com/office/drawing/2014/main" id="{5653207F-D445-4B40-8ED9-9148EC1DC77A}"/>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5">
                <a:extLst>
                  <a:ext uri="{FF2B5EF4-FFF2-40B4-BE49-F238E27FC236}">
                    <a16:creationId xmlns:a16="http://schemas.microsoft.com/office/drawing/2014/main" id="{56C07CB4-37C3-4177-AECB-0B83D8F2A088}"/>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6">
                <a:extLst>
                  <a:ext uri="{FF2B5EF4-FFF2-40B4-BE49-F238E27FC236}">
                    <a16:creationId xmlns:a16="http://schemas.microsoft.com/office/drawing/2014/main" id="{B50BA300-D53D-4FEF-9306-DC1AD22625CD}"/>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7">
                <a:extLst>
                  <a:ext uri="{FF2B5EF4-FFF2-40B4-BE49-F238E27FC236}">
                    <a16:creationId xmlns:a16="http://schemas.microsoft.com/office/drawing/2014/main" id="{3ACF04D4-4FD4-4A2D-B653-BDE7285C430D}"/>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6" name="TextBox 26">
            <a:extLst>
              <a:ext uri="{FF2B5EF4-FFF2-40B4-BE49-F238E27FC236}">
                <a16:creationId xmlns:a16="http://schemas.microsoft.com/office/drawing/2014/main" id="{FFF189EA-74FD-47F7-97EE-8925AA3731B2}"/>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7" name="TextBox 4">
            <a:extLst>
              <a:ext uri="{FF2B5EF4-FFF2-40B4-BE49-F238E27FC236}">
                <a16:creationId xmlns:a16="http://schemas.microsoft.com/office/drawing/2014/main" id="{7529365A-C8F6-4DC6-B995-68D6648E7DE2}"/>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620947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6"/>
                                        </p:tgtEl>
                                        <p:attrNameLst>
                                          <p:attrName>style.visibility</p:attrName>
                                        </p:attrNameLst>
                                      </p:cBhvr>
                                      <p:to>
                                        <p:strVal val="visible"/>
                                      </p:to>
                                    </p:set>
                                    <p:anim calcmode="lin" valueType="num">
                                      <p:cBhvr>
                                        <p:cTn id="7" dur="500" fill="hold"/>
                                        <p:tgtEl>
                                          <p:spTgt spid="136"/>
                                        </p:tgtEl>
                                        <p:attrNameLst>
                                          <p:attrName>ppt_w</p:attrName>
                                        </p:attrNameLst>
                                      </p:cBhvr>
                                      <p:tavLst>
                                        <p:tav tm="0">
                                          <p:val>
                                            <p:fltVal val="0"/>
                                          </p:val>
                                        </p:tav>
                                        <p:tav tm="100000">
                                          <p:val>
                                            <p:strVal val="#ppt_w"/>
                                          </p:val>
                                        </p:tav>
                                      </p:tavLst>
                                    </p:anim>
                                    <p:anim calcmode="lin" valueType="num">
                                      <p:cBhvr>
                                        <p:cTn id="8" dur="500" fill="hold"/>
                                        <p:tgtEl>
                                          <p:spTgt spid="136"/>
                                        </p:tgtEl>
                                        <p:attrNameLst>
                                          <p:attrName>ppt_h</p:attrName>
                                        </p:attrNameLst>
                                      </p:cBhvr>
                                      <p:tavLst>
                                        <p:tav tm="0">
                                          <p:val>
                                            <p:fltVal val="0"/>
                                          </p:val>
                                        </p:tav>
                                        <p:tav tm="100000">
                                          <p:val>
                                            <p:strVal val="#ppt_h"/>
                                          </p:val>
                                        </p:tav>
                                      </p:tavLst>
                                    </p:anim>
                                    <p:animEffect transition="in" filter="fade">
                                      <p:cBhvr>
                                        <p:cTn id="9"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142" name="Rectangle 141">
            <a:extLst>
              <a:ext uri="{FF2B5EF4-FFF2-40B4-BE49-F238E27FC236}">
                <a16:creationId xmlns:a16="http://schemas.microsoft.com/office/drawing/2014/main" id="{8068DD74-2AAA-45B7-8C3E-D1FA9878BD7A}"/>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9" name="Forme libre : forme 78">
            <a:extLst>
              <a:ext uri="{FF2B5EF4-FFF2-40B4-BE49-F238E27FC236}">
                <a16:creationId xmlns:a16="http://schemas.microsoft.com/office/drawing/2014/main" id="{5B79D06B-896E-431B-8018-74AC63AEFC66}"/>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80" name="Connecteur droit 79">
            <a:extLst>
              <a:ext uri="{FF2B5EF4-FFF2-40B4-BE49-F238E27FC236}">
                <a16:creationId xmlns:a16="http://schemas.microsoft.com/office/drawing/2014/main" id="{5F1A9CA2-0B43-4FF1-B035-0E5D64D28720}"/>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12" name="Picture Placeholder 11"/>
          <p:cNvSpPr>
            <a:spLocks noGrp="1"/>
          </p:cNvSpPr>
          <p:nvPr>
            <p:ph type="pic" sz="quarter" idx="10" hasCustomPrompt="1"/>
          </p:nvPr>
        </p:nvSpPr>
        <p:spPr>
          <a:xfrm>
            <a:off x="516479" y="2059333"/>
            <a:ext cx="1349828" cy="1349828"/>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14" name="Picture Placeholder 11"/>
          <p:cNvSpPr>
            <a:spLocks noGrp="1"/>
          </p:cNvSpPr>
          <p:nvPr>
            <p:ph type="pic" sz="quarter" idx="11" hasCustomPrompt="1"/>
          </p:nvPr>
        </p:nvSpPr>
        <p:spPr>
          <a:xfrm>
            <a:off x="2194287" y="2059333"/>
            <a:ext cx="1349828" cy="1349828"/>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16" name="Picture Placeholder 11"/>
          <p:cNvSpPr>
            <a:spLocks noGrp="1"/>
          </p:cNvSpPr>
          <p:nvPr>
            <p:ph type="pic" sz="quarter" idx="12" hasCustomPrompt="1"/>
          </p:nvPr>
        </p:nvSpPr>
        <p:spPr>
          <a:xfrm>
            <a:off x="3884172" y="2059333"/>
            <a:ext cx="1349828" cy="1349828"/>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17" name="Picture Placeholder 11"/>
          <p:cNvSpPr>
            <a:spLocks noGrp="1"/>
          </p:cNvSpPr>
          <p:nvPr>
            <p:ph type="pic" sz="quarter" idx="13" hasCustomPrompt="1"/>
          </p:nvPr>
        </p:nvSpPr>
        <p:spPr>
          <a:xfrm>
            <a:off x="5581809" y="2059333"/>
            <a:ext cx="1349828" cy="1349828"/>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18" name="Picture Placeholder 11"/>
          <p:cNvSpPr>
            <a:spLocks noGrp="1"/>
          </p:cNvSpPr>
          <p:nvPr>
            <p:ph type="pic" sz="quarter" idx="14" hasCustomPrompt="1"/>
          </p:nvPr>
        </p:nvSpPr>
        <p:spPr>
          <a:xfrm>
            <a:off x="7251866" y="2059333"/>
            <a:ext cx="1349828" cy="1349828"/>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78" name="Espace réservé du texte 2">
            <a:extLst>
              <a:ext uri="{FF2B5EF4-FFF2-40B4-BE49-F238E27FC236}">
                <a16:creationId xmlns:a16="http://schemas.microsoft.com/office/drawing/2014/main" id="{55C37AA3-02F2-4FF1-8B24-4D9DF24416D0}"/>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Equipe …</a:t>
            </a:r>
          </a:p>
        </p:txBody>
      </p:sp>
      <p:sp>
        <p:nvSpPr>
          <p:cNvPr id="81" name="Rectangle 80">
            <a:extLst>
              <a:ext uri="{FF2B5EF4-FFF2-40B4-BE49-F238E27FC236}">
                <a16:creationId xmlns:a16="http://schemas.microsoft.com/office/drawing/2014/main" id="{91FB3B77-8505-4025-8DF0-13FCB173C707}"/>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2" name="Groupe 81">
            <a:extLst>
              <a:ext uri="{FF2B5EF4-FFF2-40B4-BE49-F238E27FC236}">
                <a16:creationId xmlns:a16="http://schemas.microsoft.com/office/drawing/2014/main" id="{578DF22A-F259-4429-B034-F1FBB044D6DA}"/>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3" name="Groupe 82">
              <a:extLst>
                <a:ext uri="{FF2B5EF4-FFF2-40B4-BE49-F238E27FC236}">
                  <a16:creationId xmlns:a16="http://schemas.microsoft.com/office/drawing/2014/main" id="{E36ED709-4F82-4A54-ACCC-010EF2A5D93D}"/>
                </a:ext>
              </a:extLst>
            </p:cNvPr>
            <p:cNvGrpSpPr/>
            <p:nvPr/>
          </p:nvGrpSpPr>
          <p:grpSpPr>
            <a:xfrm>
              <a:off x="2068690" y="2199801"/>
              <a:ext cx="183904" cy="206829"/>
              <a:chOff x="2068690" y="2199801"/>
              <a:chExt cx="183904" cy="206829"/>
            </a:xfrm>
            <a:grpFill/>
          </p:grpSpPr>
          <p:sp>
            <p:nvSpPr>
              <p:cNvPr id="132" name="Freeform 50">
                <a:extLst>
                  <a:ext uri="{FF2B5EF4-FFF2-40B4-BE49-F238E27FC236}">
                    <a16:creationId xmlns:a16="http://schemas.microsoft.com/office/drawing/2014/main" id="{7F5FEE6F-50DE-4ED6-8BA4-0BB870F6DA78}"/>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1">
                <a:extLst>
                  <a:ext uri="{FF2B5EF4-FFF2-40B4-BE49-F238E27FC236}">
                    <a16:creationId xmlns:a16="http://schemas.microsoft.com/office/drawing/2014/main" id="{9656E423-EADB-4A30-A5EE-BDBE2FBBA058}"/>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2">
                <a:extLst>
                  <a:ext uri="{FF2B5EF4-FFF2-40B4-BE49-F238E27FC236}">
                    <a16:creationId xmlns:a16="http://schemas.microsoft.com/office/drawing/2014/main" id="{8DDD8BC7-35DE-4300-B979-478EB4776751}"/>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3">
                <a:extLst>
                  <a:ext uri="{FF2B5EF4-FFF2-40B4-BE49-F238E27FC236}">
                    <a16:creationId xmlns:a16="http://schemas.microsoft.com/office/drawing/2014/main" id="{51FCE1DE-9118-4E71-A306-8CD2F29DC508}"/>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4">
                <a:extLst>
                  <a:ext uri="{FF2B5EF4-FFF2-40B4-BE49-F238E27FC236}">
                    <a16:creationId xmlns:a16="http://schemas.microsoft.com/office/drawing/2014/main" id="{D3C2346E-BE3D-4B4B-B17C-235D6395376D}"/>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55">
                <a:extLst>
                  <a:ext uri="{FF2B5EF4-FFF2-40B4-BE49-F238E27FC236}">
                    <a16:creationId xmlns:a16="http://schemas.microsoft.com/office/drawing/2014/main" id="{58C46911-9CD6-443F-8F5D-8513322FF34F}"/>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8" name="Freeform 56">
                <a:extLst>
                  <a:ext uri="{FF2B5EF4-FFF2-40B4-BE49-F238E27FC236}">
                    <a16:creationId xmlns:a16="http://schemas.microsoft.com/office/drawing/2014/main" id="{EB7DB433-43EB-42A3-B4F5-8FFC6AD3AD59}"/>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9" name="Freeform 57">
                <a:extLst>
                  <a:ext uri="{FF2B5EF4-FFF2-40B4-BE49-F238E27FC236}">
                    <a16:creationId xmlns:a16="http://schemas.microsoft.com/office/drawing/2014/main" id="{B2F027C7-5EA7-4748-BF4A-EACD2FEC9465}"/>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1FAECEEC-F281-4A10-983E-6608752E948C}"/>
                </a:ext>
              </a:extLst>
            </p:cNvPr>
            <p:cNvGrpSpPr/>
            <p:nvPr/>
          </p:nvGrpSpPr>
          <p:grpSpPr>
            <a:xfrm>
              <a:off x="2426903" y="2210743"/>
              <a:ext cx="160983" cy="175045"/>
              <a:chOff x="2426903" y="2210743"/>
              <a:chExt cx="160983" cy="175045"/>
            </a:xfrm>
            <a:grpFill/>
          </p:grpSpPr>
          <p:sp>
            <p:nvSpPr>
              <p:cNvPr id="129" name="Freeform 59">
                <a:extLst>
                  <a:ext uri="{FF2B5EF4-FFF2-40B4-BE49-F238E27FC236}">
                    <a16:creationId xmlns:a16="http://schemas.microsoft.com/office/drawing/2014/main" id="{B2952F16-33DE-4A93-82A0-3AAE7AB949C9}"/>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60">
                <a:extLst>
                  <a:ext uri="{FF2B5EF4-FFF2-40B4-BE49-F238E27FC236}">
                    <a16:creationId xmlns:a16="http://schemas.microsoft.com/office/drawing/2014/main" id="{42AF5D16-EB76-431A-ADBC-B7C0A3570395}"/>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61">
                <a:extLst>
                  <a:ext uri="{FF2B5EF4-FFF2-40B4-BE49-F238E27FC236}">
                    <a16:creationId xmlns:a16="http://schemas.microsoft.com/office/drawing/2014/main" id="{8362CD7A-4A75-4C42-A1A9-39C241195B49}"/>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5" name="Groupe 84">
              <a:extLst>
                <a:ext uri="{FF2B5EF4-FFF2-40B4-BE49-F238E27FC236}">
                  <a16:creationId xmlns:a16="http://schemas.microsoft.com/office/drawing/2014/main" id="{E4A48333-504B-409B-95E5-21D08B99EEF3}"/>
                </a:ext>
              </a:extLst>
            </p:cNvPr>
            <p:cNvGrpSpPr/>
            <p:nvPr/>
          </p:nvGrpSpPr>
          <p:grpSpPr>
            <a:xfrm>
              <a:off x="2726248" y="2211264"/>
              <a:ext cx="180777" cy="167233"/>
              <a:chOff x="2726248" y="2211264"/>
              <a:chExt cx="180777" cy="167233"/>
            </a:xfrm>
            <a:grpFill/>
          </p:grpSpPr>
          <p:sp>
            <p:nvSpPr>
              <p:cNvPr id="124" name="Freeform 63">
                <a:extLst>
                  <a:ext uri="{FF2B5EF4-FFF2-40B4-BE49-F238E27FC236}">
                    <a16:creationId xmlns:a16="http://schemas.microsoft.com/office/drawing/2014/main" id="{91393CF6-3362-44DD-89DB-E0912670789E}"/>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4">
                <a:extLst>
                  <a:ext uri="{FF2B5EF4-FFF2-40B4-BE49-F238E27FC236}">
                    <a16:creationId xmlns:a16="http://schemas.microsoft.com/office/drawing/2014/main" id="{C594D62A-51B3-4B28-92C5-ABE35AB4AE37}"/>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5">
                <a:extLst>
                  <a:ext uri="{FF2B5EF4-FFF2-40B4-BE49-F238E27FC236}">
                    <a16:creationId xmlns:a16="http://schemas.microsoft.com/office/drawing/2014/main" id="{638CF6E0-3284-441B-A180-26FCF8037178}"/>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6">
                <a:extLst>
                  <a:ext uri="{FF2B5EF4-FFF2-40B4-BE49-F238E27FC236}">
                    <a16:creationId xmlns:a16="http://schemas.microsoft.com/office/drawing/2014/main" id="{483C7433-A100-4E15-AE6A-CF662AA554C0}"/>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7">
                <a:extLst>
                  <a:ext uri="{FF2B5EF4-FFF2-40B4-BE49-F238E27FC236}">
                    <a16:creationId xmlns:a16="http://schemas.microsoft.com/office/drawing/2014/main" id="{E3DE4A69-68CA-4040-9B66-16028FFCE128}"/>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3F48DA02-8FB9-4903-9E38-1F20A90EC91A}"/>
                </a:ext>
              </a:extLst>
            </p:cNvPr>
            <p:cNvGrpSpPr/>
            <p:nvPr/>
          </p:nvGrpSpPr>
          <p:grpSpPr>
            <a:xfrm>
              <a:off x="3063621" y="2213346"/>
              <a:ext cx="162545" cy="159938"/>
              <a:chOff x="3063621" y="2213346"/>
              <a:chExt cx="162545" cy="159938"/>
            </a:xfrm>
            <a:grpFill/>
          </p:grpSpPr>
          <p:sp>
            <p:nvSpPr>
              <p:cNvPr id="120" name="Freeform 69">
                <a:extLst>
                  <a:ext uri="{FF2B5EF4-FFF2-40B4-BE49-F238E27FC236}">
                    <a16:creationId xmlns:a16="http://schemas.microsoft.com/office/drawing/2014/main" id="{04F784C7-502F-4709-ACAA-9767861B9AA2}"/>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70">
                <a:extLst>
                  <a:ext uri="{FF2B5EF4-FFF2-40B4-BE49-F238E27FC236}">
                    <a16:creationId xmlns:a16="http://schemas.microsoft.com/office/drawing/2014/main" id="{BD439397-7D94-4C43-99FF-B14EB5415323}"/>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71">
                <a:extLst>
                  <a:ext uri="{FF2B5EF4-FFF2-40B4-BE49-F238E27FC236}">
                    <a16:creationId xmlns:a16="http://schemas.microsoft.com/office/drawing/2014/main" id="{25BF6FC5-1B42-4FE4-AAD2-4BBCC6AFF443}"/>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72">
                <a:extLst>
                  <a:ext uri="{FF2B5EF4-FFF2-40B4-BE49-F238E27FC236}">
                    <a16:creationId xmlns:a16="http://schemas.microsoft.com/office/drawing/2014/main" id="{7D070978-22BD-442C-84E1-8F1C5AACE484}"/>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7" name="Groupe 86">
              <a:extLst>
                <a:ext uri="{FF2B5EF4-FFF2-40B4-BE49-F238E27FC236}">
                  <a16:creationId xmlns:a16="http://schemas.microsoft.com/office/drawing/2014/main" id="{D260AE9D-9BE0-4EB0-827C-73F86EC0E984}"/>
                </a:ext>
              </a:extLst>
            </p:cNvPr>
            <p:cNvGrpSpPr/>
            <p:nvPr/>
          </p:nvGrpSpPr>
          <p:grpSpPr>
            <a:xfrm>
              <a:off x="3394745" y="2196155"/>
              <a:ext cx="155771" cy="207870"/>
              <a:chOff x="3394745" y="2196155"/>
              <a:chExt cx="155771" cy="207870"/>
            </a:xfrm>
            <a:grpFill/>
          </p:grpSpPr>
          <p:sp>
            <p:nvSpPr>
              <p:cNvPr id="112" name="Freeform 74">
                <a:extLst>
                  <a:ext uri="{FF2B5EF4-FFF2-40B4-BE49-F238E27FC236}">
                    <a16:creationId xmlns:a16="http://schemas.microsoft.com/office/drawing/2014/main" id="{0ED9CBE3-0528-43B8-98F6-D3903A0F233D}"/>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5">
                <a:extLst>
                  <a:ext uri="{FF2B5EF4-FFF2-40B4-BE49-F238E27FC236}">
                    <a16:creationId xmlns:a16="http://schemas.microsoft.com/office/drawing/2014/main" id="{ECEBE258-6A02-4772-BA53-711A29D81BF2}"/>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6">
                <a:extLst>
                  <a:ext uri="{FF2B5EF4-FFF2-40B4-BE49-F238E27FC236}">
                    <a16:creationId xmlns:a16="http://schemas.microsoft.com/office/drawing/2014/main" id="{45370BAB-7178-4098-9CED-48B36015BFCF}"/>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7">
                <a:extLst>
                  <a:ext uri="{FF2B5EF4-FFF2-40B4-BE49-F238E27FC236}">
                    <a16:creationId xmlns:a16="http://schemas.microsoft.com/office/drawing/2014/main" id="{6327EC12-3821-4AB1-A32C-47CC5A23DD70}"/>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8">
                <a:extLst>
                  <a:ext uri="{FF2B5EF4-FFF2-40B4-BE49-F238E27FC236}">
                    <a16:creationId xmlns:a16="http://schemas.microsoft.com/office/drawing/2014/main" id="{112F0227-A308-4F7B-8624-086F4B9E5666}"/>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9">
                <a:extLst>
                  <a:ext uri="{FF2B5EF4-FFF2-40B4-BE49-F238E27FC236}">
                    <a16:creationId xmlns:a16="http://schemas.microsoft.com/office/drawing/2014/main" id="{5DB3112C-5BA0-4591-95F6-CAA1960A8B76}"/>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80">
                <a:extLst>
                  <a:ext uri="{FF2B5EF4-FFF2-40B4-BE49-F238E27FC236}">
                    <a16:creationId xmlns:a16="http://schemas.microsoft.com/office/drawing/2014/main" id="{6AE346FA-1C08-4508-8A03-CF8247C0E34B}"/>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81">
                <a:extLst>
                  <a:ext uri="{FF2B5EF4-FFF2-40B4-BE49-F238E27FC236}">
                    <a16:creationId xmlns:a16="http://schemas.microsoft.com/office/drawing/2014/main" id="{6D8C5244-545C-45DD-AD2C-8FC02CAEFE8F}"/>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8" name="Forme libre : forme 87">
              <a:extLst>
                <a:ext uri="{FF2B5EF4-FFF2-40B4-BE49-F238E27FC236}">
                  <a16:creationId xmlns:a16="http://schemas.microsoft.com/office/drawing/2014/main" id="{4A1BB784-8F19-4E72-9CE0-337816083C38}"/>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9" name="Groupe 88">
              <a:extLst>
                <a:ext uri="{FF2B5EF4-FFF2-40B4-BE49-F238E27FC236}">
                  <a16:creationId xmlns:a16="http://schemas.microsoft.com/office/drawing/2014/main" id="{ADA85564-296C-4FF1-A546-7ED306565F51}"/>
                </a:ext>
              </a:extLst>
            </p:cNvPr>
            <p:cNvGrpSpPr/>
            <p:nvPr/>
          </p:nvGrpSpPr>
          <p:grpSpPr>
            <a:xfrm>
              <a:off x="4050739" y="2227934"/>
              <a:ext cx="150563" cy="163061"/>
              <a:chOff x="4050739" y="2227934"/>
              <a:chExt cx="150563" cy="163061"/>
            </a:xfrm>
            <a:grpFill/>
          </p:grpSpPr>
          <p:sp>
            <p:nvSpPr>
              <p:cNvPr id="96" name="Freeform 86">
                <a:extLst>
                  <a:ext uri="{FF2B5EF4-FFF2-40B4-BE49-F238E27FC236}">
                    <a16:creationId xmlns:a16="http://schemas.microsoft.com/office/drawing/2014/main" id="{60CB8714-E444-47D5-824A-CC8EF87D2ACD}"/>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87">
                <a:extLst>
                  <a:ext uri="{FF2B5EF4-FFF2-40B4-BE49-F238E27FC236}">
                    <a16:creationId xmlns:a16="http://schemas.microsoft.com/office/drawing/2014/main" id="{4C5C0D41-613E-4AFF-B8DF-846B54D70375}"/>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88">
                <a:extLst>
                  <a:ext uri="{FF2B5EF4-FFF2-40B4-BE49-F238E27FC236}">
                    <a16:creationId xmlns:a16="http://schemas.microsoft.com/office/drawing/2014/main" id="{5F3D00DC-6B74-48A8-9182-ACEBE5CD00EB}"/>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89">
                <a:extLst>
                  <a:ext uri="{FF2B5EF4-FFF2-40B4-BE49-F238E27FC236}">
                    <a16:creationId xmlns:a16="http://schemas.microsoft.com/office/drawing/2014/main" id="{3FAE42B5-5958-4DC7-8B15-4D09105C785A}"/>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0">
                <a:extLst>
                  <a:ext uri="{FF2B5EF4-FFF2-40B4-BE49-F238E27FC236}">
                    <a16:creationId xmlns:a16="http://schemas.microsoft.com/office/drawing/2014/main" id="{2B6F9F90-B3C8-4FC9-816A-1E167B2BAF90}"/>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Oval 91">
                <a:extLst>
                  <a:ext uri="{FF2B5EF4-FFF2-40B4-BE49-F238E27FC236}">
                    <a16:creationId xmlns:a16="http://schemas.microsoft.com/office/drawing/2014/main" id="{D049FA63-965E-4366-B591-B6C908FDD937}"/>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2">
                <a:extLst>
                  <a:ext uri="{FF2B5EF4-FFF2-40B4-BE49-F238E27FC236}">
                    <a16:creationId xmlns:a16="http://schemas.microsoft.com/office/drawing/2014/main" id="{35F86F81-FFC9-4661-8F10-041227357D3E}"/>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Oval 93">
                <a:extLst>
                  <a:ext uri="{FF2B5EF4-FFF2-40B4-BE49-F238E27FC236}">
                    <a16:creationId xmlns:a16="http://schemas.microsoft.com/office/drawing/2014/main" id="{D55FC24C-2666-4F0E-AF5F-143225189410}"/>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4">
                <a:extLst>
                  <a:ext uri="{FF2B5EF4-FFF2-40B4-BE49-F238E27FC236}">
                    <a16:creationId xmlns:a16="http://schemas.microsoft.com/office/drawing/2014/main" id="{2368AF18-6898-4E09-B211-4EF8A1612181}"/>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Oval 95">
                <a:extLst>
                  <a:ext uri="{FF2B5EF4-FFF2-40B4-BE49-F238E27FC236}">
                    <a16:creationId xmlns:a16="http://schemas.microsoft.com/office/drawing/2014/main" id="{FAEBABA5-1BC0-4CD1-8788-4B90CDFB9F95}"/>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6">
                <a:extLst>
                  <a:ext uri="{FF2B5EF4-FFF2-40B4-BE49-F238E27FC236}">
                    <a16:creationId xmlns:a16="http://schemas.microsoft.com/office/drawing/2014/main" id="{554B3321-621C-4BD2-9B70-4B937271D028}"/>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97">
                <a:extLst>
                  <a:ext uri="{FF2B5EF4-FFF2-40B4-BE49-F238E27FC236}">
                    <a16:creationId xmlns:a16="http://schemas.microsoft.com/office/drawing/2014/main" id="{43344F3F-257D-42FC-B26F-60E3F64D1F03}"/>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98">
                <a:extLst>
                  <a:ext uri="{FF2B5EF4-FFF2-40B4-BE49-F238E27FC236}">
                    <a16:creationId xmlns:a16="http://schemas.microsoft.com/office/drawing/2014/main" id="{0B91179D-82E1-4852-A096-168C76ED68AC}"/>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99">
                <a:extLst>
                  <a:ext uri="{FF2B5EF4-FFF2-40B4-BE49-F238E27FC236}">
                    <a16:creationId xmlns:a16="http://schemas.microsoft.com/office/drawing/2014/main" id="{014A3EE2-07B0-4F83-B4AF-729E6223DDFC}"/>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100">
                <a:extLst>
                  <a:ext uri="{FF2B5EF4-FFF2-40B4-BE49-F238E27FC236}">
                    <a16:creationId xmlns:a16="http://schemas.microsoft.com/office/drawing/2014/main" id="{6E3B26C3-958A-4C02-A8E7-B25AEC8A7BD3}"/>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101">
                <a:extLst>
                  <a:ext uri="{FF2B5EF4-FFF2-40B4-BE49-F238E27FC236}">
                    <a16:creationId xmlns:a16="http://schemas.microsoft.com/office/drawing/2014/main" id="{424FDD7F-13CC-4509-90B2-CB4DDA2DB34D}"/>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0" name="Groupe 89">
              <a:extLst>
                <a:ext uri="{FF2B5EF4-FFF2-40B4-BE49-F238E27FC236}">
                  <a16:creationId xmlns:a16="http://schemas.microsoft.com/office/drawing/2014/main" id="{3CBC3EA8-D74E-4E04-9ADE-74D5E3AF5BD3}"/>
                </a:ext>
              </a:extLst>
            </p:cNvPr>
            <p:cNvGrpSpPr/>
            <p:nvPr/>
          </p:nvGrpSpPr>
          <p:grpSpPr>
            <a:xfrm>
              <a:off x="4368323" y="2228456"/>
              <a:ext cx="168794" cy="160979"/>
              <a:chOff x="4368323" y="2228456"/>
              <a:chExt cx="168794" cy="160979"/>
            </a:xfrm>
            <a:grpFill/>
          </p:grpSpPr>
          <p:sp>
            <p:nvSpPr>
              <p:cNvPr id="91" name="Freeform 103">
                <a:extLst>
                  <a:ext uri="{FF2B5EF4-FFF2-40B4-BE49-F238E27FC236}">
                    <a16:creationId xmlns:a16="http://schemas.microsoft.com/office/drawing/2014/main" id="{AE14F0B9-CECA-49A5-B456-4CA9C9AECBCB}"/>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4">
                <a:extLst>
                  <a:ext uri="{FF2B5EF4-FFF2-40B4-BE49-F238E27FC236}">
                    <a16:creationId xmlns:a16="http://schemas.microsoft.com/office/drawing/2014/main" id="{94CC656F-7E73-43F9-9F4D-AB2105E937B9}"/>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105">
                <a:extLst>
                  <a:ext uri="{FF2B5EF4-FFF2-40B4-BE49-F238E27FC236}">
                    <a16:creationId xmlns:a16="http://schemas.microsoft.com/office/drawing/2014/main" id="{E780FEB3-551A-4232-89BA-77CCAB8ADC84}"/>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106">
                <a:extLst>
                  <a:ext uri="{FF2B5EF4-FFF2-40B4-BE49-F238E27FC236}">
                    <a16:creationId xmlns:a16="http://schemas.microsoft.com/office/drawing/2014/main" id="{C409AF20-5835-4242-9433-EE1D0FC47E3C}"/>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107">
                <a:extLst>
                  <a:ext uri="{FF2B5EF4-FFF2-40B4-BE49-F238E27FC236}">
                    <a16:creationId xmlns:a16="http://schemas.microsoft.com/office/drawing/2014/main" id="{C963ECEA-AB5D-4C05-9E03-6505AEA599A5}"/>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40" name="TextBox 26">
            <a:extLst>
              <a:ext uri="{FF2B5EF4-FFF2-40B4-BE49-F238E27FC236}">
                <a16:creationId xmlns:a16="http://schemas.microsoft.com/office/drawing/2014/main" id="{D979E1EA-35F2-46B7-966F-B00F22777E96}"/>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41" name="TextBox 4">
            <a:extLst>
              <a:ext uri="{FF2B5EF4-FFF2-40B4-BE49-F238E27FC236}">
                <a16:creationId xmlns:a16="http://schemas.microsoft.com/office/drawing/2014/main" id="{104A8B94-A27E-4C53-80B4-94FD60B08CEC}"/>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014144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p:cTn id="7" dur="500" fill="hold"/>
                                        <p:tgtEl>
                                          <p:spTgt spid="140"/>
                                        </p:tgtEl>
                                        <p:attrNameLst>
                                          <p:attrName>ppt_w</p:attrName>
                                        </p:attrNameLst>
                                      </p:cBhvr>
                                      <p:tavLst>
                                        <p:tav tm="0">
                                          <p:val>
                                            <p:fltVal val="0"/>
                                          </p:val>
                                        </p:tav>
                                        <p:tav tm="100000">
                                          <p:val>
                                            <p:strVal val="#ppt_w"/>
                                          </p:val>
                                        </p:tav>
                                      </p:tavLst>
                                    </p:anim>
                                    <p:anim calcmode="lin" valueType="num">
                                      <p:cBhvr>
                                        <p:cTn id="8" dur="500" fill="hold"/>
                                        <p:tgtEl>
                                          <p:spTgt spid="140"/>
                                        </p:tgtEl>
                                        <p:attrNameLst>
                                          <p:attrName>ppt_h</p:attrName>
                                        </p:attrNameLst>
                                      </p:cBhvr>
                                      <p:tavLst>
                                        <p:tav tm="0">
                                          <p:val>
                                            <p:fltVal val="0"/>
                                          </p:val>
                                        </p:tav>
                                        <p:tav tm="100000">
                                          <p:val>
                                            <p:strVal val="#ppt_h"/>
                                          </p:val>
                                        </p:tav>
                                      </p:tavLst>
                                    </p:anim>
                                    <p:animEffect transition="in" filter="fade">
                                      <p:cBhvr>
                                        <p:cTn id="9"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B777E949-4694-47C1-A80E-54EBE98FB3BB}"/>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Forme libre : forme 70">
            <a:extLst>
              <a:ext uri="{FF2B5EF4-FFF2-40B4-BE49-F238E27FC236}">
                <a16:creationId xmlns:a16="http://schemas.microsoft.com/office/drawing/2014/main" id="{118F04E8-C64B-4CB6-98D8-811E63BB1314}"/>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3" name="Connecteur droit 72">
            <a:extLst>
              <a:ext uri="{FF2B5EF4-FFF2-40B4-BE49-F238E27FC236}">
                <a16:creationId xmlns:a16="http://schemas.microsoft.com/office/drawing/2014/main" id="{B4431F16-A334-4948-8A8B-8AB51E579FFB}"/>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4" name="Espace réservé du texte 3">
            <a:extLst>
              <a:ext uri="{FF2B5EF4-FFF2-40B4-BE49-F238E27FC236}">
                <a16:creationId xmlns:a16="http://schemas.microsoft.com/office/drawing/2014/main" id="{4238CE91-C045-49CE-90BB-233FEBF3248F}"/>
              </a:ext>
            </a:extLst>
          </p:cNvPr>
          <p:cNvSpPr>
            <a:spLocks noGrp="1"/>
          </p:cNvSpPr>
          <p:nvPr>
            <p:ph type="body" sz="quarter" idx="12"/>
          </p:nvPr>
        </p:nvSpPr>
        <p:spPr>
          <a:xfrm>
            <a:off x="471180" y="1195927"/>
            <a:ext cx="8208000" cy="3600000"/>
          </a:xfrm>
          <a:prstGeom prst="rect">
            <a:avLst/>
          </a:prstGeom>
        </p:spPr>
        <p:txBody>
          <a:bodyPr lIns="72000" tIns="72000" rIns="72000" bIns="72000"/>
          <a:lstStyle>
            <a:lvl1pPr marL="0" indent="0">
              <a:buNone/>
              <a:defRPr sz="25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342900" indent="0">
              <a:buNone/>
              <a:defRPr>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2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Modifier les styles du texte du masque</a:t>
            </a:r>
          </a:p>
          <a:p>
            <a:pPr lvl="1"/>
            <a:r>
              <a:rPr lang="fr-FR" dirty="0"/>
              <a:t>Deuxième niveau</a:t>
            </a:r>
          </a:p>
          <a:p>
            <a:pPr lvl="2"/>
            <a:r>
              <a:rPr lang="fr-FR" dirty="0"/>
              <a:t>Troisième niveau</a:t>
            </a:r>
          </a:p>
          <a:p>
            <a:pPr lvl="3"/>
            <a:r>
              <a:rPr lang="fr-FR" dirty="0"/>
              <a:t>Quatrième niveau</a:t>
            </a:r>
          </a:p>
        </p:txBody>
      </p:sp>
      <p:sp>
        <p:nvSpPr>
          <p:cNvPr id="74" name="Rectangle 73">
            <a:extLst>
              <a:ext uri="{FF2B5EF4-FFF2-40B4-BE49-F238E27FC236}">
                <a16:creationId xmlns:a16="http://schemas.microsoft.com/office/drawing/2014/main" id="{476086F9-E8EA-4A95-8AA1-E2ECB0147FD0}"/>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5" name="Groupe 74">
            <a:extLst>
              <a:ext uri="{FF2B5EF4-FFF2-40B4-BE49-F238E27FC236}">
                <a16:creationId xmlns:a16="http://schemas.microsoft.com/office/drawing/2014/main" id="{24B19F9D-D379-4126-A62C-7991A7F3B2EE}"/>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6" name="Groupe 75">
              <a:extLst>
                <a:ext uri="{FF2B5EF4-FFF2-40B4-BE49-F238E27FC236}">
                  <a16:creationId xmlns:a16="http://schemas.microsoft.com/office/drawing/2014/main" id="{A6E836D7-4BAE-4A4D-AF73-EE1A7E28D742}"/>
                </a:ext>
              </a:extLst>
            </p:cNvPr>
            <p:cNvGrpSpPr/>
            <p:nvPr/>
          </p:nvGrpSpPr>
          <p:grpSpPr>
            <a:xfrm>
              <a:off x="2068690" y="2199801"/>
              <a:ext cx="183904" cy="206829"/>
              <a:chOff x="2068690" y="2199801"/>
              <a:chExt cx="183904" cy="206829"/>
            </a:xfrm>
            <a:grpFill/>
          </p:grpSpPr>
          <p:sp>
            <p:nvSpPr>
              <p:cNvPr id="125" name="Freeform 50">
                <a:extLst>
                  <a:ext uri="{FF2B5EF4-FFF2-40B4-BE49-F238E27FC236}">
                    <a16:creationId xmlns:a16="http://schemas.microsoft.com/office/drawing/2014/main" id="{11580B22-AC90-40BA-B7B3-483F457C167B}"/>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51">
                <a:extLst>
                  <a:ext uri="{FF2B5EF4-FFF2-40B4-BE49-F238E27FC236}">
                    <a16:creationId xmlns:a16="http://schemas.microsoft.com/office/drawing/2014/main" id="{94714595-BC02-47ED-8A39-31E6EE1ED1CE}"/>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2">
                <a:extLst>
                  <a:ext uri="{FF2B5EF4-FFF2-40B4-BE49-F238E27FC236}">
                    <a16:creationId xmlns:a16="http://schemas.microsoft.com/office/drawing/2014/main" id="{0E5B6A86-6F57-456E-B9D5-73DDA0A9E476}"/>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3">
                <a:extLst>
                  <a:ext uri="{FF2B5EF4-FFF2-40B4-BE49-F238E27FC236}">
                    <a16:creationId xmlns:a16="http://schemas.microsoft.com/office/drawing/2014/main" id="{4A066055-011B-42AB-A3C5-0C29D8F8F369}"/>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4">
                <a:extLst>
                  <a:ext uri="{FF2B5EF4-FFF2-40B4-BE49-F238E27FC236}">
                    <a16:creationId xmlns:a16="http://schemas.microsoft.com/office/drawing/2014/main" id="{998E637A-F4DB-4A95-9C31-0D6395EDEF93}"/>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5">
                <a:extLst>
                  <a:ext uri="{FF2B5EF4-FFF2-40B4-BE49-F238E27FC236}">
                    <a16:creationId xmlns:a16="http://schemas.microsoft.com/office/drawing/2014/main" id="{21E06184-05B9-40F7-A34E-D802A596D5CD}"/>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6">
                <a:extLst>
                  <a:ext uri="{FF2B5EF4-FFF2-40B4-BE49-F238E27FC236}">
                    <a16:creationId xmlns:a16="http://schemas.microsoft.com/office/drawing/2014/main" id="{556BC7DB-F17A-4593-AC4C-977634F7DC13}"/>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7">
                <a:extLst>
                  <a:ext uri="{FF2B5EF4-FFF2-40B4-BE49-F238E27FC236}">
                    <a16:creationId xmlns:a16="http://schemas.microsoft.com/office/drawing/2014/main" id="{A6D21677-6C79-477A-ADFF-D8AA48852F97}"/>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62F682D5-029F-4289-B368-C93C1682353C}"/>
                </a:ext>
              </a:extLst>
            </p:cNvPr>
            <p:cNvGrpSpPr/>
            <p:nvPr/>
          </p:nvGrpSpPr>
          <p:grpSpPr>
            <a:xfrm>
              <a:off x="2426903" y="2210743"/>
              <a:ext cx="160983" cy="175045"/>
              <a:chOff x="2426903" y="2210743"/>
              <a:chExt cx="160983" cy="175045"/>
            </a:xfrm>
            <a:grpFill/>
          </p:grpSpPr>
          <p:sp>
            <p:nvSpPr>
              <p:cNvPr id="122" name="Freeform 59">
                <a:extLst>
                  <a:ext uri="{FF2B5EF4-FFF2-40B4-BE49-F238E27FC236}">
                    <a16:creationId xmlns:a16="http://schemas.microsoft.com/office/drawing/2014/main" id="{F10EC7BE-352C-47EB-A96D-D926D5FE844B}"/>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0">
                <a:extLst>
                  <a:ext uri="{FF2B5EF4-FFF2-40B4-BE49-F238E27FC236}">
                    <a16:creationId xmlns:a16="http://schemas.microsoft.com/office/drawing/2014/main" id="{05CE4C26-A96F-4FE3-8C49-0B76CA3A31F9}"/>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1">
                <a:extLst>
                  <a:ext uri="{FF2B5EF4-FFF2-40B4-BE49-F238E27FC236}">
                    <a16:creationId xmlns:a16="http://schemas.microsoft.com/office/drawing/2014/main" id="{94721EAC-288D-4E39-B735-16EAD1349527}"/>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8" name="Groupe 77">
              <a:extLst>
                <a:ext uri="{FF2B5EF4-FFF2-40B4-BE49-F238E27FC236}">
                  <a16:creationId xmlns:a16="http://schemas.microsoft.com/office/drawing/2014/main" id="{627B72A5-BA18-45FB-9B48-DD3B2982E0AC}"/>
                </a:ext>
              </a:extLst>
            </p:cNvPr>
            <p:cNvGrpSpPr/>
            <p:nvPr/>
          </p:nvGrpSpPr>
          <p:grpSpPr>
            <a:xfrm>
              <a:off x="2726248" y="2211264"/>
              <a:ext cx="180777" cy="167233"/>
              <a:chOff x="2726248" y="2211264"/>
              <a:chExt cx="180777" cy="167233"/>
            </a:xfrm>
            <a:grpFill/>
          </p:grpSpPr>
          <p:sp>
            <p:nvSpPr>
              <p:cNvPr id="117" name="Freeform 63">
                <a:extLst>
                  <a:ext uri="{FF2B5EF4-FFF2-40B4-BE49-F238E27FC236}">
                    <a16:creationId xmlns:a16="http://schemas.microsoft.com/office/drawing/2014/main" id="{50D343AC-407C-49D6-B664-4A21ECCFAAA4}"/>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64">
                <a:extLst>
                  <a:ext uri="{FF2B5EF4-FFF2-40B4-BE49-F238E27FC236}">
                    <a16:creationId xmlns:a16="http://schemas.microsoft.com/office/drawing/2014/main" id="{5D6125B1-BA43-4952-89E5-F658F3420DE2}"/>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5">
                <a:extLst>
                  <a:ext uri="{FF2B5EF4-FFF2-40B4-BE49-F238E27FC236}">
                    <a16:creationId xmlns:a16="http://schemas.microsoft.com/office/drawing/2014/main" id="{0FC650EE-21C0-4121-8EEE-8CD0CE228BFD}"/>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66">
                <a:extLst>
                  <a:ext uri="{FF2B5EF4-FFF2-40B4-BE49-F238E27FC236}">
                    <a16:creationId xmlns:a16="http://schemas.microsoft.com/office/drawing/2014/main" id="{87567C45-1CF9-4EB0-B97B-BC48E65227AB}"/>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7">
                <a:extLst>
                  <a:ext uri="{FF2B5EF4-FFF2-40B4-BE49-F238E27FC236}">
                    <a16:creationId xmlns:a16="http://schemas.microsoft.com/office/drawing/2014/main" id="{82BC6CCE-B730-438F-B295-F33DE7B4185C}"/>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9" name="Groupe 78">
              <a:extLst>
                <a:ext uri="{FF2B5EF4-FFF2-40B4-BE49-F238E27FC236}">
                  <a16:creationId xmlns:a16="http://schemas.microsoft.com/office/drawing/2014/main" id="{3D8CB35E-B113-486D-80FD-561B09854732}"/>
                </a:ext>
              </a:extLst>
            </p:cNvPr>
            <p:cNvGrpSpPr/>
            <p:nvPr/>
          </p:nvGrpSpPr>
          <p:grpSpPr>
            <a:xfrm>
              <a:off x="3063621" y="2213346"/>
              <a:ext cx="162545" cy="159938"/>
              <a:chOff x="3063621" y="2213346"/>
              <a:chExt cx="162545" cy="159938"/>
            </a:xfrm>
            <a:grpFill/>
          </p:grpSpPr>
          <p:sp>
            <p:nvSpPr>
              <p:cNvPr id="113" name="Freeform 69">
                <a:extLst>
                  <a:ext uri="{FF2B5EF4-FFF2-40B4-BE49-F238E27FC236}">
                    <a16:creationId xmlns:a16="http://schemas.microsoft.com/office/drawing/2014/main" id="{5CED9618-94DD-4C69-8030-32C4556242D1}"/>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0">
                <a:extLst>
                  <a:ext uri="{FF2B5EF4-FFF2-40B4-BE49-F238E27FC236}">
                    <a16:creationId xmlns:a16="http://schemas.microsoft.com/office/drawing/2014/main" id="{E2D1B2F3-92B2-4D70-977C-A603FBCA7CC3}"/>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1">
                <a:extLst>
                  <a:ext uri="{FF2B5EF4-FFF2-40B4-BE49-F238E27FC236}">
                    <a16:creationId xmlns:a16="http://schemas.microsoft.com/office/drawing/2014/main" id="{C1B7359A-516E-47B6-B42B-B5129E0CE64F}"/>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2">
                <a:extLst>
                  <a:ext uri="{FF2B5EF4-FFF2-40B4-BE49-F238E27FC236}">
                    <a16:creationId xmlns:a16="http://schemas.microsoft.com/office/drawing/2014/main" id="{25338C12-41F8-4143-915A-770DA0A542B6}"/>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FE34FCB4-7EF6-4F21-AFB1-C4663AE90C42}"/>
                </a:ext>
              </a:extLst>
            </p:cNvPr>
            <p:cNvGrpSpPr/>
            <p:nvPr/>
          </p:nvGrpSpPr>
          <p:grpSpPr>
            <a:xfrm>
              <a:off x="3394745" y="2196155"/>
              <a:ext cx="155771" cy="207870"/>
              <a:chOff x="3394745" y="2196155"/>
              <a:chExt cx="155771" cy="207870"/>
            </a:xfrm>
            <a:grpFill/>
          </p:grpSpPr>
          <p:sp>
            <p:nvSpPr>
              <p:cNvPr id="105" name="Freeform 74">
                <a:extLst>
                  <a:ext uri="{FF2B5EF4-FFF2-40B4-BE49-F238E27FC236}">
                    <a16:creationId xmlns:a16="http://schemas.microsoft.com/office/drawing/2014/main" id="{91E4B78C-17DA-4A67-9002-A06A58E8726D}"/>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75">
                <a:extLst>
                  <a:ext uri="{FF2B5EF4-FFF2-40B4-BE49-F238E27FC236}">
                    <a16:creationId xmlns:a16="http://schemas.microsoft.com/office/drawing/2014/main" id="{66092555-877F-483A-A875-6269468E9888}"/>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6">
                <a:extLst>
                  <a:ext uri="{FF2B5EF4-FFF2-40B4-BE49-F238E27FC236}">
                    <a16:creationId xmlns:a16="http://schemas.microsoft.com/office/drawing/2014/main" id="{D3664315-C487-4212-AF8A-E6DF8212CE16}"/>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7">
                <a:extLst>
                  <a:ext uri="{FF2B5EF4-FFF2-40B4-BE49-F238E27FC236}">
                    <a16:creationId xmlns:a16="http://schemas.microsoft.com/office/drawing/2014/main" id="{BCC62D78-007B-4587-B522-881C87A10D6B}"/>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8">
                <a:extLst>
                  <a:ext uri="{FF2B5EF4-FFF2-40B4-BE49-F238E27FC236}">
                    <a16:creationId xmlns:a16="http://schemas.microsoft.com/office/drawing/2014/main" id="{4BF7DF01-A05F-4E0C-9777-BC676B9C0A24}"/>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9">
                <a:extLst>
                  <a:ext uri="{FF2B5EF4-FFF2-40B4-BE49-F238E27FC236}">
                    <a16:creationId xmlns:a16="http://schemas.microsoft.com/office/drawing/2014/main" id="{5A90ECB4-DD64-448B-9A65-9690690376C8}"/>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80">
                <a:extLst>
                  <a:ext uri="{FF2B5EF4-FFF2-40B4-BE49-F238E27FC236}">
                    <a16:creationId xmlns:a16="http://schemas.microsoft.com/office/drawing/2014/main" id="{53FA3C95-473F-42AD-B530-62EB08B4E69D}"/>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81">
                <a:extLst>
                  <a:ext uri="{FF2B5EF4-FFF2-40B4-BE49-F238E27FC236}">
                    <a16:creationId xmlns:a16="http://schemas.microsoft.com/office/drawing/2014/main" id="{40130CE3-B7DB-442B-BBC5-FCA38585B994}"/>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1" name="Forme libre : forme 80">
              <a:extLst>
                <a:ext uri="{FF2B5EF4-FFF2-40B4-BE49-F238E27FC236}">
                  <a16:creationId xmlns:a16="http://schemas.microsoft.com/office/drawing/2014/main" id="{B8C0706C-D9F0-4BEF-BD36-377095E8ABD1}"/>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2" name="Groupe 81">
              <a:extLst>
                <a:ext uri="{FF2B5EF4-FFF2-40B4-BE49-F238E27FC236}">
                  <a16:creationId xmlns:a16="http://schemas.microsoft.com/office/drawing/2014/main" id="{DB1944AC-9146-4D3D-A6CF-8DF1D5ACFC1F}"/>
                </a:ext>
              </a:extLst>
            </p:cNvPr>
            <p:cNvGrpSpPr/>
            <p:nvPr/>
          </p:nvGrpSpPr>
          <p:grpSpPr>
            <a:xfrm>
              <a:off x="4050739" y="2227934"/>
              <a:ext cx="150563" cy="163061"/>
              <a:chOff x="4050739" y="2227934"/>
              <a:chExt cx="150563" cy="163061"/>
            </a:xfrm>
            <a:grpFill/>
          </p:grpSpPr>
          <p:sp>
            <p:nvSpPr>
              <p:cNvPr id="89" name="Freeform 86">
                <a:extLst>
                  <a:ext uri="{FF2B5EF4-FFF2-40B4-BE49-F238E27FC236}">
                    <a16:creationId xmlns:a16="http://schemas.microsoft.com/office/drawing/2014/main" id="{45F460C1-C75A-498D-82E4-C079BC71B365}"/>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Oval 87">
                <a:extLst>
                  <a:ext uri="{FF2B5EF4-FFF2-40B4-BE49-F238E27FC236}">
                    <a16:creationId xmlns:a16="http://schemas.microsoft.com/office/drawing/2014/main" id="{C942CCC6-7ABE-4D87-90C9-55B737B6DD1E}"/>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88">
                <a:extLst>
                  <a:ext uri="{FF2B5EF4-FFF2-40B4-BE49-F238E27FC236}">
                    <a16:creationId xmlns:a16="http://schemas.microsoft.com/office/drawing/2014/main" id="{48787F99-83C9-4B26-8EA7-B7E23FDFF909}"/>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Oval 89">
                <a:extLst>
                  <a:ext uri="{FF2B5EF4-FFF2-40B4-BE49-F238E27FC236}">
                    <a16:creationId xmlns:a16="http://schemas.microsoft.com/office/drawing/2014/main" id="{20EEB652-B44D-4597-83D3-24FF243FBEE5}"/>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90">
                <a:extLst>
                  <a:ext uri="{FF2B5EF4-FFF2-40B4-BE49-F238E27FC236}">
                    <a16:creationId xmlns:a16="http://schemas.microsoft.com/office/drawing/2014/main" id="{61AA498B-EE40-40A0-8A7E-4D07318073AF}"/>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91">
                <a:extLst>
                  <a:ext uri="{FF2B5EF4-FFF2-40B4-BE49-F238E27FC236}">
                    <a16:creationId xmlns:a16="http://schemas.microsoft.com/office/drawing/2014/main" id="{A6B32127-2A4A-4C46-877C-9E1CE7EFC176}"/>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92">
                <a:extLst>
                  <a:ext uri="{FF2B5EF4-FFF2-40B4-BE49-F238E27FC236}">
                    <a16:creationId xmlns:a16="http://schemas.microsoft.com/office/drawing/2014/main" id="{2EAB352F-DFCD-4F56-BAF8-DE42A1978D60}"/>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93">
                <a:extLst>
                  <a:ext uri="{FF2B5EF4-FFF2-40B4-BE49-F238E27FC236}">
                    <a16:creationId xmlns:a16="http://schemas.microsoft.com/office/drawing/2014/main" id="{48163C65-59BB-459F-A55D-17F1942C3D67}"/>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4">
                <a:extLst>
                  <a:ext uri="{FF2B5EF4-FFF2-40B4-BE49-F238E27FC236}">
                    <a16:creationId xmlns:a16="http://schemas.microsoft.com/office/drawing/2014/main" id="{D8EC1037-7E23-4090-89B8-4A96B3C420F2}"/>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95">
                <a:extLst>
                  <a:ext uri="{FF2B5EF4-FFF2-40B4-BE49-F238E27FC236}">
                    <a16:creationId xmlns:a16="http://schemas.microsoft.com/office/drawing/2014/main" id="{B1E9D701-4496-455D-B294-EF962DDC0EED}"/>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6">
                <a:extLst>
                  <a:ext uri="{FF2B5EF4-FFF2-40B4-BE49-F238E27FC236}">
                    <a16:creationId xmlns:a16="http://schemas.microsoft.com/office/drawing/2014/main" id="{D0DB7095-CD22-42BA-A914-6877195BEA87}"/>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7">
                <a:extLst>
                  <a:ext uri="{FF2B5EF4-FFF2-40B4-BE49-F238E27FC236}">
                    <a16:creationId xmlns:a16="http://schemas.microsoft.com/office/drawing/2014/main" id="{888FD1F1-BB19-48D7-BF01-560A42DEB3DD}"/>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8">
                <a:extLst>
                  <a:ext uri="{FF2B5EF4-FFF2-40B4-BE49-F238E27FC236}">
                    <a16:creationId xmlns:a16="http://schemas.microsoft.com/office/drawing/2014/main" id="{5A9DC0AC-C18F-4BC1-B3CF-7A8659CBED0B}"/>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9">
                <a:extLst>
                  <a:ext uri="{FF2B5EF4-FFF2-40B4-BE49-F238E27FC236}">
                    <a16:creationId xmlns:a16="http://schemas.microsoft.com/office/drawing/2014/main" id="{15A75997-D395-47C3-A880-4AD743C812D1}"/>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100">
                <a:extLst>
                  <a:ext uri="{FF2B5EF4-FFF2-40B4-BE49-F238E27FC236}">
                    <a16:creationId xmlns:a16="http://schemas.microsoft.com/office/drawing/2014/main" id="{05438AFE-5F89-48C1-ACF7-B3AA3595F78F}"/>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101">
                <a:extLst>
                  <a:ext uri="{FF2B5EF4-FFF2-40B4-BE49-F238E27FC236}">
                    <a16:creationId xmlns:a16="http://schemas.microsoft.com/office/drawing/2014/main" id="{F1E3C397-520F-4FB4-B7BD-3DE98F4FA5A8}"/>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635A24E5-7EE3-4264-A163-BF0B2A8AE816}"/>
                </a:ext>
              </a:extLst>
            </p:cNvPr>
            <p:cNvGrpSpPr/>
            <p:nvPr/>
          </p:nvGrpSpPr>
          <p:grpSpPr>
            <a:xfrm>
              <a:off x="4368323" y="2228456"/>
              <a:ext cx="168794" cy="160979"/>
              <a:chOff x="4368323" y="2228456"/>
              <a:chExt cx="168794" cy="160979"/>
            </a:xfrm>
            <a:grpFill/>
          </p:grpSpPr>
          <p:sp>
            <p:nvSpPr>
              <p:cNvPr id="84" name="Freeform 103">
                <a:extLst>
                  <a:ext uri="{FF2B5EF4-FFF2-40B4-BE49-F238E27FC236}">
                    <a16:creationId xmlns:a16="http://schemas.microsoft.com/office/drawing/2014/main" id="{D57E10C1-9337-45FF-A0C5-28F8B0517619}"/>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104">
                <a:extLst>
                  <a:ext uri="{FF2B5EF4-FFF2-40B4-BE49-F238E27FC236}">
                    <a16:creationId xmlns:a16="http://schemas.microsoft.com/office/drawing/2014/main" id="{2D7DF750-FE17-47A1-9A4E-D724DF384097}"/>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5">
                <a:extLst>
                  <a:ext uri="{FF2B5EF4-FFF2-40B4-BE49-F238E27FC236}">
                    <a16:creationId xmlns:a16="http://schemas.microsoft.com/office/drawing/2014/main" id="{5C88D366-5B48-4DF8-B9AC-AAEDA6040BF5}"/>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Freeform 106">
                <a:extLst>
                  <a:ext uri="{FF2B5EF4-FFF2-40B4-BE49-F238E27FC236}">
                    <a16:creationId xmlns:a16="http://schemas.microsoft.com/office/drawing/2014/main" id="{5803A10A-774F-43B2-94AD-BBA233072683}"/>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7">
                <a:extLst>
                  <a:ext uri="{FF2B5EF4-FFF2-40B4-BE49-F238E27FC236}">
                    <a16:creationId xmlns:a16="http://schemas.microsoft.com/office/drawing/2014/main" id="{921FA03E-1D59-441D-AA47-2DD823E9AE68}"/>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3" name="TextBox 26">
            <a:extLst>
              <a:ext uri="{FF2B5EF4-FFF2-40B4-BE49-F238E27FC236}">
                <a16:creationId xmlns:a16="http://schemas.microsoft.com/office/drawing/2014/main" id="{FAF6D4ED-274A-4EA2-A42A-43CBAE5A65A7}"/>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4" name="TextBox 4">
            <a:extLst>
              <a:ext uri="{FF2B5EF4-FFF2-40B4-BE49-F238E27FC236}">
                <a16:creationId xmlns:a16="http://schemas.microsoft.com/office/drawing/2014/main" id="{2E00B62E-F740-4158-A25F-02B533A8A65A}"/>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011818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3"/>
                                        </p:tgtEl>
                                        <p:attrNameLst>
                                          <p:attrName>style.visibility</p:attrName>
                                        </p:attrNameLst>
                                      </p:cBhvr>
                                      <p:to>
                                        <p:strVal val="visible"/>
                                      </p:to>
                                    </p:set>
                                    <p:anim calcmode="lin" valueType="num">
                                      <p:cBhvr>
                                        <p:cTn id="7" dur="500" fill="hold"/>
                                        <p:tgtEl>
                                          <p:spTgt spid="133"/>
                                        </p:tgtEl>
                                        <p:attrNameLst>
                                          <p:attrName>ppt_w</p:attrName>
                                        </p:attrNameLst>
                                      </p:cBhvr>
                                      <p:tavLst>
                                        <p:tav tm="0">
                                          <p:val>
                                            <p:fltVal val="0"/>
                                          </p:val>
                                        </p:tav>
                                        <p:tav tm="100000">
                                          <p:val>
                                            <p:strVal val="#ppt_w"/>
                                          </p:val>
                                        </p:tav>
                                      </p:tavLst>
                                    </p:anim>
                                    <p:anim calcmode="lin" valueType="num">
                                      <p:cBhvr>
                                        <p:cTn id="8" dur="500" fill="hold"/>
                                        <p:tgtEl>
                                          <p:spTgt spid="133"/>
                                        </p:tgtEl>
                                        <p:attrNameLst>
                                          <p:attrName>ppt_h</p:attrName>
                                        </p:attrNameLst>
                                      </p:cBhvr>
                                      <p:tavLst>
                                        <p:tav tm="0">
                                          <p:val>
                                            <p:fltVal val="0"/>
                                          </p:val>
                                        </p:tav>
                                        <p:tav tm="100000">
                                          <p:val>
                                            <p:strVal val="#ppt_h"/>
                                          </p:val>
                                        </p:tav>
                                      </p:tavLst>
                                    </p:anim>
                                    <p:animEffect transition="in" filter="fade">
                                      <p:cBhvr>
                                        <p:cTn id="9"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40" name="Rectangle 139">
            <a:extLst>
              <a:ext uri="{FF2B5EF4-FFF2-40B4-BE49-F238E27FC236}">
                <a16:creationId xmlns:a16="http://schemas.microsoft.com/office/drawing/2014/main" id="{1CE25809-FC13-485C-A3BC-B5FADFAB2D09}"/>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Forme libre : forme 70">
            <a:extLst>
              <a:ext uri="{FF2B5EF4-FFF2-40B4-BE49-F238E27FC236}">
                <a16:creationId xmlns:a16="http://schemas.microsoft.com/office/drawing/2014/main" id="{CDA7850C-7DD0-4986-A656-DA2D083739AF}"/>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3" name="Connecteur droit 72">
            <a:extLst>
              <a:ext uri="{FF2B5EF4-FFF2-40B4-BE49-F238E27FC236}">
                <a16:creationId xmlns:a16="http://schemas.microsoft.com/office/drawing/2014/main" id="{29DA0E22-5E4E-4BFB-948E-9C3A0249902F}"/>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4" name="Espace réservé du texte 3">
            <a:extLst>
              <a:ext uri="{FF2B5EF4-FFF2-40B4-BE49-F238E27FC236}">
                <a16:creationId xmlns:a16="http://schemas.microsoft.com/office/drawing/2014/main" id="{4238CE91-C045-49CE-90BB-233FEBF3248F}"/>
              </a:ext>
            </a:extLst>
          </p:cNvPr>
          <p:cNvSpPr>
            <a:spLocks noGrp="1"/>
          </p:cNvSpPr>
          <p:nvPr>
            <p:ph type="body" sz="quarter" idx="12" hasCustomPrompt="1"/>
          </p:nvPr>
        </p:nvSpPr>
        <p:spPr>
          <a:xfrm>
            <a:off x="471181" y="2724150"/>
            <a:ext cx="2639513" cy="2043600"/>
          </a:xfrm>
          <a:prstGeom prst="rect">
            <a:avLst/>
          </a:prstGeom>
        </p:spPr>
        <p:txBody>
          <a:bodyPr lIns="72000" tIns="72000" rIns="72000" bIns="72000"/>
          <a:lstStyle>
            <a:lvl1pPr marL="0" indent="0">
              <a:buNone/>
              <a:defRPr sz="250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1"/>
            <a:r>
              <a:rPr lang="fr-FR" dirty="0"/>
              <a:t>Ajouter du texte ici</a:t>
            </a:r>
          </a:p>
          <a:p>
            <a:pPr lvl="2"/>
            <a:r>
              <a:rPr lang="fr-FR" dirty="0"/>
              <a:t>Troisième niveau</a:t>
            </a:r>
          </a:p>
          <a:p>
            <a:pPr lvl="3"/>
            <a:r>
              <a:rPr lang="fr-FR" dirty="0"/>
              <a:t>Quatrième niveau</a:t>
            </a:r>
          </a:p>
        </p:txBody>
      </p:sp>
      <p:sp>
        <p:nvSpPr>
          <p:cNvPr id="74" name="Espace réservé du texte 3">
            <a:extLst>
              <a:ext uri="{FF2B5EF4-FFF2-40B4-BE49-F238E27FC236}">
                <a16:creationId xmlns:a16="http://schemas.microsoft.com/office/drawing/2014/main" id="{3CA89FC6-6269-4A2F-92D5-4415781B627E}"/>
              </a:ext>
            </a:extLst>
          </p:cNvPr>
          <p:cNvSpPr>
            <a:spLocks noGrp="1"/>
          </p:cNvSpPr>
          <p:nvPr>
            <p:ph type="body" sz="quarter" idx="15" hasCustomPrompt="1"/>
          </p:nvPr>
        </p:nvSpPr>
        <p:spPr>
          <a:xfrm>
            <a:off x="6047287" y="2724150"/>
            <a:ext cx="2639513" cy="2043600"/>
          </a:xfrm>
          <a:prstGeom prst="rect">
            <a:avLst/>
          </a:prstGeom>
        </p:spPr>
        <p:txBody>
          <a:bodyPr lIns="72000" tIns="72000" rIns="72000" bIns="72000"/>
          <a:lstStyle>
            <a:lvl1pPr marL="0" indent="0">
              <a:buNone/>
              <a:defRPr sz="250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1"/>
            <a:r>
              <a:rPr lang="fr-FR" dirty="0"/>
              <a:t>Ajouter du texte ici</a:t>
            </a:r>
          </a:p>
          <a:p>
            <a:pPr lvl="2"/>
            <a:r>
              <a:rPr lang="fr-FR" dirty="0"/>
              <a:t>Troisième niveau</a:t>
            </a:r>
          </a:p>
          <a:p>
            <a:pPr lvl="3"/>
            <a:r>
              <a:rPr lang="fr-FR" dirty="0"/>
              <a:t>Quatrième niveau</a:t>
            </a:r>
          </a:p>
        </p:txBody>
      </p:sp>
      <p:sp>
        <p:nvSpPr>
          <p:cNvPr id="75" name="Espace réservé du texte 3">
            <a:extLst>
              <a:ext uri="{FF2B5EF4-FFF2-40B4-BE49-F238E27FC236}">
                <a16:creationId xmlns:a16="http://schemas.microsoft.com/office/drawing/2014/main" id="{4E3FB152-11CA-405A-BC3C-05AF555BF98C}"/>
              </a:ext>
            </a:extLst>
          </p:cNvPr>
          <p:cNvSpPr>
            <a:spLocks noGrp="1"/>
          </p:cNvSpPr>
          <p:nvPr>
            <p:ph type="body" sz="quarter" idx="16" hasCustomPrompt="1"/>
          </p:nvPr>
        </p:nvSpPr>
        <p:spPr>
          <a:xfrm>
            <a:off x="3259234" y="2724150"/>
            <a:ext cx="2639513" cy="2043600"/>
          </a:xfrm>
          <a:prstGeom prst="rect">
            <a:avLst/>
          </a:prstGeom>
        </p:spPr>
        <p:txBody>
          <a:bodyPr lIns="72000" tIns="72000" rIns="72000" bIns="72000"/>
          <a:lstStyle>
            <a:lvl1pPr marL="0" indent="0">
              <a:buNone/>
              <a:defRPr sz="250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1"/>
            <a:r>
              <a:rPr lang="fr-FR" dirty="0"/>
              <a:t>Ajouter du texte ici</a:t>
            </a:r>
          </a:p>
          <a:p>
            <a:pPr lvl="2"/>
            <a:r>
              <a:rPr lang="fr-FR" dirty="0"/>
              <a:t>Troisième niveau</a:t>
            </a:r>
          </a:p>
          <a:p>
            <a:pPr lvl="3"/>
            <a:r>
              <a:rPr lang="fr-FR" dirty="0"/>
              <a:t>Quatrième niveau</a:t>
            </a:r>
          </a:p>
        </p:txBody>
      </p:sp>
      <p:sp>
        <p:nvSpPr>
          <p:cNvPr id="76" name="Picture Placeholder 7">
            <a:extLst>
              <a:ext uri="{FF2B5EF4-FFF2-40B4-BE49-F238E27FC236}">
                <a16:creationId xmlns:a16="http://schemas.microsoft.com/office/drawing/2014/main" id="{6F7D03F9-FB1D-4350-A930-B3DB6E272270}"/>
              </a:ext>
            </a:extLst>
          </p:cNvPr>
          <p:cNvSpPr>
            <a:spLocks noGrp="1"/>
          </p:cNvSpPr>
          <p:nvPr>
            <p:ph type="pic" sz="quarter" idx="10" hasCustomPrompt="1"/>
          </p:nvPr>
        </p:nvSpPr>
        <p:spPr>
          <a:xfrm>
            <a:off x="471181" y="1168646"/>
            <a:ext cx="2639513" cy="1403104"/>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6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77" name="Picture Placeholder 7">
            <a:extLst>
              <a:ext uri="{FF2B5EF4-FFF2-40B4-BE49-F238E27FC236}">
                <a16:creationId xmlns:a16="http://schemas.microsoft.com/office/drawing/2014/main" id="{F33A9018-29D9-4B9A-B729-C098A74E0CA3}"/>
              </a:ext>
            </a:extLst>
          </p:cNvPr>
          <p:cNvSpPr>
            <a:spLocks noGrp="1"/>
          </p:cNvSpPr>
          <p:nvPr>
            <p:ph type="pic" sz="quarter" idx="17" hasCustomPrompt="1"/>
          </p:nvPr>
        </p:nvSpPr>
        <p:spPr>
          <a:xfrm>
            <a:off x="3259234" y="1168646"/>
            <a:ext cx="2639513" cy="1403104"/>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6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78" name="Picture Placeholder 7">
            <a:extLst>
              <a:ext uri="{FF2B5EF4-FFF2-40B4-BE49-F238E27FC236}">
                <a16:creationId xmlns:a16="http://schemas.microsoft.com/office/drawing/2014/main" id="{AA97EA9D-7034-4004-8ADD-5419975686B1}"/>
              </a:ext>
            </a:extLst>
          </p:cNvPr>
          <p:cNvSpPr>
            <a:spLocks noGrp="1"/>
          </p:cNvSpPr>
          <p:nvPr>
            <p:ph type="pic" sz="quarter" idx="18" hasCustomPrompt="1"/>
          </p:nvPr>
        </p:nvSpPr>
        <p:spPr>
          <a:xfrm>
            <a:off x="6047287" y="1168646"/>
            <a:ext cx="2639513" cy="1403104"/>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6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79" name="Rectangle 78">
            <a:extLst>
              <a:ext uri="{FF2B5EF4-FFF2-40B4-BE49-F238E27FC236}">
                <a16:creationId xmlns:a16="http://schemas.microsoft.com/office/drawing/2014/main" id="{DD378D1E-A3A4-4684-9A4F-3337DBF29F46}"/>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0" name="Groupe 79">
            <a:extLst>
              <a:ext uri="{FF2B5EF4-FFF2-40B4-BE49-F238E27FC236}">
                <a16:creationId xmlns:a16="http://schemas.microsoft.com/office/drawing/2014/main" id="{C2376CEC-674E-4B1B-A92E-50869FFBF0AD}"/>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1" name="Groupe 80">
              <a:extLst>
                <a:ext uri="{FF2B5EF4-FFF2-40B4-BE49-F238E27FC236}">
                  <a16:creationId xmlns:a16="http://schemas.microsoft.com/office/drawing/2014/main" id="{9DEF780A-C769-4161-A133-9A0CC704D5A2}"/>
                </a:ext>
              </a:extLst>
            </p:cNvPr>
            <p:cNvGrpSpPr/>
            <p:nvPr/>
          </p:nvGrpSpPr>
          <p:grpSpPr>
            <a:xfrm>
              <a:off x="2068690" y="2199801"/>
              <a:ext cx="183904" cy="206829"/>
              <a:chOff x="2068690" y="2199801"/>
              <a:chExt cx="183904" cy="206829"/>
            </a:xfrm>
            <a:grpFill/>
          </p:grpSpPr>
          <p:sp>
            <p:nvSpPr>
              <p:cNvPr id="130" name="Freeform 50">
                <a:extLst>
                  <a:ext uri="{FF2B5EF4-FFF2-40B4-BE49-F238E27FC236}">
                    <a16:creationId xmlns:a16="http://schemas.microsoft.com/office/drawing/2014/main" id="{202C9627-A768-4F89-81B0-1D0DD626254E}"/>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1">
                <a:extLst>
                  <a:ext uri="{FF2B5EF4-FFF2-40B4-BE49-F238E27FC236}">
                    <a16:creationId xmlns:a16="http://schemas.microsoft.com/office/drawing/2014/main" id="{332DF7AC-A6EE-4D56-9C4D-043360BC1870}"/>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2">
                <a:extLst>
                  <a:ext uri="{FF2B5EF4-FFF2-40B4-BE49-F238E27FC236}">
                    <a16:creationId xmlns:a16="http://schemas.microsoft.com/office/drawing/2014/main" id="{CD8A3021-C083-4293-9A46-722C4E4A57E7}"/>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3">
                <a:extLst>
                  <a:ext uri="{FF2B5EF4-FFF2-40B4-BE49-F238E27FC236}">
                    <a16:creationId xmlns:a16="http://schemas.microsoft.com/office/drawing/2014/main" id="{A81C8ADE-8E9A-468F-BAB9-1FA800B74973}"/>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4">
                <a:extLst>
                  <a:ext uri="{FF2B5EF4-FFF2-40B4-BE49-F238E27FC236}">
                    <a16:creationId xmlns:a16="http://schemas.microsoft.com/office/drawing/2014/main" id="{1A9198A2-58EF-4716-8CDB-94E286A55D5C}"/>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5">
                <a:extLst>
                  <a:ext uri="{FF2B5EF4-FFF2-40B4-BE49-F238E27FC236}">
                    <a16:creationId xmlns:a16="http://schemas.microsoft.com/office/drawing/2014/main" id="{8F5617C9-8215-496A-B738-5857D8F85318}"/>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6">
                <a:extLst>
                  <a:ext uri="{FF2B5EF4-FFF2-40B4-BE49-F238E27FC236}">
                    <a16:creationId xmlns:a16="http://schemas.microsoft.com/office/drawing/2014/main" id="{CA0743DA-5572-4608-9E33-03C1B7CD1792}"/>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57">
                <a:extLst>
                  <a:ext uri="{FF2B5EF4-FFF2-40B4-BE49-F238E27FC236}">
                    <a16:creationId xmlns:a16="http://schemas.microsoft.com/office/drawing/2014/main" id="{47A14D15-1AF7-4A59-BD9B-9CB2D54B0202}"/>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484249CA-F7E0-47BE-B529-67BFA3D9A04A}"/>
                </a:ext>
              </a:extLst>
            </p:cNvPr>
            <p:cNvGrpSpPr/>
            <p:nvPr/>
          </p:nvGrpSpPr>
          <p:grpSpPr>
            <a:xfrm>
              <a:off x="2426903" y="2210743"/>
              <a:ext cx="160983" cy="175045"/>
              <a:chOff x="2426903" y="2210743"/>
              <a:chExt cx="160983" cy="175045"/>
            </a:xfrm>
            <a:grpFill/>
          </p:grpSpPr>
          <p:sp>
            <p:nvSpPr>
              <p:cNvPr id="127" name="Freeform 59">
                <a:extLst>
                  <a:ext uri="{FF2B5EF4-FFF2-40B4-BE49-F238E27FC236}">
                    <a16:creationId xmlns:a16="http://schemas.microsoft.com/office/drawing/2014/main" id="{850855C7-EBB8-41EC-A15D-6D5D4035F3B8}"/>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0">
                <a:extLst>
                  <a:ext uri="{FF2B5EF4-FFF2-40B4-BE49-F238E27FC236}">
                    <a16:creationId xmlns:a16="http://schemas.microsoft.com/office/drawing/2014/main" id="{4E5E7CD5-589F-48BB-9922-10E480BE9424}"/>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61">
                <a:extLst>
                  <a:ext uri="{FF2B5EF4-FFF2-40B4-BE49-F238E27FC236}">
                    <a16:creationId xmlns:a16="http://schemas.microsoft.com/office/drawing/2014/main" id="{C3FBD1BE-EB1B-419D-90DB-DD26B0CA7E5A}"/>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D84CE581-1A3F-4E36-9894-8FA9F9F6DF60}"/>
                </a:ext>
              </a:extLst>
            </p:cNvPr>
            <p:cNvGrpSpPr/>
            <p:nvPr/>
          </p:nvGrpSpPr>
          <p:grpSpPr>
            <a:xfrm>
              <a:off x="2726248" y="2211264"/>
              <a:ext cx="180777" cy="167233"/>
              <a:chOff x="2726248" y="2211264"/>
              <a:chExt cx="180777" cy="167233"/>
            </a:xfrm>
            <a:grpFill/>
          </p:grpSpPr>
          <p:sp>
            <p:nvSpPr>
              <p:cNvPr id="122" name="Freeform 63">
                <a:extLst>
                  <a:ext uri="{FF2B5EF4-FFF2-40B4-BE49-F238E27FC236}">
                    <a16:creationId xmlns:a16="http://schemas.microsoft.com/office/drawing/2014/main" id="{D5CD57DE-BB97-4444-9198-2169CA1558AE}"/>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4">
                <a:extLst>
                  <a:ext uri="{FF2B5EF4-FFF2-40B4-BE49-F238E27FC236}">
                    <a16:creationId xmlns:a16="http://schemas.microsoft.com/office/drawing/2014/main" id="{5F09AD2F-6206-4F53-AD11-9304DE3429B5}"/>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5">
                <a:extLst>
                  <a:ext uri="{FF2B5EF4-FFF2-40B4-BE49-F238E27FC236}">
                    <a16:creationId xmlns:a16="http://schemas.microsoft.com/office/drawing/2014/main" id="{602DA182-6647-4F0A-98D0-1F24AB2E1211}"/>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6">
                <a:extLst>
                  <a:ext uri="{FF2B5EF4-FFF2-40B4-BE49-F238E27FC236}">
                    <a16:creationId xmlns:a16="http://schemas.microsoft.com/office/drawing/2014/main" id="{46357110-BF12-44A3-A920-4B99199A3DFA}"/>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7">
                <a:extLst>
                  <a:ext uri="{FF2B5EF4-FFF2-40B4-BE49-F238E27FC236}">
                    <a16:creationId xmlns:a16="http://schemas.microsoft.com/office/drawing/2014/main" id="{A905E029-A822-41AE-8DE2-AA6A3A413D8B}"/>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1F2317D4-3F5E-4F36-88F6-208FE8592356}"/>
                </a:ext>
              </a:extLst>
            </p:cNvPr>
            <p:cNvGrpSpPr/>
            <p:nvPr/>
          </p:nvGrpSpPr>
          <p:grpSpPr>
            <a:xfrm>
              <a:off x="3063621" y="2213346"/>
              <a:ext cx="162545" cy="159938"/>
              <a:chOff x="3063621" y="2213346"/>
              <a:chExt cx="162545" cy="159938"/>
            </a:xfrm>
            <a:grpFill/>
          </p:grpSpPr>
          <p:sp>
            <p:nvSpPr>
              <p:cNvPr id="118" name="Freeform 69">
                <a:extLst>
                  <a:ext uri="{FF2B5EF4-FFF2-40B4-BE49-F238E27FC236}">
                    <a16:creationId xmlns:a16="http://schemas.microsoft.com/office/drawing/2014/main" id="{755707C9-5454-4E1C-88BA-6AC593E9C39B}"/>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0">
                <a:extLst>
                  <a:ext uri="{FF2B5EF4-FFF2-40B4-BE49-F238E27FC236}">
                    <a16:creationId xmlns:a16="http://schemas.microsoft.com/office/drawing/2014/main" id="{B0486B4C-A2FE-43D1-80D2-2D94744AF6FF}"/>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71">
                <a:extLst>
                  <a:ext uri="{FF2B5EF4-FFF2-40B4-BE49-F238E27FC236}">
                    <a16:creationId xmlns:a16="http://schemas.microsoft.com/office/drawing/2014/main" id="{60DBB4A8-534B-4294-B4F4-0BD97A4C2403}"/>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72">
                <a:extLst>
                  <a:ext uri="{FF2B5EF4-FFF2-40B4-BE49-F238E27FC236}">
                    <a16:creationId xmlns:a16="http://schemas.microsoft.com/office/drawing/2014/main" id="{3B01CA35-6FDF-47C4-8F8D-CECC016E1A38}"/>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5" name="Groupe 84">
              <a:extLst>
                <a:ext uri="{FF2B5EF4-FFF2-40B4-BE49-F238E27FC236}">
                  <a16:creationId xmlns:a16="http://schemas.microsoft.com/office/drawing/2014/main" id="{47042E82-077C-4779-B01F-5FB6CACD6D82}"/>
                </a:ext>
              </a:extLst>
            </p:cNvPr>
            <p:cNvGrpSpPr/>
            <p:nvPr/>
          </p:nvGrpSpPr>
          <p:grpSpPr>
            <a:xfrm>
              <a:off x="3394745" y="2196155"/>
              <a:ext cx="155771" cy="207870"/>
              <a:chOff x="3394745" y="2196155"/>
              <a:chExt cx="155771" cy="207870"/>
            </a:xfrm>
            <a:grpFill/>
          </p:grpSpPr>
          <p:sp>
            <p:nvSpPr>
              <p:cNvPr id="110" name="Freeform 74">
                <a:extLst>
                  <a:ext uri="{FF2B5EF4-FFF2-40B4-BE49-F238E27FC236}">
                    <a16:creationId xmlns:a16="http://schemas.microsoft.com/office/drawing/2014/main" id="{E44AD682-FF73-463B-943F-0AA294DC6BAB}"/>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5">
                <a:extLst>
                  <a:ext uri="{FF2B5EF4-FFF2-40B4-BE49-F238E27FC236}">
                    <a16:creationId xmlns:a16="http://schemas.microsoft.com/office/drawing/2014/main" id="{B8851932-E4D4-4EB0-9E64-C66A63A8E61E}"/>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6">
                <a:extLst>
                  <a:ext uri="{FF2B5EF4-FFF2-40B4-BE49-F238E27FC236}">
                    <a16:creationId xmlns:a16="http://schemas.microsoft.com/office/drawing/2014/main" id="{A17BECE1-67A2-499C-B40D-4A3A5952EE84}"/>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7">
                <a:extLst>
                  <a:ext uri="{FF2B5EF4-FFF2-40B4-BE49-F238E27FC236}">
                    <a16:creationId xmlns:a16="http://schemas.microsoft.com/office/drawing/2014/main" id="{C1485220-A0BB-46B6-B49F-9123D6E6AA5D}"/>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8">
                <a:extLst>
                  <a:ext uri="{FF2B5EF4-FFF2-40B4-BE49-F238E27FC236}">
                    <a16:creationId xmlns:a16="http://schemas.microsoft.com/office/drawing/2014/main" id="{FCEEDE23-C4DE-44CE-9043-C95CE2EA06E8}"/>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9">
                <a:extLst>
                  <a:ext uri="{FF2B5EF4-FFF2-40B4-BE49-F238E27FC236}">
                    <a16:creationId xmlns:a16="http://schemas.microsoft.com/office/drawing/2014/main" id="{D2E27358-84B5-4CCF-AB4D-EDD27ACAC3EC}"/>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80">
                <a:extLst>
                  <a:ext uri="{FF2B5EF4-FFF2-40B4-BE49-F238E27FC236}">
                    <a16:creationId xmlns:a16="http://schemas.microsoft.com/office/drawing/2014/main" id="{F9D07819-D3D0-481F-AACB-42E9E230CBB3}"/>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81">
                <a:extLst>
                  <a:ext uri="{FF2B5EF4-FFF2-40B4-BE49-F238E27FC236}">
                    <a16:creationId xmlns:a16="http://schemas.microsoft.com/office/drawing/2014/main" id="{12CAE618-900E-472D-ACE1-39D07FBD744B}"/>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6" name="Forme libre : forme 85">
              <a:extLst>
                <a:ext uri="{FF2B5EF4-FFF2-40B4-BE49-F238E27FC236}">
                  <a16:creationId xmlns:a16="http://schemas.microsoft.com/office/drawing/2014/main" id="{B6F5EE76-EE56-4C47-A94B-E0F3F0C1A59D}"/>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7" name="Groupe 86">
              <a:extLst>
                <a:ext uri="{FF2B5EF4-FFF2-40B4-BE49-F238E27FC236}">
                  <a16:creationId xmlns:a16="http://schemas.microsoft.com/office/drawing/2014/main" id="{1E89021B-8B4F-40DE-8873-5DBB219404FA}"/>
                </a:ext>
              </a:extLst>
            </p:cNvPr>
            <p:cNvGrpSpPr/>
            <p:nvPr/>
          </p:nvGrpSpPr>
          <p:grpSpPr>
            <a:xfrm>
              <a:off x="4050739" y="2227934"/>
              <a:ext cx="150563" cy="163061"/>
              <a:chOff x="4050739" y="2227934"/>
              <a:chExt cx="150563" cy="163061"/>
            </a:xfrm>
            <a:grpFill/>
          </p:grpSpPr>
          <p:sp>
            <p:nvSpPr>
              <p:cNvPr id="94" name="Freeform 86">
                <a:extLst>
                  <a:ext uri="{FF2B5EF4-FFF2-40B4-BE49-F238E27FC236}">
                    <a16:creationId xmlns:a16="http://schemas.microsoft.com/office/drawing/2014/main" id="{1D514BEC-B682-4677-AC88-65CCC13E530E}"/>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87">
                <a:extLst>
                  <a:ext uri="{FF2B5EF4-FFF2-40B4-BE49-F238E27FC236}">
                    <a16:creationId xmlns:a16="http://schemas.microsoft.com/office/drawing/2014/main" id="{A99EF443-F4E1-411B-96C0-80F008A3E76B}"/>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88">
                <a:extLst>
                  <a:ext uri="{FF2B5EF4-FFF2-40B4-BE49-F238E27FC236}">
                    <a16:creationId xmlns:a16="http://schemas.microsoft.com/office/drawing/2014/main" id="{21DE61AA-C14C-4450-8D38-818ED3E2E286}"/>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89">
                <a:extLst>
                  <a:ext uri="{FF2B5EF4-FFF2-40B4-BE49-F238E27FC236}">
                    <a16:creationId xmlns:a16="http://schemas.microsoft.com/office/drawing/2014/main" id="{CE3B4BBA-6E88-4A70-B943-FC0D795979B3}"/>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0">
                <a:extLst>
                  <a:ext uri="{FF2B5EF4-FFF2-40B4-BE49-F238E27FC236}">
                    <a16:creationId xmlns:a16="http://schemas.microsoft.com/office/drawing/2014/main" id="{7736CE4F-F9AD-41AE-8243-3263197076AA}"/>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91">
                <a:extLst>
                  <a:ext uri="{FF2B5EF4-FFF2-40B4-BE49-F238E27FC236}">
                    <a16:creationId xmlns:a16="http://schemas.microsoft.com/office/drawing/2014/main" id="{73A1BF7C-C3D2-405B-BECB-F0261B8BA688}"/>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2">
                <a:extLst>
                  <a:ext uri="{FF2B5EF4-FFF2-40B4-BE49-F238E27FC236}">
                    <a16:creationId xmlns:a16="http://schemas.microsoft.com/office/drawing/2014/main" id="{3EB61BA7-9039-40FE-9490-FB4A205CEEB7}"/>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Oval 93">
                <a:extLst>
                  <a:ext uri="{FF2B5EF4-FFF2-40B4-BE49-F238E27FC236}">
                    <a16:creationId xmlns:a16="http://schemas.microsoft.com/office/drawing/2014/main" id="{11D44155-79A5-4FBC-B097-234D166EAA99}"/>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4">
                <a:extLst>
                  <a:ext uri="{FF2B5EF4-FFF2-40B4-BE49-F238E27FC236}">
                    <a16:creationId xmlns:a16="http://schemas.microsoft.com/office/drawing/2014/main" id="{A7BE5DEA-35F7-4B4E-ADC0-48E5B17547E9}"/>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Oval 95">
                <a:extLst>
                  <a:ext uri="{FF2B5EF4-FFF2-40B4-BE49-F238E27FC236}">
                    <a16:creationId xmlns:a16="http://schemas.microsoft.com/office/drawing/2014/main" id="{DB11AE29-AB3C-44E2-82E6-808EBF2C2B0E}"/>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6">
                <a:extLst>
                  <a:ext uri="{FF2B5EF4-FFF2-40B4-BE49-F238E27FC236}">
                    <a16:creationId xmlns:a16="http://schemas.microsoft.com/office/drawing/2014/main" id="{B720A9AA-1CB8-48D4-827D-DD036CD343F8}"/>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7">
                <a:extLst>
                  <a:ext uri="{FF2B5EF4-FFF2-40B4-BE49-F238E27FC236}">
                    <a16:creationId xmlns:a16="http://schemas.microsoft.com/office/drawing/2014/main" id="{BFDBB994-040D-46CA-82E2-5C63EC70269A}"/>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8">
                <a:extLst>
                  <a:ext uri="{FF2B5EF4-FFF2-40B4-BE49-F238E27FC236}">
                    <a16:creationId xmlns:a16="http://schemas.microsoft.com/office/drawing/2014/main" id="{84D9EEC5-46E4-44C7-A5E3-1F21A3DC9D25}"/>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99">
                <a:extLst>
                  <a:ext uri="{FF2B5EF4-FFF2-40B4-BE49-F238E27FC236}">
                    <a16:creationId xmlns:a16="http://schemas.microsoft.com/office/drawing/2014/main" id="{5403AFD1-4ABB-4258-B806-871560549411}"/>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100">
                <a:extLst>
                  <a:ext uri="{FF2B5EF4-FFF2-40B4-BE49-F238E27FC236}">
                    <a16:creationId xmlns:a16="http://schemas.microsoft.com/office/drawing/2014/main" id="{5DAB00F4-F536-46F4-BC00-1CC250D24155}"/>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101">
                <a:extLst>
                  <a:ext uri="{FF2B5EF4-FFF2-40B4-BE49-F238E27FC236}">
                    <a16:creationId xmlns:a16="http://schemas.microsoft.com/office/drawing/2014/main" id="{804EE736-0E56-4C01-BBD6-81A5FEF08990}"/>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8" name="Groupe 87">
              <a:extLst>
                <a:ext uri="{FF2B5EF4-FFF2-40B4-BE49-F238E27FC236}">
                  <a16:creationId xmlns:a16="http://schemas.microsoft.com/office/drawing/2014/main" id="{8E20FC3D-A54B-48CB-8F0D-6AF93514D25B}"/>
                </a:ext>
              </a:extLst>
            </p:cNvPr>
            <p:cNvGrpSpPr/>
            <p:nvPr/>
          </p:nvGrpSpPr>
          <p:grpSpPr>
            <a:xfrm>
              <a:off x="4368323" y="2228456"/>
              <a:ext cx="168794" cy="160979"/>
              <a:chOff x="4368323" y="2228456"/>
              <a:chExt cx="168794" cy="160979"/>
            </a:xfrm>
            <a:grpFill/>
          </p:grpSpPr>
          <p:sp>
            <p:nvSpPr>
              <p:cNvPr id="89" name="Freeform 103">
                <a:extLst>
                  <a:ext uri="{FF2B5EF4-FFF2-40B4-BE49-F238E27FC236}">
                    <a16:creationId xmlns:a16="http://schemas.microsoft.com/office/drawing/2014/main" id="{FA87C848-0483-45EC-8E68-B585ED43AB05}"/>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4">
                <a:extLst>
                  <a:ext uri="{FF2B5EF4-FFF2-40B4-BE49-F238E27FC236}">
                    <a16:creationId xmlns:a16="http://schemas.microsoft.com/office/drawing/2014/main" id="{0E466A07-D168-4093-8F44-AE06D701940E}"/>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5">
                <a:extLst>
                  <a:ext uri="{FF2B5EF4-FFF2-40B4-BE49-F238E27FC236}">
                    <a16:creationId xmlns:a16="http://schemas.microsoft.com/office/drawing/2014/main" id="{F47F5E63-805A-43FC-A829-1873723D5F23}"/>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6">
                <a:extLst>
                  <a:ext uri="{FF2B5EF4-FFF2-40B4-BE49-F238E27FC236}">
                    <a16:creationId xmlns:a16="http://schemas.microsoft.com/office/drawing/2014/main" id="{402AE12C-2D06-4038-B879-6AF5B803112F}"/>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107">
                <a:extLst>
                  <a:ext uri="{FF2B5EF4-FFF2-40B4-BE49-F238E27FC236}">
                    <a16:creationId xmlns:a16="http://schemas.microsoft.com/office/drawing/2014/main" id="{E0D57A99-8C06-4F2D-A869-F1F52C4953AE}"/>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8" name="TextBox 26">
            <a:extLst>
              <a:ext uri="{FF2B5EF4-FFF2-40B4-BE49-F238E27FC236}">
                <a16:creationId xmlns:a16="http://schemas.microsoft.com/office/drawing/2014/main" id="{7DC9A22A-633C-4C8E-A906-7C296EE8AB03}"/>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9" name="TextBox 4">
            <a:extLst>
              <a:ext uri="{FF2B5EF4-FFF2-40B4-BE49-F238E27FC236}">
                <a16:creationId xmlns:a16="http://schemas.microsoft.com/office/drawing/2014/main" id="{D07EE315-0E1F-40B8-825E-C4243E699C59}"/>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608607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8"/>
                                        </p:tgtEl>
                                        <p:attrNameLst>
                                          <p:attrName>style.visibility</p:attrName>
                                        </p:attrNameLst>
                                      </p:cBhvr>
                                      <p:to>
                                        <p:strVal val="visible"/>
                                      </p:to>
                                    </p:set>
                                    <p:anim calcmode="lin" valueType="num">
                                      <p:cBhvr>
                                        <p:cTn id="7" dur="500" fill="hold"/>
                                        <p:tgtEl>
                                          <p:spTgt spid="138"/>
                                        </p:tgtEl>
                                        <p:attrNameLst>
                                          <p:attrName>ppt_w</p:attrName>
                                        </p:attrNameLst>
                                      </p:cBhvr>
                                      <p:tavLst>
                                        <p:tav tm="0">
                                          <p:val>
                                            <p:fltVal val="0"/>
                                          </p:val>
                                        </p:tav>
                                        <p:tav tm="100000">
                                          <p:val>
                                            <p:strVal val="#ppt_w"/>
                                          </p:val>
                                        </p:tav>
                                      </p:tavLst>
                                    </p:anim>
                                    <p:anim calcmode="lin" valueType="num">
                                      <p:cBhvr>
                                        <p:cTn id="8" dur="500" fill="hold"/>
                                        <p:tgtEl>
                                          <p:spTgt spid="138"/>
                                        </p:tgtEl>
                                        <p:attrNameLst>
                                          <p:attrName>ppt_h</p:attrName>
                                        </p:attrNameLst>
                                      </p:cBhvr>
                                      <p:tavLst>
                                        <p:tav tm="0">
                                          <p:val>
                                            <p:fltVal val="0"/>
                                          </p:val>
                                        </p:tav>
                                        <p:tav tm="100000">
                                          <p:val>
                                            <p:strVal val="#ppt_h"/>
                                          </p:val>
                                        </p:tav>
                                      </p:tavLst>
                                    </p:anim>
                                    <p:animEffect transition="in" filter="fade">
                                      <p:cBhvr>
                                        <p:cTn id="9"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p:bldLst>
  </p:timing>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37" name="Rectangle 136">
            <a:extLst>
              <a:ext uri="{FF2B5EF4-FFF2-40B4-BE49-F238E27FC236}">
                <a16:creationId xmlns:a16="http://schemas.microsoft.com/office/drawing/2014/main" id="{BA838BD0-EA36-4297-AC7E-D6A170400D3A}"/>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4" name="Forme libre : forme 73">
            <a:extLst>
              <a:ext uri="{FF2B5EF4-FFF2-40B4-BE49-F238E27FC236}">
                <a16:creationId xmlns:a16="http://schemas.microsoft.com/office/drawing/2014/main" id="{A055BB9E-AF83-42C6-A730-B8592CBAD657}"/>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5" name="Connecteur droit 74">
            <a:extLst>
              <a:ext uri="{FF2B5EF4-FFF2-40B4-BE49-F238E27FC236}">
                <a16:creationId xmlns:a16="http://schemas.microsoft.com/office/drawing/2014/main" id="{140549BF-9A9A-4BB5-8995-3C35B93789A3}"/>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4" name="Espace réservé du texte 3">
            <a:extLst>
              <a:ext uri="{FF2B5EF4-FFF2-40B4-BE49-F238E27FC236}">
                <a16:creationId xmlns:a16="http://schemas.microsoft.com/office/drawing/2014/main" id="{4238CE91-C045-49CE-90BB-233FEBF3248F}"/>
              </a:ext>
            </a:extLst>
          </p:cNvPr>
          <p:cNvSpPr>
            <a:spLocks noGrp="1"/>
          </p:cNvSpPr>
          <p:nvPr>
            <p:ph type="body" sz="quarter" idx="12" hasCustomPrompt="1"/>
          </p:nvPr>
        </p:nvSpPr>
        <p:spPr>
          <a:xfrm>
            <a:off x="471181" y="1168646"/>
            <a:ext cx="2639513" cy="3599104"/>
          </a:xfrm>
          <a:prstGeom prst="rect">
            <a:avLst/>
          </a:prstGeom>
        </p:spPr>
        <p:txBody>
          <a:bodyPr lIns="72000" tIns="72000" rIns="72000" bIns="72000"/>
          <a:lstStyle>
            <a:lvl1pPr marL="0" indent="0">
              <a:buNone/>
              <a:defRPr sz="20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71" name="Espace réservé du texte 3">
            <a:extLst>
              <a:ext uri="{FF2B5EF4-FFF2-40B4-BE49-F238E27FC236}">
                <a16:creationId xmlns:a16="http://schemas.microsoft.com/office/drawing/2014/main" id="{75F911A5-586C-47EC-AEF5-7C0B1D881CD2}"/>
              </a:ext>
            </a:extLst>
          </p:cNvPr>
          <p:cNvSpPr>
            <a:spLocks noGrp="1"/>
          </p:cNvSpPr>
          <p:nvPr>
            <p:ph type="body" sz="quarter" idx="17" hasCustomPrompt="1"/>
          </p:nvPr>
        </p:nvSpPr>
        <p:spPr>
          <a:xfrm>
            <a:off x="3259234" y="1168646"/>
            <a:ext cx="2639513" cy="3599104"/>
          </a:xfrm>
          <a:prstGeom prst="rect">
            <a:avLst/>
          </a:prstGeom>
        </p:spPr>
        <p:txBody>
          <a:bodyPr lIns="72000" tIns="72000" rIns="72000" bIns="72000"/>
          <a:lstStyle>
            <a:lvl1pPr marL="0" indent="0">
              <a:buNone/>
              <a:defRPr sz="20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73" name="Espace réservé du texte 3">
            <a:extLst>
              <a:ext uri="{FF2B5EF4-FFF2-40B4-BE49-F238E27FC236}">
                <a16:creationId xmlns:a16="http://schemas.microsoft.com/office/drawing/2014/main" id="{949F7251-83E8-4902-B6E6-C907DC4717D1}"/>
              </a:ext>
            </a:extLst>
          </p:cNvPr>
          <p:cNvSpPr>
            <a:spLocks noGrp="1"/>
          </p:cNvSpPr>
          <p:nvPr>
            <p:ph type="body" sz="quarter" idx="18" hasCustomPrompt="1"/>
          </p:nvPr>
        </p:nvSpPr>
        <p:spPr>
          <a:xfrm>
            <a:off x="6047287" y="1168646"/>
            <a:ext cx="2639513" cy="3599104"/>
          </a:xfrm>
          <a:prstGeom prst="rect">
            <a:avLst/>
          </a:prstGeom>
        </p:spPr>
        <p:txBody>
          <a:bodyPr lIns="72000" tIns="72000" rIns="72000" bIns="72000"/>
          <a:lstStyle>
            <a:lvl1pPr marL="0" indent="0">
              <a:buNone/>
              <a:defRPr sz="20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76" name="Rectangle 75">
            <a:extLst>
              <a:ext uri="{FF2B5EF4-FFF2-40B4-BE49-F238E27FC236}">
                <a16:creationId xmlns:a16="http://schemas.microsoft.com/office/drawing/2014/main" id="{58184F1D-27E5-4940-A138-F6E28031DD3F}"/>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7" name="Groupe 76">
            <a:extLst>
              <a:ext uri="{FF2B5EF4-FFF2-40B4-BE49-F238E27FC236}">
                <a16:creationId xmlns:a16="http://schemas.microsoft.com/office/drawing/2014/main" id="{A57C8C91-5129-46DD-BA5A-824571BA9264}"/>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8" name="Groupe 77">
              <a:extLst>
                <a:ext uri="{FF2B5EF4-FFF2-40B4-BE49-F238E27FC236}">
                  <a16:creationId xmlns:a16="http://schemas.microsoft.com/office/drawing/2014/main" id="{2578F1EF-6BAC-446B-B1C8-FB83E04A3B44}"/>
                </a:ext>
              </a:extLst>
            </p:cNvPr>
            <p:cNvGrpSpPr/>
            <p:nvPr/>
          </p:nvGrpSpPr>
          <p:grpSpPr>
            <a:xfrm>
              <a:off x="2068690" y="2199801"/>
              <a:ext cx="183904" cy="206829"/>
              <a:chOff x="2068690" y="2199801"/>
              <a:chExt cx="183904" cy="206829"/>
            </a:xfrm>
            <a:grpFill/>
          </p:grpSpPr>
          <p:sp>
            <p:nvSpPr>
              <p:cNvPr id="127" name="Freeform 50">
                <a:extLst>
                  <a:ext uri="{FF2B5EF4-FFF2-40B4-BE49-F238E27FC236}">
                    <a16:creationId xmlns:a16="http://schemas.microsoft.com/office/drawing/2014/main" id="{881879E0-25D7-4FEC-AEA7-D5F0E146AB2F}"/>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1">
                <a:extLst>
                  <a:ext uri="{FF2B5EF4-FFF2-40B4-BE49-F238E27FC236}">
                    <a16:creationId xmlns:a16="http://schemas.microsoft.com/office/drawing/2014/main" id="{357EE715-9FFA-4912-BADD-79FE7B88A829}"/>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2">
                <a:extLst>
                  <a:ext uri="{FF2B5EF4-FFF2-40B4-BE49-F238E27FC236}">
                    <a16:creationId xmlns:a16="http://schemas.microsoft.com/office/drawing/2014/main" id="{9477B809-E1A4-4F3F-AA8E-749873EADED8}"/>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3">
                <a:extLst>
                  <a:ext uri="{FF2B5EF4-FFF2-40B4-BE49-F238E27FC236}">
                    <a16:creationId xmlns:a16="http://schemas.microsoft.com/office/drawing/2014/main" id="{825D358B-B5CF-42C2-9108-76F241DEB9D7}"/>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4">
                <a:extLst>
                  <a:ext uri="{FF2B5EF4-FFF2-40B4-BE49-F238E27FC236}">
                    <a16:creationId xmlns:a16="http://schemas.microsoft.com/office/drawing/2014/main" id="{7D8A19AA-440C-47E3-AEEC-A2B135BBADC7}"/>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5">
                <a:extLst>
                  <a:ext uri="{FF2B5EF4-FFF2-40B4-BE49-F238E27FC236}">
                    <a16:creationId xmlns:a16="http://schemas.microsoft.com/office/drawing/2014/main" id="{FCBA9266-301B-423C-9D5F-9296CEA5C9CA}"/>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6">
                <a:extLst>
                  <a:ext uri="{FF2B5EF4-FFF2-40B4-BE49-F238E27FC236}">
                    <a16:creationId xmlns:a16="http://schemas.microsoft.com/office/drawing/2014/main" id="{252E186D-F730-44D8-8B25-39CC90DCED04}"/>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7">
                <a:extLst>
                  <a:ext uri="{FF2B5EF4-FFF2-40B4-BE49-F238E27FC236}">
                    <a16:creationId xmlns:a16="http://schemas.microsoft.com/office/drawing/2014/main" id="{41E6444A-DD65-49AC-B9B3-2B81F299661B}"/>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9" name="Groupe 78">
              <a:extLst>
                <a:ext uri="{FF2B5EF4-FFF2-40B4-BE49-F238E27FC236}">
                  <a16:creationId xmlns:a16="http://schemas.microsoft.com/office/drawing/2014/main" id="{99196021-2785-4862-9AB5-CFCD09965C57}"/>
                </a:ext>
              </a:extLst>
            </p:cNvPr>
            <p:cNvGrpSpPr/>
            <p:nvPr/>
          </p:nvGrpSpPr>
          <p:grpSpPr>
            <a:xfrm>
              <a:off x="2426903" y="2210743"/>
              <a:ext cx="160983" cy="175045"/>
              <a:chOff x="2426903" y="2210743"/>
              <a:chExt cx="160983" cy="175045"/>
            </a:xfrm>
            <a:grpFill/>
          </p:grpSpPr>
          <p:sp>
            <p:nvSpPr>
              <p:cNvPr id="124" name="Freeform 59">
                <a:extLst>
                  <a:ext uri="{FF2B5EF4-FFF2-40B4-BE49-F238E27FC236}">
                    <a16:creationId xmlns:a16="http://schemas.microsoft.com/office/drawing/2014/main" id="{3E967C74-F697-4A27-8EA4-7F8DE2BC5A2D}"/>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0">
                <a:extLst>
                  <a:ext uri="{FF2B5EF4-FFF2-40B4-BE49-F238E27FC236}">
                    <a16:creationId xmlns:a16="http://schemas.microsoft.com/office/drawing/2014/main" id="{16032842-E2BD-47A7-B79C-D664E6DAB6FB}"/>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1">
                <a:extLst>
                  <a:ext uri="{FF2B5EF4-FFF2-40B4-BE49-F238E27FC236}">
                    <a16:creationId xmlns:a16="http://schemas.microsoft.com/office/drawing/2014/main" id="{9E62F681-61A8-470B-A013-818DEF4B7AA7}"/>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4B68D586-469F-4F51-AAA6-EA14083C6E96}"/>
                </a:ext>
              </a:extLst>
            </p:cNvPr>
            <p:cNvGrpSpPr/>
            <p:nvPr/>
          </p:nvGrpSpPr>
          <p:grpSpPr>
            <a:xfrm>
              <a:off x="2726248" y="2211264"/>
              <a:ext cx="180777" cy="167233"/>
              <a:chOff x="2726248" y="2211264"/>
              <a:chExt cx="180777" cy="167233"/>
            </a:xfrm>
            <a:grpFill/>
          </p:grpSpPr>
          <p:sp>
            <p:nvSpPr>
              <p:cNvPr id="119" name="Freeform 63">
                <a:extLst>
                  <a:ext uri="{FF2B5EF4-FFF2-40B4-BE49-F238E27FC236}">
                    <a16:creationId xmlns:a16="http://schemas.microsoft.com/office/drawing/2014/main" id="{5EEEFF02-79F1-4CB2-B516-84F1635A49D7}"/>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64">
                <a:extLst>
                  <a:ext uri="{FF2B5EF4-FFF2-40B4-BE49-F238E27FC236}">
                    <a16:creationId xmlns:a16="http://schemas.microsoft.com/office/drawing/2014/main" id="{12866A8A-340D-4F1F-A13B-A53399DDBC02}"/>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5">
                <a:extLst>
                  <a:ext uri="{FF2B5EF4-FFF2-40B4-BE49-F238E27FC236}">
                    <a16:creationId xmlns:a16="http://schemas.microsoft.com/office/drawing/2014/main" id="{3BB3815F-0638-41A9-9288-F297A019C421}"/>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6">
                <a:extLst>
                  <a:ext uri="{FF2B5EF4-FFF2-40B4-BE49-F238E27FC236}">
                    <a16:creationId xmlns:a16="http://schemas.microsoft.com/office/drawing/2014/main" id="{DEC3D740-A495-42D5-833E-40932F79DE85}"/>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7">
                <a:extLst>
                  <a:ext uri="{FF2B5EF4-FFF2-40B4-BE49-F238E27FC236}">
                    <a16:creationId xmlns:a16="http://schemas.microsoft.com/office/drawing/2014/main" id="{6B2EF9BE-BAE1-45CC-B6B5-EC437ADA8622}"/>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0E54CAFD-FCA0-459F-B5DE-6E01B28940C5}"/>
                </a:ext>
              </a:extLst>
            </p:cNvPr>
            <p:cNvGrpSpPr/>
            <p:nvPr/>
          </p:nvGrpSpPr>
          <p:grpSpPr>
            <a:xfrm>
              <a:off x="3063621" y="2213346"/>
              <a:ext cx="162545" cy="159938"/>
              <a:chOff x="3063621" y="2213346"/>
              <a:chExt cx="162545" cy="159938"/>
            </a:xfrm>
            <a:grpFill/>
          </p:grpSpPr>
          <p:sp>
            <p:nvSpPr>
              <p:cNvPr id="115" name="Freeform 69">
                <a:extLst>
                  <a:ext uri="{FF2B5EF4-FFF2-40B4-BE49-F238E27FC236}">
                    <a16:creationId xmlns:a16="http://schemas.microsoft.com/office/drawing/2014/main" id="{F111B1B8-02C6-4C06-8745-A3B02D92EB4C}"/>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0">
                <a:extLst>
                  <a:ext uri="{FF2B5EF4-FFF2-40B4-BE49-F238E27FC236}">
                    <a16:creationId xmlns:a16="http://schemas.microsoft.com/office/drawing/2014/main" id="{04463F4E-9287-4EB1-9029-5588C8973724}"/>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1">
                <a:extLst>
                  <a:ext uri="{FF2B5EF4-FFF2-40B4-BE49-F238E27FC236}">
                    <a16:creationId xmlns:a16="http://schemas.microsoft.com/office/drawing/2014/main" id="{2DF22B9A-DF14-48A7-8FD0-B51DF7771DF0}"/>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2">
                <a:extLst>
                  <a:ext uri="{FF2B5EF4-FFF2-40B4-BE49-F238E27FC236}">
                    <a16:creationId xmlns:a16="http://schemas.microsoft.com/office/drawing/2014/main" id="{4BFAD1DB-58D3-4E4C-AD16-F4AA45B51CAC}"/>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AC5FDEF2-9DC8-40F1-87ED-A1A01B4A4868}"/>
                </a:ext>
              </a:extLst>
            </p:cNvPr>
            <p:cNvGrpSpPr/>
            <p:nvPr/>
          </p:nvGrpSpPr>
          <p:grpSpPr>
            <a:xfrm>
              <a:off x="3394745" y="2196155"/>
              <a:ext cx="155771" cy="207870"/>
              <a:chOff x="3394745" y="2196155"/>
              <a:chExt cx="155771" cy="207870"/>
            </a:xfrm>
            <a:grpFill/>
          </p:grpSpPr>
          <p:sp>
            <p:nvSpPr>
              <p:cNvPr id="107" name="Freeform 74">
                <a:extLst>
                  <a:ext uri="{FF2B5EF4-FFF2-40B4-BE49-F238E27FC236}">
                    <a16:creationId xmlns:a16="http://schemas.microsoft.com/office/drawing/2014/main" id="{6CDEA355-B24F-4B56-95CD-C7CE6705AAC0}"/>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5">
                <a:extLst>
                  <a:ext uri="{FF2B5EF4-FFF2-40B4-BE49-F238E27FC236}">
                    <a16:creationId xmlns:a16="http://schemas.microsoft.com/office/drawing/2014/main" id="{D161ACC4-FA37-40FD-9888-4D661F561F2D}"/>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6">
                <a:extLst>
                  <a:ext uri="{FF2B5EF4-FFF2-40B4-BE49-F238E27FC236}">
                    <a16:creationId xmlns:a16="http://schemas.microsoft.com/office/drawing/2014/main" id="{92DBD52A-7269-42B0-B42F-12F62E644A39}"/>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7">
                <a:extLst>
                  <a:ext uri="{FF2B5EF4-FFF2-40B4-BE49-F238E27FC236}">
                    <a16:creationId xmlns:a16="http://schemas.microsoft.com/office/drawing/2014/main" id="{F73F2C24-9762-461A-A60C-7882DF7191EF}"/>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8">
                <a:extLst>
                  <a:ext uri="{FF2B5EF4-FFF2-40B4-BE49-F238E27FC236}">
                    <a16:creationId xmlns:a16="http://schemas.microsoft.com/office/drawing/2014/main" id="{B8903F47-ABEE-4490-A70D-4F87EED58492}"/>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9">
                <a:extLst>
                  <a:ext uri="{FF2B5EF4-FFF2-40B4-BE49-F238E27FC236}">
                    <a16:creationId xmlns:a16="http://schemas.microsoft.com/office/drawing/2014/main" id="{20FC1936-67B3-42A9-9496-F2167AF866FA}"/>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80">
                <a:extLst>
                  <a:ext uri="{FF2B5EF4-FFF2-40B4-BE49-F238E27FC236}">
                    <a16:creationId xmlns:a16="http://schemas.microsoft.com/office/drawing/2014/main" id="{2953B04E-F77A-437C-979B-B6EF5DF3C588}"/>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81">
                <a:extLst>
                  <a:ext uri="{FF2B5EF4-FFF2-40B4-BE49-F238E27FC236}">
                    <a16:creationId xmlns:a16="http://schemas.microsoft.com/office/drawing/2014/main" id="{EE0C19A8-15DD-4635-A1BE-5FBDC9707F0C}"/>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3" name="Forme libre : forme 82">
              <a:extLst>
                <a:ext uri="{FF2B5EF4-FFF2-40B4-BE49-F238E27FC236}">
                  <a16:creationId xmlns:a16="http://schemas.microsoft.com/office/drawing/2014/main" id="{B953C61F-886F-4BAD-B17B-5B9AD92C99A7}"/>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4" name="Groupe 83">
              <a:extLst>
                <a:ext uri="{FF2B5EF4-FFF2-40B4-BE49-F238E27FC236}">
                  <a16:creationId xmlns:a16="http://schemas.microsoft.com/office/drawing/2014/main" id="{E548CDDB-D958-4671-8D7C-13D31A995381}"/>
                </a:ext>
              </a:extLst>
            </p:cNvPr>
            <p:cNvGrpSpPr/>
            <p:nvPr/>
          </p:nvGrpSpPr>
          <p:grpSpPr>
            <a:xfrm>
              <a:off x="4050739" y="2227934"/>
              <a:ext cx="150563" cy="163061"/>
              <a:chOff x="4050739" y="2227934"/>
              <a:chExt cx="150563" cy="163061"/>
            </a:xfrm>
            <a:grpFill/>
          </p:grpSpPr>
          <p:sp>
            <p:nvSpPr>
              <p:cNvPr id="91" name="Freeform 86">
                <a:extLst>
                  <a:ext uri="{FF2B5EF4-FFF2-40B4-BE49-F238E27FC236}">
                    <a16:creationId xmlns:a16="http://schemas.microsoft.com/office/drawing/2014/main" id="{0B0D5D50-641B-4EEA-9654-30F1535F5E05}"/>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Oval 87">
                <a:extLst>
                  <a:ext uri="{FF2B5EF4-FFF2-40B4-BE49-F238E27FC236}">
                    <a16:creationId xmlns:a16="http://schemas.microsoft.com/office/drawing/2014/main" id="{DAE57048-2AA7-423F-884B-87270F6FFF56}"/>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88">
                <a:extLst>
                  <a:ext uri="{FF2B5EF4-FFF2-40B4-BE49-F238E27FC236}">
                    <a16:creationId xmlns:a16="http://schemas.microsoft.com/office/drawing/2014/main" id="{E3E2753A-52AA-4B92-93D8-7C4B84E9A1C2}"/>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89">
                <a:extLst>
                  <a:ext uri="{FF2B5EF4-FFF2-40B4-BE49-F238E27FC236}">
                    <a16:creationId xmlns:a16="http://schemas.microsoft.com/office/drawing/2014/main" id="{F52F6B10-B03E-4123-9DC8-529A28989033}"/>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90">
                <a:extLst>
                  <a:ext uri="{FF2B5EF4-FFF2-40B4-BE49-F238E27FC236}">
                    <a16:creationId xmlns:a16="http://schemas.microsoft.com/office/drawing/2014/main" id="{5E4920D1-0BF4-4DC4-8225-65FBB13ABD37}"/>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91">
                <a:extLst>
                  <a:ext uri="{FF2B5EF4-FFF2-40B4-BE49-F238E27FC236}">
                    <a16:creationId xmlns:a16="http://schemas.microsoft.com/office/drawing/2014/main" id="{9A1BE811-DE77-4CB7-82CE-5BEBCA2979BA}"/>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2">
                <a:extLst>
                  <a:ext uri="{FF2B5EF4-FFF2-40B4-BE49-F238E27FC236}">
                    <a16:creationId xmlns:a16="http://schemas.microsoft.com/office/drawing/2014/main" id="{6AF91FAC-76FD-495F-93E4-1DF88E5C50AE}"/>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93">
                <a:extLst>
                  <a:ext uri="{FF2B5EF4-FFF2-40B4-BE49-F238E27FC236}">
                    <a16:creationId xmlns:a16="http://schemas.microsoft.com/office/drawing/2014/main" id="{5A5C24F3-4C29-49CD-AB18-E4ED692E6C1B}"/>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4">
                <a:extLst>
                  <a:ext uri="{FF2B5EF4-FFF2-40B4-BE49-F238E27FC236}">
                    <a16:creationId xmlns:a16="http://schemas.microsoft.com/office/drawing/2014/main" id="{6BF38221-26C2-4BB7-A9E5-98D22C57C754}"/>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95">
                <a:extLst>
                  <a:ext uri="{FF2B5EF4-FFF2-40B4-BE49-F238E27FC236}">
                    <a16:creationId xmlns:a16="http://schemas.microsoft.com/office/drawing/2014/main" id="{8C5DF207-6306-4ADF-89F4-256522FAD157}"/>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6">
                <a:extLst>
                  <a:ext uri="{FF2B5EF4-FFF2-40B4-BE49-F238E27FC236}">
                    <a16:creationId xmlns:a16="http://schemas.microsoft.com/office/drawing/2014/main" id="{816E30C5-62AA-4918-BFF8-86E1128480BA}"/>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7">
                <a:extLst>
                  <a:ext uri="{FF2B5EF4-FFF2-40B4-BE49-F238E27FC236}">
                    <a16:creationId xmlns:a16="http://schemas.microsoft.com/office/drawing/2014/main" id="{84094B3A-33F8-4252-86AE-7A76915A089A}"/>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8">
                <a:extLst>
                  <a:ext uri="{FF2B5EF4-FFF2-40B4-BE49-F238E27FC236}">
                    <a16:creationId xmlns:a16="http://schemas.microsoft.com/office/drawing/2014/main" id="{AF4C37C7-D3BC-46CE-9A05-7D94EFA66957}"/>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9">
                <a:extLst>
                  <a:ext uri="{FF2B5EF4-FFF2-40B4-BE49-F238E27FC236}">
                    <a16:creationId xmlns:a16="http://schemas.microsoft.com/office/drawing/2014/main" id="{ABFA6E0C-8C88-40F0-B9C7-41BCBAB0697E}"/>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100">
                <a:extLst>
                  <a:ext uri="{FF2B5EF4-FFF2-40B4-BE49-F238E27FC236}">
                    <a16:creationId xmlns:a16="http://schemas.microsoft.com/office/drawing/2014/main" id="{6916FB0A-285D-46B3-9F1F-A18D8C557686}"/>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101">
                <a:extLst>
                  <a:ext uri="{FF2B5EF4-FFF2-40B4-BE49-F238E27FC236}">
                    <a16:creationId xmlns:a16="http://schemas.microsoft.com/office/drawing/2014/main" id="{C6ACF6C0-3767-4E1C-A9F2-7DB843A887F7}"/>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5" name="Groupe 84">
              <a:extLst>
                <a:ext uri="{FF2B5EF4-FFF2-40B4-BE49-F238E27FC236}">
                  <a16:creationId xmlns:a16="http://schemas.microsoft.com/office/drawing/2014/main" id="{4E642262-3CF4-4817-9A04-FA5E870ACCE9}"/>
                </a:ext>
              </a:extLst>
            </p:cNvPr>
            <p:cNvGrpSpPr/>
            <p:nvPr/>
          </p:nvGrpSpPr>
          <p:grpSpPr>
            <a:xfrm>
              <a:off x="4368323" y="2228456"/>
              <a:ext cx="168794" cy="160979"/>
              <a:chOff x="4368323" y="2228456"/>
              <a:chExt cx="168794" cy="160979"/>
            </a:xfrm>
            <a:grpFill/>
          </p:grpSpPr>
          <p:sp>
            <p:nvSpPr>
              <p:cNvPr id="86" name="Freeform 103">
                <a:extLst>
                  <a:ext uri="{FF2B5EF4-FFF2-40B4-BE49-F238E27FC236}">
                    <a16:creationId xmlns:a16="http://schemas.microsoft.com/office/drawing/2014/main" id="{2A9DFA91-649E-4655-97E2-A2DB147D776F}"/>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Freeform 104">
                <a:extLst>
                  <a:ext uri="{FF2B5EF4-FFF2-40B4-BE49-F238E27FC236}">
                    <a16:creationId xmlns:a16="http://schemas.microsoft.com/office/drawing/2014/main" id="{AE4ECC99-5FE2-47DE-8169-7659FB6B2102}"/>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5">
                <a:extLst>
                  <a:ext uri="{FF2B5EF4-FFF2-40B4-BE49-F238E27FC236}">
                    <a16:creationId xmlns:a16="http://schemas.microsoft.com/office/drawing/2014/main" id="{9F70F4AD-1C52-4C66-933D-13118BB174AE}"/>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6">
                <a:extLst>
                  <a:ext uri="{FF2B5EF4-FFF2-40B4-BE49-F238E27FC236}">
                    <a16:creationId xmlns:a16="http://schemas.microsoft.com/office/drawing/2014/main" id="{84529179-1AAA-4DF4-AD10-68C62AE755BA}"/>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7">
                <a:extLst>
                  <a:ext uri="{FF2B5EF4-FFF2-40B4-BE49-F238E27FC236}">
                    <a16:creationId xmlns:a16="http://schemas.microsoft.com/office/drawing/2014/main" id="{FB1817BE-7543-4358-8B58-DEA2861F8D16}"/>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5" name="TextBox 26">
            <a:extLst>
              <a:ext uri="{FF2B5EF4-FFF2-40B4-BE49-F238E27FC236}">
                <a16:creationId xmlns:a16="http://schemas.microsoft.com/office/drawing/2014/main" id="{0B855392-08E9-4B06-9022-5E2FC1ED5399}"/>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6" name="TextBox 4">
            <a:extLst>
              <a:ext uri="{FF2B5EF4-FFF2-40B4-BE49-F238E27FC236}">
                <a16:creationId xmlns:a16="http://schemas.microsoft.com/office/drawing/2014/main" id="{89EB41DA-6AFD-4794-94F0-885B6B98074C}"/>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010299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5"/>
                                        </p:tgtEl>
                                        <p:attrNameLst>
                                          <p:attrName>style.visibility</p:attrName>
                                        </p:attrNameLst>
                                      </p:cBhvr>
                                      <p:to>
                                        <p:strVal val="visible"/>
                                      </p:to>
                                    </p:set>
                                    <p:anim calcmode="lin" valueType="num">
                                      <p:cBhvr>
                                        <p:cTn id="7" dur="500" fill="hold"/>
                                        <p:tgtEl>
                                          <p:spTgt spid="135"/>
                                        </p:tgtEl>
                                        <p:attrNameLst>
                                          <p:attrName>ppt_w</p:attrName>
                                        </p:attrNameLst>
                                      </p:cBhvr>
                                      <p:tavLst>
                                        <p:tav tm="0">
                                          <p:val>
                                            <p:fltVal val="0"/>
                                          </p:val>
                                        </p:tav>
                                        <p:tav tm="100000">
                                          <p:val>
                                            <p:strVal val="#ppt_w"/>
                                          </p:val>
                                        </p:tav>
                                      </p:tavLst>
                                    </p:anim>
                                    <p:anim calcmode="lin" valueType="num">
                                      <p:cBhvr>
                                        <p:cTn id="8" dur="500" fill="hold"/>
                                        <p:tgtEl>
                                          <p:spTgt spid="135"/>
                                        </p:tgtEl>
                                        <p:attrNameLst>
                                          <p:attrName>ppt_h</p:attrName>
                                        </p:attrNameLst>
                                      </p:cBhvr>
                                      <p:tavLst>
                                        <p:tav tm="0">
                                          <p:val>
                                            <p:fltVal val="0"/>
                                          </p:val>
                                        </p:tav>
                                        <p:tav tm="100000">
                                          <p:val>
                                            <p:strVal val="#ppt_h"/>
                                          </p:val>
                                        </p:tav>
                                      </p:tavLst>
                                    </p:anim>
                                    <p:animEffect transition="in" filter="fade">
                                      <p:cBhvr>
                                        <p:cTn id="9"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p:bldLst>
  </p:timing>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136" name="Rectangle 135">
            <a:extLst>
              <a:ext uri="{FF2B5EF4-FFF2-40B4-BE49-F238E27FC236}">
                <a16:creationId xmlns:a16="http://schemas.microsoft.com/office/drawing/2014/main" id="{8076B996-25B9-47B5-A970-BB39FFD766F5}"/>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Forme libre : forme 70">
            <a:extLst>
              <a:ext uri="{FF2B5EF4-FFF2-40B4-BE49-F238E27FC236}">
                <a16:creationId xmlns:a16="http://schemas.microsoft.com/office/drawing/2014/main" id="{3DF48143-4AC0-4473-93EE-D870A4CF5A77}"/>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4" name="Connecteur droit 73">
            <a:extLst>
              <a:ext uri="{FF2B5EF4-FFF2-40B4-BE49-F238E27FC236}">
                <a16:creationId xmlns:a16="http://schemas.microsoft.com/office/drawing/2014/main" id="{2D9B8378-2A08-4224-9B5F-5F6B908142F8}"/>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4" name="Espace réservé du texte 3">
            <a:extLst>
              <a:ext uri="{FF2B5EF4-FFF2-40B4-BE49-F238E27FC236}">
                <a16:creationId xmlns:a16="http://schemas.microsoft.com/office/drawing/2014/main" id="{4238CE91-C045-49CE-90BB-233FEBF3248F}"/>
              </a:ext>
            </a:extLst>
          </p:cNvPr>
          <p:cNvSpPr>
            <a:spLocks noGrp="1"/>
          </p:cNvSpPr>
          <p:nvPr>
            <p:ph type="body" sz="quarter" idx="12" hasCustomPrompt="1"/>
          </p:nvPr>
        </p:nvSpPr>
        <p:spPr>
          <a:xfrm>
            <a:off x="471179" y="1168646"/>
            <a:ext cx="3973087" cy="3599104"/>
          </a:xfrm>
          <a:prstGeom prst="rect">
            <a:avLst/>
          </a:prstGeom>
        </p:spPr>
        <p:txBody>
          <a:bodyPr lIns="72000" tIns="72000" rIns="72000" bIns="72000"/>
          <a:lstStyle>
            <a:lvl1pPr marL="0" indent="0">
              <a:buNone/>
              <a:defRPr sz="20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73" name="Espace réservé du texte 3">
            <a:extLst>
              <a:ext uri="{FF2B5EF4-FFF2-40B4-BE49-F238E27FC236}">
                <a16:creationId xmlns:a16="http://schemas.microsoft.com/office/drawing/2014/main" id="{949F7251-83E8-4902-B6E6-C907DC4717D1}"/>
              </a:ext>
            </a:extLst>
          </p:cNvPr>
          <p:cNvSpPr>
            <a:spLocks noGrp="1"/>
          </p:cNvSpPr>
          <p:nvPr>
            <p:ph type="body" sz="quarter" idx="18" hasCustomPrompt="1"/>
          </p:nvPr>
        </p:nvSpPr>
        <p:spPr>
          <a:xfrm>
            <a:off x="4713714" y="1168646"/>
            <a:ext cx="3973087" cy="3599104"/>
          </a:xfrm>
          <a:prstGeom prst="rect">
            <a:avLst/>
          </a:prstGeom>
        </p:spPr>
        <p:txBody>
          <a:bodyPr lIns="72000" tIns="72000" rIns="72000" bIns="72000"/>
          <a:lstStyle>
            <a:lvl1pPr marL="0" indent="0">
              <a:buNone/>
              <a:defRPr sz="20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75" name="Rectangle 74">
            <a:extLst>
              <a:ext uri="{FF2B5EF4-FFF2-40B4-BE49-F238E27FC236}">
                <a16:creationId xmlns:a16="http://schemas.microsoft.com/office/drawing/2014/main" id="{625B98A8-38F2-415E-9376-75905D1DD940}"/>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6" name="Groupe 75">
            <a:extLst>
              <a:ext uri="{FF2B5EF4-FFF2-40B4-BE49-F238E27FC236}">
                <a16:creationId xmlns:a16="http://schemas.microsoft.com/office/drawing/2014/main" id="{3F4117A0-69EA-48CC-9EE1-1B0AFA9C88B8}"/>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7" name="Groupe 76">
              <a:extLst>
                <a:ext uri="{FF2B5EF4-FFF2-40B4-BE49-F238E27FC236}">
                  <a16:creationId xmlns:a16="http://schemas.microsoft.com/office/drawing/2014/main" id="{EBFFE12D-EFB0-47D5-A0DB-FDEA2C3D8796}"/>
                </a:ext>
              </a:extLst>
            </p:cNvPr>
            <p:cNvGrpSpPr/>
            <p:nvPr/>
          </p:nvGrpSpPr>
          <p:grpSpPr>
            <a:xfrm>
              <a:off x="2068690" y="2199801"/>
              <a:ext cx="183904" cy="206829"/>
              <a:chOff x="2068690" y="2199801"/>
              <a:chExt cx="183904" cy="206829"/>
            </a:xfrm>
            <a:grpFill/>
          </p:grpSpPr>
          <p:sp>
            <p:nvSpPr>
              <p:cNvPr id="126" name="Freeform 50">
                <a:extLst>
                  <a:ext uri="{FF2B5EF4-FFF2-40B4-BE49-F238E27FC236}">
                    <a16:creationId xmlns:a16="http://schemas.microsoft.com/office/drawing/2014/main" id="{C9BEA625-B8AF-4CA6-B2D9-280ABA5DDB7E}"/>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1">
                <a:extLst>
                  <a:ext uri="{FF2B5EF4-FFF2-40B4-BE49-F238E27FC236}">
                    <a16:creationId xmlns:a16="http://schemas.microsoft.com/office/drawing/2014/main" id="{FDE757F0-F00E-4C1C-AA29-701F9991523B}"/>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2">
                <a:extLst>
                  <a:ext uri="{FF2B5EF4-FFF2-40B4-BE49-F238E27FC236}">
                    <a16:creationId xmlns:a16="http://schemas.microsoft.com/office/drawing/2014/main" id="{2B283D5F-AC5A-4F04-B31A-E4333994EA11}"/>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3">
                <a:extLst>
                  <a:ext uri="{FF2B5EF4-FFF2-40B4-BE49-F238E27FC236}">
                    <a16:creationId xmlns:a16="http://schemas.microsoft.com/office/drawing/2014/main" id="{5FF5E8B8-7D5F-4A0E-8368-4D5D2721DFA6}"/>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4">
                <a:extLst>
                  <a:ext uri="{FF2B5EF4-FFF2-40B4-BE49-F238E27FC236}">
                    <a16:creationId xmlns:a16="http://schemas.microsoft.com/office/drawing/2014/main" id="{C3AF326C-4BE8-4FD9-A785-49B099D14F3A}"/>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5">
                <a:extLst>
                  <a:ext uri="{FF2B5EF4-FFF2-40B4-BE49-F238E27FC236}">
                    <a16:creationId xmlns:a16="http://schemas.microsoft.com/office/drawing/2014/main" id="{155410F6-CE55-4107-BCCE-44C414D5192D}"/>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6">
                <a:extLst>
                  <a:ext uri="{FF2B5EF4-FFF2-40B4-BE49-F238E27FC236}">
                    <a16:creationId xmlns:a16="http://schemas.microsoft.com/office/drawing/2014/main" id="{6758D84D-1D2A-48F5-937E-D3CE8C7F4A90}"/>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7">
                <a:extLst>
                  <a:ext uri="{FF2B5EF4-FFF2-40B4-BE49-F238E27FC236}">
                    <a16:creationId xmlns:a16="http://schemas.microsoft.com/office/drawing/2014/main" id="{155FD619-DDF4-4D29-9119-48C7FD37F0B8}"/>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8" name="Groupe 77">
              <a:extLst>
                <a:ext uri="{FF2B5EF4-FFF2-40B4-BE49-F238E27FC236}">
                  <a16:creationId xmlns:a16="http://schemas.microsoft.com/office/drawing/2014/main" id="{8EEB8360-7AEF-49B0-9AA4-3946F4CAFA8B}"/>
                </a:ext>
              </a:extLst>
            </p:cNvPr>
            <p:cNvGrpSpPr/>
            <p:nvPr/>
          </p:nvGrpSpPr>
          <p:grpSpPr>
            <a:xfrm>
              <a:off x="2426903" y="2210743"/>
              <a:ext cx="160983" cy="175045"/>
              <a:chOff x="2426903" y="2210743"/>
              <a:chExt cx="160983" cy="175045"/>
            </a:xfrm>
            <a:grpFill/>
          </p:grpSpPr>
          <p:sp>
            <p:nvSpPr>
              <p:cNvPr id="123" name="Freeform 59">
                <a:extLst>
                  <a:ext uri="{FF2B5EF4-FFF2-40B4-BE49-F238E27FC236}">
                    <a16:creationId xmlns:a16="http://schemas.microsoft.com/office/drawing/2014/main" id="{DDC742DF-969B-4922-BB73-8F9F240B52C3}"/>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0">
                <a:extLst>
                  <a:ext uri="{FF2B5EF4-FFF2-40B4-BE49-F238E27FC236}">
                    <a16:creationId xmlns:a16="http://schemas.microsoft.com/office/drawing/2014/main" id="{3667A511-5EF4-456B-8723-A42CB52B7AFA}"/>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1">
                <a:extLst>
                  <a:ext uri="{FF2B5EF4-FFF2-40B4-BE49-F238E27FC236}">
                    <a16:creationId xmlns:a16="http://schemas.microsoft.com/office/drawing/2014/main" id="{D8F7B4AD-1685-4975-B31B-91A4007A94EB}"/>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9" name="Groupe 78">
              <a:extLst>
                <a:ext uri="{FF2B5EF4-FFF2-40B4-BE49-F238E27FC236}">
                  <a16:creationId xmlns:a16="http://schemas.microsoft.com/office/drawing/2014/main" id="{2ECD29FC-7345-4256-A0AB-18563222E5FF}"/>
                </a:ext>
              </a:extLst>
            </p:cNvPr>
            <p:cNvGrpSpPr/>
            <p:nvPr/>
          </p:nvGrpSpPr>
          <p:grpSpPr>
            <a:xfrm>
              <a:off x="2726248" y="2211264"/>
              <a:ext cx="180777" cy="167233"/>
              <a:chOff x="2726248" y="2211264"/>
              <a:chExt cx="180777" cy="167233"/>
            </a:xfrm>
            <a:grpFill/>
          </p:grpSpPr>
          <p:sp>
            <p:nvSpPr>
              <p:cNvPr id="118" name="Freeform 63">
                <a:extLst>
                  <a:ext uri="{FF2B5EF4-FFF2-40B4-BE49-F238E27FC236}">
                    <a16:creationId xmlns:a16="http://schemas.microsoft.com/office/drawing/2014/main" id="{F25A702C-1337-4F5B-AF35-1C14002C9AAC}"/>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4">
                <a:extLst>
                  <a:ext uri="{FF2B5EF4-FFF2-40B4-BE49-F238E27FC236}">
                    <a16:creationId xmlns:a16="http://schemas.microsoft.com/office/drawing/2014/main" id="{46F3225F-DBAC-43A8-846A-5A653D5EEE30}"/>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65">
                <a:extLst>
                  <a:ext uri="{FF2B5EF4-FFF2-40B4-BE49-F238E27FC236}">
                    <a16:creationId xmlns:a16="http://schemas.microsoft.com/office/drawing/2014/main" id="{EE5C57D3-62B4-4F70-8BAE-AECAA044CA84}"/>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6">
                <a:extLst>
                  <a:ext uri="{FF2B5EF4-FFF2-40B4-BE49-F238E27FC236}">
                    <a16:creationId xmlns:a16="http://schemas.microsoft.com/office/drawing/2014/main" id="{867E48D1-CACC-4736-B3B5-73A28251B73A}"/>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7">
                <a:extLst>
                  <a:ext uri="{FF2B5EF4-FFF2-40B4-BE49-F238E27FC236}">
                    <a16:creationId xmlns:a16="http://schemas.microsoft.com/office/drawing/2014/main" id="{0F48458F-4031-45E2-9AD8-AABA7674E649}"/>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172F1503-E623-41F0-8C2D-81062CEDCA44}"/>
                </a:ext>
              </a:extLst>
            </p:cNvPr>
            <p:cNvGrpSpPr/>
            <p:nvPr/>
          </p:nvGrpSpPr>
          <p:grpSpPr>
            <a:xfrm>
              <a:off x="3063621" y="2213346"/>
              <a:ext cx="162545" cy="159938"/>
              <a:chOff x="3063621" y="2213346"/>
              <a:chExt cx="162545" cy="159938"/>
            </a:xfrm>
            <a:grpFill/>
          </p:grpSpPr>
          <p:sp>
            <p:nvSpPr>
              <p:cNvPr id="114" name="Freeform 69">
                <a:extLst>
                  <a:ext uri="{FF2B5EF4-FFF2-40B4-BE49-F238E27FC236}">
                    <a16:creationId xmlns:a16="http://schemas.microsoft.com/office/drawing/2014/main" id="{286956DF-5971-4931-8790-59319BC2F837}"/>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0">
                <a:extLst>
                  <a:ext uri="{FF2B5EF4-FFF2-40B4-BE49-F238E27FC236}">
                    <a16:creationId xmlns:a16="http://schemas.microsoft.com/office/drawing/2014/main" id="{DCCD8456-3F6B-4D2C-B0D6-7CD819EA127C}"/>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1">
                <a:extLst>
                  <a:ext uri="{FF2B5EF4-FFF2-40B4-BE49-F238E27FC236}">
                    <a16:creationId xmlns:a16="http://schemas.microsoft.com/office/drawing/2014/main" id="{4EC098EE-CFB0-4AC7-B1F2-B225C8B0A802}"/>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2">
                <a:extLst>
                  <a:ext uri="{FF2B5EF4-FFF2-40B4-BE49-F238E27FC236}">
                    <a16:creationId xmlns:a16="http://schemas.microsoft.com/office/drawing/2014/main" id="{1F330A66-84A2-49D6-B324-F2E743EEA701}"/>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9C44BB40-C697-433A-BF50-6875EF8FF0CC}"/>
                </a:ext>
              </a:extLst>
            </p:cNvPr>
            <p:cNvGrpSpPr/>
            <p:nvPr/>
          </p:nvGrpSpPr>
          <p:grpSpPr>
            <a:xfrm>
              <a:off x="3394745" y="2196155"/>
              <a:ext cx="155771" cy="207870"/>
              <a:chOff x="3394745" y="2196155"/>
              <a:chExt cx="155771" cy="207870"/>
            </a:xfrm>
            <a:grpFill/>
          </p:grpSpPr>
          <p:sp>
            <p:nvSpPr>
              <p:cNvPr id="106" name="Freeform 74">
                <a:extLst>
                  <a:ext uri="{FF2B5EF4-FFF2-40B4-BE49-F238E27FC236}">
                    <a16:creationId xmlns:a16="http://schemas.microsoft.com/office/drawing/2014/main" id="{BCCAFC2C-4718-47EF-9B27-63C3CBB9FBB3}"/>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5">
                <a:extLst>
                  <a:ext uri="{FF2B5EF4-FFF2-40B4-BE49-F238E27FC236}">
                    <a16:creationId xmlns:a16="http://schemas.microsoft.com/office/drawing/2014/main" id="{FD40D48F-535E-40F4-A299-2D622EE6A6D3}"/>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6">
                <a:extLst>
                  <a:ext uri="{FF2B5EF4-FFF2-40B4-BE49-F238E27FC236}">
                    <a16:creationId xmlns:a16="http://schemas.microsoft.com/office/drawing/2014/main" id="{8CD59244-7C10-4B4C-A007-C196154ADF8A}"/>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7">
                <a:extLst>
                  <a:ext uri="{FF2B5EF4-FFF2-40B4-BE49-F238E27FC236}">
                    <a16:creationId xmlns:a16="http://schemas.microsoft.com/office/drawing/2014/main" id="{BB124F24-11E9-4C0C-BCFF-4FAD0CF829CB}"/>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8">
                <a:extLst>
                  <a:ext uri="{FF2B5EF4-FFF2-40B4-BE49-F238E27FC236}">
                    <a16:creationId xmlns:a16="http://schemas.microsoft.com/office/drawing/2014/main" id="{2C5F0508-65F5-4F00-8CB0-2B157E527BDA}"/>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9">
                <a:extLst>
                  <a:ext uri="{FF2B5EF4-FFF2-40B4-BE49-F238E27FC236}">
                    <a16:creationId xmlns:a16="http://schemas.microsoft.com/office/drawing/2014/main" id="{57B51DF2-5666-4C28-B376-F4F3A5012F72}"/>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80">
                <a:extLst>
                  <a:ext uri="{FF2B5EF4-FFF2-40B4-BE49-F238E27FC236}">
                    <a16:creationId xmlns:a16="http://schemas.microsoft.com/office/drawing/2014/main" id="{EE327B75-23BE-4D47-85D2-0B504DCE85E5}"/>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81">
                <a:extLst>
                  <a:ext uri="{FF2B5EF4-FFF2-40B4-BE49-F238E27FC236}">
                    <a16:creationId xmlns:a16="http://schemas.microsoft.com/office/drawing/2014/main" id="{7D1E2670-F2C1-4DD4-951B-BBDF58BB4F13}"/>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2" name="Forme libre : forme 81">
              <a:extLst>
                <a:ext uri="{FF2B5EF4-FFF2-40B4-BE49-F238E27FC236}">
                  <a16:creationId xmlns:a16="http://schemas.microsoft.com/office/drawing/2014/main" id="{6388B000-EC81-46BE-AEB9-7511F4016DC9}"/>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3" name="Groupe 82">
              <a:extLst>
                <a:ext uri="{FF2B5EF4-FFF2-40B4-BE49-F238E27FC236}">
                  <a16:creationId xmlns:a16="http://schemas.microsoft.com/office/drawing/2014/main" id="{099B4CFB-C638-46AA-85C1-2C9AF36BAA64}"/>
                </a:ext>
              </a:extLst>
            </p:cNvPr>
            <p:cNvGrpSpPr/>
            <p:nvPr/>
          </p:nvGrpSpPr>
          <p:grpSpPr>
            <a:xfrm>
              <a:off x="4050739" y="2227934"/>
              <a:ext cx="150563" cy="163061"/>
              <a:chOff x="4050739" y="2227934"/>
              <a:chExt cx="150563" cy="163061"/>
            </a:xfrm>
            <a:grpFill/>
          </p:grpSpPr>
          <p:sp>
            <p:nvSpPr>
              <p:cNvPr id="90" name="Freeform 86">
                <a:extLst>
                  <a:ext uri="{FF2B5EF4-FFF2-40B4-BE49-F238E27FC236}">
                    <a16:creationId xmlns:a16="http://schemas.microsoft.com/office/drawing/2014/main" id="{05EC1AB1-C273-46C6-925F-ECC307E94243}"/>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Oval 87">
                <a:extLst>
                  <a:ext uri="{FF2B5EF4-FFF2-40B4-BE49-F238E27FC236}">
                    <a16:creationId xmlns:a16="http://schemas.microsoft.com/office/drawing/2014/main" id="{6E4B895D-56BF-46A7-8FBD-6F2A6F638B0A}"/>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88">
                <a:extLst>
                  <a:ext uri="{FF2B5EF4-FFF2-40B4-BE49-F238E27FC236}">
                    <a16:creationId xmlns:a16="http://schemas.microsoft.com/office/drawing/2014/main" id="{84E251B3-DB1A-4C55-94FA-A6219309E391}"/>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89">
                <a:extLst>
                  <a:ext uri="{FF2B5EF4-FFF2-40B4-BE49-F238E27FC236}">
                    <a16:creationId xmlns:a16="http://schemas.microsoft.com/office/drawing/2014/main" id="{BF077B3D-0BC1-4264-868C-BAED1376C3B0}"/>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90">
                <a:extLst>
                  <a:ext uri="{FF2B5EF4-FFF2-40B4-BE49-F238E27FC236}">
                    <a16:creationId xmlns:a16="http://schemas.microsoft.com/office/drawing/2014/main" id="{C1741083-58AE-4924-8B27-2F2507F37AF3}"/>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91">
                <a:extLst>
                  <a:ext uri="{FF2B5EF4-FFF2-40B4-BE49-F238E27FC236}">
                    <a16:creationId xmlns:a16="http://schemas.microsoft.com/office/drawing/2014/main" id="{AE03E0AA-2D71-47E9-9CA8-590343BE2452}"/>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2">
                <a:extLst>
                  <a:ext uri="{FF2B5EF4-FFF2-40B4-BE49-F238E27FC236}">
                    <a16:creationId xmlns:a16="http://schemas.microsoft.com/office/drawing/2014/main" id="{5E777291-F688-4878-B7F8-0534206D0728}"/>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93">
                <a:extLst>
                  <a:ext uri="{FF2B5EF4-FFF2-40B4-BE49-F238E27FC236}">
                    <a16:creationId xmlns:a16="http://schemas.microsoft.com/office/drawing/2014/main" id="{F1F74460-0EEB-4F41-B7DE-ABBE99E620F1}"/>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4">
                <a:extLst>
                  <a:ext uri="{FF2B5EF4-FFF2-40B4-BE49-F238E27FC236}">
                    <a16:creationId xmlns:a16="http://schemas.microsoft.com/office/drawing/2014/main" id="{031D7CB1-2B98-4A9E-9069-5A2BFDDD7A43}"/>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95">
                <a:extLst>
                  <a:ext uri="{FF2B5EF4-FFF2-40B4-BE49-F238E27FC236}">
                    <a16:creationId xmlns:a16="http://schemas.microsoft.com/office/drawing/2014/main" id="{238C0B2F-DDE4-4A13-9270-6D707E076CAF}"/>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6">
                <a:extLst>
                  <a:ext uri="{FF2B5EF4-FFF2-40B4-BE49-F238E27FC236}">
                    <a16:creationId xmlns:a16="http://schemas.microsoft.com/office/drawing/2014/main" id="{9E223C0D-A3A8-4076-8816-F5B739235C1F}"/>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7">
                <a:extLst>
                  <a:ext uri="{FF2B5EF4-FFF2-40B4-BE49-F238E27FC236}">
                    <a16:creationId xmlns:a16="http://schemas.microsoft.com/office/drawing/2014/main" id="{07ACADF8-E13E-49E1-BFDE-F7824895CBBA}"/>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8">
                <a:extLst>
                  <a:ext uri="{FF2B5EF4-FFF2-40B4-BE49-F238E27FC236}">
                    <a16:creationId xmlns:a16="http://schemas.microsoft.com/office/drawing/2014/main" id="{0B7884BC-42D4-46F8-91BA-8132E5B27200}"/>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9">
                <a:extLst>
                  <a:ext uri="{FF2B5EF4-FFF2-40B4-BE49-F238E27FC236}">
                    <a16:creationId xmlns:a16="http://schemas.microsoft.com/office/drawing/2014/main" id="{953AD5CE-4276-4480-B1E4-77136A930BD0}"/>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100">
                <a:extLst>
                  <a:ext uri="{FF2B5EF4-FFF2-40B4-BE49-F238E27FC236}">
                    <a16:creationId xmlns:a16="http://schemas.microsoft.com/office/drawing/2014/main" id="{9E09D395-C7CC-46D2-8EB2-A87F53110982}"/>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101">
                <a:extLst>
                  <a:ext uri="{FF2B5EF4-FFF2-40B4-BE49-F238E27FC236}">
                    <a16:creationId xmlns:a16="http://schemas.microsoft.com/office/drawing/2014/main" id="{9B53612E-B44C-4C33-9FA6-9EC13A97CA63}"/>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BA66A309-403A-4094-843E-FD37D8C1CC8E}"/>
                </a:ext>
              </a:extLst>
            </p:cNvPr>
            <p:cNvGrpSpPr/>
            <p:nvPr/>
          </p:nvGrpSpPr>
          <p:grpSpPr>
            <a:xfrm>
              <a:off x="4368323" y="2228456"/>
              <a:ext cx="168794" cy="160979"/>
              <a:chOff x="4368323" y="2228456"/>
              <a:chExt cx="168794" cy="160979"/>
            </a:xfrm>
            <a:grpFill/>
          </p:grpSpPr>
          <p:sp>
            <p:nvSpPr>
              <p:cNvPr id="85" name="Freeform 103">
                <a:extLst>
                  <a:ext uri="{FF2B5EF4-FFF2-40B4-BE49-F238E27FC236}">
                    <a16:creationId xmlns:a16="http://schemas.microsoft.com/office/drawing/2014/main" id="{E74B98C2-1135-4EB4-A8AC-53DF927CA2E6}"/>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4">
                <a:extLst>
                  <a:ext uri="{FF2B5EF4-FFF2-40B4-BE49-F238E27FC236}">
                    <a16:creationId xmlns:a16="http://schemas.microsoft.com/office/drawing/2014/main" id="{2157588D-0F79-4962-AEA0-FB6D9567FFB4}"/>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Freeform 105">
                <a:extLst>
                  <a:ext uri="{FF2B5EF4-FFF2-40B4-BE49-F238E27FC236}">
                    <a16:creationId xmlns:a16="http://schemas.microsoft.com/office/drawing/2014/main" id="{407D2A4A-21D7-4063-A6CD-581646F0431E}"/>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6">
                <a:extLst>
                  <a:ext uri="{FF2B5EF4-FFF2-40B4-BE49-F238E27FC236}">
                    <a16:creationId xmlns:a16="http://schemas.microsoft.com/office/drawing/2014/main" id="{96E57FB5-30E4-46AC-9964-9CC22F1735F1}"/>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7">
                <a:extLst>
                  <a:ext uri="{FF2B5EF4-FFF2-40B4-BE49-F238E27FC236}">
                    <a16:creationId xmlns:a16="http://schemas.microsoft.com/office/drawing/2014/main" id="{952CCB2C-A9C4-4E54-841A-2F6F5355CEB8}"/>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4" name="TextBox 26">
            <a:extLst>
              <a:ext uri="{FF2B5EF4-FFF2-40B4-BE49-F238E27FC236}">
                <a16:creationId xmlns:a16="http://schemas.microsoft.com/office/drawing/2014/main" id="{35CE539F-13AD-4704-BDD9-677BE76F736A}"/>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5" name="TextBox 4">
            <a:extLst>
              <a:ext uri="{FF2B5EF4-FFF2-40B4-BE49-F238E27FC236}">
                <a16:creationId xmlns:a16="http://schemas.microsoft.com/office/drawing/2014/main" id="{FD2DAB77-0DDC-41D6-899B-3E5F8595BF26}"/>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70059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p:cTn id="7" dur="500" fill="hold"/>
                                        <p:tgtEl>
                                          <p:spTgt spid="134"/>
                                        </p:tgtEl>
                                        <p:attrNameLst>
                                          <p:attrName>ppt_w</p:attrName>
                                        </p:attrNameLst>
                                      </p:cBhvr>
                                      <p:tavLst>
                                        <p:tav tm="0">
                                          <p:val>
                                            <p:fltVal val="0"/>
                                          </p:val>
                                        </p:tav>
                                        <p:tav tm="100000">
                                          <p:val>
                                            <p:strVal val="#ppt_w"/>
                                          </p:val>
                                        </p:tav>
                                      </p:tavLst>
                                    </p:anim>
                                    <p:anim calcmode="lin" valueType="num">
                                      <p:cBhvr>
                                        <p:cTn id="8" dur="500" fill="hold"/>
                                        <p:tgtEl>
                                          <p:spTgt spid="134"/>
                                        </p:tgtEl>
                                        <p:attrNameLst>
                                          <p:attrName>ppt_h</p:attrName>
                                        </p:attrNameLst>
                                      </p:cBhvr>
                                      <p:tavLst>
                                        <p:tav tm="0">
                                          <p:val>
                                            <p:fltVal val="0"/>
                                          </p:val>
                                        </p:tav>
                                        <p:tav tm="100000">
                                          <p:val>
                                            <p:strVal val="#ppt_h"/>
                                          </p:val>
                                        </p:tav>
                                      </p:tavLst>
                                    </p:anim>
                                    <p:animEffect transition="in" filter="fade">
                                      <p:cBhvr>
                                        <p:cTn id="9"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Lst>
  </p:timing>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37DFA256-7474-4D31-AE6C-7D0F6594B103}"/>
              </a:ext>
            </a:extLst>
          </p:cNvPr>
          <p:cNvSpPr>
            <a:spLocks noGrp="1"/>
          </p:cNvSpPr>
          <p:nvPr>
            <p:ph type="pic" sz="quarter" idx="10" hasCustomPrompt="1"/>
          </p:nvPr>
        </p:nvSpPr>
        <p:spPr>
          <a:xfrm>
            <a:off x="5469435" y="1"/>
            <a:ext cx="3674565" cy="5143500"/>
          </a:xfrm>
          <a:custGeom>
            <a:avLst/>
            <a:gdLst>
              <a:gd name="connsiteX0" fmla="*/ 0 w 3682314"/>
              <a:gd name="connsiteY0" fmla="*/ 0 h 5143500"/>
              <a:gd name="connsiteX1" fmla="*/ 3682314 w 3682314"/>
              <a:gd name="connsiteY1" fmla="*/ 0 h 5143500"/>
              <a:gd name="connsiteX2" fmla="*/ 3682314 w 3682314"/>
              <a:gd name="connsiteY2" fmla="*/ 5143500 h 5143500"/>
              <a:gd name="connsiteX3" fmla="*/ 0 w 3682314"/>
              <a:gd name="connsiteY3" fmla="*/ 5143500 h 5143500"/>
              <a:gd name="connsiteX4" fmla="*/ 0 w 3682314"/>
              <a:gd name="connsiteY4" fmla="*/ 0 h 5143500"/>
              <a:gd name="connsiteX0" fmla="*/ 697423 w 3682314"/>
              <a:gd name="connsiteY0" fmla="*/ 0 h 5143500"/>
              <a:gd name="connsiteX1" fmla="*/ 3682314 w 3682314"/>
              <a:gd name="connsiteY1" fmla="*/ 0 h 5143500"/>
              <a:gd name="connsiteX2" fmla="*/ 3682314 w 3682314"/>
              <a:gd name="connsiteY2" fmla="*/ 5143500 h 5143500"/>
              <a:gd name="connsiteX3" fmla="*/ 0 w 3682314"/>
              <a:gd name="connsiteY3" fmla="*/ 5143500 h 5143500"/>
              <a:gd name="connsiteX4" fmla="*/ 697423 w 3682314"/>
              <a:gd name="connsiteY4" fmla="*/ 0 h 5143500"/>
              <a:gd name="connsiteX0" fmla="*/ 689674 w 3674565"/>
              <a:gd name="connsiteY0" fmla="*/ 0 h 5143500"/>
              <a:gd name="connsiteX1" fmla="*/ 3674565 w 3674565"/>
              <a:gd name="connsiteY1" fmla="*/ 0 h 5143500"/>
              <a:gd name="connsiteX2" fmla="*/ 3674565 w 3674565"/>
              <a:gd name="connsiteY2" fmla="*/ 5143500 h 5143500"/>
              <a:gd name="connsiteX3" fmla="*/ 0 w 3674565"/>
              <a:gd name="connsiteY3" fmla="*/ 4190355 h 5143500"/>
              <a:gd name="connsiteX4" fmla="*/ 689674 w 367456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4565" h="5143500">
                <a:moveTo>
                  <a:pt x="689674" y="0"/>
                </a:moveTo>
                <a:lnTo>
                  <a:pt x="3674565" y="0"/>
                </a:lnTo>
                <a:lnTo>
                  <a:pt x="3674565" y="5143500"/>
                </a:lnTo>
                <a:lnTo>
                  <a:pt x="0" y="4190355"/>
                </a:lnTo>
                <a:lnTo>
                  <a:pt x="689674" y="0"/>
                </a:lnTo>
                <a:close/>
              </a:path>
            </a:pathLst>
          </a:custGeom>
          <a:solidFill>
            <a:srgbClr val="81949B"/>
          </a:solidFill>
        </p:spPr>
        <p:txBody>
          <a:bodyPr anchor="ctr"/>
          <a:lstStyle>
            <a:lvl1pPr marL="0" indent="0" algn="ctr">
              <a:buNone/>
              <a:defRPr baseline="0">
                <a:solidFill>
                  <a:schemeClr val="bg1"/>
                </a:solidFill>
              </a:defRPr>
            </a:lvl1pPr>
          </a:lstStyle>
          <a:p>
            <a:pPr lvl="0"/>
            <a:r>
              <a:rPr lang="en-US" noProof="0"/>
              <a:t>Click icon to add picture</a:t>
            </a:r>
            <a:endParaRPr lang="en-US" noProof="0" dirty="0"/>
          </a:p>
        </p:txBody>
      </p:sp>
      <p:sp>
        <p:nvSpPr>
          <p:cNvPr id="5" name="Forme libre : forme 4">
            <a:extLst>
              <a:ext uri="{FF2B5EF4-FFF2-40B4-BE49-F238E27FC236}">
                <a16:creationId xmlns:a16="http://schemas.microsoft.com/office/drawing/2014/main" id="{29FC6BDC-8BC2-4D01-81E1-54BC36C4C1A3}"/>
              </a:ext>
            </a:extLst>
          </p:cNvPr>
          <p:cNvSpPr>
            <a:spLocks/>
          </p:cNvSpPr>
          <p:nvPr userDrawn="1"/>
        </p:nvSpPr>
        <p:spPr bwMode="auto">
          <a:xfrm>
            <a:off x="0" y="776376"/>
            <a:ext cx="2286000" cy="4367124"/>
          </a:xfrm>
          <a:custGeom>
            <a:avLst/>
            <a:gdLst>
              <a:gd name="connsiteX0" fmla="*/ 2407375 w 2519134"/>
              <a:gd name="connsiteY0" fmla="*/ 1663579 h 4812497"/>
              <a:gd name="connsiteX1" fmla="*/ 2410396 w 2519134"/>
              <a:gd name="connsiteY1" fmla="*/ 1663579 h 4812497"/>
              <a:gd name="connsiteX2" fmla="*/ 2411907 w 2519134"/>
              <a:gd name="connsiteY2" fmla="*/ 1663579 h 4812497"/>
              <a:gd name="connsiteX3" fmla="*/ 2416440 w 2519134"/>
              <a:gd name="connsiteY3" fmla="*/ 1663579 h 4812497"/>
              <a:gd name="connsiteX4" fmla="*/ 2417951 w 2519134"/>
              <a:gd name="connsiteY4" fmla="*/ 1663579 h 4812497"/>
              <a:gd name="connsiteX5" fmla="*/ 2446659 w 2519134"/>
              <a:gd name="connsiteY5" fmla="*/ 1668121 h 4812497"/>
              <a:gd name="connsiteX6" fmla="*/ 2466302 w 2519134"/>
              <a:gd name="connsiteY6" fmla="*/ 1672662 h 4812497"/>
              <a:gd name="connsiteX7" fmla="*/ 2470834 w 2519134"/>
              <a:gd name="connsiteY7" fmla="*/ 1675690 h 4812497"/>
              <a:gd name="connsiteX8" fmla="*/ 2472345 w 2519134"/>
              <a:gd name="connsiteY8" fmla="*/ 1675690 h 4812497"/>
              <a:gd name="connsiteX9" fmla="*/ 2472345 w 2519134"/>
              <a:gd name="connsiteY9" fmla="*/ 1677204 h 4812497"/>
              <a:gd name="connsiteX10" fmla="*/ 2475367 w 2519134"/>
              <a:gd name="connsiteY10" fmla="*/ 1674176 h 4812497"/>
              <a:gd name="connsiteX11" fmla="*/ 2485944 w 2519134"/>
              <a:gd name="connsiteY11" fmla="*/ 1677204 h 4812497"/>
              <a:gd name="connsiteX12" fmla="*/ 2505586 w 2519134"/>
              <a:gd name="connsiteY12" fmla="*/ 1689315 h 4812497"/>
              <a:gd name="connsiteX13" fmla="*/ 2516163 w 2519134"/>
              <a:gd name="connsiteY13" fmla="*/ 1701427 h 4812497"/>
              <a:gd name="connsiteX14" fmla="*/ 2516163 w 2519134"/>
              <a:gd name="connsiteY14" fmla="*/ 1702941 h 4812497"/>
              <a:gd name="connsiteX15" fmla="*/ 2504075 w 2519134"/>
              <a:gd name="connsiteY15" fmla="*/ 1721107 h 4812497"/>
              <a:gd name="connsiteX16" fmla="*/ 2434572 w 2519134"/>
              <a:gd name="connsiteY16" fmla="*/ 1736246 h 4812497"/>
              <a:gd name="connsiteX17" fmla="*/ 2384710 w 2519134"/>
              <a:gd name="connsiteY17" fmla="*/ 1736246 h 4812497"/>
              <a:gd name="connsiteX18" fmla="*/ 2291032 w 2519134"/>
              <a:gd name="connsiteY18" fmla="*/ 1739274 h 4812497"/>
              <a:gd name="connsiteX19" fmla="*/ 2268367 w 2519134"/>
              <a:gd name="connsiteY19" fmla="*/ 1740788 h 4812497"/>
              <a:gd name="connsiteX20" fmla="*/ 2253258 w 2519134"/>
              <a:gd name="connsiteY20" fmla="*/ 1742302 h 4812497"/>
              <a:gd name="connsiteX21" fmla="*/ 2259302 w 2519134"/>
              <a:gd name="connsiteY21" fmla="*/ 1737760 h 4812497"/>
              <a:gd name="connsiteX22" fmla="*/ 2407375 w 2519134"/>
              <a:gd name="connsiteY22" fmla="*/ 1663579 h 4812497"/>
              <a:gd name="connsiteX23" fmla="*/ 2333004 w 2519134"/>
              <a:gd name="connsiteY23" fmla="*/ 1648726 h 4812497"/>
              <a:gd name="connsiteX24" fmla="*/ 2367629 w 2519134"/>
              <a:gd name="connsiteY24" fmla="*/ 1650243 h 4812497"/>
              <a:gd name="connsiteX25" fmla="*/ 2245690 w 2519134"/>
              <a:gd name="connsiteY25" fmla="*/ 1723067 h 4812497"/>
              <a:gd name="connsiteX26" fmla="*/ 2239669 w 2519134"/>
              <a:gd name="connsiteY26" fmla="*/ 1729136 h 4812497"/>
              <a:gd name="connsiteX27" fmla="*/ 2233647 w 2519134"/>
              <a:gd name="connsiteY27" fmla="*/ 1747342 h 4812497"/>
              <a:gd name="connsiteX28" fmla="*/ 2173431 w 2519134"/>
              <a:gd name="connsiteY28" fmla="*/ 1821683 h 4812497"/>
              <a:gd name="connsiteX29" fmla="*/ 2015362 w 2519134"/>
              <a:gd name="connsiteY29" fmla="*/ 1861129 h 4812497"/>
              <a:gd name="connsiteX30" fmla="*/ 1950630 w 2519134"/>
              <a:gd name="connsiteY30" fmla="*/ 1855060 h 4812497"/>
              <a:gd name="connsiteX31" fmla="*/ 1932565 w 2519134"/>
              <a:gd name="connsiteY31" fmla="*/ 1850509 h 4812497"/>
              <a:gd name="connsiteX32" fmla="*/ 1929554 w 2519134"/>
              <a:gd name="connsiteY32" fmla="*/ 1848992 h 4812497"/>
              <a:gd name="connsiteX33" fmla="*/ 1922027 w 2519134"/>
              <a:gd name="connsiteY33" fmla="*/ 1814097 h 4812497"/>
              <a:gd name="connsiteX34" fmla="*/ 1929554 w 2519134"/>
              <a:gd name="connsiteY34" fmla="*/ 1797408 h 4812497"/>
              <a:gd name="connsiteX35" fmla="*/ 1953641 w 2519134"/>
              <a:gd name="connsiteY35" fmla="*/ 1776168 h 4812497"/>
              <a:gd name="connsiteX36" fmla="*/ 1964178 w 2519134"/>
              <a:gd name="connsiteY36" fmla="*/ 1768582 h 4812497"/>
              <a:gd name="connsiteX37" fmla="*/ 1967189 w 2519134"/>
              <a:gd name="connsiteY37" fmla="*/ 1767065 h 4812497"/>
              <a:gd name="connsiteX38" fmla="*/ 1968695 w 2519134"/>
              <a:gd name="connsiteY38" fmla="*/ 1765548 h 4812497"/>
              <a:gd name="connsiteX39" fmla="*/ 2333004 w 2519134"/>
              <a:gd name="connsiteY39" fmla="*/ 1648726 h 4812497"/>
              <a:gd name="connsiteX40" fmla="*/ 2491949 w 2519134"/>
              <a:gd name="connsiteY40" fmla="*/ 1513560 h 4812497"/>
              <a:gd name="connsiteX41" fmla="*/ 2507052 w 2519134"/>
              <a:gd name="connsiteY41" fmla="*/ 1513560 h 4812497"/>
              <a:gd name="connsiteX42" fmla="*/ 2514603 w 2519134"/>
              <a:gd name="connsiteY42" fmla="*/ 1513560 h 4812497"/>
              <a:gd name="connsiteX43" fmla="*/ 2519134 w 2519134"/>
              <a:gd name="connsiteY43" fmla="*/ 1513560 h 4812497"/>
              <a:gd name="connsiteX44" fmla="*/ 2519134 w 2519134"/>
              <a:gd name="connsiteY44" fmla="*/ 1516594 h 4812497"/>
              <a:gd name="connsiteX45" fmla="*/ 2510072 w 2519134"/>
              <a:gd name="connsiteY45" fmla="*/ 1533285 h 4812497"/>
              <a:gd name="connsiteX46" fmla="*/ 2466275 w 2519134"/>
              <a:gd name="connsiteY46" fmla="*/ 1554526 h 4812497"/>
              <a:gd name="connsiteX47" fmla="*/ 2090220 w 2519134"/>
              <a:gd name="connsiteY47" fmla="*/ 1650115 h 4812497"/>
              <a:gd name="connsiteX48" fmla="*/ 2069076 w 2519134"/>
              <a:gd name="connsiteY48" fmla="*/ 1654667 h 4812497"/>
              <a:gd name="connsiteX49" fmla="*/ 2236715 w 2519134"/>
              <a:gd name="connsiteY49" fmla="*/ 1562113 h 4812497"/>
              <a:gd name="connsiteX50" fmla="*/ 2419457 w 2519134"/>
              <a:gd name="connsiteY50" fmla="*/ 1519629 h 4812497"/>
              <a:gd name="connsiteX51" fmla="*/ 2491949 w 2519134"/>
              <a:gd name="connsiteY51" fmla="*/ 1513560 h 4812497"/>
              <a:gd name="connsiteX52" fmla="*/ 2399536 w 2519134"/>
              <a:gd name="connsiteY52" fmla="*/ 1494251 h 4812497"/>
              <a:gd name="connsiteX53" fmla="*/ 2449322 w 2519134"/>
              <a:gd name="connsiteY53" fmla="*/ 1495774 h 4812497"/>
              <a:gd name="connsiteX54" fmla="*/ 2417640 w 2519134"/>
              <a:gd name="connsiteY54" fmla="*/ 1498819 h 4812497"/>
              <a:gd name="connsiteX55" fmla="*/ 2229056 w 2519134"/>
              <a:gd name="connsiteY55" fmla="*/ 1542977 h 4812497"/>
              <a:gd name="connsiteX56" fmla="*/ 2057068 w 2519134"/>
              <a:gd name="connsiteY56" fmla="*/ 1638908 h 4812497"/>
              <a:gd name="connsiteX57" fmla="*/ 2049525 w 2519134"/>
              <a:gd name="connsiteY57" fmla="*/ 1657180 h 4812497"/>
              <a:gd name="connsiteX58" fmla="*/ 2048016 w 2519134"/>
              <a:gd name="connsiteY58" fmla="*/ 1658703 h 4812497"/>
              <a:gd name="connsiteX59" fmla="*/ 2034438 w 2519134"/>
              <a:gd name="connsiteY59" fmla="*/ 1669362 h 4812497"/>
              <a:gd name="connsiteX60" fmla="*/ 1998230 w 2519134"/>
              <a:gd name="connsiteY60" fmla="*/ 1701339 h 4812497"/>
              <a:gd name="connsiteX61" fmla="*/ 1972583 w 2519134"/>
              <a:gd name="connsiteY61" fmla="*/ 1721134 h 4812497"/>
              <a:gd name="connsiteX62" fmla="*/ 1954479 w 2519134"/>
              <a:gd name="connsiteY62" fmla="*/ 1730270 h 4812497"/>
              <a:gd name="connsiteX63" fmla="*/ 1909219 w 2519134"/>
              <a:gd name="connsiteY63" fmla="*/ 1736361 h 4812497"/>
              <a:gd name="connsiteX64" fmla="*/ 1907710 w 2519134"/>
              <a:gd name="connsiteY64" fmla="*/ 1736361 h 4812497"/>
              <a:gd name="connsiteX65" fmla="*/ 1883572 w 2519134"/>
              <a:gd name="connsiteY65" fmla="*/ 1730270 h 4812497"/>
              <a:gd name="connsiteX66" fmla="*/ 1876028 w 2519134"/>
              <a:gd name="connsiteY66" fmla="*/ 1722657 h 4812497"/>
              <a:gd name="connsiteX67" fmla="*/ 1873011 w 2519134"/>
              <a:gd name="connsiteY67" fmla="*/ 1711998 h 4812497"/>
              <a:gd name="connsiteX68" fmla="*/ 1873011 w 2519134"/>
              <a:gd name="connsiteY68" fmla="*/ 1710475 h 4812497"/>
              <a:gd name="connsiteX69" fmla="*/ 1873011 w 2519134"/>
              <a:gd name="connsiteY69" fmla="*/ 1708952 h 4812497"/>
              <a:gd name="connsiteX70" fmla="*/ 1873011 w 2519134"/>
              <a:gd name="connsiteY70" fmla="*/ 1705907 h 4812497"/>
              <a:gd name="connsiteX71" fmla="*/ 1883572 w 2519134"/>
              <a:gd name="connsiteY71" fmla="*/ 1695248 h 4812497"/>
              <a:gd name="connsiteX72" fmla="*/ 1900167 w 2519134"/>
              <a:gd name="connsiteY72" fmla="*/ 1670885 h 4812497"/>
              <a:gd name="connsiteX73" fmla="*/ 2011808 w 2519134"/>
              <a:gd name="connsiteY73" fmla="*/ 1597795 h 4812497"/>
              <a:gd name="connsiteX74" fmla="*/ 2031421 w 2519134"/>
              <a:gd name="connsiteY74" fmla="*/ 1588659 h 4812497"/>
              <a:gd name="connsiteX75" fmla="*/ 2037456 w 2519134"/>
              <a:gd name="connsiteY75" fmla="*/ 1584090 h 4812497"/>
              <a:gd name="connsiteX76" fmla="*/ 2048016 w 2519134"/>
              <a:gd name="connsiteY76" fmla="*/ 1571909 h 4812497"/>
              <a:gd name="connsiteX77" fmla="*/ 2049525 w 2519134"/>
              <a:gd name="connsiteY77" fmla="*/ 1571909 h 4812497"/>
              <a:gd name="connsiteX78" fmla="*/ 2399536 w 2519134"/>
              <a:gd name="connsiteY78" fmla="*/ 1494251 h 4812497"/>
              <a:gd name="connsiteX79" fmla="*/ 118879 w 2519134"/>
              <a:gd name="connsiteY79" fmla="*/ 1405130 h 4812497"/>
              <a:gd name="connsiteX80" fmla="*/ 140044 w 2519134"/>
              <a:gd name="connsiteY80" fmla="*/ 1406647 h 4812497"/>
              <a:gd name="connsiteX81" fmla="*/ 186909 w 2519134"/>
              <a:gd name="connsiteY81" fmla="*/ 1411197 h 4812497"/>
              <a:gd name="connsiteX82" fmla="*/ 236797 w 2519134"/>
              <a:gd name="connsiteY82" fmla="*/ 1435463 h 4812497"/>
              <a:gd name="connsiteX83" fmla="*/ 295756 w 2519134"/>
              <a:gd name="connsiteY83" fmla="*/ 1500680 h 4812497"/>
              <a:gd name="connsiteX84" fmla="*/ 336574 w 2519134"/>
              <a:gd name="connsiteY84" fmla="*/ 1546181 h 4812497"/>
              <a:gd name="connsiteX85" fmla="*/ 359251 w 2519134"/>
              <a:gd name="connsiteY85" fmla="*/ 1573481 h 4812497"/>
              <a:gd name="connsiteX86" fmla="*/ 418210 w 2519134"/>
              <a:gd name="connsiteY86" fmla="*/ 1637181 h 4812497"/>
              <a:gd name="connsiteX87" fmla="*/ 443910 w 2519134"/>
              <a:gd name="connsiteY87" fmla="*/ 1662965 h 4812497"/>
              <a:gd name="connsiteX88" fmla="*/ 452980 w 2519134"/>
              <a:gd name="connsiteY88" fmla="*/ 1672065 h 4812497"/>
              <a:gd name="connsiteX89" fmla="*/ 459027 w 2519134"/>
              <a:gd name="connsiteY89" fmla="*/ 1678131 h 4812497"/>
              <a:gd name="connsiteX90" fmla="*/ 504381 w 2519134"/>
              <a:gd name="connsiteY90" fmla="*/ 1716048 h 4812497"/>
              <a:gd name="connsiteX91" fmla="*/ 531592 w 2519134"/>
              <a:gd name="connsiteY91" fmla="*/ 1738799 h 4812497"/>
              <a:gd name="connsiteX92" fmla="*/ 540663 w 2519134"/>
              <a:gd name="connsiteY92" fmla="*/ 1746382 h 4812497"/>
              <a:gd name="connsiteX93" fmla="*/ 537639 w 2519134"/>
              <a:gd name="connsiteY93" fmla="*/ 1755482 h 4812497"/>
              <a:gd name="connsiteX94" fmla="*/ 534616 w 2519134"/>
              <a:gd name="connsiteY94" fmla="*/ 1761549 h 4812497"/>
              <a:gd name="connsiteX95" fmla="*/ 531592 w 2519134"/>
              <a:gd name="connsiteY95" fmla="*/ 1764582 h 4812497"/>
              <a:gd name="connsiteX96" fmla="*/ 528569 w 2519134"/>
              <a:gd name="connsiteY96" fmla="*/ 1763065 h 4812497"/>
              <a:gd name="connsiteX97" fmla="*/ 524033 w 2519134"/>
              <a:gd name="connsiteY97" fmla="*/ 1755482 h 4812497"/>
              <a:gd name="connsiteX98" fmla="*/ 519498 w 2519134"/>
              <a:gd name="connsiteY98" fmla="*/ 1750932 h 4812497"/>
              <a:gd name="connsiteX99" fmla="*/ 513451 w 2519134"/>
              <a:gd name="connsiteY99" fmla="*/ 1749415 h 4812497"/>
              <a:gd name="connsiteX100" fmla="*/ 507404 w 2519134"/>
              <a:gd name="connsiteY100" fmla="*/ 1750932 h 4812497"/>
              <a:gd name="connsiteX101" fmla="*/ 505892 w 2519134"/>
              <a:gd name="connsiteY101" fmla="*/ 1752449 h 4812497"/>
              <a:gd name="connsiteX102" fmla="*/ 501357 w 2519134"/>
              <a:gd name="connsiteY102" fmla="*/ 1758515 h 4812497"/>
              <a:gd name="connsiteX103" fmla="*/ 501357 w 2519134"/>
              <a:gd name="connsiteY103" fmla="*/ 1761549 h 4812497"/>
              <a:gd name="connsiteX104" fmla="*/ 489263 w 2519134"/>
              <a:gd name="connsiteY104" fmla="*/ 1743349 h 4812497"/>
              <a:gd name="connsiteX105" fmla="*/ 351692 w 2519134"/>
              <a:gd name="connsiteY105" fmla="*/ 1588648 h 4812497"/>
              <a:gd name="connsiteX106" fmla="*/ 256450 w 2519134"/>
              <a:gd name="connsiteY106" fmla="*/ 1494614 h 4812497"/>
              <a:gd name="connsiteX107" fmla="*/ 254939 w 2519134"/>
              <a:gd name="connsiteY107" fmla="*/ 1494614 h 4812497"/>
              <a:gd name="connsiteX108" fmla="*/ 115856 w 2519134"/>
              <a:gd name="connsiteY108" fmla="*/ 1406647 h 4812497"/>
              <a:gd name="connsiteX109" fmla="*/ 118879 w 2519134"/>
              <a:gd name="connsiteY109" fmla="*/ 1405130 h 4812497"/>
              <a:gd name="connsiteX110" fmla="*/ 0 w 2519134"/>
              <a:gd name="connsiteY110" fmla="*/ 1387306 h 4812497"/>
              <a:gd name="connsiteX111" fmla="*/ 1508 w 2519134"/>
              <a:gd name="connsiteY111" fmla="*/ 1387306 h 4812497"/>
              <a:gd name="connsiteX112" fmla="*/ 98019 w 2519134"/>
              <a:gd name="connsiteY112" fmla="*/ 1408579 h 4812497"/>
              <a:gd name="connsiteX113" fmla="*/ 108575 w 2519134"/>
              <a:gd name="connsiteY113" fmla="*/ 1423775 h 4812497"/>
              <a:gd name="connsiteX114" fmla="*/ 242785 w 2519134"/>
              <a:gd name="connsiteY114" fmla="*/ 1510389 h 4812497"/>
              <a:gd name="connsiteX115" fmla="*/ 337788 w 2519134"/>
              <a:gd name="connsiteY115" fmla="*/ 1603081 h 4812497"/>
              <a:gd name="connsiteX116" fmla="*/ 473506 w 2519134"/>
              <a:gd name="connsiteY116" fmla="*/ 1756554 h 4812497"/>
              <a:gd name="connsiteX117" fmla="*/ 482554 w 2519134"/>
              <a:gd name="connsiteY117" fmla="*/ 1771750 h 4812497"/>
              <a:gd name="connsiteX118" fmla="*/ 494618 w 2519134"/>
              <a:gd name="connsiteY118" fmla="*/ 1780867 h 4812497"/>
              <a:gd name="connsiteX119" fmla="*/ 485570 w 2519134"/>
              <a:gd name="connsiteY119" fmla="*/ 1820375 h 4812497"/>
              <a:gd name="connsiteX120" fmla="*/ 473506 w 2519134"/>
              <a:gd name="connsiteY120" fmla="*/ 1840129 h 4812497"/>
              <a:gd name="connsiteX121" fmla="*/ 453902 w 2519134"/>
              <a:gd name="connsiteY121" fmla="*/ 1849246 h 4812497"/>
              <a:gd name="connsiteX122" fmla="*/ 432791 w 2519134"/>
              <a:gd name="connsiteY122" fmla="*/ 1843168 h 4812497"/>
              <a:gd name="connsiteX123" fmla="*/ 325724 w 2519134"/>
              <a:gd name="connsiteY123" fmla="*/ 1771750 h 4812497"/>
              <a:gd name="connsiteX124" fmla="*/ 281993 w 2519134"/>
              <a:gd name="connsiteY124" fmla="*/ 1732242 h 4812497"/>
              <a:gd name="connsiteX125" fmla="*/ 256357 w 2519134"/>
              <a:gd name="connsiteY125" fmla="*/ 1704890 h 4812497"/>
              <a:gd name="connsiteX126" fmla="*/ 239769 w 2519134"/>
              <a:gd name="connsiteY126" fmla="*/ 1683616 h 4812497"/>
              <a:gd name="connsiteX127" fmla="*/ 98019 w 2519134"/>
              <a:gd name="connsiteY127" fmla="*/ 1513428 h 4812497"/>
              <a:gd name="connsiteX128" fmla="*/ 28652 w 2519134"/>
              <a:gd name="connsiteY128" fmla="*/ 1426814 h 4812497"/>
              <a:gd name="connsiteX129" fmla="*/ 6032 w 2519134"/>
              <a:gd name="connsiteY129" fmla="*/ 1396423 h 4812497"/>
              <a:gd name="connsiteX130" fmla="*/ 0 w 2519134"/>
              <a:gd name="connsiteY130" fmla="*/ 1387306 h 4812497"/>
              <a:gd name="connsiteX131" fmla="*/ 2272568 w 2519134"/>
              <a:gd name="connsiteY131" fmla="*/ 1372453 h 4812497"/>
              <a:gd name="connsiteX132" fmla="*/ 2124932 w 2519134"/>
              <a:gd name="connsiteY132" fmla="*/ 1457232 h 4812497"/>
              <a:gd name="connsiteX133" fmla="*/ 2118906 w 2519134"/>
              <a:gd name="connsiteY133" fmla="*/ 1476912 h 4812497"/>
              <a:gd name="connsiteX134" fmla="*/ 2039063 w 2519134"/>
              <a:gd name="connsiteY134" fmla="*/ 1555635 h 4812497"/>
              <a:gd name="connsiteX135" fmla="*/ 2034543 w 2519134"/>
              <a:gd name="connsiteY135" fmla="*/ 1560177 h 4812497"/>
              <a:gd name="connsiteX136" fmla="*/ 2023998 w 2519134"/>
              <a:gd name="connsiteY136" fmla="*/ 1572288 h 4812497"/>
              <a:gd name="connsiteX137" fmla="*/ 2004414 w 2519134"/>
              <a:gd name="connsiteY137" fmla="*/ 1579858 h 4812497"/>
              <a:gd name="connsiteX138" fmla="*/ 2002907 w 2519134"/>
              <a:gd name="connsiteY138" fmla="*/ 1579858 h 4812497"/>
              <a:gd name="connsiteX139" fmla="*/ 1886908 w 2519134"/>
              <a:gd name="connsiteY139" fmla="*/ 1658581 h 4812497"/>
              <a:gd name="connsiteX140" fmla="*/ 1867324 w 2519134"/>
              <a:gd name="connsiteY140" fmla="*/ 1687345 h 4812497"/>
              <a:gd name="connsiteX141" fmla="*/ 1859791 w 2519134"/>
              <a:gd name="connsiteY141" fmla="*/ 1681289 h 4812497"/>
              <a:gd name="connsiteX142" fmla="*/ 1853765 w 2519134"/>
              <a:gd name="connsiteY142" fmla="*/ 1676748 h 4812497"/>
              <a:gd name="connsiteX143" fmla="*/ 1850752 w 2519134"/>
              <a:gd name="connsiteY143" fmla="*/ 1669178 h 4812497"/>
              <a:gd name="connsiteX144" fmla="*/ 1849246 w 2519134"/>
              <a:gd name="connsiteY144" fmla="*/ 1664636 h 4812497"/>
              <a:gd name="connsiteX145" fmla="*/ 1850752 w 2519134"/>
              <a:gd name="connsiteY145" fmla="*/ 1651011 h 4812497"/>
              <a:gd name="connsiteX146" fmla="*/ 1858285 w 2519134"/>
              <a:gd name="connsiteY146" fmla="*/ 1613164 h 4812497"/>
              <a:gd name="connsiteX147" fmla="*/ 1862804 w 2519134"/>
              <a:gd name="connsiteY147" fmla="*/ 1601052 h 4812497"/>
              <a:gd name="connsiteX148" fmla="*/ 1867324 w 2519134"/>
              <a:gd name="connsiteY148" fmla="*/ 1599539 h 4812497"/>
              <a:gd name="connsiteX149" fmla="*/ 1874856 w 2519134"/>
              <a:gd name="connsiteY149" fmla="*/ 1596511 h 4812497"/>
              <a:gd name="connsiteX150" fmla="*/ 1876363 w 2519134"/>
              <a:gd name="connsiteY150" fmla="*/ 1594997 h 4812497"/>
              <a:gd name="connsiteX151" fmla="*/ 1993868 w 2519134"/>
              <a:gd name="connsiteY151" fmla="*/ 1510218 h 4812497"/>
              <a:gd name="connsiteX152" fmla="*/ 2023998 w 2519134"/>
              <a:gd name="connsiteY152" fmla="*/ 1490537 h 4812497"/>
              <a:gd name="connsiteX153" fmla="*/ 2030024 w 2519134"/>
              <a:gd name="connsiteY153" fmla="*/ 1482968 h 4812497"/>
              <a:gd name="connsiteX154" fmla="*/ 2031530 w 2519134"/>
              <a:gd name="connsiteY154" fmla="*/ 1481454 h 4812497"/>
              <a:gd name="connsiteX155" fmla="*/ 2049608 w 2519134"/>
              <a:gd name="connsiteY155" fmla="*/ 1463287 h 4812497"/>
              <a:gd name="connsiteX156" fmla="*/ 2185192 w 2519134"/>
              <a:gd name="connsiteY156" fmla="*/ 1395161 h 4812497"/>
              <a:gd name="connsiteX157" fmla="*/ 2272568 w 2519134"/>
              <a:gd name="connsiteY157" fmla="*/ 1372453 h 4812497"/>
              <a:gd name="connsiteX158" fmla="*/ 2457414 w 2519134"/>
              <a:gd name="connsiteY158" fmla="*/ 1338290 h 4812497"/>
              <a:gd name="connsiteX159" fmla="*/ 2458924 w 2519134"/>
              <a:gd name="connsiteY159" fmla="*/ 1338290 h 4812497"/>
              <a:gd name="connsiteX160" fmla="*/ 2495151 w 2519134"/>
              <a:gd name="connsiteY160" fmla="*/ 1344366 h 4812497"/>
              <a:gd name="connsiteX161" fmla="*/ 2508737 w 2519134"/>
              <a:gd name="connsiteY161" fmla="*/ 1370191 h 4812497"/>
              <a:gd name="connsiteX162" fmla="*/ 2492132 w 2519134"/>
              <a:gd name="connsiteY162" fmla="*/ 1406649 h 4812497"/>
              <a:gd name="connsiteX163" fmla="*/ 2457414 w 2519134"/>
              <a:gd name="connsiteY163" fmla="*/ 1423359 h 4812497"/>
              <a:gd name="connsiteX164" fmla="*/ 2452886 w 2519134"/>
              <a:gd name="connsiteY164" fmla="*/ 1423359 h 4812497"/>
              <a:gd name="connsiteX165" fmla="*/ 2412129 w 2519134"/>
              <a:gd name="connsiteY165" fmla="*/ 1421840 h 4812497"/>
              <a:gd name="connsiteX166" fmla="*/ 2259671 w 2519134"/>
              <a:gd name="connsiteY166" fmla="*/ 1435512 h 4812497"/>
              <a:gd name="connsiteX167" fmla="*/ 2172120 w 2519134"/>
              <a:gd name="connsiteY167" fmla="*/ 1456779 h 4812497"/>
              <a:gd name="connsiteX168" fmla="*/ 2137402 w 2519134"/>
              <a:gd name="connsiteY168" fmla="*/ 1471970 h 4812497"/>
              <a:gd name="connsiteX169" fmla="*/ 2291370 w 2519134"/>
              <a:gd name="connsiteY169" fmla="*/ 1385382 h 4812497"/>
              <a:gd name="connsiteX170" fmla="*/ 2351750 w 2519134"/>
              <a:gd name="connsiteY170" fmla="*/ 1361076 h 4812497"/>
              <a:gd name="connsiteX171" fmla="*/ 2363826 w 2519134"/>
              <a:gd name="connsiteY171" fmla="*/ 1356519 h 4812497"/>
              <a:gd name="connsiteX172" fmla="*/ 2384959 w 2519134"/>
              <a:gd name="connsiteY172" fmla="*/ 1350443 h 4812497"/>
              <a:gd name="connsiteX173" fmla="*/ 2394015 w 2519134"/>
              <a:gd name="connsiteY173" fmla="*/ 1347404 h 4812497"/>
              <a:gd name="connsiteX174" fmla="*/ 2392506 w 2519134"/>
              <a:gd name="connsiteY174" fmla="*/ 1344366 h 4812497"/>
              <a:gd name="connsiteX175" fmla="*/ 2457414 w 2519134"/>
              <a:gd name="connsiteY175" fmla="*/ 1338290 h 4812497"/>
              <a:gd name="connsiteX176" fmla="*/ 637210 w 2519134"/>
              <a:gd name="connsiteY176" fmla="*/ 1280362 h 4812497"/>
              <a:gd name="connsiteX177" fmla="*/ 653817 w 2519134"/>
              <a:gd name="connsiteY177" fmla="*/ 1304628 h 4812497"/>
              <a:gd name="connsiteX178" fmla="*/ 697597 w 2519134"/>
              <a:gd name="connsiteY178" fmla="*/ 1344060 h 4812497"/>
              <a:gd name="connsiteX179" fmla="*/ 729301 w 2519134"/>
              <a:gd name="connsiteY179" fmla="*/ 1356192 h 4812497"/>
              <a:gd name="connsiteX180" fmla="*/ 717224 w 2519134"/>
              <a:gd name="connsiteY180" fmla="*/ 1397141 h 4812497"/>
              <a:gd name="connsiteX181" fmla="*/ 705146 w 2519134"/>
              <a:gd name="connsiteY181" fmla="*/ 1415340 h 4812497"/>
              <a:gd name="connsiteX182" fmla="*/ 700617 w 2519134"/>
              <a:gd name="connsiteY182" fmla="*/ 1419890 h 4812497"/>
              <a:gd name="connsiteX183" fmla="*/ 697597 w 2519134"/>
              <a:gd name="connsiteY183" fmla="*/ 1421407 h 4812497"/>
              <a:gd name="connsiteX184" fmla="*/ 696088 w 2519134"/>
              <a:gd name="connsiteY184" fmla="*/ 1421407 h 4812497"/>
              <a:gd name="connsiteX185" fmla="*/ 690049 w 2519134"/>
              <a:gd name="connsiteY185" fmla="*/ 1421407 h 4812497"/>
              <a:gd name="connsiteX186" fmla="*/ 688539 w 2519134"/>
              <a:gd name="connsiteY186" fmla="*/ 1422923 h 4812497"/>
              <a:gd name="connsiteX187" fmla="*/ 687030 w 2519134"/>
              <a:gd name="connsiteY187" fmla="*/ 1424440 h 4812497"/>
              <a:gd name="connsiteX188" fmla="*/ 677972 w 2519134"/>
              <a:gd name="connsiteY188" fmla="*/ 1410790 h 4812497"/>
              <a:gd name="connsiteX189" fmla="*/ 658346 w 2519134"/>
              <a:gd name="connsiteY189" fmla="*/ 1372875 h 4812497"/>
              <a:gd name="connsiteX190" fmla="*/ 659855 w 2519134"/>
              <a:gd name="connsiteY190" fmla="*/ 1371359 h 4812497"/>
              <a:gd name="connsiteX191" fmla="*/ 661365 w 2519134"/>
              <a:gd name="connsiteY191" fmla="*/ 1371359 h 4812497"/>
              <a:gd name="connsiteX192" fmla="*/ 661365 w 2519134"/>
              <a:gd name="connsiteY192" fmla="*/ 1369842 h 4812497"/>
              <a:gd name="connsiteX193" fmla="*/ 659855 w 2519134"/>
              <a:gd name="connsiteY193" fmla="*/ 1369842 h 4812497"/>
              <a:gd name="connsiteX194" fmla="*/ 664384 w 2519134"/>
              <a:gd name="connsiteY194" fmla="*/ 1357709 h 4812497"/>
              <a:gd name="connsiteX195" fmla="*/ 662875 w 2519134"/>
              <a:gd name="connsiteY195" fmla="*/ 1350126 h 4812497"/>
              <a:gd name="connsiteX196" fmla="*/ 652307 w 2519134"/>
              <a:gd name="connsiteY196" fmla="*/ 1319794 h 4812497"/>
              <a:gd name="connsiteX197" fmla="*/ 649288 w 2519134"/>
              <a:gd name="connsiteY197" fmla="*/ 1313727 h 4812497"/>
              <a:gd name="connsiteX198" fmla="*/ 637210 w 2519134"/>
              <a:gd name="connsiteY198" fmla="*/ 1280362 h 4812497"/>
              <a:gd name="connsiteX199" fmla="*/ 2037884 w 2519134"/>
              <a:gd name="connsiteY199" fmla="*/ 1259567 h 4812497"/>
              <a:gd name="connsiteX200" fmla="*/ 1988069 w 2519134"/>
              <a:gd name="connsiteY200" fmla="*/ 1311250 h 4812497"/>
              <a:gd name="connsiteX201" fmla="*/ 1923158 w 2519134"/>
              <a:gd name="connsiteY201" fmla="*/ 1387254 h 4812497"/>
              <a:gd name="connsiteX202" fmla="*/ 1920139 w 2519134"/>
              <a:gd name="connsiteY202" fmla="*/ 1397894 h 4812497"/>
              <a:gd name="connsiteX203" fmla="*/ 1920139 w 2519134"/>
              <a:gd name="connsiteY203" fmla="*/ 1405495 h 4812497"/>
              <a:gd name="connsiteX204" fmla="*/ 1918629 w 2519134"/>
              <a:gd name="connsiteY204" fmla="*/ 1408535 h 4812497"/>
              <a:gd name="connsiteX205" fmla="*/ 1811451 w 2519134"/>
              <a:gd name="connsiteY205" fmla="*/ 1466298 h 4812497"/>
              <a:gd name="connsiteX206" fmla="*/ 1764655 w 2519134"/>
              <a:gd name="connsiteY206" fmla="*/ 1510380 h 4812497"/>
              <a:gd name="connsiteX207" fmla="*/ 1760126 w 2519134"/>
              <a:gd name="connsiteY207" fmla="*/ 1519501 h 4812497"/>
              <a:gd name="connsiteX208" fmla="*/ 1760126 w 2519134"/>
              <a:gd name="connsiteY208" fmla="*/ 1513421 h 4812497"/>
              <a:gd name="connsiteX209" fmla="*/ 1761635 w 2519134"/>
              <a:gd name="connsiteY209" fmla="*/ 1498220 h 4812497"/>
              <a:gd name="connsiteX210" fmla="*/ 1763145 w 2519134"/>
              <a:gd name="connsiteY210" fmla="*/ 1484539 h 4812497"/>
              <a:gd name="connsiteX211" fmla="*/ 1766164 w 2519134"/>
              <a:gd name="connsiteY211" fmla="*/ 1458698 h 4812497"/>
              <a:gd name="connsiteX212" fmla="*/ 1769183 w 2519134"/>
              <a:gd name="connsiteY212" fmla="*/ 1451097 h 4812497"/>
              <a:gd name="connsiteX213" fmla="*/ 1788807 w 2519134"/>
              <a:gd name="connsiteY213" fmla="*/ 1426776 h 4812497"/>
              <a:gd name="connsiteX214" fmla="*/ 1853718 w 2519134"/>
              <a:gd name="connsiteY214" fmla="*/ 1361412 h 4812497"/>
              <a:gd name="connsiteX215" fmla="*/ 1862776 w 2519134"/>
              <a:gd name="connsiteY215" fmla="*/ 1361412 h 4812497"/>
              <a:gd name="connsiteX216" fmla="*/ 1873343 w 2519134"/>
              <a:gd name="connsiteY216" fmla="*/ 1356852 h 4812497"/>
              <a:gd name="connsiteX217" fmla="*/ 1905043 w 2519134"/>
              <a:gd name="connsiteY217" fmla="*/ 1327971 h 4812497"/>
              <a:gd name="connsiteX218" fmla="*/ 1936744 w 2519134"/>
              <a:gd name="connsiteY218" fmla="*/ 1308210 h 4812497"/>
              <a:gd name="connsiteX219" fmla="*/ 1989578 w 2519134"/>
              <a:gd name="connsiteY219" fmla="*/ 1282368 h 4812497"/>
              <a:gd name="connsiteX220" fmla="*/ 2037884 w 2519134"/>
              <a:gd name="connsiteY220" fmla="*/ 1259567 h 4812497"/>
              <a:gd name="connsiteX221" fmla="*/ 2377263 w 2519134"/>
              <a:gd name="connsiteY221" fmla="*/ 1244714 h 4812497"/>
              <a:gd name="connsiteX222" fmla="*/ 2378772 w 2519134"/>
              <a:gd name="connsiteY222" fmla="*/ 1246232 h 4812497"/>
              <a:gd name="connsiteX223" fmla="*/ 2407447 w 2519134"/>
              <a:gd name="connsiteY223" fmla="*/ 1258378 h 4812497"/>
              <a:gd name="connsiteX224" fmla="*/ 2421029 w 2519134"/>
              <a:gd name="connsiteY224" fmla="*/ 1265969 h 4812497"/>
              <a:gd name="connsiteX225" fmla="*/ 2424048 w 2519134"/>
              <a:gd name="connsiteY225" fmla="*/ 1270523 h 4812497"/>
              <a:gd name="connsiteX226" fmla="*/ 2425557 w 2519134"/>
              <a:gd name="connsiteY226" fmla="*/ 1273560 h 4812497"/>
              <a:gd name="connsiteX227" fmla="*/ 2419520 w 2519134"/>
              <a:gd name="connsiteY227" fmla="*/ 1278114 h 4812497"/>
              <a:gd name="connsiteX228" fmla="*/ 2404428 w 2519134"/>
              <a:gd name="connsiteY228" fmla="*/ 1282669 h 4812497"/>
              <a:gd name="connsiteX229" fmla="*/ 2307840 w 2519134"/>
              <a:gd name="connsiteY229" fmla="*/ 1317587 h 4812497"/>
              <a:gd name="connsiteX230" fmla="*/ 2233890 w 2519134"/>
              <a:gd name="connsiteY230" fmla="*/ 1343397 h 4812497"/>
              <a:gd name="connsiteX231" fmla="*/ 2182578 w 2519134"/>
              <a:gd name="connsiteY231" fmla="*/ 1364652 h 4812497"/>
              <a:gd name="connsiteX232" fmla="*/ 2098064 w 2519134"/>
              <a:gd name="connsiteY232" fmla="*/ 1408679 h 4812497"/>
              <a:gd name="connsiteX233" fmla="*/ 2039205 w 2519134"/>
              <a:gd name="connsiteY233" fmla="*/ 1446634 h 4812497"/>
              <a:gd name="connsiteX234" fmla="*/ 2016568 w 2519134"/>
              <a:gd name="connsiteY234" fmla="*/ 1470926 h 4812497"/>
              <a:gd name="connsiteX235" fmla="*/ 2015058 w 2519134"/>
              <a:gd name="connsiteY235" fmla="*/ 1470926 h 4812497"/>
              <a:gd name="connsiteX236" fmla="*/ 2013549 w 2519134"/>
              <a:gd name="connsiteY236" fmla="*/ 1473962 h 4812497"/>
              <a:gd name="connsiteX237" fmla="*/ 1983365 w 2519134"/>
              <a:gd name="connsiteY237" fmla="*/ 1495217 h 4812497"/>
              <a:gd name="connsiteX238" fmla="*/ 1862631 w 2519134"/>
              <a:gd name="connsiteY238" fmla="*/ 1581754 h 4812497"/>
              <a:gd name="connsiteX239" fmla="*/ 1849048 w 2519134"/>
              <a:gd name="connsiteY239" fmla="*/ 1584791 h 4812497"/>
              <a:gd name="connsiteX240" fmla="*/ 1818864 w 2519134"/>
              <a:gd name="connsiteY240" fmla="*/ 1587827 h 4812497"/>
              <a:gd name="connsiteX241" fmla="*/ 1775098 w 2519134"/>
              <a:gd name="connsiteY241" fmla="*/ 1574163 h 4812497"/>
              <a:gd name="connsiteX242" fmla="*/ 1772079 w 2519134"/>
              <a:gd name="connsiteY242" fmla="*/ 1560499 h 4812497"/>
              <a:gd name="connsiteX243" fmla="*/ 1767552 w 2519134"/>
              <a:gd name="connsiteY243" fmla="*/ 1537726 h 4812497"/>
              <a:gd name="connsiteX244" fmla="*/ 1779625 w 2519134"/>
              <a:gd name="connsiteY244" fmla="*/ 1525581 h 4812497"/>
              <a:gd name="connsiteX245" fmla="*/ 1781135 w 2519134"/>
              <a:gd name="connsiteY245" fmla="*/ 1519508 h 4812497"/>
              <a:gd name="connsiteX246" fmla="*/ 1821883 w 2519134"/>
              <a:gd name="connsiteY246" fmla="*/ 1481553 h 4812497"/>
              <a:gd name="connsiteX247" fmla="*/ 1926016 w 2519134"/>
              <a:gd name="connsiteY247" fmla="*/ 1425380 h 4812497"/>
              <a:gd name="connsiteX248" fmla="*/ 1933562 w 2519134"/>
              <a:gd name="connsiteY248" fmla="*/ 1420825 h 4812497"/>
              <a:gd name="connsiteX249" fmla="*/ 1935072 w 2519134"/>
              <a:gd name="connsiteY249" fmla="*/ 1417789 h 4812497"/>
              <a:gd name="connsiteX250" fmla="*/ 1938090 w 2519134"/>
              <a:gd name="connsiteY250" fmla="*/ 1417789 h 4812497"/>
              <a:gd name="connsiteX251" fmla="*/ 1945636 w 2519134"/>
              <a:gd name="connsiteY251" fmla="*/ 1416270 h 4812497"/>
              <a:gd name="connsiteX252" fmla="*/ 1948654 w 2519134"/>
              <a:gd name="connsiteY252" fmla="*/ 1416270 h 4812497"/>
              <a:gd name="connsiteX253" fmla="*/ 1951673 w 2519134"/>
              <a:gd name="connsiteY253" fmla="*/ 1414752 h 4812497"/>
              <a:gd name="connsiteX254" fmla="*/ 2042224 w 2519134"/>
              <a:gd name="connsiteY254" fmla="*/ 1370724 h 4812497"/>
              <a:gd name="connsiteX255" fmla="*/ 2214271 w 2519134"/>
              <a:gd name="connsiteY255" fmla="*/ 1294815 h 4812497"/>
              <a:gd name="connsiteX256" fmla="*/ 2217289 w 2519134"/>
              <a:gd name="connsiteY256" fmla="*/ 1293296 h 4812497"/>
              <a:gd name="connsiteX257" fmla="*/ 2248982 w 2519134"/>
              <a:gd name="connsiteY257" fmla="*/ 1272042 h 4812497"/>
              <a:gd name="connsiteX258" fmla="*/ 2377263 w 2519134"/>
              <a:gd name="connsiteY258" fmla="*/ 1244714 h 4812497"/>
              <a:gd name="connsiteX259" fmla="*/ 138959 w 2519134"/>
              <a:gd name="connsiteY259" fmla="*/ 1160049 h 4812497"/>
              <a:gd name="connsiteX260" fmla="*/ 172201 w 2519134"/>
              <a:gd name="connsiteY260" fmla="*/ 1160049 h 4812497"/>
              <a:gd name="connsiteX261" fmla="*/ 173712 w 2519134"/>
              <a:gd name="connsiteY261" fmla="*/ 1160049 h 4812497"/>
              <a:gd name="connsiteX262" fmla="*/ 293083 w 2519134"/>
              <a:gd name="connsiteY262" fmla="*/ 1172210 h 4812497"/>
              <a:gd name="connsiteX263" fmla="*/ 296105 w 2519134"/>
              <a:gd name="connsiteY263" fmla="*/ 1173731 h 4812497"/>
              <a:gd name="connsiteX264" fmla="*/ 342947 w 2519134"/>
              <a:gd name="connsiteY264" fmla="*/ 1255821 h 4812497"/>
              <a:gd name="connsiteX265" fmla="*/ 345969 w 2519134"/>
              <a:gd name="connsiteY265" fmla="*/ 1263421 h 4812497"/>
              <a:gd name="connsiteX266" fmla="*/ 356546 w 2519134"/>
              <a:gd name="connsiteY266" fmla="*/ 1290785 h 4812497"/>
              <a:gd name="connsiteX267" fmla="*/ 391299 w 2519134"/>
              <a:gd name="connsiteY267" fmla="*/ 1374395 h 4812497"/>
              <a:gd name="connsiteX268" fmla="*/ 483472 w 2519134"/>
              <a:gd name="connsiteY268" fmla="*/ 1556817 h 4812497"/>
              <a:gd name="connsiteX269" fmla="*/ 510670 w 2519134"/>
              <a:gd name="connsiteY269" fmla="*/ 1585701 h 4812497"/>
              <a:gd name="connsiteX270" fmla="*/ 528803 w 2519134"/>
              <a:gd name="connsiteY270" fmla="*/ 1591781 h 4812497"/>
              <a:gd name="connsiteX271" fmla="*/ 530314 w 2519134"/>
              <a:gd name="connsiteY271" fmla="*/ 1591781 h 4812497"/>
              <a:gd name="connsiteX272" fmla="*/ 533336 w 2519134"/>
              <a:gd name="connsiteY272" fmla="*/ 1590261 h 4812497"/>
              <a:gd name="connsiteX273" fmla="*/ 534847 w 2519134"/>
              <a:gd name="connsiteY273" fmla="*/ 1590261 h 4812497"/>
              <a:gd name="connsiteX274" fmla="*/ 536358 w 2519134"/>
              <a:gd name="connsiteY274" fmla="*/ 1590261 h 4812497"/>
              <a:gd name="connsiteX275" fmla="*/ 540891 w 2519134"/>
              <a:gd name="connsiteY275" fmla="*/ 1588741 h 4812497"/>
              <a:gd name="connsiteX276" fmla="*/ 543913 w 2519134"/>
              <a:gd name="connsiteY276" fmla="*/ 1588741 h 4812497"/>
              <a:gd name="connsiteX277" fmla="*/ 572622 w 2519134"/>
              <a:gd name="connsiteY277" fmla="*/ 1579620 h 4812497"/>
              <a:gd name="connsiteX278" fmla="*/ 614931 w 2519134"/>
              <a:gd name="connsiteY278" fmla="*/ 1558337 h 4812497"/>
              <a:gd name="connsiteX279" fmla="*/ 614931 w 2519134"/>
              <a:gd name="connsiteY279" fmla="*/ 1564418 h 4812497"/>
              <a:gd name="connsiteX280" fmla="*/ 611909 w 2519134"/>
              <a:gd name="connsiteY280" fmla="*/ 1623705 h 4812497"/>
              <a:gd name="connsiteX281" fmla="*/ 601332 w 2519134"/>
              <a:gd name="connsiteY281" fmla="*/ 1664750 h 4812497"/>
              <a:gd name="connsiteX282" fmla="*/ 593777 w 2519134"/>
              <a:gd name="connsiteY282" fmla="*/ 1675392 h 4812497"/>
              <a:gd name="connsiteX283" fmla="*/ 592266 w 2519134"/>
              <a:gd name="connsiteY283" fmla="*/ 1678432 h 4812497"/>
              <a:gd name="connsiteX284" fmla="*/ 581688 w 2519134"/>
              <a:gd name="connsiteY284" fmla="*/ 1678432 h 4812497"/>
              <a:gd name="connsiteX285" fmla="*/ 462318 w 2519134"/>
              <a:gd name="connsiteY285" fmla="*/ 1620665 h 4812497"/>
              <a:gd name="connsiteX286" fmla="*/ 423031 w 2519134"/>
              <a:gd name="connsiteY286" fmla="*/ 1579620 h 4812497"/>
              <a:gd name="connsiteX287" fmla="*/ 412454 w 2519134"/>
              <a:gd name="connsiteY287" fmla="*/ 1565938 h 4812497"/>
              <a:gd name="connsiteX288" fmla="*/ 410943 w 2519134"/>
              <a:gd name="connsiteY288" fmla="*/ 1562898 h 4812497"/>
              <a:gd name="connsiteX289" fmla="*/ 409432 w 2519134"/>
              <a:gd name="connsiteY289" fmla="*/ 1561378 h 4812497"/>
              <a:gd name="connsiteX290" fmla="*/ 125359 w 2519134"/>
              <a:gd name="connsiteY290" fmla="*/ 1248220 h 4812497"/>
              <a:gd name="connsiteX291" fmla="*/ 125359 w 2519134"/>
              <a:gd name="connsiteY291" fmla="*/ 1246699 h 4812497"/>
              <a:gd name="connsiteX292" fmla="*/ 98161 w 2519134"/>
              <a:gd name="connsiteY292" fmla="*/ 1220856 h 4812497"/>
              <a:gd name="connsiteX293" fmla="*/ 90606 w 2519134"/>
              <a:gd name="connsiteY293" fmla="*/ 1201094 h 4812497"/>
              <a:gd name="connsiteX294" fmla="*/ 105716 w 2519134"/>
              <a:gd name="connsiteY294" fmla="*/ 1172210 h 4812497"/>
              <a:gd name="connsiteX295" fmla="*/ 117804 w 2519134"/>
              <a:gd name="connsiteY295" fmla="*/ 1163089 h 4812497"/>
              <a:gd name="connsiteX296" fmla="*/ 120826 w 2519134"/>
              <a:gd name="connsiteY296" fmla="*/ 1161569 h 4812497"/>
              <a:gd name="connsiteX297" fmla="*/ 122337 w 2519134"/>
              <a:gd name="connsiteY297" fmla="*/ 1161569 h 4812497"/>
              <a:gd name="connsiteX298" fmla="*/ 123849 w 2519134"/>
              <a:gd name="connsiteY298" fmla="*/ 1161569 h 4812497"/>
              <a:gd name="connsiteX299" fmla="*/ 138959 w 2519134"/>
              <a:gd name="connsiteY299" fmla="*/ 1160049 h 4812497"/>
              <a:gd name="connsiteX300" fmla="*/ 2386938 w 2519134"/>
              <a:gd name="connsiteY300" fmla="*/ 1146681 h 4812497"/>
              <a:gd name="connsiteX301" fmla="*/ 2386938 w 2519134"/>
              <a:gd name="connsiteY301" fmla="*/ 1148202 h 4812497"/>
              <a:gd name="connsiteX302" fmla="*/ 2382407 w 2519134"/>
              <a:gd name="connsiteY302" fmla="*/ 1152765 h 4812497"/>
              <a:gd name="connsiteX303" fmla="*/ 2367303 w 2519134"/>
              <a:gd name="connsiteY303" fmla="*/ 1164935 h 4812497"/>
              <a:gd name="connsiteX304" fmla="*/ 2263090 w 2519134"/>
              <a:gd name="connsiteY304" fmla="*/ 1239470 h 4812497"/>
              <a:gd name="connsiteX305" fmla="*/ 2241945 w 2519134"/>
              <a:gd name="connsiteY305" fmla="*/ 1254681 h 4812497"/>
              <a:gd name="connsiteX306" fmla="*/ 2208717 w 2519134"/>
              <a:gd name="connsiteY306" fmla="*/ 1275977 h 4812497"/>
              <a:gd name="connsiteX307" fmla="*/ 1958000 w 2519134"/>
              <a:gd name="connsiteY307" fmla="*/ 1390062 h 4812497"/>
              <a:gd name="connsiteX308" fmla="*/ 1944407 w 2519134"/>
              <a:gd name="connsiteY308" fmla="*/ 1396147 h 4812497"/>
              <a:gd name="connsiteX309" fmla="*/ 1938366 w 2519134"/>
              <a:gd name="connsiteY309" fmla="*/ 1399189 h 4812497"/>
              <a:gd name="connsiteX310" fmla="*/ 1951959 w 2519134"/>
              <a:gd name="connsiteY310" fmla="*/ 1382456 h 4812497"/>
              <a:gd name="connsiteX311" fmla="*/ 2001800 w 2519134"/>
              <a:gd name="connsiteY311" fmla="*/ 1323132 h 4812497"/>
              <a:gd name="connsiteX312" fmla="*/ 2060704 w 2519134"/>
              <a:gd name="connsiteY312" fmla="*/ 1263808 h 4812497"/>
              <a:gd name="connsiteX313" fmla="*/ 2109035 w 2519134"/>
              <a:gd name="connsiteY313" fmla="*/ 1231864 h 4812497"/>
              <a:gd name="connsiteX314" fmla="*/ 2238924 w 2519134"/>
              <a:gd name="connsiteY314" fmla="*/ 1189273 h 4812497"/>
              <a:gd name="connsiteX315" fmla="*/ 2288766 w 2519134"/>
              <a:gd name="connsiteY315" fmla="*/ 1171019 h 4812497"/>
              <a:gd name="connsiteX316" fmla="*/ 2320483 w 2519134"/>
              <a:gd name="connsiteY316" fmla="*/ 1160371 h 4812497"/>
              <a:gd name="connsiteX317" fmla="*/ 2343138 w 2519134"/>
              <a:gd name="connsiteY317" fmla="*/ 1155808 h 4812497"/>
              <a:gd name="connsiteX318" fmla="*/ 2353710 w 2519134"/>
              <a:gd name="connsiteY318" fmla="*/ 1155808 h 4812497"/>
              <a:gd name="connsiteX319" fmla="*/ 2379386 w 2519134"/>
              <a:gd name="connsiteY319" fmla="*/ 1152765 h 4812497"/>
              <a:gd name="connsiteX320" fmla="*/ 2380896 w 2519134"/>
              <a:gd name="connsiteY320" fmla="*/ 1152765 h 4812497"/>
              <a:gd name="connsiteX321" fmla="*/ 2386938 w 2519134"/>
              <a:gd name="connsiteY321" fmla="*/ 1146681 h 4812497"/>
              <a:gd name="connsiteX322" fmla="*/ 2327432 w 2519134"/>
              <a:gd name="connsiteY322" fmla="*/ 1137769 h 4812497"/>
              <a:gd name="connsiteX323" fmla="*/ 2331981 w 2519134"/>
              <a:gd name="connsiteY323" fmla="*/ 1137769 h 4812497"/>
              <a:gd name="connsiteX324" fmla="*/ 2315302 w 2519134"/>
              <a:gd name="connsiteY324" fmla="*/ 1140832 h 4812497"/>
              <a:gd name="connsiteX325" fmla="*/ 2280427 w 2519134"/>
              <a:gd name="connsiteY325" fmla="*/ 1153086 h 4812497"/>
              <a:gd name="connsiteX326" fmla="*/ 2241004 w 2519134"/>
              <a:gd name="connsiteY326" fmla="*/ 1166872 h 4812497"/>
              <a:gd name="connsiteX327" fmla="*/ 2231906 w 2519134"/>
              <a:gd name="connsiteY327" fmla="*/ 1171467 h 4812497"/>
              <a:gd name="connsiteX328" fmla="*/ 2186418 w 2519134"/>
              <a:gd name="connsiteY328" fmla="*/ 1186785 h 4812497"/>
              <a:gd name="connsiteX329" fmla="*/ 2257683 w 2519134"/>
              <a:gd name="connsiteY329" fmla="*/ 1157682 h 4812497"/>
              <a:gd name="connsiteX330" fmla="*/ 2288009 w 2519134"/>
              <a:gd name="connsiteY330" fmla="*/ 1145428 h 4812497"/>
              <a:gd name="connsiteX331" fmla="*/ 2300139 w 2519134"/>
              <a:gd name="connsiteY331" fmla="*/ 1140832 h 4812497"/>
              <a:gd name="connsiteX332" fmla="*/ 2327432 w 2519134"/>
              <a:gd name="connsiteY332" fmla="*/ 1137769 h 4812497"/>
              <a:gd name="connsiteX333" fmla="*/ 2116607 w 2519134"/>
              <a:gd name="connsiteY333" fmla="*/ 1015972 h 4812497"/>
              <a:gd name="connsiteX334" fmla="*/ 1998911 w 2519134"/>
              <a:gd name="connsiteY334" fmla="*/ 1125433 h 4812497"/>
              <a:gd name="connsiteX335" fmla="*/ 1938555 w 2519134"/>
              <a:gd name="connsiteY335" fmla="*/ 1190805 h 4812497"/>
              <a:gd name="connsiteX336" fmla="*/ 1826895 w 2519134"/>
              <a:gd name="connsiteY336" fmla="*/ 1327631 h 4812497"/>
              <a:gd name="connsiteX337" fmla="*/ 1822368 w 2519134"/>
              <a:gd name="connsiteY337" fmla="*/ 1345874 h 4812497"/>
              <a:gd name="connsiteX338" fmla="*/ 1813315 w 2519134"/>
              <a:gd name="connsiteY338" fmla="*/ 1354996 h 4812497"/>
              <a:gd name="connsiteX339" fmla="*/ 1808788 w 2519134"/>
              <a:gd name="connsiteY339" fmla="*/ 1358036 h 4812497"/>
              <a:gd name="connsiteX340" fmla="*/ 1805770 w 2519134"/>
              <a:gd name="connsiteY340" fmla="*/ 1359557 h 4812497"/>
              <a:gd name="connsiteX341" fmla="*/ 1793699 w 2519134"/>
              <a:gd name="connsiteY341" fmla="*/ 1370199 h 4812497"/>
              <a:gd name="connsiteX342" fmla="*/ 1772574 w 2519134"/>
              <a:gd name="connsiteY342" fmla="*/ 1391483 h 4812497"/>
              <a:gd name="connsiteX343" fmla="*/ 1752958 w 2519134"/>
              <a:gd name="connsiteY343" fmla="*/ 1403645 h 4812497"/>
              <a:gd name="connsiteX344" fmla="*/ 1751449 w 2519134"/>
              <a:gd name="connsiteY344" fmla="*/ 1403645 h 4812497"/>
              <a:gd name="connsiteX345" fmla="*/ 1743905 w 2519134"/>
              <a:gd name="connsiteY345" fmla="*/ 1399084 h 4812497"/>
              <a:gd name="connsiteX346" fmla="*/ 1736360 w 2519134"/>
              <a:gd name="connsiteY346" fmla="*/ 1374759 h 4812497"/>
              <a:gd name="connsiteX347" fmla="*/ 1739378 w 2519134"/>
              <a:gd name="connsiteY347" fmla="*/ 1356516 h 4812497"/>
              <a:gd name="connsiteX348" fmla="*/ 1742396 w 2519134"/>
              <a:gd name="connsiteY348" fmla="*/ 1350435 h 4812497"/>
              <a:gd name="connsiteX349" fmla="*/ 1752958 w 2519134"/>
              <a:gd name="connsiteY349" fmla="*/ 1332191 h 4812497"/>
              <a:gd name="connsiteX350" fmla="*/ 1768047 w 2519134"/>
              <a:gd name="connsiteY350" fmla="*/ 1316989 h 4812497"/>
              <a:gd name="connsiteX351" fmla="*/ 1971751 w 2519134"/>
              <a:gd name="connsiteY351" fmla="*/ 1129993 h 4812497"/>
              <a:gd name="connsiteX352" fmla="*/ 2116607 w 2519134"/>
              <a:gd name="connsiteY352" fmla="*/ 1015972 h 4812497"/>
              <a:gd name="connsiteX353" fmla="*/ 253404 w 2519134"/>
              <a:gd name="connsiteY353" fmla="*/ 950617 h 4812497"/>
              <a:gd name="connsiteX354" fmla="*/ 256420 w 2519134"/>
              <a:gd name="connsiteY354" fmla="*/ 950617 h 4812497"/>
              <a:gd name="connsiteX355" fmla="*/ 268487 w 2519134"/>
              <a:gd name="connsiteY355" fmla="*/ 979528 h 4812497"/>
              <a:gd name="connsiteX356" fmla="*/ 387645 w 2519134"/>
              <a:gd name="connsiteY356" fmla="*/ 1197125 h 4812497"/>
              <a:gd name="connsiteX357" fmla="*/ 402729 w 2519134"/>
              <a:gd name="connsiteY357" fmla="*/ 1224515 h 4812497"/>
              <a:gd name="connsiteX358" fmla="*/ 411779 w 2519134"/>
              <a:gd name="connsiteY358" fmla="*/ 1241253 h 4812497"/>
              <a:gd name="connsiteX359" fmla="*/ 434404 w 2519134"/>
              <a:gd name="connsiteY359" fmla="*/ 1282338 h 4812497"/>
              <a:gd name="connsiteX360" fmla="*/ 503787 w 2519134"/>
              <a:gd name="connsiteY360" fmla="*/ 1393419 h 4812497"/>
              <a:gd name="connsiteX361" fmla="*/ 553562 w 2519134"/>
              <a:gd name="connsiteY361" fmla="*/ 1451242 h 4812497"/>
              <a:gd name="connsiteX362" fmla="*/ 583728 w 2519134"/>
              <a:gd name="connsiteY362" fmla="*/ 1466458 h 4812497"/>
              <a:gd name="connsiteX363" fmla="*/ 644062 w 2519134"/>
              <a:gd name="connsiteY363" fmla="*/ 1474066 h 4812497"/>
              <a:gd name="connsiteX364" fmla="*/ 680262 w 2519134"/>
              <a:gd name="connsiteY364" fmla="*/ 1478631 h 4812497"/>
              <a:gd name="connsiteX365" fmla="*/ 681770 w 2519134"/>
              <a:gd name="connsiteY365" fmla="*/ 1478631 h 4812497"/>
              <a:gd name="connsiteX366" fmla="*/ 681770 w 2519134"/>
              <a:gd name="connsiteY366" fmla="*/ 1486240 h 4812497"/>
              <a:gd name="connsiteX367" fmla="*/ 678753 w 2519134"/>
              <a:gd name="connsiteY367" fmla="*/ 1512108 h 4812497"/>
              <a:gd name="connsiteX368" fmla="*/ 677245 w 2519134"/>
              <a:gd name="connsiteY368" fmla="*/ 1515151 h 4812497"/>
              <a:gd name="connsiteX369" fmla="*/ 651604 w 2519134"/>
              <a:gd name="connsiteY369" fmla="*/ 1509064 h 4812497"/>
              <a:gd name="connsiteX370" fmla="*/ 616912 w 2519134"/>
              <a:gd name="connsiteY370" fmla="*/ 1528846 h 4812497"/>
              <a:gd name="connsiteX371" fmla="*/ 564120 w 2519134"/>
              <a:gd name="connsiteY371" fmla="*/ 1562322 h 4812497"/>
              <a:gd name="connsiteX372" fmla="*/ 538478 w 2519134"/>
              <a:gd name="connsiteY372" fmla="*/ 1569931 h 4812497"/>
              <a:gd name="connsiteX373" fmla="*/ 530937 w 2519134"/>
              <a:gd name="connsiteY373" fmla="*/ 1572974 h 4812497"/>
              <a:gd name="connsiteX374" fmla="*/ 527920 w 2519134"/>
              <a:gd name="connsiteY374" fmla="*/ 1572974 h 4812497"/>
              <a:gd name="connsiteX375" fmla="*/ 520379 w 2519134"/>
              <a:gd name="connsiteY375" fmla="*/ 1569931 h 4812497"/>
              <a:gd name="connsiteX376" fmla="*/ 497753 w 2519134"/>
              <a:gd name="connsiteY376" fmla="*/ 1547106 h 4812497"/>
              <a:gd name="connsiteX377" fmla="*/ 407254 w 2519134"/>
              <a:gd name="connsiteY377" fmla="*/ 1367550 h 4812497"/>
              <a:gd name="connsiteX378" fmla="*/ 374070 w 2519134"/>
              <a:gd name="connsiteY378" fmla="*/ 1283859 h 4812497"/>
              <a:gd name="connsiteX379" fmla="*/ 363512 w 2519134"/>
              <a:gd name="connsiteY379" fmla="*/ 1257991 h 4812497"/>
              <a:gd name="connsiteX380" fmla="*/ 360495 w 2519134"/>
              <a:gd name="connsiteY380" fmla="*/ 1248861 h 4812497"/>
              <a:gd name="connsiteX381" fmla="*/ 360495 w 2519134"/>
              <a:gd name="connsiteY381" fmla="*/ 1247340 h 4812497"/>
              <a:gd name="connsiteX382" fmla="*/ 309212 w 2519134"/>
              <a:gd name="connsiteY382" fmla="*/ 1159084 h 4812497"/>
              <a:gd name="connsiteX383" fmla="*/ 294129 w 2519134"/>
              <a:gd name="connsiteY383" fmla="*/ 1133216 h 4812497"/>
              <a:gd name="connsiteX384" fmla="*/ 242845 w 2519134"/>
              <a:gd name="connsiteY384" fmla="*/ 1046481 h 4812497"/>
              <a:gd name="connsiteX385" fmla="*/ 205137 w 2519134"/>
              <a:gd name="connsiteY385" fmla="*/ 990180 h 4812497"/>
              <a:gd name="connsiteX386" fmla="*/ 196087 w 2519134"/>
              <a:gd name="connsiteY386" fmla="*/ 970398 h 4812497"/>
              <a:gd name="connsiteX387" fmla="*/ 197596 w 2519134"/>
              <a:gd name="connsiteY387" fmla="*/ 965833 h 4812497"/>
              <a:gd name="connsiteX388" fmla="*/ 205137 w 2519134"/>
              <a:gd name="connsiteY388" fmla="*/ 961269 h 4812497"/>
              <a:gd name="connsiteX389" fmla="*/ 209662 w 2519134"/>
              <a:gd name="connsiteY389" fmla="*/ 961269 h 4812497"/>
              <a:gd name="connsiteX390" fmla="*/ 211170 w 2519134"/>
              <a:gd name="connsiteY390" fmla="*/ 961269 h 4812497"/>
              <a:gd name="connsiteX391" fmla="*/ 212679 w 2519134"/>
              <a:gd name="connsiteY391" fmla="*/ 961269 h 4812497"/>
              <a:gd name="connsiteX392" fmla="*/ 214187 w 2519134"/>
              <a:gd name="connsiteY392" fmla="*/ 959747 h 4812497"/>
              <a:gd name="connsiteX393" fmla="*/ 253404 w 2519134"/>
              <a:gd name="connsiteY393" fmla="*/ 950617 h 4812497"/>
              <a:gd name="connsiteX394" fmla="*/ 288438 w 2519134"/>
              <a:gd name="connsiteY394" fmla="*/ 898630 h 4812497"/>
              <a:gd name="connsiteX395" fmla="*/ 297481 w 2519134"/>
              <a:gd name="connsiteY395" fmla="*/ 900152 h 4812497"/>
              <a:gd name="connsiteX396" fmla="*/ 332144 w 2519134"/>
              <a:gd name="connsiteY396" fmla="*/ 910802 h 4812497"/>
              <a:gd name="connsiteX397" fmla="*/ 350229 w 2519134"/>
              <a:gd name="connsiteY397" fmla="*/ 935148 h 4812497"/>
              <a:gd name="connsiteX398" fmla="*/ 479840 w 2519134"/>
              <a:gd name="connsiteY398" fmla="*/ 1170990 h 4812497"/>
              <a:gd name="connsiteX399" fmla="*/ 565745 w 2519134"/>
              <a:gd name="connsiteY399" fmla="*/ 1352057 h 4812497"/>
              <a:gd name="connsiteX400" fmla="*/ 585338 w 2519134"/>
              <a:gd name="connsiteY400" fmla="*/ 1365751 h 4812497"/>
              <a:gd name="connsiteX401" fmla="*/ 588352 w 2519134"/>
              <a:gd name="connsiteY401" fmla="*/ 1367272 h 4812497"/>
              <a:gd name="connsiteX402" fmla="*/ 592873 w 2519134"/>
              <a:gd name="connsiteY402" fmla="*/ 1367272 h 4812497"/>
              <a:gd name="connsiteX403" fmla="*/ 603423 w 2519134"/>
              <a:gd name="connsiteY403" fmla="*/ 1368794 h 4812497"/>
              <a:gd name="connsiteX404" fmla="*/ 620001 w 2519134"/>
              <a:gd name="connsiteY404" fmla="*/ 1371837 h 4812497"/>
              <a:gd name="connsiteX405" fmla="*/ 623015 w 2519134"/>
              <a:gd name="connsiteY405" fmla="*/ 1373359 h 4812497"/>
              <a:gd name="connsiteX406" fmla="*/ 638086 w 2519134"/>
              <a:gd name="connsiteY406" fmla="*/ 1376402 h 4812497"/>
              <a:gd name="connsiteX407" fmla="*/ 639593 w 2519134"/>
              <a:gd name="connsiteY407" fmla="*/ 1379445 h 4812497"/>
              <a:gd name="connsiteX408" fmla="*/ 662200 w 2519134"/>
              <a:gd name="connsiteY408" fmla="*/ 1422049 h 4812497"/>
              <a:gd name="connsiteX409" fmla="*/ 671242 w 2519134"/>
              <a:gd name="connsiteY409" fmla="*/ 1437264 h 4812497"/>
              <a:gd name="connsiteX410" fmla="*/ 680285 w 2519134"/>
              <a:gd name="connsiteY410" fmla="*/ 1443351 h 4812497"/>
              <a:gd name="connsiteX411" fmla="*/ 680285 w 2519134"/>
              <a:gd name="connsiteY411" fmla="*/ 1449437 h 4812497"/>
              <a:gd name="connsiteX412" fmla="*/ 680285 w 2519134"/>
              <a:gd name="connsiteY412" fmla="*/ 1454002 h 4812497"/>
              <a:gd name="connsiteX413" fmla="*/ 680285 w 2519134"/>
              <a:gd name="connsiteY413" fmla="*/ 1460088 h 4812497"/>
              <a:gd name="connsiteX414" fmla="*/ 647129 w 2519134"/>
              <a:gd name="connsiteY414" fmla="*/ 1455523 h 4812497"/>
              <a:gd name="connsiteX415" fmla="*/ 585338 w 2519134"/>
              <a:gd name="connsiteY415" fmla="*/ 1447915 h 4812497"/>
              <a:gd name="connsiteX416" fmla="*/ 565745 w 2519134"/>
              <a:gd name="connsiteY416" fmla="*/ 1437264 h 4812497"/>
              <a:gd name="connsiteX417" fmla="*/ 519025 w 2519134"/>
              <a:gd name="connsiteY417" fmla="*/ 1382488 h 4812497"/>
              <a:gd name="connsiteX418" fmla="*/ 451205 w 2519134"/>
              <a:gd name="connsiteY418" fmla="*/ 1272935 h 4812497"/>
              <a:gd name="connsiteX419" fmla="*/ 428599 w 2519134"/>
              <a:gd name="connsiteY419" fmla="*/ 1231853 h 4812497"/>
              <a:gd name="connsiteX420" fmla="*/ 421063 w 2519134"/>
              <a:gd name="connsiteY420" fmla="*/ 1215116 h 4812497"/>
              <a:gd name="connsiteX421" fmla="*/ 404485 w 2519134"/>
              <a:gd name="connsiteY421" fmla="*/ 1187728 h 4812497"/>
              <a:gd name="connsiteX422" fmla="*/ 285424 w 2519134"/>
              <a:gd name="connsiteY422" fmla="*/ 971665 h 4812497"/>
              <a:gd name="connsiteX423" fmla="*/ 271860 w 2519134"/>
              <a:gd name="connsiteY423" fmla="*/ 932104 h 4812497"/>
              <a:gd name="connsiteX424" fmla="*/ 268846 w 2519134"/>
              <a:gd name="connsiteY424" fmla="*/ 918410 h 4812497"/>
              <a:gd name="connsiteX425" fmla="*/ 271860 w 2519134"/>
              <a:gd name="connsiteY425" fmla="*/ 907759 h 4812497"/>
              <a:gd name="connsiteX426" fmla="*/ 277888 w 2519134"/>
              <a:gd name="connsiteY426" fmla="*/ 900152 h 4812497"/>
              <a:gd name="connsiteX427" fmla="*/ 288438 w 2519134"/>
              <a:gd name="connsiteY427" fmla="*/ 898630 h 4812497"/>
              <a:gd name="connsiteX428" fmla="*/ 1164346 w 2519134"/>
              <a:gd name="connsiteY428" fmla="*/ 895539 h 4812497"/>
              <a:gd name="connsiteX429" fmla="*/ 1164167 w 2519134"/>
              <a:gd name="connsiteY429" fmla="*/ 895628 h 4812497"/>
              <a:gd name="connsiteX430" fmla="*/ 1164145 w 2519134"/>
              <a:gd name="connsiteY430" fmla="*/ 895565 h 4812497"/>
              <a:gd name="connsiteX431" fmla="*/ 2352422 w 2519134"/>
              <a:gd name="connsiteY431" fmla="*/ 891203 h 4812497"/>
              <a:gd name="connsiteX432" fmla="*/ 2370496 w 2519134"/>
              <a:gd name="connsiteY432" fmla="*/ 895764 h 4812497"/>
              <a:gd name="connsiteX433" fmla="*/ 2378027 w 2519134"/>
              <a:gd name="connsiteY433" fmla="*/ 914010 h 4812497"/>
              <a:gd name="connsiteX434" fmla="*/ 2378027 w 2519134"/>
              <a:gd name="connsiteY434" fmla="*/ 918571 h 4812497"/>
              <a:gd name="connsiteX435" fmla="*/ 2341879 w 2519134"/>
              <a:gd name="connsiteY435" fmla="*/ 1021963 h 4812497"/>
              <a:gd name="connsiteX436" fmla="*/ 2239462 w 2519134"/>
              <a:gd name="connsiteY436" fmla="*/ 1110150 h 4812497"/>
              <a:gd name="connsiteX437" fmla="*/ 2088847 w 2519134"/>
              <a:gd name="connsiteY437" fmla="*/ 1204419 h 4812497"/>
              <a:gd name="connsiteX438" fmla="*/ 2082823 w 2519134"/>
              <a:gd name="connsiteY438" fmla="*/ 1208980 h 4812497"/>
              <a:gd name="connsiteX439" fmla="*/ 2040651 w 2519134"/>
              <a:gd name="connsiteY439" fmla="*/ 1236349 h 4812497"/>
              <a:gd name="connsiteX440" fmla="*/ 1980405 w 2519134"/>
              <a:gd name="connsiteY440" fmla="*/ 1263717 h 4812497"/>
              <a:gd name="connsiteX441" fmla="*/ 1927690 w 2519134"/>
              <a:gd name="connsiteY441" fmla="*/ 1291086 h 4812497"/>
              <a:gd name="connsiteX442" fmla="*/ 1893049 w 2519134"/>
              <a:gd name="connsiteY442" fmla="*/ 1313893 h 4812497"/>
              <a:gd name="connsiteX443" fmla="*/ 1861420 w 2519134"/>
              <a:gd name="connsiteY443" fmla="*/ 1341261 h 4812497"/>
              <a:gd name="connsiteX444" fmla="*/ 1853889 w 2519134"/>
              <a:gd name="connsiteY444" fmla="*/ 1341261 h 4812497"/>
              <a:gd name="connsiteX445" fmla="*/ 1850877 w 2519134"/>
              <a:gd name="connsiteY445" fmla="*/ 1341261 h 4812497"/>
              <a:gd name="connsiteX446" fmla="*/ 1847865 w 2519134"/>
              <a:gd name="connsiteY446" fmla="*/ 1341261 h 4812497"/>
              <a:gd name="connsiteX447" fmla="*/ 1840334 w 2519134"/>
              <a:gd name="connsiteY447" fmla="*/ 1339740 h 4812497"/>
              <a:gd name="connsiteX448" fmla="*/ 1953295 w 2519134"/>
              <a:gd name="connsiteY448" fmla="*/ 1202898 h 4812497"/>
              <a:gd name="connsiteX449" fmla="*/ 2012034 w 2519134"/>
              <a:gd name="connsiteY449" fmla="*/ 1139039 h 4812497"/>
              <a:gd name="connsiteX450" fmla="*/ 2147587 w 2519134"/>
              <a:gd name="connsiteY450" fmla="*/ 1012840 h 4812497"/>
              <a:gd name="connsiteX451" fmla="*/ 2192771 w 2519134"/>
              <a:gd name="connsiteY451" fmla="*/ 971788 h 4812497"/>
              <a:gd name="connsiteX452" fmla="*/ 2200302 w 2519134"/>
              <a:gd name="connsiteY452" fmla="*/ 964185 h 4812497"/>
              <a:gd name="connsiteX453" fmla="*/ 2222894 w 2519134"/>
              <a:gd name="connsiteY453" fmla="*/ 945940 h 4812497"/>
              <a:gd name="connsiteX454" fmla="*/ 2225906 w 2519134"/>
              <a:gd name="connsiteY454" fmla="*/ 944419 h 4812497"/>
              <a:gd name="connsiteX455" fmla="*/ 2245486 w 2519134"/>
              <a:gd name="connsiteY455" fmla="*/ 932256 h 4812497"/>
              <a:gd name="connsiteX456" fmla="*/ 2280128 w 2519134"/>
              <a:gd name="connsiteY456" fmla="*/ 912489 h 4812497"/>
              <a:gd name="connsiteX457" fmla="*/ 2352422 w 2519134"/>
              <a:gd name="connsiteY457" fmla="*/ 891203 h 4812497"/>
              <a:gd name="connsiteX458" fmla="*/ 1235491 w 2519134"/>
              <a:gd name="connsiteY458" fmla="*/ 883776 h 4812497"/>
              <a:gd name="connsiteX459" fmla="*/ 1230963 w 2519134"/>
              <a:gd name="connsiteY459" fmla="*/ 921759 h 4812497"/>
              <a:gd name="connsiteX460" fmla="*/ 1217379 w 2519134"/>
              <a:gd name="connsiteY460" fmla="*/ 1063055 h 4812497"/>
              <a:gd name="connsiteX461" fmla="*/ 1208323 w 2519134"/>
              <a:gd name="connsiteY461" fmla="*/ 1183082 h 4812497"/>
              <a:gd name="connsiteX462" fmla="*/ 1249075 w 2519134"/>
              <a:gd name="connsiteY462" fmla="*/ 898969 h 4812497"/>
              <a:gd name="connsiteX463" fmla="*/ 1264168 w 2519134"/>
              <a:gd name="connsiteY463" fmla="*/ 912643 h 4812497"/>
              <a:gd name="connsiteX464" fmla="*/ 1273225 w 2519134"/>
              <a:gd name="connsiteY464" fmla="*/ 915682 h 4812497"/>
              <a:gd name="connsiteX465" fmla="*/ 1285299 w 2519134"/>
              <a:gd name="connsiteY465" fmla="*/ 921759 h 4812497"/>
              <a:gd name="connsiteX466" fmla="*/ 1221907 w 2519134"/>
              <a:gd name="connsiteY466" fmla="*/ 1356284 h 4812497"/>
              <a:gd name="connsiteX467" fmla="*/ 1215869 w 2519134"/>
              <a:gd name="connsiteY467" fmla="*/ 1435288 h 4812497"/>
              <a:gd name="connsiteX468" fmla="*/ 1240019 w 2519134"/>
              <a:gd name="connsiteY468" fmla="*/ 1344129 h 4812497"/>
              <a:gd name="connsiteX469" fmla="*/ 1307940 w 2519134"/>
              <a:gd name="connsiteY469" fmla="*/ 1082807 h 4812497"/>
              <a:gd name="connsiteX470" fmla="*/ 1339636 w 2519134"/>
              <a:gd name="connsiteY470" fmla="*/ 970377 h 4812497"/>
              <a:gd name="connsiteX471" fmla="*/ 1344164 w 2519134"/>
              <a:gd name="connsiteY471" fmla="*/ 950626 h 4812497"/>
              <a:gd name="connsiteX472" fmla="*/ 1354729 w 2519134"/>
              <a:gd name="connsiteY472" fmla="*/ 959742 h 4812497"/>
              <a:gd name="connsiteX473" fmla="*/ 1365295 w 2519134"/>
              <a:gd name="connsiteY473" fmla="*/ 965819 h 4812497"/>
              <a:gd name="connsiteX474" fmla="*/ 1377370 w 2519134"/>
              <a:gd name="connsiteY474" fmla="*/ 981012 h 4812497"/>
              <a:gd name="connsiteX475" fmla="*/ 1338127 w 2519134"/>
              <a:gd name="connsiteY475" fmla="*/ 1119270 h 4812497"/>
              <a:gd name="connsiteX476" fmla="*/ 1283790 w 2519134"/>
              <a:gd name="connsiteY476" fmla="*/ 1315262 h 4812497"/>
              <a:gd name="connsiteX477" fmla="*/ 1282281 w 2519134"/>
              <a:gd name="connsiteY477" fmla="*/ 1321339 h 4812497"/>
              <a:gd name="connsiteX478" fmla="*/ 1280771 w 2519134"/>
              <a:gd name="connsiteY478" fmla="*/ 1321339 h 4812497"/>
              <a:gd name="connsiteX479" fmla="*/ 1280771 w 2519134"/>
              <a:gd name="connsiteY479" fmla="*/ 1324378 h 4812497"/>
              <a:gd name="connsiteX480" fmla="*/ 1279262 w 2519134"/>
              <a:gd name="connsiteY480" fmla="*/ 1328936 h 4812497"/>
              <a:gd name="connsiteX481" fmla="*/ 1276243 w 2519134"/>
              <a:gd name="connsiteY481" fmla="*/ 1339571 h 4812497"/>
              <a:gd name="connsiteX482" fmla="*/ 1265678 w 2519134"/>
              <a:gd name="connsiteY482" fmla="*/ 1385151 h 4812497"/>
              <a:gd name="connsiteX483" fmla="*/ 1264168 w 2519134"/>
              <a:gd name="connsiteY483" fmla="*/ 1389709 h 4812497"/>
              <a:gd name="connsiteX484" fmla="*/ 1224925 w 2519134"/>
              <a:gd name="connsiteY484" fmla="*/ 1544679 h 4812497"/>
              <a:gd name="connsiteX485" fmla="*/ 1221907 w 2519134"/>
              <a:gd name="connsiteY485" fmla="*/ 1559872 h 4812497"/>
              <a:gd name="connsiteX486" fmla="*/ 1288318 w 2519134"/>
              <a:gd name="connsiteY486" fmla="*/ 1371477 h 4812497"/>
              <a:gd name="connsiteX487" fmla="*/ 1377370 w 2519134"/>
              <a:gd name="connsiteY487" fmla="*/ 1119270 h 4812497"/>
              <a:gd name="connsiteX488" fmla="*/ 1416613 w 2519134"/>
              <a:gd name="connsiteY488" fmla="*/ 1000763 h 4812497"/>
              <a:gd name="connsiteX489" fmla="*/ 1445290 w 2519134"/>
              <a:gd name="connsiteY489" fmla="*/ 1009879 h 4812497"/>
              <a:gd name="connsiteX490" fmla="*/ 1454346 w 2519134"/>
              <a:gd name="connsiteY490" fmla="*/ 1014437 h 4812497"/>
              <a:gd name="connsiteX491" fmla="*/ 1455856 w 2519134"/>
              <a:gd name="connsiteY491" fmla="*/ 1015957 h 4812497"/>
              <a:gd name="connsiteX492" fmla="*/ 1359257 w 2519134"/>
              <a:gd name="connsiteY492" fmla="*/ 1266644 h 4812497"/>
              <a:gd name="connsiteX493" fmla="*/ 1354729 w 2519134"/>
              <a:gd name="connsiteY493" fmla="*/ 1278798 h 4812497"/>
              <a:gd name="connsiteX494" fmla="*/ 1345673 w 2519134"/>
              <a:gd name="connsiteY494" fmla="*/ 1304627 h 4812497"/>
              <a:gd name="connsiteX495" fmla="*/ 1330580 w 2519134"/>
              <a:gd name="connsiteY495" fmla="*/ 1351726 h 4812497"/>
              <a:gd name="connsiteX496" fmla="*/ 1318505 w 2519134"/>
              <a:gd name="connsiteY496" fmla="*/ 1389709 h 4812497"/>
              <a:gd name="connsiteX497" fmla="*/ 1289827 w 2519134"/>
              <a:gd name="connsiteY497" fmla="*/ 1477829 h 4812497"/>
              <a:gd name="connsiteX498" fmla="*/ 1276243 w 2519134"/>
              <a:gd name="connsiteY498" fmla="*/ 1517331 h 4812497"/>
              <a:gd name="connsiteX499" fmla="*/ 1268697 w 2519134"/>
              <a:gd name="connsiteY499" fmla="*/ 1550756 h 4812497"/>
              <a:gd name="connsiteX500" fmla="*/ 1250584 w 2519134"/>
              <a:gd name="connsiteY500" fmla="*/ 1616087 h 4812497"/>
              <a:gd name="connsiteX501" fmla="*/ 1243038 w 2519134"/>
              <a:gd name="connsiteY501" fmla="*/ 1644954 h 4812497"/>
              <a:gd name="connsiteX502" fmla="*/ 1223416 w 2519134"/>
              <a:gd name="connsiteY502" fmla="*/ 1722439 h 4812497"/>
              <a:gd name="connsiteX503" fmla="*/ 1221907 w 2519134"/>
              <a:gd name="connsiteY503" fmla="*/ 1728516 h 4812497"/>
              <a:gd name="connsiteX504" fmla="*/ 1265678 w 2519134"/>
              <a:gd name="connsiteY504" fmla="*/ 1593297 h 4812497"/>
              <a:gd name="connsiteX505" fmla="*/ 1265678 w 2519134"/>
              <a:gd name="connsiteY505" fmla="*/ 1590258 h 4812497"/>
              <a:gd name="connsiteX506" fmla="*/ 1267187 w 2519134"/>
              <a:gd name="connsiteY506" fmla="*/ 1590258 h 4812497"/>
              <a:gd name="connsiteX507" fmla="*/ 1354729 w 2519134"/>
              <a:gd name="connsiteY507" fmla="*/ 1354764 h 4812497"/>
              <a:gd name="connsiteX508" fmla="*/ 1467930 w 2519134"/>
              <a:gd name="connsiteY508" fmla="*/ 1064575 h 4812497"/>
              <a:gd name="connsiteX509" fmla="*/ 1467930 w 2519134"/>
              <a:gd name="connsiteY509" fmla="*/ 1063055 h 4812497"/>
              <a:gd name="connsiteX510" fmla="*/ 1472459 w 2519134"/>
              <a:gd name="connsiteY510" fmla="*/ 1053939 h 4812497"/>
              <a:gd name="connsiteX511" fmla="*/ 1480005 w 2519134"/>
              <a:gd name="connsiteY511" fmla="*/ 1025072 h 4812497"/>
              <a:gd name="connsiteX512" fmla="*/ 1484533 w 2519134"/>
              <a:gd name="connsiteY512" fmla="*/ 1025072 h 4812497"/>
              <a:gd name="connsiteX513" fmla="*/ 1486043 w 2519134"/>
              <a:gd name="connsiteY513" fmla="*/ 1025072 h 4812497"/>
              <a:gd name="connsiteX514" fmla="*/ 1487552 w 2519134"/>
              <a:gd name="connsiteY514" fmla="*/ 1025072 h 4812497"/>
              <a:gd name="connsiteX515" fmla="*/ 1493589 w 2519134"/>
              <a:gd name="connsiteY515" fmla="*/ 1032669 h 4812497"/>
              <a:gd name="connsiteX516" fmla="*/ 1504155 w 2519134"/>
              <a:gd name="connsiteY516" fmla="*/ 1038746 h 4812497"/>
              <a:gd name="connsiteX517" fmla="*/ 1505664 w 2519134"/>
              <a:gd name="connsiteY517" fmla="*/ 1040266 h 4812497"/>
              <a:gd name="connsiteX518" fmla="*/ 1507174 w 2519134"/>
              <a:gd name="connsiteY518" fmla="*/ 1040266 h 4812497"/>
              <a:gd name="connsiteX519" fmla="*/ 1516230 w 2519134"/>
              <a:gd name="connsiteY519" fmla="*/ 1050901 h 4812497"/>
              <a:gd name="connsiteX520" fmla="*/ 1495099 w 2519134"/>
              <a:gd name="connsiteY520" fmla="*/ 1116231 h 4812497"/>
              <a:gd name="connsiteX521" fmla="*/ 1493589 w 2519134"/>
              <a:gd name="connsiteY521" fmla="*/ 1117751 h 4812497"/>
              <a:gd name="connsiteX522" fmla="*/ 1390954 w 2519134"/>
              <a:gd name="connsiteY522" fmla="*/ 1374515 h 4812497"/>
              <a:gd name="connsiteX523" fmla="*/ 1350201 w 2519134"/>
              <a:gd name="connsiteY523" fmla="*/ 1479348 h 4812497"/>
              <a:gd name="connsiteX524" fmla="*/ 1310958 w 2519134"/>
              <a:gd name="connsiteY524" fmla="*/ 1591778 h 4812497"/>
              <a:gd name="connsiteX525" fmla="*/ 1262659 w 2519134"/>
              <a:gd name="connsiteY525" fmla="*/ 1733074 h 4812497"/>
              <a:gd name="connsiteX526" fmla="*/ 1253603 w 2519134"/>
              <a:gd name="connsiteY526" fmla="*/ 1758902 h 4812497"/>
              <a:gd name="connsiteX527" fmla="*/ 1200776 w 2519134"/>
              <a:gd name="connsiteY527" fmla="*/ 1918431 h 4812497"/>
              <a:gd name="connsiteX528" fmla="*/ 1323033 w 2519134"/>
              <a:gd name="connsiteY528" fmla="*/ 1632799 h 4812497"/>
              <a:gd name="connsiteX529" fmla="*/ 1547926 w 2519134"/>
              <a:gd name="connsiteY529" fmla="*/ 1078249 h 4812497"/>
              <a:gd name="connsiteX530" fmla="*/ 1550945 w 2519134"/>
              <a:gd name="connsiteY530" fmla="*/ 1081287 h 4812497"/>
              <a:gd name="connsiteX531" fmla="*/ 1555473 w 2519134"/>
              <a:gd name="connsiteY531" fmla="*/ 1084326 h 4812497"/>
              <a:gd name="connsiteX532" fmla="*/ 1556982 w 2519134"/>
              <a:gd name="connsiteY532" fmla="*/ 1085845 h 4812497"/>
              <a:gd name="connsiteX533" fmla="*/ 1566038 w 2519134"/>
              <a:gd name="connsiteY533" fmla="*/ 1088884 h 4812497"/>
              <a:gd name="connsiteX534" fmla="*/ 1576603 w 2519134"/>
              <a:gd name="connsiteY534" fmla="*/ 1091922 h 4812497"/>
              <a:gd name="connsiteX535" fmla="*/ 1461893 w 2519134"/>
              <a:gd name="connsiteY535" fmla="*/ 1374515 h 4812497"/>
              <a:gd name="connsiteX536" fmla="*/ 1445290 w 2519134"/>
              <a:gd name="connsiteY536" fmla="*/ 1420095 h 4812497"/>
              <a:gd name="connsiteX537" fmla="*/ 1407557 w 2519134"/>
              <a:gd name="connsiteY537" fmla="*/ 1521889 h 4812497"/>
              <a:gd name="connsiteX538" fmla="*/ 1347183 w 2519134"/>
              <a:gd name="connsiteY538" fmla="*/ 1689014 h 4812497"/>
              <a:gd name="connsiteX539" fmla="*/ 1280771 w 2519134"/>
              <a:gd name="connsiteY539" fmla="*/ 1880448 h 4812497"/>
              <a:gd name="connsiteX540" fmla="*/ 1307940 w 2519134"/>
              <a:gd name="connsiteY540" fmla="*/ 1824233 h 4812497"/>
              <a:gd name="connsiteX541" fmla="*/ 1496608 w 2519134"/>
              <a:gd name="connsiteY541" fmla="*/ 1388189 h 4812497"/>
              <a:gd name="connsiteX542" fmla="*/ 1639996 w 2519134"/>
              <a:gd name="connsiteY542" fmla="*/ 1085845 h 4812497"/>
              <a:gd name="connsiteX543" fmla="*/ 1647543 w 2519134"/>
              <a:gd name="connsiteY543" fmla="*/ 1072171 h 4812497"/>
              <a:gd name="connsiteX544" fmla="*/ 1653580 w 2519134"/>
              <a:gd name="connsiteY544" fmla="*/ 1078249 h 4812497"/>
              <a:gd name="connsiteX545" fmla="*/ 1641505 w 2519134"/>
              <a:gd name="connsiteY545" fmla="*/ 1131425 h 4812497"/>
              <a:gd name="connsiteX546" fmla="*/ 1646034 w 2519134"/>
              <a:gd name="connsiteY546" fmla="*/ 1154214 h 4812497"/>
              <a:gd name="connsiteX547" fmla="*/ 1591697 w 2519134"/>
              <a:gd name="connsiteY547" fmla="*/ 1262086 h 4812497"/>
              <a:gd name="connsiteX548" fmla="*/ 1467930 w 2519134"/>
              <a:gd name="connsiteY548" fmla="*/ 1541640 h 4812497"/>
              <a:gd name="connsiteX549" fmla="*/ 1452837 w 2519134"/>
              <a:gd name="connsiteY549" fmla="*/ 1576584 h 4812497"/>
              <a:gd name="connsiteX550" fmla="*/ 1452837 w 2519134"/>
              <a:gd name="connsiteY550" fmla="*/ 1578104 h 4812497"/>
              <a:gd name="connsiteX551" fmla="*/ 1348692 w 2519134"/>
              <a:gd name="connsiteY551" fmla="*/ 1836388 h 4812497"/>
              <a:gd name="connsiteX552" fmla="*/ 1323033 w 2519134"/>
              <a:gd name="connsiteY552" fmla="*/ 1897160 h 4812497"/>
              <a:gd name="connsiteX553" fmla="*/ 1306430 w 2519134"/>
              <a:gd name="connsiteY553" fmla="*/ 1935143 h 4812497"/>
              <a:gd name="connsiteX554" fmla="*/ 1279639 w 2519134"/>
              <a:gd name="connsiteY554" fmla="*/ 2007058 h 4812497"/>
              <a:gd name="connsiteX555" fmla="*/ 1277753 w 2519134"/>
              <a:gd name="connsiteY555" fmla="*/ 2009590 h 4812497"/>
              <a:gd name="connsiteX556" fmla="*/ 1279262 w 2519134"/>
              <a:gd name="connsiteY556" fmla="*/ 2008070 h 4812497"/>
              <a:gd name="connsiteX557" fmla="*/ 1279639 w 2519134"/>
              <a:gd name="connsiteY557" fmla="*/ 2007058 h 4812497"/>
              <a:gd name="connsiteX558" fmla="*/ 1282281 w 2519134"/>
              <a:gd name="connsiteY558" fmla="*/ 2003512 h 4812497"/>
              <a:gd name="connsiteX559" fmla="*/ 1291337 w 2519134"/>
              <a:gd name="connsiteY559" fmla="*/ 1982242 h 4812497"/>
              <a:gd name="connsiteX560" fmla="*/ 1350201 w 2519134"/>
              <a:gd name="connsiteY560" fmla="*/ 1863735 h 4812497"/>
              <a:gd name="connsiteX561" fmla="*/ 1452837 w 2519134"/>
              <a:gd name="connsiteY561" fmla="*/ 1649512 h 4812497"/>
              <a:gd name="connsiteX562" fmla="*/ 1563019 w 2519134"/>
              <a:gd name="connsiteY562" fmla="*/ 1424653 h 4812497"/>
              <a:gd name="connsiteX563" fmla="*/ 1692823 w 2519134"/>
              <a:gd name="connsiteY563" fmla="*/ 1190678 h 4812497"/>
              <a:gd name="connsiteX564" fmla="*/ 1700370 w 2519134"/>
              <a:gd name="connsiteY564" fmla="*/ 1195236 h 4812497"/>
              <a:gd name="connsiteX565" fmla="*/ 1710935 w 2519134"/>
              <a:gd name="connsiteY565" fmla="*/ 1199794 h 4812497"/>
              <a:gd name="connsiteX566" fmla="*/ 1710935 w 2519134"/>
              <a:gd name="connsiteY566" fmla="*/ 1204352 h 4812497"/>
              <a:gd name="connsiteX567" fmla="*/ 1713954 w 2519134"/>
              <a:gd name="connsiteY567" fmla="*/ 1221064 h 4812497"/>
              <a:gd name="connsiteX568" fmla="*/ 1713954 w 2519134"/>
              <a:gd name="connsiteY568" fmla="*/ 1224103 h 4812497"/>
              <a:gd name="connsiteX569" fmla="*/ 1703389 w 2519134"/>
              <a:gd name="connsiteY569" fmla="*/ 1243854 h 4812497"/>
              <a:gd name="connsiteX570" fmla="*/ 1700370 w 2519134"/>
              <a:gd name="connsiteY570" fmla="*/ 1248412 h 4812497"/>
              <a:gd name="connsiteX571" fmla="*/ 1647543 w 2519134"/>
              <a:gd name="connsiteY571" fmla="*/ 1338052 h 4812497"/>
              <a:gd name="connsiteX572" fmla="*/ 1552454 w 2519134"/>
              <a:gd name="connsiteY572" fmla="*/ 1518851 h 4812497"/>
              <a:gd name="connsiteX573" fmla="*/ 1454346 w 2519134"/>
              <a:gd name="connsiteY573" fmla="*/ 1737632 h 4812497"/>
              <a:gd name="connsiteX574" fmla="*/ 1433215 w 2519134"/>
              <a:gd name="connsiteY574" fmla="*/ 1783212 h 4812497"/>
              <a:gd name="connsiteX575" fmla="*/ 1360767 w 2519134"/>
              <a:gd name="connsiteY575" fmla="*/ 1939701 h 4812497"/>
              <a:gd name="connsiteX576" fmla="*/ 1357748 w 2519134"/>
              <a:gd name="connsiteY576" fmla="*/ 1947298 h 4812497"/>
              <a:gd name="connsiteX577" fmla="*/ 1395482 w 2519134"/>
              <a:gd name="connsiteY577" fmla="*/ 1880448 h 4812497"/>
              <a:gd name="connsiteX578" fmla="*/ 1505664 w 2519134"/>
              <a:gd name="connsiteY578" fmla="*/ 1681417 h 4812497"/>
              <a:gd name="connsiteX579" fmla="*/ 1508683 w 2519134"/>
              <a:gd name="connsiteY579" fmla="*/ 1675340 h 4812497"/>
              <a:gd name="connsiteX580" fmla="*/ 1514720 w 2519134"/>
              <a:gd name="connsiteY580" fmla="*/ 1661666 h 4812497"/>
              <a:gd name="connsiteX581" fmla="*/ 1528304 w 2519134"/>
              <a:gd name="connsiteY581" fmla="*/ 1638876 h 4812497"/>
              <a:gd name="connsiteX582" fmla="*/ 1572075 w 2519134"/>
              <a:gd name="connsiteY582" fmla="*/ 1568988 h 4812497"/>
              <a:gd name="connsiteX583" fmla="*/ 1682258 w 2519134"/>
              <a:gd name="connsiteY583" fmla="*/ 1401863 h 4812497"/>
              <a:gd name="connsiteX584" fmla="*/ 1719992 w 2519134"/>
              <a:gd name="connsiteY584" fmla="*/ 1350206 h 4812497"/>
              <a:gd name="connsiteX585" fmla="*/ 1716973 w 2519134"/>
              <a:gd name="connsiteY585" fmla="*/ 1374515 h 4812497"/>
              <a:gd name="connsiteX586" fmla="*/ 1726029 w 2519134"/>
              <a:gd name="connsiteY586" fmla="*/ 1407940 h 4812497"/>
              <a:gd name="connsiteX587" fmla="*/ 1713954 w 2519134"/>
              <a:gd name="connsiteY587" fmla="*/ 1424653 h 4812497"/>
              <a:gd name="connsiteX588" fmla="*/ 1646034 w 2519134"/>
              <a:gd name="connsiteY588" fmla="*/ 1520370 h 4812497"/>
              <a:gd name="connsiteX589" fmla="*/ 1513211 w 2519134"/>
              <a:gd name="connsiteY589" fmla="*/ 1755864 h 4812497"/>
              <a:gd name="connsiteX590" fmla="*/ 1451328 w 2519134"/>
              <a:gd name="connsiteY590" fmla="*/ 1869813 h 4812497"/>
              <a:gd name="connsiteX591" fmla="*/ 1442272 w 2519134"/>
              <a:gd name="connsiteY591" fmla="*/ 1888044 h 4812497"/>
              <a:gd name="connsiteX592" fmla="*/ 1393972 w 2519134"/>
              <a:gd name="connsiteY592" fmla="*/ 1976165 h 4812497"/>
              <a:gd name="connsiteX593" fmla="*/ 1505664 w 2519134"/>
              <a:gd name="connsiteY593" fmla="*/ 1786250 h 4812497"/>
              <a:gd name="connsiteX594" fmla="*/ 1732066 w 2519134"/>
              <a:gd name="connsiteY594" fmla="*/ 1468713 h 4812497"/>
              <a:gd name="connsiteX595" fmla="*/ 1745650 w 2519134"/>
              <a:gd name="connsiteY595" fmla="*/ 1455039 h 4812497"/>
              <a:gd name="connsiteX596" fmla="*/ 1745650 w 2519134"/>
              <a:gd name="connsiteY596" fmla="*/ 1458078 h 4812497"/>
              <a:gd name="connsiteX597" fmla="*/ 1744141 w 2519134"/>
              <a:gd name="connsiteY597" fmla="*/ 1476310 h 4812497"/>
              <a:gd name="connsiteX598" fmla="*/ 1742632 w 2519134"/>
              <a:gd name="connsiteY598" fmla="*/ 1480868 h 4812497"/>
              <a:gd name="connsiteX599" fmla="*/ 1741122 w 2519134"/>
              <a:gd name="connsiteY599" fmla="*/ 1512773 h 4812497"/>
              <a:gd name="connsiteX600" fmla="*/ 1741122 w 2519134"/>
              <a:gd name="connsiteY600" fmla="*/ 1517331 h 4812497"/>
              <a:gd name="connsiteX601" fmla="*/ 1700370 w 2519134"/>
              <a:gd name="connsiteY601" fmla="*/ 1564430 h 4812497"/>
              <a:gd name="connsiteX602" fmla="*/ 1569057 w 2519134"/>
              <a:gd name="connsiteY602" fmla="*/ 1752825 h 4812497"/>
              <a:gd name="connsiteX603" fmla="*/ 1704898 w 2519134"/>
              <a:gd name="connsiteY603" fmla="*/ 1573546 h 4812497"/>
              <a:gd name="connsiteX604" fmla="*/ 1745650 w 2519134"/>
              <a:gd name="connsiteY604" fmla="*/ 1531005 h 4812497"/>
              <a:gd name="connsiteX605" fmla="*/ 1748669 w 2519134"/>
              <a:gd name="connsiteY605" fmla="*/ 1534044 h 4812497"/>
              <a:gd name="connsiteX606" fmla="*/ 1748669 w 2519134"/>
              <a:gd name="connsiteY606" fmla="*/ 1535563 h 4812497"/>
              <a:gd name="connsiteX607" fmla="*/ 1751688 w 2519134"/>
              <a:gd name="connsiteY607" fmla="*/ 1565949 h 4812497"/>
              <a:gd name="connsiteX608" fmla="*/ 1754707 w 2519134"/>
              <a:gd name="connsiteY608" fmla="*/ 1575065 h 4812497"/>
              <a:gd name="connsiteX609" fmla="*/ 1710935 w 2519134"/>
              <a:gd name="connsiteY609" fmla="*/ 1629761 h 4812497"/>
              <a:gd name="connsiteX610" fmla="*/ 1593206 w 2519134"/>
              <a:gd name="connsiteY610" fmla="*/ 1778654 h 4812497"/>
              <a:gd name="connsiteX611" fmla="*/ 1461893 w 2519134"/>
              <a:gd name="connsiteY611" fmla="*/ 2017186 h 4812497"/>
              <a:gd name="connsiteX612" fmla="*/ 1392463 w 2519134"/>
              <a:gd name="connsiteY612" fmla="*/ 2158483 h 4812497"/>
              <a:gd name="connsiteX613" fmla="*/ 1445290 w 2519134"/>
              <a:gd name="connsiteY613" fmla="*/ 2084036 h 4812497"/>
              <a:gd name="connsiteX614" fmla="*/ 1698861 w 2519134"/>
              <a:gd name="connsiteY614" fmla="*/ 1740671 h 4812497"/>
              <a:gd name="connsiteX615" fmla="*/ 1700370 w 2519134"/>
              <a:gd name="connsiteY615" fmla="*/ 1739151 h 4812497"/>
              <a:gd name="connsiteX616" fmla="*/ 1833193 w 2519134"/>
              <a:gd name="connsiteY616" fmla="*/ 1605452 h 4812497"/>
              <a:gd name="connsiteX617" fmla="*/ 1840739 w 2519134"/>
              <a:gd name="connsiteY617" fmla="*/ 1603932 h 4812497"/>
              <a:gd name="connsiteX618" fmla="*/ 1839230 w 2519134"/>
              <a:gd name="connsiteY618" fmla="*/ 1608490 h 4812497"/>
              <a:gd name="connsiteX619" fmla="*/ 1830174 w 2519134"/>
              <a:gd name="connsiteY619" fmla="*/ 1646473 h 4812497"/>
              <a:gd name="connsiteX620" fmla="*/ 1828665 w 2519134"/>
              <a:gd name="connsiteY620" fmla="*/ 1663186 h 4812497"/>
              <a:gd name="connsiteX621" fmla="*/ 1778856 w 2519134"/>
              <a:gd name="connsiteY621" fmla="*/ 1711804 h 4812497"/>
              <a:gd name="connsiteX622" fmla="*/ 1674711 w 2519134"/>
              <a:gd name="connsiteY622" fmla="*/ 1815117 h 4812497"/>
              <a:gd name="connsiteX623" fmla="*/ 1671692 w 2519134"/>
              <a:gd name="connsiteY623" fmla="*/ 1818156 h 4812497"/>
              <a:gd name="connsiteX624" fmla="*/ 1626412 w 2519134"/>
              <a:gd name="connsiteY624" fmla="*/ 1885006 h 4812497"/>
              <a:gd name="connsiteX625" fmla="*/ 1584150 w 2519134"/>
              <a:gd name="connsiteY625" fmla="*/ 1945778 h 4812497"/>
              <a:gd name="connsiteX626" fmla="*/ 1483024 w 2519134"/>
              <a:gd name="connsiteY626" fmla="*/ 2094671 h 4812497"/>
              <a:gd name="connsiteX627" fmla="*/ 1481515 w 2519134"/>
              <a:gd name="connsiteY627" fmla="*/ 2097710 h 4812497"/>
              <a:gd name="connsiteX628" fmla="*/ 1473968 w 2519134"/>
              <a:gd name="connsiteY628" fmla="*/ 2111384 h 4812497"/>
              <a:gd name="connsiteX629" fmla="*/ 1460384 w 2519134"/>
              <a:gd name="connsiteY629" fmla="*/ 2135693 h 4812497"/>
              <a:gd name="connsiteX630" fmla="*/ 1455856 w 2519134"/>
              <a:gd name="connsiteY630" fmla="*/ 2146328 h 4812497"/>
              <a:gd name="connsiteX631" fmla="*/ 1560001 w 2519134"/>
              <a:gd name="connsiteY631" fmla="*/ 2005032 h 4812497"/>
              <a:gd name="connsiteX632" fmla="*/ 1796968 w 2519134"/>
              <a:gd name="connsiteY632" fmla="*/ 1716362 h 4812497"/>
              <a:gd name="connsiteX633" fmla="*/ 1836211 w 2519134"/>
              <a:gd name="connsiteY633" fmla="*/ 1684456 h 4812497"/>
              <a:gd name="connsiteX634" fmla="*/ 1837721 w 2519134"/>
              <a:gd name="connsiteY634" fmla="*/ 1687495 h 4812497"/>
              <a:gd name="connsiteX635" fmla="*/ 1852814 w 2519134"/>
              <a:gd name="connsiteY635" fmla="*/ 1702688 h 4812497"/>
              <a:gd name="connsiteX636" fmla="*/ 1852814 w 2519134"/>
              <a:gd name="connsiteY636" fmla="*/ 1704207 h 4812497"/>
              <a:gd name="connsiteX637" fmla="*/ 1854324 w 2519134"/>
              <a:gd name="connsiteY637" fmla="*/ 1713323 h 4812497"/>
              <a:gd name="connsiteX638" fmla="*/ 1855833 w 2519134"/>
              <a:gd name="connsiteY638" fmla="*/ 1723958 h 4812497"/>
              <a:gd name="connsiteX639" fmla="*/ 1819609 w 2519134"/>
              <a:gd name="connsiteY639" fmla="*/ 1757383 h 4812497"/>
              <a:gd name="connsiteX640" fmla="*/ 1658108 w 2519134"/>
              <a:gd name="connsiteY640" fmla="*/ 1938182 h 4812497"/>
              <a:gd name="connsiteX641" fmla="*/ 1487552 w 2519134"/>
              <a:gd name="connsiteY641" fmla="*/ 2188869 h 4812497"/>
              <a:gd name="connsiteX642" fmla="*/ 1480005 w 2519134"/>
              <a:gd name="connsiteY642" fmla="*/ 2199504 h 4812497"/>
              <a:gd name="connsiteX643" fmla="*/ 1475477 w 2519134"/>
              <a:gd name="connsiteY643" fmla="*/ 2207101 h 4812497"/>
              <a:gd name="connsiteX644" fmla="*/ 1473968 w 2519134"/>
              <a:gd name="connsiteY644" fmla="*/ 2210140 h 4812497"/>
              <a:gd name="connsiteX645" fmla="*/ 1458874 w 2519134"/>
              <a:gd name="connsiteY645" fmla="*/ 2231410 h 4812497"/>
              <a:gd name="connsiteX646" fmla="*/ 1446800 w 2519134"/>
              <a:gd name="connsiteY646" fmla="*/ 2248122 h 4812497"/>
              <a:gd name="connsiteX647" fmla="*/ 1434725 w 2519134"/>
              <a:gd name="connsiteY647" fmla="*/ 2264835 h 4812497"/>
              <a:gd name="connsiteX648" fmla="*/ 1413594 w 2519134"/>
              <a:gd name="connsiteY648" fmla="*/ 2293702 h 4812497"/>
              <a:gd name="connsiteX649" fmla="*/ 1380388 w 2519134"/>
              <a:gd name="connsiteY649" fmla="*/ 2340801 h 4812497"/>
              <a:gd name="connsiteX650" fmla="*/ 1431706 w 2519134"/>
              <a:gd name="connsiteY650" fmla="*/ 2284586 h 4812497"/>
              <a:gd name="connsiteX651" fmla="*/ 1442272 w 2519134"/>
              <a:gd name="connsiteY651" fmla="*/ 2272432 h 4812497"/>
              <a:gd name="connsiteX652" fmla="*/ 1451328 w 2519134"/>
              <a:gd name="connsiteY652" fmla="*/ 2258758 h 4812497"/>
              <a:gd name="connsiteX653" fmla="*/ 1467930 w 2519134"/>
              <a:gd name="connsiteY653" fmla="*/ 2239007 h 4812497"/>
              <a:gd name="connsiteX654" fmla="*/ 1484533 w 2519134"/>
              <a:gd name="connsiteY654" fmla="*/ 2217736 h 4812497"/>
              <a:gd name="connsiteX655" fmla="*/ 1486043 w 2519134"/>
              <a:gd name="connsiteY655" fmla="*/ 2216217 h 4812497"/>
              <a:gd name="connsiteX656" fmla="*/ 1490571 w 2519134"/>
              <a:gd name="connsiteY656" fmla="*/ 2210140 h 4812497"/>
              <a:gd name="connsiteX657" fmla="*/ 1496608 w 2519134"/>
              <a:gd name="connsiteY657" fmla="*/ 2204062 h 4812497"/>
              <a:gd name="connsiteX658" fmla="*/ 1498117 w 2519134"/>
              <a:gd name="connsiteY658" fmla="*/ 2202543 h 4812497"/>
              <a:gd name="connsiteX659" fmla="*/ 1498117 w 2519134"/>
              <a:gd name="connsiteY659" fmla="*/ 2201024 h 4812497"/>
              <a:gd name="connsiteX660" fmla="*/ 1502645 w 2519134"/>
              <a:gd name="connsiteY660" fmla="*/ 2196466 h 4812497"/>
              <a:gd name="connsiteX661" fmla="*/ 1505664 w 2519134"/>
              <a:gd name="connsiteY661" fmla="*/ 2193427 h 4812497"/>
              <a:gd name="connsiteX662" fmla="*/ 1507174 w 2519134"/>
              <a:gd name="connsiteY662" fmla="*/ 2191908 h 4812497"/>
              <a:gd name="connsiteX663" fmla="*/ 1508683 w 2519134"/>
              <a:gd name="connsiteY663" fmla="*/ 2188869 h 4812497"/>
              <a:gd name="connsiteX664" fmla="*/ 1516230 w 2519134"/>
              <a:gd name="connsiteY664" fmla="*/ 2181273 h 4812497"/>
              <a:gd name="connsiteX665" fmla="*/ 1517739 w 2519134"/>
              <a:gd name="connsiteY665" fmla="*/ 2179753 h 4812497"/>
              <a:gd name="connsiteX666" fmla="*/ 1609809 w 2519134"/>
              <a:gd name="connsiteY666" fmla="*/ 2067324 h 4812497"/>
              <a:gd name="connsiteX667" fmla="*/ 1617356 w 2519134"/>
              <a:gd name="connsiteY667" fmla="*/ 2055169 h 4812497"/>
              <a:gd name="connsiteX668" fmla="*/ 1629431 w 2519134"/>
              <a:gd name="connsiteY668" fmla="*/ 2038457 h 4812497"/>
              <a:gd name="connsiteX669" fmla="*/ 1653580 w 2519134"/>
              <a:gd name="connsiteY669" fmla="*/ 2011109 h 4812497"/>
              <a:gd name="connsiteX670" fmla="*/ 1729048 w 2519134"/>
              <a:gd name="connsiteY670" fmla="*/ 1935143 h 4812497"/>
              <a:gd name="connsiteX671" fmla="*/ 1908660 w 2519134"/>
              <a:gd name="connsiteY671" fmla="*/ 1790808 h 4812497"/>
              <a:gd name="connsiteX672" fmla="*/ 1902623 w 2519134"/>
              <a:gd name="connsiteY672" fmla="*/ 1813598 h 4812497"/>
              <a:gd name="connsiteX673" fmla="*/ 1902623 w 2519134"/>
              <a:gd name="connsiteY673" fmla="*/ 1818156 h 4812497"/>
              <a:gd name="connsiteX674" fmla="*/ 1905641 w 2519134"/>
              <a:gd name="connsiteY674" fmla="*/ 1834868 h 4812497"/>
              <a:gd name="connsiteX675" fmla="*/ 1857342 w 2519134"/>
              <a:gd name="connsiteY675" fmla="*/ 1868293 h 4812497"/>
              <a:gd name="connsiteX676" fmla="*/ 1673202 w 2519134"/>
              <a:gd name="connsiteY676" fmla="*/ 2044534 h 4812497"/>
              <a:gd name="connsiteX677" fmla="*/ 1662636 w 2519134"/>
              <a:gd name="connsiteY677" fmla="*/ 2058208 h 4812497"/>
              <a:gd name="connsiteX678" fmla="*/ 1650562 w 2519134"/>
              <a:gd name="connsiteY678" fmla="*/ 2073401 h 4812497"/>
              <a:gd name="connsiteX679" fmla="*/ 1600753 w 2519134"/>
              <a:gd name="connsiteY679" fmla="*/ 2140251 h 4812497"/>
              <a:gd name="connsiteX680" fmla="*/ 1564529 w 2519134"/>
              <a:gd name="connsiteY680" fmla="*/ 2188869 h 4812497"/>
              <a:gd name="connsiteX681" fmla="*/ 1572075 w 2519134"/>
              <a:gd name="connsiteY681" fmla="*/ 2188869 h 4812497"/>
              <a:gd name="connsiteX682" fmla="*/ 1556982 w 2519134"/>
              <a:gd name="connsiteY682" fmla="*/ 2201024 h 4812497"/>
              <a:gd name="connsiteX683" fmla="*/ 1555473 w 2519134"/>
              <a:gd name="connsiteY683" fmla="*/ 2202543 h 4812497"/>
              <a:gd name="connsiteX684" fmla="*/ 1553963 w 2519134"/>
              <a:gd name="connsiteY684" fmla="*/ 2204062 h 4812497"/>
              <a:gd name="connsiteX685" fmla="*/ 1552454 w 2519134"/>
              <a:gd name="connsiteY685" fmla="*/ 2205582 h 4812497"/>
              <a:gd name="connsiteX686" fmla="*/ 1516230 w 2519134"/>
              <a:gd name="connsiteY686" fmla="*/ 2254200 h 4812497"/>
              <a:gd name="connsiteX687" fmla="*/ 1473968 w 2519134"/>
              <a:gd name="connsiteY687" fmla="*/ 2304337 h 4812497"/>
              <a:gd name="connsiteX688" fmla="*/ 1396991 w 2519134"/>
              <a:gd name="connsiteY688" fmla="*/ 2395497 h 4812497"/>
              <a:gd name="connsiteX689" fmla="*/ 1244547 w 2519134"/>
              <a:gd name="connsiteY689" fmla="*/ 2562621 h 4812497"/>
              <a:gd name="connsiteX690" fmla="*/ 1117196 w 2519134"/>
              <a:gd name="connsiteY690" fmla="*/ 2700856 h 4812497"/>
              <a:gd name="connsiteX691" fmla="*/ 1104869 w 2519134"/>
              <a:gd name="connsiteY691" fmla="*/ 2715794 h 4812497"/>
              <a:gd name="connsiteX692" fmla="*/ 1104829 w 2519134"/>
              <a:gd name="connsiteY692" fmla="*/ 2716610 h 4812497"/>
              <a:gd name="connsiteX693" fmla="*/ 1104829 w 2519134"/>
              <a:gd name="connsiteY693" fmla="*/ 2719648 h 4812497"/>
              <a:gd name="connsiteX694" fmla="*/ 1113899 w 2519134"/>
              <a:gd name="connsiteY694" fmla="*/ 4779084 h 4812497"/>
              <a:gd name="connsiteX695" fmla="*/ 1115410 w 2519134"/>
              <a:gd name="connsiteY695" fmla="*/ 4788197 h 4812497"/>
              <a:gd name="connsiteX696" fmla="*/ 1118433 w 2519134"/>
              <a:gd name="connsiteY696" fmla="*/ 4806422 h 4812497"/>
              <a:gd name="connsiteX697" fmla="*/ 1097271 w 2519134"/>
              <a:gd name="connsiteY697" fmla="*/ 4807941 h 4812497"/>
              <a:gd name="connsiteX698" fmla="*/ 1097271 w 2519134"/>
              <a:gd name="connsiteY698" fmla="*/ 4806422 h 4812497"/>
              <a:gd name="connsiteX699" fmla="*/ 970294 w 2519134"/>
              <a:gd name="connsiteY699" fmla="*/ 4810978 h 4812497"/>
              <a:gd name="connsiteX700" fmla="*/ 967271 w 2519134"/>
              <a:gd name="connsiteY700" fmla="*/ 4810978 h 4812497"/>
              <a:gd name="connsiteX701" fmla="*/ 958201 w 2519134"/>
              <a:gd name="connsiteY701" fmla="*/ 4812497 h 4812497"/>
              <a:gd name="connsiteX702" fmla="*/ 958201 w 2519134"/>
              <a:gd name="connsiteY702" fmla="*/ 4810978 h 4812497"/>
              <a:gd name="connsiteX703" fmla="*/ 949131 w 2519134"/>
              <a:gd name="connsiteY703" fmla="*/ 4809460 h 4812497"/>
              <a:gd name="connsiteX704" fmla="*/ 965759 w 2519134"/>
              <a:gd name="connsiteY704" fmla="*/ 3167681 h 4812497"/>
              <a:gd name="connsiteX705" fmla="*/ 970294 w 2519134"/>
              <a:gd name="connsiteY705" fmla="*/ 2756098 h 4812497"/>
              <a:gd name="connsiteX706" fmla="*/ 970294 w 2519134"/>
              <a:gd name="connsiteY706" fmla="*/ 2754579 h 4812497"/>
              <a:gd name="connsiteX707" fmla="*/ 968782 w 2519134"/>
              <a:gd name="connsiteY707" fmla="*/ 2754579 h 4812497"/>
              <a:gd name="connsiteX708" fmla="*/ 971215 w 2519134"/>
              <a:gd name="connsiteY708" fmla="*/ 2707308 h 4812497"/>
              <a:gd name="connsiteX709" fmla="*/ 972341 w 2519134"/>
              <a:gd name="connsiteY709" fmla="*/ 2690108 h 4812497"/>
              <a:gd name="connsiteX710" fmla="*/ 963313 w 2519134"/>
              <a:gd name="connsiteY710" fmla="*/ 2678992 h 4812497"/>
              <a:gd name="connsiteX711" fmla="*/ 782686 w 2519134"/>
              <a:gd name="connsiteY711" fmla="*/ 2325608 h 4812497"/>
              <a:gd name="connsiteX712" fmla="*/ 778158 w 2519134"/>
              <a:gd name="connsiteY712" fmla="*/ 2318011 h 4812497"/>
              <a:gd name="connsiteX713" fmla="*/ 763065 w 2519134"/>
              <a:gd name="connsiteY713" fmla="*/ 2286105 h 4812497"/>
              <a:gd name="connsiteX714" fmla="*/ 716275 w 2519134"/>
              <a:gd name="connsiteY714" fmla="*/ 2188869 h 4812497"/>
              <a:gd name="connsiteX715" fmla="*/ 589490 w 2519134"/>
              <a:gd name="connsiteY715" fmla="*/ 1938182 h 4812497"/>
              <a:gd name="connsiteX716" fmla="*/ 527606 w 2519134"/>
              <a:gd name="connsiteY716" fmla="*/ 1831830 h 4812497"/>
              <a:gd name="connsiteX717" fmla="*/ 507985 w 2519134"/>
              <a:gd name="connsiteY717" fmla="*/ 1813598 h 4812497"/>
              <a:gd name="connsiteX718" fmla="*/ 514022 w 2519134"/>
              <a:gd name="connsiteY718" fmla="*/ 1780173 h 4812497"/>
              <a:gd name="connsiteX719" fmla="*/ 514022 w 2519134"/>
              <a:gd name="connsiteY719" fmla="*/ 1777134 h 4812497"/>
              <a:gd name="connsiteX720" fmla="*/ 514022 w 2519134"/>
              <a:gd name="connsiteY720" fmla="*/ 1775615 h 4812497"/>
              <a:gd name="connsiteX721" fmla="*/ 518550 w 2519134"/>
              <a:gd name="connsiteY721" fmla="*/ 1778654 h 4812497"/>
              <a:gd name="connsiteX722" fmla="*/ 530625 w 2519134"/>
              <a:gd name="connsiteY722" fmla="*/ 1783212 h 4812497"/>
              <a:gd name="connsiteX723" fmla="*/ 533644 w 2519134"/>
              <a:gd name="connsiteY723" fmla="*/ 1783212 h 4812497"/>
              <a:gd name="connsiteX724" fmla="*/ 539681 w 2519134"/>
              <a:gd name="connsiteY724" fmla="*/ 1781692 h 4812497"/>
              <a:gd name="connsiteX725" fmla="*/ 539681 w 2519134"/>
              <a:gd name="connsiteY725" fmla="*/ 1780173 h 4812497"/>
              <a:gd name="connsiteX726" fmla="*/ 592508 w 2519134"/>
              <a:gd name="connsiteY726" fmla="*/ 1862216 h 4812497"/>
              <a:gd name="connsiteX727" fmla="*/ 677032 w 2519134"/>
              <a:gd name="connsiteY727" fmla="*/ 2014148 h 4812497"/>
              <a:gd name="connsiteX728" fmla="*/ 805327 w 2519134"/>
              <a:gd name="connsiteY728" fmla="*/ 2270912 h 4812497"/>
              <a:gd name="connsiteX729" fmla="*/ 880794 w 2519134"/>
              <a:gd name="connsiteY729" fmla="*/ 2410690 h 4812497"/>
              <a:gd name="connsiteX730" fmla="*/ 757027 w 2519134"/>
              <a:gd name="connsiteY730" fmla="*/ 2052131 h 4812497"/>
              <a:gd name="connsiteX731" fmla="*/ 729859 w 2519134"/>
              <a:gd name="connsiteY731" fmla="*/ 1991358 h 4812497"/>
              <a:gd name="connsiteX732" fmla="*/ 681560 w 2519134"/>
              <a:gd name="connsiteY732" fmla="*/ 1877409 h 4812497"/>
              <a:gd name="connsiteX733" fmla="*/ 592508 w 2519134"/>
              <a:gd name="connsiteY733" fmla="*/ 1696611 h 4812497"/>
              <a:gd name="connsiteX734" fmla="*/ 604583 w 2519134"/>
              <a:gd name="connsiteY734" fmla="*/ 1692053 h 4812497"/>
              <a:gd name="connsiteX735" fmla="*/ 607602 w 2519134"/>
              <a:gd name="connsiteY735" fmla="*/ 1687495 h 4812497"/>
              <a:gd name="connsiteX736" fmla="*/ 616658 w 2519134"/>
              <a:gd name="connsiteY736" fmla="*/ 1675340 h 4812497"/>
              <a:gd name="connsiteX737" fmla="*/ 741934 w 2519134"/>
              <a:gd name="connsiteY737" fmla="*/ 1910834 h 4812497"/>
              <a:gd name="connsiteX738" fmla="*/ 788724 w 2519134"/>
              <a:gd name="connsiteY738" fmla="*/ 2012628 h 4812497"/>
              <a:gd name="connsiteX739" fmla="*/ 855135 w 2519134"/>
              <a:gd name="connsiteY739" fmla="*/ 2176715 h 4812497"/>
              <a:gd name="connsiteX740" fmla="*/ 900415 w 2519134"/>
              <a:gd name="connsiteY740" fmla="*/ 2293702 h 4812497"/>
              <a:gd name="connsiteX741" fmla="*/ 897397 w 2519134"/>
              <a:gd name="connsiteY741" fmla="*/ 2270912 h 4812497"/>
              <a:gd name="connsiteX742" fmla="*/ 897397 w 2519134"/>
              <a:gd name="connsiteY742" fmla="*/ 2264835 h 4812497"/>
              <a:gd name="connsiteX743" fmla="*/ 892869 w 2519134"/>
              <a:gd name="connsiteY743" fmla="*/ 2248122 h 4812497"/>
              <a:gd name="connsiteX744" fmla="*/ 892869 w 2519134"/>
              <a:gd name="connsiteY744" fmla="*/ 2246603 h 4812497"/>
              <a:gd name="connsiteX745" fmla="*/ 880794 w 2519134"/>
              <a:gd name="connsiteY745" fmla="*/ 2199504 h 4812497"/>
              <a:gd name="connsiteX746" fmla="*/ 835513 w 2519134"/>
              <a:gd name="connsiteY746" fmla="*/ 2047573 h 4812497"/>
              <a:gd name="connsiteX747" fmla="*/ 716275 w 2519134"/>
              <a:gd name="connsiteY747" fmla="*/ 1740671 h 4812497"/>
              <a:gd name="connsiteX748" fmla="*/ 631752 w 2519134"/>
              <a:gd name="connsiteY748" fmla="*/ 1590258 h 4812497"/>
              <a:gd name="connsiteX749" fmla="*/ 633261 w 2519134"/>
              <a:gd name="connsiteY749" fmla="*/ 1564430 h 4812497"/>
              <a:gd name="connsiteX750" fmla="*/ 631752 w 2519134"/>
              <a:gd name="connsiteY750" fmla="*/ 1544679 h 4812497"/>
              <a:gd name="connsiteX751" fmla="*/ 631752 w 2519134"/>
              <a:gd name="connsiteY751" fmla="*/ 1540121 h 4812497"/>
              <a:gd name="connsiteX752" fmla="*/ 631752 w 2519134"/>
              <a:gd name="connsiteY752" fmla="*/ 1538602 h 4812497"/>
              <a:gd name="connsiteX753" fmla="*/ 639298 w 2519134"/>
              <a:gd name="connsiteY753" fmla="*/ 1531005 h 4812497"/>
              <a:gd name="connsiteX754" fmla="*/ 683069 w 2519134"/>
              <a:gd name="connsiteY754" fmla="*/ 1605452 h 4812497"/>
              <a:gd name="connsiteX755" fmla="*/ 750990 w 2519134"/>
              <a:gd name="connsiteY755" fmla="*/ 1725478 h 4812497"/>
              <a:gd name="connsiteX756" fmla="*/ 885322 w 2519134"/>
              <a:gd name="connsiteY756" fmla="*/ 2052131 h 4812497"/>
              <a:gd name="connsiteX757" fmla="*/ 820420 w 2519134"/>
              <a:gd name="connsiteY757" fmla="*/ 1798405 h 4812497"/>
              <a:gd name="connsiteX758" fmla="*/ 699672 w 2519134"/>
              <a:gd name="connsiteY758" fmla="*/ 1496061 h 4812497"/>
              <a:gd name="connsiteX759" fmla="*/ 701182 w 2519134"/>
              <a:gd name="connsiteY759" fmla="*/ 1485426 h 4812497"/>
              <a:gd name="connsiteX760" fmla="*/ 699672 w 2519134"/>
              <a:gd name="connsiteY760" fmla="*/ 1465674 h 4812497"/>
              <a:gd name="connsiteX761" fmla="*/ 698163 w 2519134"/>
              <a:gd name="connsiteY761" fmla="*/ 1462636 h 4812497"/>
              <a:gd name="connsiteX762" fmla="*/ 699672 w 2519134"/>
              <a:gd name="connsiteY762" fmla="*/ 1453520 h 4812497"/>
              <a:gd name="connsiteX763" fmla="*/ 699672 w 2519134"/>
              <a:gd name="connsiteY763" fmla="*/ 1450481 h 4812497"/>
              <a:gd name="connsiteX764" fmla="*/ 699672 w 2519134"/>
              <a:gd name="connsiteY764" fmla="*/ 1439846 h 4812497"/>
              <a:gd name="connsiteX765" fmla="*/ 710238 w 2519134"/>
              <a:gd name="connsiteY765" fmla="*/ 1435288 h 4812497"/>
              <a:gd name="connsiteX766" fmla="*/ 719294 w 2519134"/>
              <a:gd name="connsiteY766" fmla="*/ 1452000 h 4812497"/>
              <a:gd name="connsiteX767" fmla="*/ 752499 w 2519134"/>
              <a:gd name="connsiteY767" fmla="*/ 1520370 h 4812497"/>
              <a:gd name="connsiteX768" fmla="*/ 811364 w 2519134"/>
              <a:gd name="connsiteY768" fmla="*/ 1652550 h 4812497"/>
              <a:gd name="connsiteX769" fmla="*/ 832495 w 2519134"/>
              <a:gd name="connsiteY769" fmla="*/ 1711804 h 4812497"/>
              <a:gd name="connsiteX770" fmla="*/ 894378 w 2519134"/>
              <a:gd name="connsiteY770" fmla="*/ 1901718 h 4812497"/>
              <a:gd name="connsiteX771" fmla="*/ 920037 w 2519134"/>
              <a:gd name="connsiteY771" fmla="*/ 1991358 h 4812497"/>
              <a:gd name="connsiteX772" fmla="*/ 918528 w 2519134"/>
              <a:gd name="connsiteY772" fmla="*/ 1970087 h 4812497"/>
              <a:gd name="connsiteX773" fmla="*/ 897397 w 2519134"/>
              <a:gd name="connsiteY773" fmla="*/ 1850061 h 4812497"/>
              <a:gd name="connsiteX774" fmla="*/ 880794 w 2519134"/>
              <a:gd name="connsiteY774" fmla="*/ 1771057 h 4812497"/>
              <a:gd name="connsiteX775" fmla="*/ 862682 w 2519134"/>
              <a:gd name="connsiteY775" fmla="*/ 1692053 h 4812497"/>
              <a:gd name="connsiteX776" fmla="*/ 764574 w 2519134"/>
              <a:gd name="connsiteY776" fmla="*/ 1382112 h 4812497"/>
              <a:gd name="connsiteX777" fmla="*/ 755518 w 2519134"/>
              <a:gd name="connsiteY777" fmla="*/ 1357803 h 4812497"/>
              <a:gd name="connsiteX778" fmla="*/ 766083 w 2519134"/>
              <a:gd name="connsiteY778" fmla="*/ 1356284 h 4812497"/>
              <a:gd name="connsiteX779" fmla="*/ 769102 w 2519134"/>
              <a:gd name="connsiteY779" fmla="*/ 1354764 h 4812497"/>
              <a:gd name="connsiteX780" fmla="*/ 785705 w 2519134"/>
              <a:gd name="connsiteY780" fmla="*/ 1341090 h 4812497"/>
              <a:gd name="connsiteX781" fmla="*/ 793252 w 2519134"/>
              <a:gd name="connsiteY781" fmla="*/ 1363880 h 4812497"/>
              <a:gd name="connsiteX782" fmla="*/ 827967 w 2519134"/>
              <a:gd name="connsiteY782" fmla="*/ 1462636 h 4812497"/>
              <a:gd name="connsiteX783" fmla="*/ 849098 w 2519134"/>
              <a:gd name="connsiteY783" fmla="*/ 1529486 h 4812497"/>
              <a:gd name="connsiteX784" fmla="*/ 891359 w 2519134"/>
              <a:gd name="connsiteY784" fmla="*/ 1651031 h 4812497"/>
              <a:gd name="connsiteX785" fmla="*/ 948715 w 2519134"/>
              <a:gd name="connsiteY785" fmla="*/ 1869813 h 4812497"/>
              <a:gd name="connsiteX786" fmla="*/ 945696 w 2519134"/>
              <a:gd name="connsiteY786" fmla="*/ 1821194 h 4812497"/>
              <a:gd name="connsiteX787" fmla="*/ 944187 w 2519134"/>
              <a:gd name="connsiteY787" fmla="*/ 1806001 h 4812497"/>
              <a:gd name="connsiteX788" fmla="*/ 938149 w 2519134"/>
              <a:gd name="connsiteY788" fmla="*/ 1772576 h 4812497"/>
              <a:gd name="connsiteX789" fmla="*/ 920037 w 2519134"/>
              <a:gd name="connsiteY789" fmla="*/ 1669263 h 4812497"/>
              <a:gd name="connsiteX790" fmla="*/ 876266 w 2519134"/>
              <a:gd name="connsiteY790" fmla="*/ 1470232 h 4812497"/>
              <a:gd name="connsiteX791" fmla="*/ 805327 w 2519134"/>
              <a:gd name="connsiteY791" fmla="*/ 1257528 h 4812497"/>
              <a:gd name="connsiteX792" fmla="*/ 814383 w 2519134"/>
              <a:gd name="connsiteY792" fmla="*/ 1225622 h 4812497"/>
              <a:gd name="connsiteX793" fmla="*/ 812873 w 2519134"/>
              <a:gd name="connsiteY793" fmla="*/ 1213468 h 4812497"/>
              <a:gd name="connsiteX794" fmla="*/ 802308 w 2519134"/>
              <a:gd name="connsiteY794" fmla="*/ 1186120 h 4812497"/>
              <a:gd name="connsiteX795" fmla="*/ 812873 w 2519134"/>
              <a:gd name="connsiteY795" fmla="*/ 1181562 h 4812497"/>
              <a:gd name="connsiteX796" fmla="*/ 997014 w 2519134"/>
              <a:gd name="connsiteY796" fmla="*/ 1845504 h 4812497"/>
              <a:gd name="connsiteX797" fmla="*/ 986448 w 2519134"/>
              <a:gd name="connsiteY797" fmla="*/ 1736113 h 4812497"/>
              <a:gd name="connsiteX798" fmla="*/ 984939 w 2519134"/>
              <a:gd name="connsiteY798" fmla="*/ 1714842 h 4812497"/>
              <a:gd name="connsiteX799" fmla="*/ 984939 w 2519134"/>
              <a:gd name="connsiteY799" fmla="*/ 1713323 h 4812497"/>
              <a:gd name="connsiteX800" fmla="*/ 983430 w 2519134"/>
              <a:gd name="connsiteY800" fmla="*/ 1704207 h 4812497"/>
              <a:gd name="connsiteX801" fmla="*/ 983430 w 2519134"/>
              <a:gd name="connsiteY801" fmla="*/ 1698130 h 4812497"/>
              <a:gd name="connsiteX802" fmla="*/ 980411 w 2519134"/>
              <a:gd name="connsiteY802" fmla="*/ 1682937 h 4812497"/>
              <a:gd name="connsiteX803" fmla="*/ 971355 w 2519134"/>
              <a:gd name="connsiteY803" fmla="*/ 1635838 h 4812497"/>
              <a:gd name="connsiteX804" fmla="*/ 948715 w 2519134"/>
              <a:gd name="connsiteY804" fmla="*/ 1521889 h 4812497"/>
              <a:gd name="connsiteX805" fmla="*/ 936640 w 2519134"/>
              <a:gd name="connsiteY805" fmla="*/ 1474790 h 4812497"/>
              <a:gd name="connsiteX806" fmla="*/ 830985 w 2519134"/>
              <a:gd name="connsiteY806" fmla="*/ 1175485 h 4812497"/>
              <a:gd name="connsiteX807" fmla="*/ 855135 w 2519134"/>
              <a:gd name="connsiteY807" fmla="*/ 1161811 h 4812497"/>
              <a:gd name="connsiteX808" fmla="*/ 856644 w 2519134"/>
              <a:gd name="connsiteY808" fmla="*/ 1160292 h 4812497"/>
              <a:gd name="connsiteX809" fmla="*/ 862682 w 2519134"/>
              <a:gd name="connsiteY809" fmla="*/ 1157253 h 4812497"/>
              <a:gd name="connsiteX810" fmla="*/ 995505 w 2519134"/>
              <a:gd name="connsiteY810" fmla="*/ 1553795 h 4812497"/>
              <a:gd name="connsiteX811" fmla="*/ 1028710 w 2519134"/>
              <a:gd name="connsiteY811" fmla="*/ 1708765 h 4812497"/>
              <a:gd name="connsiteX812" fmla="*/ 1027201 w 2519134"/>
              <a:gd name="connsiteY812" fmla="*/ 1640396 h 4812497"/>
              <a:gd name="connsiteX813" fmla="*/ 1025691 w 2519134"/>
              <a:gd name="connsiteY813" fmla="*/ 1629761 h 4812497"/>
              <a:gd name="connsiteX814" fmla="*/ 1022673 w 2519134"/>
              <a:gd name="connsiteY814" fmla="*/ 1603932 h 4812497"/>
              <a:gd name="connsiteX815" fmla="*/ 1012107 w 2519134"/>
              <a:gd name="connsiteY815" fmla="*/ 1531005 h 4812497"/>
              <a:gd name="connsiteX816" fmla="*/ 992486 w 2519134"/>
              <a:gd name="connsiteY816" fmla="*/ 1401863 h 4812497"/>
              <a:gd name="connsiteX817" fmla="*/ 927584 w 2519134"/>
              <a:gd name="connsiteY817" fmla="*/ 1091922 h 4812497"/>
              <a:gd name="connsiteX818" fmla="*/ 924565 w 2519134"/>
              <a:gd name="connsiteY818" fmla="*/ 1076729 h 4812497"/>
              <a:gd name="connsiteX819" fmla="*/ 945696 w 2519134"/>
              <a:gd name="connsiteY819" fmla="*/ 1072171 h 4812497"/>
              <a:gd name="connsiteX820" fmla="*/ 953243 w 2519134"/>
              <a:gd name="connsiteY820" fmla="*/ 1067613 h 4812497"/>
              <a:gd name="connsiteX821" fmla="*/ 956261 w 2519134"/>
              <a:gd name="connsiteY821" fmla="*/ 1067613 h 4812497"/>
              <a:gd name="connsiteX822" fmla="*/ 959280 w 2519134"/>
              <a:gd name="connsiteY822" fmla="*/ 1082807 h 4812497"/>
              <a:gd name="connsiteX823" fmla="*/ 962299 w 2519134"/>
              <a:gd name="connsiteY823" fmla="*/ 1094961 h 4812497"/>
              <a:gd name="connsiteX824" fmla="*/ 989467 w 2519134"/>
              <a:gd name="connsiteY824" fmla="*/ 1208910 h 4812497"/>
              <a:gd name="connsiteX825" fmla="*/ 995505 w 2519134"/>
              <a:gd name="connsiteY825" fmla="*/ 1234738 h 4812497"/>
              <a:gd name="connsiteX826" fmla="*/ 1033238 w 2519134"/>
              <a:gd name="connsiteY826" fmla="*/ 1401863 h 4812497"/>
              <a:gd name="connsiteX827" fmla="*/ 1045313 w 2519134"/>
              <a:gd name="connsiteY827" fmla="*/ 1470232 h 4812497"/>
              <a:gd name="connsiteX828" fmla="*/ 1037766 w 2519134"/>
              <a:gd name="connsiteY828" fmla="*/ 1389709 h 4812497"/>
              <a:gd name="connsiteX829" fmla="*/ 981920 w 2519134"/>
              <a:gd name="connsiteY829" fmla="*/ 1070652 h 4812497"/>
              <a:gd name="connsiteX830" fmla="*/ 978902 w 2519134"/>
              <a:gd name="connsiteY830" fmla="*/ 1056978 h 4812497"/>
              <a:gd name="connsiteX831" fmla="*/ 1010598 w 2519134"/>
              <a:gd name="connsiteY831" fmla="*/ 1029630 h 4812497"/>
              <a:gd name="connsiteX832" fmla="*/ 1019654 w 2519134"/>
              <a:gd name="connsiteY832" fmla="*/ 1070652 h 4812497"/>
              <a:gd name="connsiteX833" fmla="*/ 1039276 w 2519134"/>
              <a:gd name="connsiteY833" fmla="*/ 1192197 h 4812497"/>
              <a:gd name="connsiteX834" fmla="*/ 1057388 w 2519134"/>
              <a:gd name="connsiteY834" fmla="*/ 1306146 h 4812497"/>
              <a:gd name="connsiteX835" fmla="*/ 1073991 w 2519134"/>
              <a:gd name="connsiteY835" fmla="*/ 1412498 h 4812497"/>
              <a:gd name="connsiteX836" fmla="*/ 1095121 w 2519134"/>
              <a:gd name="connsiteY836" fmla="*/ 1597855 h 4812497"/>
              <a:gd name="connsiteX837" fmla="*/ 1096631 w 2519134"/>
              <a:gd name="connsiteY837" fmla="*/ 1593297 h 4812497"/>
              <a:gd name="connsiteX838" fmla="*/ 1098140 w 2519134"/>
              <a:gd name="connsiteY838" fmla="*/ 1565949 h 4812497"/>
              <a:gd name="connsiteX839" fmla="*/ 1037766 w 2519134"/>
              <a:gd name="connsiteY839" fmla="*/ 979493 h 4812497"/>
              <a:gd name="connsiteX840" fmla="*/ 1045313 w 2519134"/>
              <a:gd name="connsiteY840" fmla="*/ 979493 h 4812497"/>
              <a:gd name="connsiteX841" fmla="*/ 1070972 w 2519134"/>
              <a:gd name="connsiteY841" fmla="*/ 971896 h 4812497"/>
              <a:gd name="connsiteX842" fmla="*/ 1077009 w 2519134"/>
              <a:gd name="connsiteY842" fmla="*/ 1008360 h 4812497"/>
              <a:gd name="connsiteX843" fmla="*/ 1090593 w 2519134"/>
              <a:gd name="connsiteY843" fmla="*/ 1117751 h 4812497"/>
              <a:gd name="connsiteX844" fmla="*/ 1117762 w 2519134"/>
              <a:gd name="connsiteY844" fmla="*/ 1423133 h 4812497"/>
              <a:gd name="connsiteX845" fmla="*/ 1129836 w 2519134"/>
              <a:gd name="connsiteY845" fmla="*/ 1575065 h 4812497"/>
              <a:gd name="connsiteX846" fmla="*/ 1129836 w 2519134"/>
              <a:gd name="connsiteY846" fmla="*/ 1556833 h 4812497"/>
              <a:gd name="connsiteX847" fmla="*/ 1129836 w 2519134"/>
              <a:gd name="connsiteY847" fmla="*/ 1304627 h 4812497"/>
              <a:gd name="connsiteX848" fmla="*/ 1129836 w 2519134"/>
              <a:gd name="connsiteY848" fmla="*/ 1303108 h 4812497"/>
              <a:gd name="connsiteX849" fmla="*/ 1129836 w 2519134"/>
              <a:gd name="connsiteY849" fmla="*/ 1283356 h 4812497"/>
              <a:gd name="connsiteX850" fmla="*/ 1120780 w 2519134"/>
              <a:gd name="connsiteY850" fmla="*/ 908085 h 4812497"/>
              <a:gd name="connsiteX851" fmla="*/ 1132855 w 2519134"/>
              <a:gd name="connsiteY851" fmla="*/ 914162 h 4812497"/>
              <a:gd name="connsiteX852" fmla="*/ 1134365 w 2519134"/>
              <a:gd name="connsiteY852" fmla="*/ 914162 h 4812497"/>
              <a:gd name="connsiteX853" fmla="*/ 1137383 w 2519134"/>
              <a:gd name="connsiteY853" fmla="*/ 915682 h 4812497"/>
              <a:gd name="connsiteX854" fmla="*/ 1150967 w 2519134"/>
              <a:gd name="connsiteY854" fmla="*/ 917201 h 4812497"/>
              <a:gd name="connsiteX855" fmla="*/ 1157005 w 2519134"/>
              <a:gd name="connsiteY855" fmla="*/ 915682 h 4812497"/>
              <a:gd name="connsiteX856" fmla="*/ 1167570 w 2519134"/>
              <a:gd name="connsiteY856" fmla="*/ 1300069 h 4812497"/>
              <a:gd name="connsiteX857" fmla="*/ 1196248 w 2519134"/>
              <a:gd name="connsiteY857" fmla="*/ 897450 h 4812497"/>
              <a:gd name="connsiteX858" fmla="*/ 1197757 w 2519134"/>
              <a:gd name="connsiteY858" fmla="*/ 894411 h 4812497"/>
              <a:gd name="connsiteX859" fmla="*/ 1202285 w 2519134"/>
              <a:gd name="connsiteY859" fmla="*/ 894411 h 4812497"/>
              <a:gd name="connsiteX860" fmla="*/ 1203795 w 2519134"/>
              <a:gd name="connsiteY860" fmla="*/ 894411 h 4812497"/>
              <a:gd name="connsiteX861" fmla="*/ 1212851 w 2519134"/>
              <a:gd name="connsiteY861" fmla="*/ 891373 h 4812497"/>
              <a:gd name="connsiteX862" fmla="*/ 1235491 w 2519134"/>
              <a:gd name="connsiteY862" fmla="*/ 883776 h 4812497"/>
              <a:gd name="connsiteX863" fmla="*/ 320093 w 2519134"/>
              <a:gd name="connsiteY863" fmla="*/ 779803 h 4812497"/>
              <a:gd name="connsiteX864" fmla="*/ 350281 w 2519134"/>
              <a:gd name="connsiteY864" fmla="*/ 782836 h 4812497"/>
              <a:gd name="connsiteX865" fmla="*/ 421222 w 2519134"/>
              <a:gd name="connsiteY865" fmla="*/ 888993 h 4812497"/>
              <a:gd name="connsiteX866" fmla="*/ 449901 w 2519134"/>
              <a:gd name="connsiteY866" fmla="*/ 951171 h 4812497"/>
              <a:gd name="connsiteX867" fmla="*/ 499711 w 2519134"/>
              <a:gd name="connsiteY867" fmla="*/ 1099790 h 4812497"/>
              <a:gd name="connsiteX868" fmla="*/ 593293 w 2519134"/>
              <a:gd name="connsiteY868" fmla="*/ 1237794 h 4812497"/>
              <a:gd name="connsiteX869" fmla="*/ 594803 w 2519134"/>
              <a:gd name="connsiteY869" fmla="*/ 1239311 h 4812497"/>
              <a:gd name="connsiteX870" fmla="*/ 602350 w 2519134"/>
              <a:gd name="connsiteY870" fmla="*/ 1245377 h 4812497"/>
              <a:gd name="connsiteX871" fmla="*/ 634047 w 2519134"/>
              <a:gd name="connsiteY871" fmla="*/ 1325753 h 4812497"/>
              <a:gd name="connsiteX872" fmla="*/ 641594 w 2519134"/>
              <a:gd name="connsiteY872" fmla="*/ 1346984 h 4812497"/>
              <a:gd name="connsiteX873" fmla="*/ 646122 w 2519134"/>
              <a:gd name="connsiteY873" fmla="*/ 1357600 h 4812497"/>
              <a:gd name="connsiteX874" fmla="*/ 634047 w 2519134"/>
              <a:gd name="connsiteY874" fmla="*/ 1354567 h 4812497"/>
              <a:gd name="connsiteX875" fmla="*/ 628009 w 2519134"/>
              <a:gd name="connsiteY875" fmla="*/ 1353050 h 4812497"/>
              <a:gd name="connsiteX876" fmla="*/ 606878 w 2519134"/>
              <a:gd name="connsiteY876" fmla="*/ 1350017 h 4812497"/>
              <a:gd name="connsiteX877" fmla="*/ 593293 w 2519134"/>
              <a:gd name="connsiteY877" fmla="*/ 1346984 h 4812497"/>
              <a:gd name="connsiteX878" fmla="*/ 591784 w 2519134"/>
              <a:gd name="connsiteY878" fmla="*/ 1346984 h 4812497"/>
              <a:gd name="connsiteX879" fmla="*/ 579709 w 2519134"/>
              <a:gd name="connsiteY879" fmla="*/ 1337885 h 4812497"/>
              <a:gd name="connsiteX880" fmla="*/ 498201 w 2519134"/>
              <a:gd name="connsiteY880" fmla="*/ 1165001 h 4812497"/>
              <a:gd name="connsiteX881" fmla="*/ 366884 w 2519134"/>
              <a:gd name="connsiteY881" fmla="*/ 925390 h 4812497"/>
              <a:gd name="connsiteX882" fmla="*/ 344243 w 2519134"/>
              <a:gd name="connsiteY882" fmla="*/ 895059 h 4812497"/>
              <a:gd name="connsiteX883" fmla="*/ 273302 w 2519134"/>
              <a:gd name="connsiteY883" fmla="*/ 804067 h 4812497"/>
              <a:gd name="connsiteX884" fmla="*/ 297452 w 2519134"/>
              <a:gd name="connsiteY884" fmla="*/ 782836 h 4812497"/>
              <a:gd name="connsiteX885" fmla="*/ 320093 w 2519134"/>
              <a:gd name="connsiteY885" fmla="*/ 779803 h 4812497"/>
              <a:gd name="connsiteX886" fmla="*/ 2224252 w 2519134"/>
              <a:gd name="connsiteY886" fmla="*/ 714448 h 4812497"/>
              <a:gd name="connsiteX887" fmla="*/ 2249907 w 2519134"/>
              <a:gd name="connsiteY887" fmla="*/ 719003 h 4812497"/>
              <a:gd name="connsiteX888" fmla="*/ 2261980 w 2519134"/>
              <a:gd name="connsiteY888" fmla="*/ 731149 h 4812497"/>
              <a:gd name="connsiteX889" fmla="*/ 2274053 w 2519134"/>
              <a:gd name="connsiteY889" fmla="*/ 772142 h 4812497"/>
              <a:gd name="connsiteX890" fmla="*/ 2255944 w 2519134"/>
              <a:gd name="connsiteY890" fmla="*/ 817690 h 4812497"/>
              <a:gd name="connsiteX891" fmla="*/ 2181998 w 2519134"/>
              <a:gd name="connsiteY891" fmla="*/ 896640 h 4812497"/>
              <a:gd name="connsiteX892" fmla="*/ 2114088 w 2519134"/>
              <a:gd name="connsiteY892" fmla="*/ 958889 h 4812497"/>
              <a:gd name="connsiteX893" fmla="*/ 2083906 w 2519134"/>
              <a:gd name="connsiteY893" fmla="*/ 987736 h 4812497"/>
              <a:gd name="connsiteX894" fmla="*/ 2003923 w 2519134"/>
              <a:gd name="connsiteY894" fmla="*/ 1066686 h 4812497"/>
              <a:gd name="connsiteX895" fmla="*/ 1967705 w 2519134"/>
              <a:gd name="connsiteY895" fmla="*/ 1104642 h 4812497"/>
              <a:gd name="connsiteX896" fmla="*/ 1957141 w 2519134"/>
              <a:gd name="connsiteY896" fmla="*/ 1116788 h 4812497"/>
              <a:gd name="connsiteX897" fmla="*/ 1753412 w 2519134"/>
              <a:gd name="connsiteY897" fmla="*/ 1303535 h 4812497"/>
              <a:gd name="connsiteX898" fmla="*/ 1747376 w 2519134"/>
              <a:gd name="connsiteY898" fmla="*/ 1311126 h 4812497"/>
              <a:gd name="connsiteX899" fmla="*/ 1739830 w 2519134"/>
              <a:gd name="connsiteY899" fmla="*/ 1318718 h 4812497"/>
              <a:gd name="connsiteX900" fmla="*/ 1729266 w 2519134"/>
              <a:gd name="connsiteY900" fmla="*/ 1330864 h 4812497"/>
              <a:gd name="connsiteX901" fmla="*/ 1724739 w 2519134"/>
              <a:gd name="connsiteY901" fmla="*/ 1330864 h 4812497"/>
              <a:gd name="connsiteX902" fmla="*/ 1720212 w 2519134"/>
              <a:gd name="connsiteY902" fmla="*/ 1327827 h 4812497"/>
              <a:gd name="connsiteX903" fmla="*/ 1708139 w 2519134"/>
              <a:gd name="connsiteY903" fmla="*/ 1297462 h 4812497"/>
              <a:gd name="connsiteX904" fmla="*/ 1714175 w 2519134"/>
              <a:gd name="connsiteY904" fmla="*/ 1271652 h 4812497"/>
              <a:gd name="connsiteX905" fmla="*/ 1732285 w 2519134"/>
              <a:gd name="connsiteY905" fmla="*/ 1238250 h 4812497"/>
              <a:gd name="connsiteX906" fmla="*/ 1754921 w 2519134"/>
              <a:gd name="connsiteY906" fmla="*/ 1201811 h 4812497"/>
              <a:gd name="connsiteX907" fmla="*/ 1792649 w 2519134"/>
              <a:gd name="connsiteY907" fmla="*/ 1128935 h 4812497"/>
              <a:gd name="connsiteX908" fmla="*/ 1822831 w 2519134"/>
              <a:gd name="connsiteY908" fmla="*/ 1066686 h 4812497"/>
              <a:gd name="connsiteX909" fmla="*/ 1923941 w 2519134"/>
              <a:gd name="connsiteY909" fmla="*/ 899676 h 4812497"/>
              <a:gd name="connsiteX910" fmla="*/ 2062778 w 2519134"/>
              <a:gd name="connsiteY910" fmla="*/ 766069 h 4812497"/>
              <a:gd name="connsiteX911" fmla="*/ 2163888 w 2519134"/>
              <a:gd name="connsiteY911" fmla="*/ 725076 h 4812497"/>
              <a:gd name="connsiteX912" fmla="*/ 2224252 w 2519134"/>
              <a:gd name="connsiteY912" fmla="*/ 714448 h 4812497"/>
              <a:gd name="connsiteX913" fmla="*/ 334564 w 2519134"/>
              <a:gd name="connsiteY913" fmla="*/ 701081 h 4812497"/>
              <a:gd name="connsiteX914" fmla="*/ 404175 w 2519134"/>
              <a:gd name="connsiteY914" fmla="*/ 726871 h 4812497"/>
              <a:gd name="connsiteX915" fmla="*/ 501025 w 2519134"/>
              <a:gd name="connsiteY915" fmla="*/ 810311 h 4812497"/>
              <a:gd name="connsiteX916" fmla="*/ 525237 w 2519134"/>
              <a:gd name="connsiteY916" fmla="*/ 839135 h 4812497"/>
              <a:gd name="connsiteX917" fmla="*/ 528264 w 2519134"/>
              <a:gd name="connsiteY917" fmla="*/ 843687 h 4812497"/>
              <a:gd name="connsiteX918" fmla="*/ 596361 w 2519134"/>
              <a:gd name="connsiteY918" fmla="*/ 983259 h 4812497"/>
              <a:gd name="connsiteX919" fmla="*/ 637220 w 2519134"/>
              <a:gd name="connsiteY919" fmla="*/ 1046977 h 4812497"/>
              <a:gd name="connsiteX920" fmla="*/ 706830 w 2519134"/>
              <a:gd name="connsiteY920" fmla="*/ 1121315 h 4812497"/>
              <a:gd name="connsiteX921" fmla="*/ 761309 w 2519134"/>
              <a:gd name="connsiteY921" fmla="*/ 1178964 h 4812497"/>
              <a:gd name="connsiteX922" fmla="*/ 784008 w 2519134"/>
              <a:gd name="connsiteY922" fmla="*/ 1188067 h 4812497"/>
              <a:gd name="connsiteX923" fmla="*/ 796114 w 2519134"/>
              <a:gd name="connsiteY923" fmla="*/ 1218409 h 4812497"/>
              <a:gd name="connsiteX924" fmla="*/ 797627 w 2519134"/>
              <a:gd name="connsiteY924" fmla="*/ 1225994 h 4812497"/>
              <a:gd name="connsiteX925" fmla="*/ 785521 w 2519134"/>
              <a:gd name="connsiteY925" fmla="*/ 1254819 h 4812497"/>
              <a:gd name="connsiteX926" fmla="*/ 777955 w 2519134"/>
              <a:gd name="connsiteY926" fmla="*/ 1266955 h 4812497"/>
              <a:gd name="connsiteX927" fmla="*/ 774928 w 2519134"/>
              <a:gd name="connsiteY927" fmla="*/ 1271507 h 4812497"/>
              <a:gd name="connsiteX928" fmla="*/ 773415 w 2519134"/>
              <a:gd name="connsiteY928" fmla="*/ 1277575 h 4812497"/>
              <a:gd name="connsiteX929" fmla="*/ 773415 w 2519134"/>
              <a:gd name="connsiteY929" fmla="*/ 1280609 h 4812497"/>
              <a:gd name="connsiteX930" fmla="*/ 773415 w 2519134"/>
              <a:gd name="connsiteY930" fmla="*/ 1285161 h 4812497"/>
              <a:gd name="connsiteX931" fmla="*/ 770388 w 2519134"/>
              <a:gd name="connsiteY931" fmla="*/ 1318537 h 4812497"/>
              <a:gd name="connsiteX932" fmla="*/ 767362 w 2519134"/>
              <a:gd name="connsiteY932" fmla="*/ 1336742 h 4812497"/>
              <a:gd name="connsiteX933" fmla="*/ 752229 w 2519134"/>
              <a:gd name="connsiteY933" fmla="*/ 1338259 h 4812497"/>
              <a:gd name="connsiteX934" fmla="*/ 747689 w 2519134"/>
              <a:gd name="connsiteY934" fmla="*/ 1339776 h 4812497"/>
              <a:gd name="connsiteX935" fmla="*/ 706830 w 2519134"/>
              <a:gd name="connsiteY935" fmla="*/ 1326122 h 4812497"/>
              <a:gd name="connsiteX936" fmla="*/ 670512 w 2519134"/>
              <a:gd name="connsiteY936" fmla="*/ 1295780 h 4812497"/>
              <a:gd name="connsiteX937" fmla="*/ 632680 w 2519134"/>
              <a:gd name="connsiteY937" fmla="*/ 1248750 h 4812497"/>
              <a:gd name="connsiteX938" fmla="*/ 619061 w 2519134"/>
              <a:gd name="connsiteY938" fmla="*/ 1235097 h 4812497"/>
              <a:gd name="connsiteX939" fmla="*/ 606954 w 2519134"/>
              <a:gd name="connsiteY939" fmla="*/ 1224477 h 4812497"/>
              <a:gd name="connsiteX940" fmla="*/ 605441 w 2519134"/>
              <a:gd name="connsiteY940" fmla="*/ 1222960 h 4812497"/>
              <a:gd name="connsiteX941" fmla="*/ 517671 w 2519134"/>
              <a:gd name="connsiteY941" fmla="*/ 1092490 h 4812497"/>
              <a:gd name="connsiteX942" fmla="*/ 469246 w 2519134"/>
              <a:gd name="connsiteY942" fmla="*/ 945332 h 4812497"/>
              <a:gd name="connsiteX943" fmla="*/ 435954 w 2519134"/>
              <a:gd name="connsiteY943" fmla="*/ 878580 h 4812497"/>
              <a:gd name="connsiteX944" fmla="*/ 360290 w 2519134"/>
              <a:gd name="connsiteY944" fmla="*/ 764798 h 4812497"/>
              <a:gd name="connsiteX945" fmla="*/ 314892 w 2519134"/>
              <a:gd name="connsiteY945" fmla="*/ 704115 h 4812497"/>
              <a:gd name="connsiteX946" fmla="*/ 334564 w 2519134"/>
              <a:gd name="connsiteY946" fmla="*/ 701081 h 4812497"/>
              <a:gd name="connsiteX947" fmla="*/ 2118543 w 2519134"/>
              <a:gd name="connsiteY947" fmla="*/ 546605 h 4812497"/>
              <a:gd name="connsiteX948" fmla="*/ 2174282 w 2519134"/>
              <a:gd name="connsiteY948" fmla="*/ 569401 h 4812497"/>
              <a:gd name="connsiteX949" fmla="*/ 2192359 w 2519134"/>
              <a:gd name="connsiteY949" fmla="*/ 618032 h 4812497"/>
              <a:gd name="connsiteX950" fmla="*/ 2190852 w 2519134"/>
              <a:gd name="connsiteY950" fmla="*/ 630190 h 4812497"/>
              <a:gd name="connsiteX951" fmla="*/ 2163737 w 2519134"/>
              <a:gd name="connsiteY951" fmla="*/ 686420 h 4812497"/>
              <a:gd name="connsiteX952" fmla="*/ 2151685 w 2519134"/>
              <a:gd name="connsiteY952" fmla="*/ 707696 h 4812497"/>
              <a:gd name="connsiteX953" fmla="*/ 2055273 w 2519134"/>
              <a:gd name="connsiteY953" fmla="*/ 748728 h 4812497"/>
              <a:gd name="connsiteX954" fmla="*/ 1909149 w 2519134"/>
              <a:gd name="connsiteY954" fmla="*/ 888542 h 4812497"/>
              <a:gd name="connsiteX955" fmla="*/ 1806711 w 2519134"/>
              <a:gd name="connsiteY955" fmla="*/ 1057232 h 4812497"/>
              <a:gd name="connsiteX956" fmla="*/ 1775076 w 2519134"/>
              <a:gd name="connsiteY956" fmla="*/ 1121060 h 4812497"/>
              <a:gd name="connsiteX957" fmla="*/ 1738921 w 2519134"/>
              <a:gd name="connsiteY957" fmla="*/ 1190967 h 4812497"/>
              <a:gd name="connsiteX958" fmla="*/ 1731389 w 2519134"/>
              <a:gd name="connsiteY958" fmla="*/ 1203125 h 4812497"/>
              <a:gd name="connsiteX959" fmla="*/ 1731389 w 2519134"/>
              <a:gd name="connsiteY959" fmla="*/ 1200085 h 4812497"/>
              <a:gd name="connsiteX960" fmla="*/ 1728376 w 2519134"/>
              <a:gd name="connsiteY960" fmla="*/ 1189447 h 4812497"/>
              <a:gd name="connsiteX961" fmla="*/ 1725363 w 2519134"/>
              <a:gd name="connsiteY961" fmla="*/ 1186408 h 4812497"/>
              <a:gd name="connsiteX962" fmla="*/ 1722350 w 2519134"/>
              <a:gd name="connsiteY962" fmla="*/ 1183369 h 4812497"/>
              <a:gd name="connsiteX963" fmla="*/ 1710299 w 2519134"/>
              <a:gd name="connsiteY963" fmla="*/ 1177290 h 4812497"/>
              <a:gd name="connsiteX964" fmla="*/ 1686196 w 2519134"/>
              <a:gd name="connsiteY964" fmla="*/ 1169691 h 4812497"/>
              <a:gd name="connsiteX965" fmla="*/ 1671132 w 2519134"/>
              <a:gd name="connsiteY965" fmla="*/ 1160573 h 4812497"/>
              <a:gd name="connsiteX966" fmla="*/ 1662093 w 2519134"/>
              <a:gd name="connsiteY966" fmla="*/ 1131698 h 4812497"/>
              <a:gd name="connsiteX967" fmla="*/ 1674144 w 2519134"/>
              <a:gd name="connsiteY967" fmla="*/ 1083067 h 4812497"/>
              <a:gd name="connsiteX968" fmla="*/ 1693728 w 2519134"/>
              <a:gd name="connsiteY968" fmla="*/ 1043554 h 4812497"/>
              <a:gd name="connsiteX969" fmla="*/ 1862449 w 2519134"/>
              <a:gd name="connsiteY969" fmla="*/ 783682 h 4812497"/>
              <a:gd name="connsiteX970" fmla="*/ 1967900 w 2519134"/>
              <a:gd name="connsiteY970" fmla="*/ 645387 h 4812497"/>
              <a:gd name="connsiteX971" fmla="*/ 2002548 w 2519134"/>
              <a:gd name="connsiteY971" fmla="*/ 607394 h 4812497"/>
              <a:gd name="connsiteX972" fmla="*/ 2058286 w 2519134"/>
              <a:gd name="connsiteY972" fmla="*/ 563322 h 4812497"/>
              <a:gd name="connsiteX973" fmla="*/ 2118543 w 2519134"/>
              <a:gd name="connsiteY973" fmla="*/ 546605 h 4812497"/>
              <a:gd name="connsiteX974" fmla="*/ 526740 w 2519134"/>
              <a:gd name="connsiteY974" fmla="*/ 518383 h 4812497"/>
              <a:gd name="connsiteX975" fmla="*/ 544818 w 2519134"/>
              <a:gd name="connsiteY975" fmla="*/ 525966 h 4812497"/>
              <a:gd name="connsiteX976" fmla="*/ 677389 w 2519134"/>
              <a:gd name="connsiteY976" fmla="*/ 668524 h 4812497"/>
              <a:gd name="connsiteX977" fmla="*/ 698479 w 2519134"/>
              <a:gd name="connsiteY977" fmla="*/ 700372 h 4812497"/>
              <a:gd name="connsiteX978" fmla="*/ 704505 w 2519134"/>
              <a:gd name="connsiteY978" fmla="*/ 720087 h 4812497"/>
              <a:gd name="connsiteX979" fmla="*/ 710531 w 2519134"/>
              <a:gd name="connsiteY979" fmla="*/ 735253 h 4812497"/>
              <a:gd name="connsiteX980" fmla="*/ 737648 w 2519134"/>
              <a:gd name="connsiteY980" fmla="*/ 797432 h 4812497"/>
              <a:gd name="connsiteX981" fmla="*/ 752713 w 2519134"/>
              <a:gd name="connsiteY981" fmla="*/ 832313 h 4812497"/>
              <a:gd name="connsiteX982" fmla="*/ 757232 w 2519134"/>
              <a:gd name="connsiteY982" fmla="*/ 844446 h 4812497"/>
              <a:gd name="connsiteX983" fmla="*/ 758739 w 2519134"/>
              <a:gd name="connsiteY983" fmla="*/ 850512 h 4812497"/>
              <a:gd name="connsiteX984" fmla="*/ 760245 w 2519134"/>
              <a:gd name="connsiteY984" fmla="*/ 855062 h 4812497"/>
              <a:gd name="connsiteX985" fmla="*/ 808453 w 2519134"/>
              <a:gd name="connsiteY985" fmla="*/ 973355 h 4812497"/>
              <a:gd name="connsiteX986" fmla="*/ 849128 w 2519134"/>
              <a:gd name="connsiteY986" fmla="*/ 1040084 h 4812497"/>
              <a:gd name="connsiteX987" fmla="*/ 870219 w 2519134"/>
              <a:gd name="connsiteY987" fmla="*/ 1061316 h 4812497"/>
              <a:gd name="connsiteX988" fmla="*/ 882271 w 2519134"/>
              <a:gd name="connsiteY988" fmla="*/ 1067382 h 4812497"/>
              <a:gd name="connsiteX989" fmla="*/ 883777 w 2519134"/>
              <a:gd name="connsiteY989" fmla="*/ 1068899 h 4812497"/>
              <a:gd name="connsiteX990" fmla="*/ 883777 w 2519134"/>
              <a:gd name="connsiteY990" fmla="*/ 1077998 h 4812497"/>
              <a:gd name="connsiteX991" fmla="*/ 877751 w 2519134"/>
              <a:gd name="connsiteY991" fmla="*/ 1109846 h 4812497"/>
              <a:gd name="connsiteX992" fmla="*/ 847622 w 2519134"/>
              <a:gd name="connsiteY992" fmla="*/ 1143211 h 4812497"/>
              <a:gd name="connsiteX993" fmla="*/ 846115 w 2519134"/>
              <a:gd name="connsiteY993" fmla="*/ 1144727 h 4812497"/>
              <a:gd name="connsiteX994" fmla="*/ 820505 w 2519134"/>
              <a:gd name="connsiteY994" fmla="*/ 1158376 h 4812497"/>
              <a:gd name="connsiteX995" fmla="*/ 793388 w 2519134"/>
              <a:gd name="connsiteY995" fmla="*/ 1167476 h 4812497"/>
              <a:gd name="connsiteX996" fmla="*/ 785856 w 2519134"/>
              <a:gd name="connsiteY996" fmla="*/ 1167476 h 4812497"/>
              <a:gd name="connsiteX997" fmla="*/ 778323 w 2519134"/>
              <a:gd name="connsiteY997" fmla="*/ 1167476 h 4812497"/>
              <a:gd name="connsiteX998" fmla="*/ 773804 w 2519134"/>
              <a:gd name="connsiteY998" fmla="*/ 1164443 h 4812497"/>
              <a:gd name="connsiteX999" fmla="*/ 719570 w 2519134"/>
              <a:gd name="connsiteY999" fmla="*/ 1106813 h 4812497"/>
              <a:gd name="connsiteX1000" fmla="*/ 650272 w 2519134"/>
              <a:gd name="connsiteY1000" fmla="*/ 1032501 h 4812497"/>
              <a:gd name="connsiteX1001" fmla="*/ 612610 w 2519134"/>
              <a:gd name="connsiteY1001" fmla="*/ 973355 h 4812497"/>
              <a:gd name="connsiteX1002" fmla="*/ 544818 w 2519134"/>
              <a:gd name="connsiteY1002" fmla="*/ 835347 h 4812497"/>
              <a:gd name="connsiteX1003" fmla="*/ 541805 w 2519134"/>
              <a:gd name="connsiteY1003" fmla="*/ 827764 h 4812497"/>
              <a:gd name="connsiteX1004" fmla="*/ 520714 w 2519134"/>
              <a:gd name="connsiteY1004" fmla="*/ 777717 h 4812497"/>
              <a:gd name="connsiteX1005" fmla="*/ 511675 w 2519134"/>
              <a:gd name="connsiteY1005" fmla="*/ 759518 h 4812497"/>
              <a:gd name="connsiteX1006" fmla="*/ 508662 w 2519134"/>
              <a:gd name="connsiteY1006" fmla="*/ 748902 h 4812497"/>
              <a:gd name="connsiteX1007" fmla="*/ 481546 w 2519134"/>
              <a:gd name="connsiteY1007" fmla="*/ 673074 h 4812497"/>
              <a:gd name="connsiteX1008" fmla="*/ 466481 w 2519134"/>
              <a:gd name="connsiteY1008" fmla="*/ 627577 h 4812497"/>
              <a:gd name="connsiteX1009" fmla="*/ 461961 w 2519134"/>
              <a:gd name="connsiteY1009" fmla="*/ 610894 h 4812497"/>
              <a:gd name="connsiteX1010" fmla="*/ 460455 w 2519134"/>
              <a:gd name="connsiteY1010" fmla="*/ 603311 h 4812497"/>
              <a:gd name="connsiteX1011" fmla="*/ 460455 w 2519134"/>
              <a:gd name="connsiteY1011" fmla="*/ 589662 h 4812497"/>
              <a:gd name="connsiteX1012" fmla="*/ 466481 w 2519134"/>
              <a:gd name="connsiteY1012" fmla="*/ 557814 h 4812497"/>
              <a:gd name="connsiteX1013" fmla="*/ 477026 w 2519134"/>
              <a:gd name="connsiteY1013" fmla="*/ 547198 h 4812497"/>
              <a:gd name="connsiteX1014" fmla="*/ 496611 w 2519134"/>
              <a:gd name="connsiteY1014" fmla="*/ 542649 h 4812497"/>
              <a:gd name="connsiteX1015" fmla="*/ 505650 w 2519134"/>
              <a:gd name="connsiteY1015" fmla="*/ 542649 h 4812497"/>
              <a:gd name="connsiteX1016" fmla="*/ 510169 w 2519134"/>
              <a:gd name="connsiteY1016" fmla="*/ 544165 h 4812497"/>
              <a:gd name="connsiteX1017" fmla="*/ 511675 w 2519134"/>
              <a:gd name="connsiteY1017" fmla="*/ 538099 h 4812497"/>
              <a:gd name="connsiteX1018" fmla="*/ 514689 w 2519134"/>
              <a:gd name="connsiteY1018" fmla="*/ 525966 h 4812497"/>
              <a:gd name="connsiteX1019" fmla="*/ 520714 w 2519134"/>
              <a:gd name="connsiteY1019" fmla="*/ 519900 h 4812497"/>
              <a:gd name="connsiteX1020" fmla="*/ 526740 w 2519134"/>
              <a:gd name="connsiteY1020" fmla="*/ 518383 h 4812497"/>
              <a:gd name="connsiteX1021" fmla="*/ 675829 w 2519134"/>
              <a:gd name="connsiteY1021" fmla="*/ 453029 h 4812497"/>
              <a:gd name="connsiteX1022" fmla="*/ 680355 w 2519134"/>
              <a:gd name="connsiteY1022" fmla="*/ 459099 h 4812497"/>
              <a:gd name="connsiteX1023" fmla="*/ 699969 w 2519134"/>
              <a:gd name="connsiteY1023" fmla="*/ 484896 h 4812497"/>
              <a:gd name="connsiteX1024" fmla="*/ 707512 w 2519134"/>
              <a:gd name="connsiteY1024" fmla="*/ 498554 h 4812497"/>
              <a:gd name="connsiteX1025" fmla="*/ 742213 w 2519134"/>
              <a:gd name="connsiteY1025" fmla="*/ 568359 h 4812497"/>
              <a:gd name="connsiteX1026" fmla="*/ 816141 w 2519134"/>
              <a:gd name="connsiteY1026" fmla="*/ 739838 h 4812497"/>
              <a:gd name="connsiteX1027" fmla="*/ 817650 w 2519134"/>
              <a:gd name="connsiteY1027" fmla="*/ 747425 h 4812497"/>
              <a:gd name="connsiteX1028" fmla="*/ 867438 w 2519134"/>
              <a:gd name="connsiteY1028" fmla="*/ 873379 h 4812497"/>
              <a:gd name="connsiteX1029" fmla="*/ 675829 w 2519134"/>
              <a:gd name="connsiteY1029" fmla="*/ 453029 h 4812497"/>
              <a:gd name="connsiteX1030" fmla="*/ 617901 w 2519134"/>
              <a:gd name="connsiteY1030" fmla="*/ 398071 h 4812497"/>
              <a:gd name="connsiteX1031" fmla="*/ 619408 w 2519134"/>
              <a:gd name="connsiteY1031" fmla="*/ 398071 h 4812497"/>
              <a:gd name="connsiteX1032" fmla="*/ 640502 w 2519134"/>
              <a:gd name="connsiteY1032" fmla="*/ 407188 h 4812497"/>
              <a:gd name="connsiteX1033" fmla="*/ 643516 w 2519134"/>
              <a:gd name="connsiteY1033" fmla="*/ 410227 h 4812497"/>
              <a:gd name="connsiteX1034" fmla="*/ 645023 w 2519134"/>
              <a:gd name="connsiteY1034" fmla="*/ 410227 h 4812497"/>
              <a:gd name="connsiteX1035" fmla="*/ 648036 w 2519134"/>
              <a:gd name="connsiteY1035" fmla="*/ 413265 h 4812497"/>
              <a:gd name="connsiteX1036" fmla="*/ 654063 w 2519134"/>
              <a:gd name="connsiteY1036" fmla="*/ 419343 h 4812497"/>
              <a:gd name="connsiteX1037" fmla="*/ 654063 w 2519134"/>
              <a:gd name="connsiteY1037" fmla="*/ 423901 h 4812497"/>
              <a:gd name="connsiteX1038" fmla="*/ 651050 w 2519134"/>
              <a:gd name="connsiteY1038" fmla="*/ 434537 h 4812497"/>
              <a:gd name="connsiteX1039" fmla="*/ 898158 w 2519134"/>
              <a:gd name="connsiteY1039" fmla="*/ 983042 h 4812497"/>
              <a:gd name="connsiteX1040" fmla="*/ 913226 w 2519134"/>
              <a:gd name="connsiteY1040" fmla="*/ 993678 h 4812497"/>
              <a:gd name="connsiteX1041" fmla="*/ 914733 w 2519134"/>
              <a:gd name="connsiteY1041" fmla="*/ 998236 h 4812497"/>
              <a:gd name="connsiteX1042" fmla="*/ 929800 w 2519134"/>
              <a:gd name="connsiteY1042" fmla="*/ 1033183 h 4812497"/>
              <a:gd name="connsiteX1043" fmla="*/ 931307 w 2519134"/>
              <a:gd name="connsiteY1043" fmla="*/ 1037741 h 4812497"/>
              <a:gd name="connsiteX1044" fmla="*/ 931307 w 2519134"/>
              <a:gd name="connsiteY1044" fmla="*/ 1039260 h 4812497"/>
              <a:gd name="connsiteX1045" fmla="*/ 929800 w 2519134"/>
              <a:gd name="connsiteY1045" fmla="*/ 1040780 h 4812497"/>
              <a:gd name="connsiteX1046" fmla="*/ 929800 w 2519134"/>
              <a:gd name="connsiteY1046" fmla="*/ 1042299 h 4812497"/>
              <a:gd name="connsiteX1047" fmla="*/ 929800 w 2519134"/>
              <a:gd name="connsiteY1047" fmla="*/ 1043818 h 4812497"/>
              <a:gd name="connsiteX1048" fmla="*/ 928293 w 2519134"/>
              <a:gd name="connsiteY1048" fmla="*/ 1043818 h 4812497"/>
              <a:gd name="connsiteX1049" fmla="*/ 928293 w 2519134"/>
              <a:gd name="connsiteY1049" fmla="*/ 1045338 h 4812497"/>
              <a:gd name="connsiteX1050" fmla="*/ 928293 w 2519134"/>
              <a:gd name="connsiteY1050" fmla="*/ 1046857 h 4812497"/>
              <a:gd name="connsiteX1051" fmla="*/ 928293 w 2519134"/>
              <a:gd name="connsiteY1051" fmla="*/ 1048377 h 4812497"/>
              <a:gd name="connsiteX1052" fmla="*/ 928293 w 2519134"/>
              <a:gd name="connsiteY1052" fmla="*/ 1049896 h 4812497"/>
              <a:gd name="connsiteX1053" fmla="*/ 928293 w 2519134"/>
              <a:gd name="connsiteY1053" fmla="*/ 1051415 h 4812497"/>
              <a:gd name="connsiteX1054" fmla="*/ 928293 w 2519134"/>
              <a:gd name="connsiteY1054" fmla="*/ 1052935 h 4812497"/>
              <a:gd name="connsiteX1055" fmla="*/ 929800 w 2519134"/>
              <a:gd name="connsiteY1055" fmla="*/ 1054454 h 4812497"/>
              <a:gd name="connsiteX1056" fmla="*/ 929800 w 2519134"/>
              <a:gd name="connsiteY1056" fmla="*/ 1055974 h 4812497"/>
              <a:gd name="connsiteX1057" fmla="*/ 929800 w 2519134"/>
              <a:gd name="connsiteY1057" fmla="*/ 1057493 h 4812497"/>
              <a:gd name="connsiteX1058" fmla="*/ 902679 w 2519134"/>
              <a:gd name="connsiteY1058" fmla="*/ 1060532 h 4812497"/>
              <a:gd name="connsiteX1059" fmla="*/ 890625 w 2519134"/>
              <a:gd name="connsiteY1059" fmla="*/ 1051415 h 4812497"/>
              <a:gd name="connsiteX1060" fmla="*/ 883091 w 2519134"/>
              <a:gd name="connsiteY1060" fmla="*/ 1046857 h 4812497"/>
              <a:gd name="connsiteX1061" fmla="*/ 865010 w 2519134"/>
              <a:gd name="connsiteY1061" fmla="*/ 1028624 h 4812497"/>
              <a:gd name="connsiteX1062" fmla="*/ 827341 w 2519134"/>
              <a:gd name="connsiteY1062" fmla="*/ 964809 h 4812497"/>
              <a:gd name="connsiteX1063" fmla="*/ 779124 w 2519134"/>
              <a:gd name="connsiteY1063" fmla="*/ 850854 h 4812497"/>
              <a:gd name="connsiteX1064" fmla="*/ 779124 w 2519134"/>
              <a:gd name="connsiteY1064" fmla="*/ 849334 h 4812497"/>
              <a:gd name="connsiteX1065" fmla="*/ 779124 w 2519134"/>
              <a:gd name="connsiteY1065" fmla="*/ 847815 h 4812497"/>
              <a:gd name="connsiteX1066" fmla="*/ 776111 w 2519134"/>
              <a:gd name="connsiteY1066" fmla="*/ 838699 h 4812497"/>
              <a:gd name="connsiteX1067" fmla="*/ 771591 w 2519134"/>
              <a:gd name="connsiteY1067" fmla="*/ 825024 h 4812497"/>
              <a:gd name="connsiteX1068" fmla="*/ 756523 w 2519134"/>
              <a:gd name="connsiteY1068" fmla="*/ 790078 h 4812497"/>
              <a:gd name="connsiteX1069" fmla="*/ 727895 w 2519134"/>
              <a:gd name="connsiteY1069" fmla="*/ 726263 h 4812497"/>
              <a:gd name="connsiteX1070" fmla="*/ 723374 w 2519134"/>
              <a:gd name="connsiteY1070" fmla="*/ 714108 h 4812497"/>
              <a:gd name="connsiteX1071" fmla="*/ 717347 w 2519134"/>
              <a:gd name="connsiteY1071" fmla="*/ 694356 h 4812497"/>
              <a:gd name="connsiteX1072" fmla="*/ 715840 w 2519134"/>
              <a:gd name="connsiteY1072" fmla="*/ 691317 h 4812497"/>
              <a:gd name="connsiteX1073" fmla="*/ 696253 w 2519134"/>
              <a:gd name="connsiteY1073" fmla="*/ 660929 h 4812497"/>
              <a:gd name="connsiteX1074" fmla="*/ 667624 w 2519134"/>
              <a:gd name="connsiteY1074" fmla="*/ 574323 h 4812497"/>
              <a:gd name="connsiteX1075" fmla="*/ 643516 w 2519134"/>
              <a:gd name="connsiteY1075" fmla="*/ 501391 h 4812497"/>
              <a:gd name="connsiteX1076" fmla="*/ 634476 w 2519134"/>
              <a:gd name="connsiteY1076" fmla="*/ 475561 h 4812497"/>
              <a:gd name="connsiteX1077" fmla="*/ 628448 w 2519134"/>
              <a:gd name="connsiteY1077" fmla="*/ 461887 h 4812497"/>
              <a:gd name="connsiteX1078" fmla="*/ 619408 w 2519134"/>
              <a:gd name="connsiteY1078" fmla="*/ 420863 h 4812497"/>
              <a:gd name="connsiteX1079" fmla="*/ 617901 w 2519134"/>
              <a:gd name="connsiteY1079" fmla="*/ 402630 h 4812497"/>
              <a:gd name="connsiteX1080" fmla="*/ 617901 w 2519134"/>
              <a:gd name="connsiteY1080" fmla="*/ 398071 h 4812497"/>
              <a:gd name="connsiteX1081" fmla="*/ 724257 w 2519134"/>
              <a:gd name="connsiteY1081" fmla="*/ 366879 h 4812497"/>
              <a:gd name="connsiteX1082" fmla="*/ 727281 w 2519134"/>
              <a:gd name="connsiteY1082" fmla="*/ 366879 h 4812497"/>
              <a:gd name="connsiteX1083" fmla="*/ 748445 w 2519134"/>
              <a:gd name="connsiteY1083" fmla="*/ 451911 h 4812497"/>
              <a:gd name="connsiteX1084" fmla="*/ 884502 w 2519134"/>
              <a:gd name="connsiteY1084" fmla="*/ 778370 h 4812497"/>
              <a:gd name="connsiteX1085" fmla="*/ 1006953 w 2519134"/>
              <a:gd name="connsiteY1085" fmla="*/ 951470 h 4812497"/>
              <a:gd name="connsiteX1086" fmla="*/ 1009976 w 2519134"/>
              <a:gd name="connsiteY1086" fmla="*/ 965136 h 4812497"/>
              <a:gd name="connsiteX1087" fmla="*/ 1011488 w 2519134"/>
              <a:gd name="connsiteY1087" fmla="*/ 1001578 h 4812497"/>
              <a:gd name="connsiteX1088" fmla="*/ 1005441 w 2519134"/>
              <a:gd name="connsiteY1088" fmla="*/ 1009170 h 4812497"/>
              <a:gd name="connsiteX1089" fmla="*/ 1005413 w 2519134"/>
              <a:gd name="connsiteY1089" fmla="*/ 1009113 h 4812497"/>
              <a:gd name="connsiteX1090" fmla="*/ 976670 w 2519134"/>
              <a:gd name="connsiteY1090" fmla="*/ 1036201 h 4812497"/>
              <a:gd name="connsiteX1091" fmla="*/ 976718 w 2519134"/>
              <a:gd name="connsiteY1091" fmla="*/ 1036502 h 4812497"/>
              <a:gd name="connsiteX1092" fmla="*/ 966136 w 2519134"/>
              <a:gd name="connsiteY1092" fmla="*/ 1044094 h 4812497"/>
              <a:gd name="connsiteX1093" fmla="*/ 966136 w 2519134"/>
              <a:gd name="connsiteY1093" fmla="*/ 1045612 h 4812497"/>
              <a:gd name="connsiteX1094" fmla="*/ 957065 w 2519134"/>
              <a:gd name="connsiteY1094" fmla="*/ 1048649 h 4812497"/>
              <a:gd name="connsiteX1095" fmla="*/ 954042 w 2519134"/>
              <a:gd name="connsiteY1095" fmla="*/ 1042575 h 4812497"/>
              <a:gd name="connsiteX1096" fmla="*/ 949507 w 2519134"/>
              <a:gd name="connsiteY1096" fmla="*/ 1030428 h 4812497"/>
              <a:gd name="connsiteX1097" fmla="*/ 946483 w 2519134"/>
              <a:gd name="connsiteY1097" fmla="*/ 1025873 h 4812497"/>
              <a:gd name="connsiteX1098" fmla="*/ 932878 w 2519134"/>
              <a:gd name="connsiteY1098" fmla="*/ 990949 h 4812497"/>
              <a:gd name="connsiteX1099" fmla="*/ 931367 w 2519134"/>
              <a:gd name="connsiteY1099" fmla="*/ 986394 h 4812497"/>
              <a:gd name="connsiteX1100" fmla="*/ 886014 w 2519134"/>
              <a:gd name="connsiteY1100" fmla="*/ 867957 h 4812497"/>
              <a:gd name="connsiteX1101" fmla="*/ 836127 w 2519134"/>
              <a:gd name="connsiteY1101" fmla="*/ 740410 h 4812497"/>
              <a:gd name="connsiteX1102" fmla="*/ 759028 w 2519134"/>
              <a:gd name="connsiteY1102" fmla="*/ 559718 h 4812497"/>
              <a:gd name="connsiteX1103" fmla="*/ 724257 w 2519134"/>
              <a:gd name="connsiteY1103" fmla="*/ 489871 h 4812497"/>
              <a:gd name="connsiteX1104" fmla="*/ 694022 w 2519134"/>
              <a:gd name="connsiteY1104" fmla="*/ 445837 h 4812497"/>
              <a:gd name="connsiteX1105" fmla="*/ 692511 w 2519134"/>
              <a:gd name="connsiteY1105" fmla="*/ 444319 h 4812497"/>
              <a:gd name="connsiteX1106" fmla="*/ 672858 w 2519134"/>
              <a:gd name="connsiteY1106" fmla="*/ 423061 h 4812497"/>
              <a:gd name="connsiteX1107" fmla="*/ 674370 w 2519134"/>
              <a:gd name="connsiteY1107" fmla="*/ 415469 h 4812497"/>
              <a:gd name="connsiteX1108" fmla="*/ 675882 w 2519134"/>
              <a:gd name="connsiteY1108" fmla="*/ 413950 h 4812497"/>
              <a:gd name="connsiteX1109" fmla="*/ 687975 w 2519134"/>
              <a:gd name="connsiteY1109" fmla="*/ 395729 h 4812497"/>
              <a:gd name="connsiteX1110" fmla="*/ 718210 w 2519134"/>
              <a:gd name="connsiteY1110" fmla="*/ 368398 h 4812497"/>
              <a:gd name="connsiteX1111" fmla="*/ 724257 w 2519134"/>
              <a:gd name="connsiteY1111" fmla="*/ 366879 h 4812497"/>
              <a:gd name="connsiteX1112" fmla="*/ 1941580 w 2519134"/>
              <a:gd name="connsiteY1112" fmla="*/ 350541 h 4812497"/>
              <a:gd name="connsiteX1113" fmla="*/ 1995929 w 2519134"/>
              <a:gd name="connsiteY1113" fmla="*/ 380947 h 4812497"/>
              <a:gd name="connsiteX1114" fmla="*/ 2018574 w 2519134"/>
              <a:gd name="connsiteY1114" fmla="*/ 464565 h 4812497"/>
              <a:gd name="connsiteX1115" fmla="*/ 1998948 w 2519134"/>
              <a:gd name="connsiteY1115" fmla="*/ 566426 h 4812497"/>
              <a:gd name="connsiteX1116" fmla="*/ 1986870 w 2519134"/>
              <a:gd name="connsiteY1116" fmla="*/ 596833 h 4812497"/>
              <a:gd name="connsiteX1117" fmla="*/ 1955167 w 2519134"/>
              <a:gd name="connsiteY1117" fmla="*/ 633321 h 4812497"/>
              <a:gd name="connsiteX1118" fmla="*/ 1847979 w 2519134"/>
              <a:gd name="connsiteY1118" fmla="*/ 771670 h 4812497"/>
              <a:gd name="connsiteX1119" fmla="*/ 1677384 w 2519134"/>
              <a:gd name="connsiteY1119" fmla="*/ 1034686 h 4812497"/>
              <a:gd name="connsiteX1120" fmla="*/ 1663797 w 2519134"/>
              <a:gd name="connsiteY1120" fmla="*/ 1060532 h 4812497"/>
              <a:gd name="connsiteX1121" fmla="*/ 1662287 w 2519134"/>
              <a:gd name="connsiteY1121" fmla="*/ 1059012 h 4812497"/>
              <a:gd name="connsiteX1122" fmla="*/ 1660778 w 2519134"/>
              <a:gd name="connsiteY1122" fmla="*/ 1051410 h 4812497"/>
              <a:gd name="connsiteX1123" fmla="*/ 1656249 w 2519134"/>
              <a:gd name="connsiteY1123" fmla="*/ 1011881 h 4812497"/>
              <a:gd name="connsiteX1124" fmla="*/ 1654739 w 2519134"/>
              <a:gd name="connsiteY1124" fmla="*/ 1005800 h 4812497"/>
              <a:gd name="connsiteX1125" fmla="*/ 1650210 w 2519134"/>
              <a:gd name="connsiteY1125" fmla="*/ 938906 h 4812497"/>
              <a:gd name="connsiteX1126" fmla="*/ 1656249 w 2519134"/>
              <a:gd name="connsiteY1126" fmla="*/ 890255 h 4812497"/>
              <a:gd name="connsiteX1127" fmla="*/ 1774004 w 2519134"/>
              <a:gd name="connsiteY1127" fmla="*/ 605955 h 4812497"/>
              <a:gd name="connsiteX1128" fmla="*/ 1861566 w 2519134"/>
              <a:gd name="connsiteY1128" fmla="*/ 431118 h 4812497"/>
              <a:gd name="connsiteX1129" fmla="*/ 1900818 w 2519134"/>
              <a:gd name="connsiteY1129" fmla="*/ 374866 h 4812497"/>
              <a:gd name="connsiteX1130" fmla="*/ 1917425 w 2519134"/>
              <a:gd name="connsiteY1130" fmla="*/ 358142 h 4812497"/>
              <a:gd name="connsiteX1131" fmla="*/ 1924973 w 2519134"/>
              <a:gd name="connsiteY1131" fmla="*/ 353581 h 4812497"/>
              <a:gd name="connsiteX1132" fmla="*/ 1931012 w 2519134"/>
              <a:gd name="connsiteY1132" fmla="*/ 352061 h 4812497"/>
              <a:gd name="connsiteX1133" fmla="*/ 1941580 w 2519134"/>
              <a:gd name="connsiteY1133" fmla="*/ 350541 h 4812497"/>
              <a:gd name="connsiteX1134" fmla="*/ 782077 w 2519134"/>
              <a:gd name="connsiteY1134" fmla="*/ 261420 h 4812497"/>
              <a:gd name="connsiteX1135" fmla="*/ 783587 w 2519134"/>
              <a:gd name="connsiteY1135" fmla="*/ 261420 h 4812497"/>
              <a:gd name="connsiteX1136" fmla="*/ 848516 w 2519134"/>
              <a:gd name="connsiteY1136" fmla="*/ 303914 h 4812497"/>
              <a:gd name="connsiteX1137" fmla="*/ 853046 w 2519134"/>
              <a:gd name="connsiteY1137" fmla="*/ 308467 h 4812497"/>
              <a:gd name="connsiteX1138" fmla="*/ 960255 w 2519134"/>
              <a:gd name="connsiteY1138" fmla="*/ 475406 h 4812497"/>
              <a:gd name="connsiteX1139" fmla="*/ 987435 w 2519134"/>
              <a:gd name="connsiteY1139" fmla="*/ 536111 h 4812497"/>
              <a:gd name="connsiteX1140" fmla="*/ 1056894 w 2519134"/>
              <a:gd name="connsiteY1140" fmla="*/ 709121 h 4812497"/>
              <a:gd name="connsiteX1141" fmla="*/ 1097664 w 2519134"/>
              <a:gd name="connsiteY1141" fmla="*/ 868471 h 4812497"/>
              <a:gd name="connsiteX1142" fmla="*/ 1097664 w 2519134"/>
              <a:gd name="connsiteY1142" fmla="*/ 871506 h 4812497"/>
              <a:gd name="connsiteX1143" fmla="*/ 1094644 w 2519134"/>
              <a:gd name="connsiteY1143" fmla="*/ 894271 h 4812497"/>
              <a:gd name="connsiteX1144" fmla="*/ 1094644 w 2519134"/>
              <a:gd name="connsiteY1144" fmla="*/ 895789 h 4812497"/>
              <a:gd name="connsiteX1145" fmla="*/ 1082564 w 2519134"/>
              <a:gd name="connsiteY1145" fmla="*/ 930694 h 4812497"/>
              <a:gd name="connsiteX1146" fmla="*/ 1067464 w 2519134"/>
              <a:gd name="connsiteY1146" fmla="*/ 951941 h 4812497"/>
              <a:gd name="connsiteX1147" fmla="*/ 1046324 w 2519134"/>
              <a:gd name="connsiteY1147" fmla="*/ 959529 h 4812497"/>
              <a:gd name="connsiteX1148" fmla="*/ 1040284 w 2519134"/>
              <a:gd name="connsiteY1148" fmla="*/ 959529 h 4812497"/>
              <a:gd name="connsiteX1149" fmla="*/ 1028204 w 2519134"/>
              <a:gd name="connsiteY1149" fmla="*/ 951941 h 4812497"/>
              <a:gd name="connsiteX1150" fmla="*/ 1026694 w 2519134"/>
              <a:gd name="connsiteY1150" fmla="*/ 945870 h 4812497"/>
              <a:gd name="connsiteX1151" fmla="*/ 1019144 w 2519134"/>
              <a:gd name="connsiteY1151" fmla="*/ 935247 h 4812497"/>
              <a:gd name="connsiteX1152" fmla="*/ 901366 w 2519134"/>
              <a:gd name="connsiteY1152" fmla="*/ 769825 h 4812497"/>
              <a:gd name="connsiteX1153" fmla="*/ 901366 w 2519134"/>
              <a:gd name="connsiteY1153" fmla="*/ 768308 h 4812497"/>
              <a:gd name="connsiteX1154" fmla="*/ 768487 w 2519134"/>
              <a:gd name="connsiteY1154" fmla="*/ 445054 h 4812497"/>
              <a:gd name="connsiteX1155" fmla="*/ 747347 w 2519134"/>
              <a:gd name="connsiteY1155" fmla="*/ 363102 h 4812497"/>
              <a:gd name="connsiteX1156" fmla="*/ 735267 w 2519134"/>
              <a:gd name="connsiteY1156" fmla="*/ 349443 h 4812497"/>
              <a:gd name="connsiteX1157" fmla="*/ 733757 w 2519134"/>
              <a:gd name="connsiteY1157" fmla="*/ 326679 h 4812497"/>
              <a:gd name="connsiteX1158" fmla="*/ 739797 w 2519134"/>
              <a:gd name="connsiteY1158" fmla="*/ 297844 h 4812497"/>
              <a:gd name="connsiteX1159" fmla="*/ 739797 w 2519134"/>
              <a:gd name="connsiteY1159" fmla="*/ 296326 h 4812497"/>
              <a:gd name="connsiteX1160" fmla="*/ 751877 w 2519134"/>
              <a:gd name="connsiteY1160" fmla="*/ 278114 h 4812497"/>
              <a:gd name="connsiteX1161" fmla="*/ 782077 w 2519134"/>
              <a:gd name="connsiteY1161" fmla="*/ 261420 h 4812497"/>
              <a:gd name="connsiteX1162" fmla="*/ 1849924 w 2519134"/>
              <a:gd name="connsiteY1162" fmla="*/ 255478 h 4812497"/>
              <a:gd name="connsiteX1163" fmla="*/ 1880079 w 2519134"/>
              <a:gd name="connsiteY1163" fmla="*/ 269144 h 4812497"/>
              <a:gd name="connsiteX1164" fmla="*/ 1902695 w 2519134"/>
              <a:gd name="connsiteY1164" fmla="*/ 325325 h 4812497"/>
              <a:gd name="connsiteX1165" fmla="*/ 1904203 w 2519134"/>
              <a:gd name="connsiteY1165" fmla="*/ 343546 h 4812497"/>
              <a:gd name="connsiteX1166" fmla="*/ 1886110 w 2519134"/>
              <a:gd name="connsiteY1166" fmla="*/ 363285 h 4812497"/>
              <a:gd name="connsiteX1167" fmla="*/ 1845400 w 2519134"/>
              <a:gd name="connsiteY1167" fmla="*/ 422503 h 4812497"/>
              <a:gd name="connsiteX1168" fmla="*/ 1756443 w 2519134"/>
              <a:gd name="connsiteY1168" fmla="*/ 598639 h 4812497"/>
              <a:gd name="connsiteX1169" fmla="*/ 1643361 w 2519134"/>
              <a:gd name="connsiteY1169" fmla="*/ 870433 h 4812497"/>
              <a:gd name="connsiteX1170" fmla="*/ 1638837 w 2519134"/>
              <a:gd name="connsiteY1170" fmla="*/ 884099 h 4812497"/>
              <a:gd name="connsiteX1171" fmla="*/ 1629791 w 2519134"/>
              <a:gd name="connsiteY1171" fmla="*/ 938762 h 4812497"/>
              <a:gd name="connsiteX1172" fmla="*/ 1635822 w 2519134"/>
              <a:gd name="connsiteY1172" fmla="*/ 1007090 h 4812497"/>
              <a:gd name="connsiteX1173" fmla="*/ 1635822 w 2519134"/>
              <a:gd name="connsiteY1173" fmla="*/ 1008608 h 4812497"/>
              <a:gd name="connsiteX1174" fmla="*/ 1616221 w 2519134"/>
              <a:gd name="connsiteY1174" fmla="*/ 1048087 h 4812497"/>
              <a:gd name="connsiteX1175" fmla="*/ 1607175 w 2519134"/>
              <a:gd name="connsiteY1175" fmla="*/ 1063271 h 4812497"/>
              <a:gd name="connsiteX1176" fmla="*/ 1604159 w 2519134"/>
              <a:gd name="connsiteY1176" fmla="*/ 1067826 h 4812497"/>
              <a:gd name="connsiteX1177" fmla="*/ 1602651 w 2519134"/>
              <a:gd name="connsiteY1177" fmla="*/ 1069345 h 4812497"/>
              <a:gd name="connsiteX1178" fmla="*/ 1589081 w 2519134"/>
              <a:gd name="connsiteY1178" fmla="*/ 1073900 h 4812497"/>
              <a:gd name="connsiteX1179" fmla="*/ 1572496 w 2519134"/>
              <a:gd name="connsiteY1179" fmla="*/ 1070863 h 4812497"/>
              <a:gd name="connsiteX1180" fmla="*/ 1566465 w 2519134"/>
              <a:gd name="connsiteY1180" fmla="*/ 1067826 h 4812497"/>
              <a:gd name="connsiteX1181" fmla="*/ 1563450 w 2519134"/>
              <a:gd name="connsiteY1181" fmla="*/ 1067826 h 4812497"/>
              <a:gd name="connsiteX1182" fmla="*/ 1563450 w 2519134"/>
              <a:gd name="connsiteY1182" fmla="*/ 1066308 h 4812497"/>
              <a:gd name="connsiteX1183" fmla="*/ 1558926 w 2519134"/>
              <a:gd name="connsiteY1183" fmla="*/ 1063271 h 4812497"/>
              <a:gd name="connsiteX1184" fmla="*/ 1537818 w 2519134"/>
              <a:gd name="connsiteY1184" fmla="*/ 1045050 h 4812497"/>
              <a:gd name="connsiteX1185" fmla="*/ 1521232 w 2519134"/>
              <a:gd name="connsiteY1185" fmla="*/ 1028348 h 4812497"/>
              <a:gd name="connsiteX1186" fmla="*/ 1513693 w 2519134"/>
              <a:gd name="connsiteY1186" fmla="*/ 1022274 h 4812497"/>
              <a:gd name="connsiteX1187" fmla="*/ 1506155 w 2519134"/>
              <a:gd name="connsiteY1187" fmla="*/ 1017719 h 4812497"/>
              <a:gd name="connsiteX1188" fmla="*/ 1504647 w 2519134"/>
              <a:gd name="connsiteY1188" fmla="*/ 1016200 h 4812497"/>
              <a:gd name="connsiteX1189" fmla="*/ 1506155 w 2519134"/>
              <a:gd name="connsiteY1189" fmla="*/ 999498 h 4812497"/>
              <a:gd name="connsiteX1190" fmla="*/ 1512186 w 2519134"/>
              <a:gd name="connsiteY1190" fmla="*/ 970648 h 4812497"/>
              <a:gd name="connsiteX1191" fmla="*/ 1530279 w 2519134"/>
              <a:gd name="connsiteY1191" fmla="*/ 912949 h 4812497"/>
              <a:gd name="connsiteX1192" fmla="*/ 1589081 w 2519134"/>
              <a:gd name="connsiteY1192" fmla="*/ 744405 h 4812497"/>
              <a:gd name="connsiteX1193" fmla="*/ 1712718 w 2519134"/>
              <a:gd name="connsiteY1193" fmla="*/ 424022 h 4812497"/>
              <a:gd name="connsiteX1194" fmla="*/ 1727795 w 2519134"/>
              <a:gd name="connsiteY1194" fmla="*/ 390617 h 4812497"/>
              <a:gd name="connsiteX1195" fmla="*/ 1744381 w 2519134"/>
              <a:gd name="connsiteY1195" fmla="*/ 366322 h 4812497"/>
              <a:gd name="connsiteX1196" fmla="*/ 1747396 w 2519134"/>
              <a:gd name="connsiteY1196" fmla="*/ 358730 h 4812497"/>
              <a:gd name="connsiteX1197" fmla="*/ 1748904 w 2519134"/>
              <a:gd name="connsiteY1197" fmla="*/ 352657 h 4812497"/>
              <a:gd name="connsiteX1198" fmla="*/ 1750412 w 2519134"/>
              <a:gd name="connsiteY1198" fmla="*/ 345065 h 4812497"/>
              <a:gd name="connsiteX1199" fmla="*/ 1782074 w 2519134"/>
              <a:gd name="connsiteY1199" fmla="*/ 307104 h 4812497"/>
              <a:gd name="connsiteX1200" fmla="*/ 1815245 w 2519134"/>
              <a:gd name="connsiteY1200" fmla="*/ 272181 h 4812497"/>
              <a:gd name="connsiteX1201" fmla="*/ 1828815 w 2519134"/>
              <a:gd name="connsiteY1201" fmla="*/ 258515 h 4812497"/>
              <a:gd name="connsiteX1202" fmla="*/ 1849924 w 2519134"/>
              <a:gd name="connsiteY1202" fmla="*/ 255478 h 4812497"/>
              <a:gd name="connsiteX1203" fmla="*/ 894327 w 2519134"/>
              <a:gd name="connsiteY1203" fmla="*/ 219012 h 4812497"/>
              <a:gd name="connsiteX1204" fmla="*/ 903423 w 2519134"/>
              <a:gd name="connsiteY1204" fmla="*/ 219012 h 4812497"/>
              <a:gd name="connsiteX1205" fmla="*/ 923130 w 2519134"/>
              <a:gd name="connsiteY1205" fmla="*/ 219012 h 4812497"/>
              <a:gd name="connsiteX1206" fmla="*/ 926162 w 2519134"/>
              <a:gd name="connsiteY1206" fmla="*/ 219012 h 4812497"/>
              <a:gd name="connsiteX1207" fmla="*/ 932226 w 2519134"/>
              <a:gd name="connsiteY1207" fmla="*/ 234183 h 4812497"/>
              <a:gd name="connsiteX1208" fmla="*/ 1134117 w 2519134"/>
              <a:gd name="connsiteY1208" fmla="*/ 809338 h 4812497"/>
              <a:gd name="connsiteX1209" fmla="*/ 1164145 w 2519134"/>
              <a:gd name="connsiteY1209" fmla="*/ 895565 h 4812497"/>
              <a:gd name="connsiteX1210" fmla="*/ 1152040 w 2519134"/>
              <a:gd name="connsiteY1210" fmla="*/ 897145 h 4812497"/>
              <a:gd name="connsiteX1211" fmla="*/ 1141428 w 2519134"/>
              <a:gd name="connsiteY1211" fmla="*/ 895628 h 4812497"/>
              <a:gd name="connsiteX1212" fmla="*/ 1139912 w 2519134"/>
              <a:gd name="connsiteY1212" fmla="*/ 895628 h 4812497"/>
              <a:gd name="connsiteX1213" fmla="*/ 1138396 w 2519134"/>
              <a:gd name="connsiteY1213" fmla="*/ 895628 h 4812497"/>
              <a:gd name="connsiteX1214" fmla="*/ 1133848 w 2519134"/>
              <a:gd name="connsiteY1214" fmla="*/ 891077 h 4812497"/>
              <a:gd name="connsiteX1215" fmla="*/ 1117172 w 2519134"/>
              <a:gd name="connsiteY1215" fmla="*/ 868320 h 4812497"/>
              <a:gd name="connsiteX1216" fmla="*/ 1115656 w 2519134"/>
              <a:gd name="connsiteY1216" fmla="*/ 865286 h 4812497"/>
              <a:gd name="connsiteX1217" fmla="*/ 1074725 w 2519134"/>
              <a:gd name="connsiteY1217" fmla="*/ 701443 h 4812497"/>
              <a:gd name="connsiteX1218" fmla="*/ 1036826 w 2519134"/>
              <a:gd name="connsiteY1218" fmla="*/ 610418 h 4812497"/>
              <a:gd name="connsiteX1219" fmla="*/ 1004991 w 2519134"/>
              <a:gd name="connsiteY1219" fmla="*/ 530013 h 4812497"/>
              <a:gd name="connsiteX1220" fmla="*/ 977704 w 2519134"/>
              <a:gd name="connsiteY1220" fmla="*/ 467813 h 4812497"/>
              <a:gd name="connsiteX1221" fmla="*/ 961028 w 2519134"/>
              <a:gd name="connsiteY1221" fmla="*/ 420783 h 4812497"/>
              <a:gd name="connsiteX1222" fmla="*/ 938289 w 2519134"/>
              <a:gd name="connsiteY1222" fmla="*/ 355549 h 4812497"/>
              <a:gd name="connsiteX1223" fmla="*/ 927678 w 2519134"/>
              <a:gd name="connsiteY1223" fmla="*/ 331276 h 4812497"/>
              <a:gd name="connsiteX1224" fmla="*/ 918582 w 2519134"/>
              <a:gd name="connsiteY1224" fmla="*/ 316105 h 4812497"/>
              <a:gd name="connsiteX1225" fmla="*/ 897359 w 2519134"/>
              <a:gd name="connsiteY1225" fmla="*/ 270593 h 4812497"/>
              <a:gd name="connsiteX1226" fmla="*/ 886747 w 2519134"/>
              <a:gd name="connsiteY1226" fmla="*/ 226597 h 4812497"/>
              <a:gd name="connsiteX1227" fmla="*/ 886747 w 2519134"/>
              <a:gd name="connsiteY1227" fmla="*/ 225080 h 4812497"/>
              <a:gd name="connsiteX1228" fmla="*/ 888263 w 2519134"/>
              <a:gd name="connsiteY1228" fmla="*/ 222046 h 4812497"/>
              <a:gd name="connsiteX1229" fmla="*/ 894327 w 2519134"/>
              <a:gd name="connsiteY1229" fmla="*/ 219012 h 4812497"/>
              <a:gd name="connsiteX1230" fmla="*/ 967092 w 2519134"/>
              <a:gd name="connsiteY1230" fmla="*/ 187153 h 4812497"/>
              <a:gd name="connsiteX1231" fmla="*/ 977704 w 2519134"/>
              <a:gd name="connsiteY1231" fmla="*/ 215978 h 4812497"/>
              <a:gd name="connsiteX1232" fmla="*/ 977704 w 2519134"/>
              <a:gd name="connsiteY1232" fmla="*/ 225080 h 4812497"/>
              <a:gd name="connsiteX1233" fmla="*/ 979220 w 2519134"/>
              <a:gd name="connsiteY1233" fmla="*/ 241768 h 4812497"/>
              <a:gd name="connsiteX1234" fmla="*/ 983768 w 2519134"/>
              <a:gd name="connsiteY1234" fmla="*/ 264524 h 4812497"/>
              <a:gd name="connsiteX1235" fmla="*/ 1001959 w 2519134"/>
              <a:gd name="connsiteY1235" fmla="*/ 335827 h 4812497"/>
              <a:gd name="connsiteX1236" fmla="*/ 1050470 w 2519134"/>
              <a:gd name="connsiteY1236" fmla="*/ 505740 h 4812497"/>
              <a:gd name="connsiteX1237" fmla="*/ 1076241 w 2519134"/>
              <a:gd name="connsiteY1237" fmla="*/ 580076 h 4812497"/>
              <a:gd name="connsiteX1238" fmla="*/ 1103529 w 2519134"/>
              <a:gd name="connsiteY1238" fmla="*/ 674135 h 4812497"/>
              <a:gd name="connsiteX1239" fmla="*/ 1105045 w 2519134"/>
              <a:gd name="connsiteY1239" fmla="*/ 677169 h 4812497"/>
              <a:gd name="connsiteX1240" fmla="*/ 1141428 w 2519134"/>
              <a:gd name="connsiteY1240" fmla="*/ 804603 h 4812497"/>
              <a:gd name="connsiteX1241" fmla="*/ 1170231 w 2519134"/>
              <a:gd name="connsiteY1241" fmla="*/ 871355 h 4812497"/>
              <a:gd name="connsiteX1242" fmla="*/ 1180843 w 2519134"/>
              <a:gd name="connsiteY1242" fmla="*/ 885008 h 4812497"/>
              <a:gd name="connsiteX1243" fmla="*/ 1179327 w 2519134"/>
              <a:gd name="connsiteY1243" fmla="*/ 888042 h 4812497"/>
              <a:gd name="connsiteX1244" fmla="*/ 1165115 w 2519134"/>
              <a:gd name="connsiteY1244" fmla="*/ 895438 h 4812497"/>
              <a:gd name="connsiteX1245" fmla="*/ 1164346 w 2519134"/>
              <a:gd name="connsiteY1245" fmla="*/ 895539 h 4812497"/>
              <a:gd name="connsiteX1246" fmla="*/ 1170231 w 2519134"/>
              <a:gd name="connsiteY1246" fmla="*/ 892594 h 4812497"/>
              <a:gd name="connsiteX1247" fmla="*/ 932226 w 2519134"/>
              <a:gd name="connsiteY1247" fmla="*/ 217495 h 4812497"/>
              <a:gd name="connsiteX1248" fmla="*/ 933742 w 2519134"/>
              <a:gd name="connsiteY1248" fmla="*/ 215978 h 4812497"/>
              <a:gd name="connsiteX1249" fmla="*/ 953448 w 2519134"/>
              <a:gd name="connsiteY1249" fmla="*/ 197773 h 4812497"/>
              <a:gd name="connsiteX1250" fmla="*/ 964060 w 2519134"/>
              <a:gd name="connsiteY1250" fmla="*/ 188671 h 4812497"/>
              <a:gd name="connsiteX1251" fmla="*/ 967092 w 2519134"/>
              <a:gd name="connsiteY1251" fmla="*/ 187153 h 4812497"/>
              <a:gd name="connsiteX1252" fmla="*/ 1675860 w 2519134"/>
              <a:gd name="connsiteY1252" fmla="*/ 167843 h 4812497"/>
              <a:gd name="connsiteX1253" fmla="*/ 1716616 w 2519134"/>
              <a:gd name="connsiteY1253" fmla="*/ 179984 h 4812497"/>
              <a:gd name="connsiteX1254" fmla="*/ 1740768 w 2519134"/>
              <a:gd name="connsiteY1254" fmla="*/ 204265 h 4812497"/>
              <a:gd name="connsiteX1255" fmla="*/ 1743787 w 2519134"/>
              <a:gd name="connsiteY1255" fmla="*/ 228546 h 4812497"/>
              <a:gd name="connsiteX1256" fmla="*/ 1733220 w 2519134"/>
              <a:gd name="connsiteY1256" fmla="*/ 336294 h 4812497"/>
              <a:gd name="connsiteX1257" fmla="*/ 1730201 w 2519134"/>
              <a:gd name="connsiteY1257" fmla="*/ 349952 h 4812497"/>
              <a:gd name="connsiteX1258" fmla="*/ 1730201 w 2519134"/>
              <a:gd name="connsiteY1258" fmla="*/ 356022 h 4812497"/>
              <a:gd name="connsiteX1259" fmla="*/ 1712088 w 2519134"/>
              <a:gd name="connsiteY1259" fmla="*/ 381821 h 4812497"/>
              <a:gd name="connsiteX1260" fmla="*/ 1695483 w 2519134"/>
              <a:gd name="connsiteY1260" fmla="*/ 416725 h 4812497"/>
              <a:gd name="connsiteX1261" fmla="*/ 1571705 w 2519134"/>
              <a:gd name="connsiteY1261" fmla="*/ 738449 h 4812497"/>
              <a:gd name="connsiteX1262" fmla="*/ 1512835 w 2519134"/>
              <a:gd name="connsiteY1262" fmla="*/ 906899 h 4812497"/>
              <a:gd name="connsiteX1263" fmla="*/ 1493211 w 2519134"/>
              <a:gd name="connsiteY1263" fmla="*/ 966085 h 4812497"/>
              <a:gd name="connsiteX1264" fmla="*/ 1487173 w 2519134"/>
              <a:gd name="connsiteY1264" fmla="*/ 1000989 h 4812497"/>
              <a:gd name="connsiteX1265" fmla="*/ 1487173 w 2519134"/>
              <a:gd name="connsiteY1265" fmla="*/ 1005541 h 4812497"/>
              <a:gd name="connsiteX1266" fmla="*/ 1488683 w 2519134"/>
              <a:gd name="connsiteY1266" fmla="*/ 1007059 h 4812497"/>
              <a:gd name="connsiteX1267" fmla="*/ 1487173 w 2519134"/>
              <a:gd name="connsiteY1267" fmla="*/ 1007059 h 4812497"/>
              <a:gd name="connsiteX1268" fmla="*/ 1485664 w 2519134"/>
              <a:gd name="connsiteY1268" fmla="*/ 1007059 h 4812497"/>
              <a:gd name="connsiteX1269" fmla="*/ 1478116 w 2519134"/>
              <a:gd name="connsiteY1269" fmla="*/ 1005541 h 4812497"/>
              <a:gd name="connsiteX1270" fmla="*/ 1469059 w 2519134"/>
              <a:gd name="connsiteY1270" fmla="*/ 1000989 h 4812497"/>
              <a:gd name="connsiteX1271" fmla="*/ 1453964 w 2519134"/>
              <a:gd name="connsiteY1271" fmla="*/ 991883 h 4812497"/>
              <a:gd name="connsiteX1272" fmla="*/ 1405661 w 2519134"/>
              <a:gd name="connsiteY1272" fmla="*/ 979743 h 4812497"/>
              <a:gd name="connsiteX1273" fmla="*/ 1384528 w 2519134"/>
              <a:gd name="connsiteY1273" fmla="*/ 956979 h 4812497"/>
              <a:gd name="connsiteX1274" fmla="*/ 1379999 w 2519134"/>
              <a:gd name="connsiteY1274" fmla="*/ 949391 h 4812497"/>
              <a:gd name="connsiteX1275" fmla="*/ 1376980 w 2519134"/>
              <a:gd name="connsiteY1275" fmla="*/ 940286 h 4812497"/>
              <a:gd name="connsiteX1276" fmla="*/ 1375471 w 2519134"/>
              <a:gd name="connsiteY1276" fmla="*/ 937251 h 4812497"/>
              <a:gd name="connsiteX1277" fmla="*/ 1372452 w 2519134"/>
              <a:gd name="connsiteY1277" fmla="*/ 903864 h 4812497"/>
              <a:gd name="connsiteX1278" fmla="*/ 1396604 w 2519134"/>
              <a:gd name="connsiteY1278" fmla="*/ 780941 h 4812497"/>
              <a:gd name="connsiteX1279" fmla="*/ 1414718 w 2519134"/>
              <a:gd name="connsiteY1279" fmla="*/ 735414 h 4812497"/>
              <a:gd name="connsiteX1280" fmla="*/ 1420756 w 2519134"/>
              <a:gd name="connsiteY1280" fmla="*/ 723273 h 4812497"/>
              <a:gd name="connsiteX1281" fmla="*/ 1422265 w 2519134"/>
              <a:gd name="connsiteY1281" fmla="*/ 718721 h 4812497"/>
              <a:gd name="connsiteX1282" fmla="*/ 1429813 w 2519134"/>
              <a:gd name="connsiteY1282" fmla="*/ 698993 h 4812497"/>
              <a:gd name="connsiteX1283" fmla="*/ 1520382 w 2519134"/>
              <a:gd name="connsiteY1283" fmla="*/ 448594 h 4812497"/>
              <a:gd name="connsiteX1284" fmla="*/ 1574724 w 2519134"/>
              <a:gd name="connsiteY1284" fmla="*/ 302907 h 4812497"/>
              <a:gd name="connsiteX1285" fmla="*/ 1613971 w 2519134"/>
              <a:gd name="connsiteY1285" fmla="*/ 210335 h 4812497"/>
              <a:gd name="connsiteX1286" fmla="*/ 1642651 w 2519134"/>
              <a:gd name="connsiteY1286" fmla="*/ 176949 h 4812497"/>
              <a:gd name="connsiteX1287" fmla="*/ 1657746 w 2519134"/>
              <a:gd name="connsiteY1287" fmla="*/ 170879 h 4812497"/>
              <a:gd name="connsiteX1288" fmla="*/ 1675860 w 2519134"/>
              <a:gd name="connsiteY1288" fmla="*/ 167843 h 4812497"/>
              <a:gd name="connsiteX1289" fmla="*/ 1029768 w 2519134"/>
              <a:gd name="connsiteY1289" fmla="*/ 92092 h 4812497"/>
              <a:gd name="connsiteX1290" fmla="*/ 1059866 w 2519134"/>
              <a:gd name="connsiteY1290" fmla="*/ 99691 h 4812497"/>
              <a:gd name="connsiteX1291" fmla="*/ 1067390 w 2519134"/>
              <a:gd name="connsiteY1291" fmla="*/ 107290 h 4812497"/>
              <a:gd name="connsiteX1292" fmla="*/ 1086954 w 2519134"/>
              <a:gd name="connsiteY1292" fmla="*/ 139208 h 4812497"/>
              <a:gd name="connsiteX1293" fmla="*/ 1148654 w 2519134"/>
              <a:gd name="connsiteY1293" fmla="*/ 304875 h 4812497"/>
              <a:gd name="connsiteX1294" fmla="*/ 1153169 w 2519134"/>
              <a:gd name="connsiteY1294" fmla="*/ 324633 h 4812497"/>
              <a:gd name="connsiteX1295" fmla="*/ 1169722 w 2519134"/>
              <a:gd name="connsiteY1295" fmla="*/ 541976 h 4812497"/>
              <a:gd name="connsiteX1296" fmla="*/ 1177247 w 2519134"/>
              <a:gd name="connsiteY1296" fmla="*/ 633169 h 4812497"/>
              <a:gd name="connsiteX1297" fmla="*/ 1181761 w 2519134"/>
              <a:gd name="connsiteY1297" fmla="*/ 654448 h 4812497"/>
              <a:gd name="connsiteX1298" fmla="*/ 1210354 w 2519134"/>
              <a:gd name="connsiteY1298" fmla="*/ 817075 h 4812497"/>
              <a:gd name="connsiteX1299" fmla="*/ 1225403 w 2519134"/>
              <a:gd name="connsiteY1299" fmla="*/ 867231 h 4812497"/>
              <a:gd name="connsiteX1300" fmla="*/ 1207344 w 2519134"/>
              <a:gd name="connsiteY1300" fmla="*/ 873310 h 4812497"/>
              <a:gd name="connsiteX1301" fmla="*/ 1204335 w 2519134"/>
              <a:gd name="connsiteY1301" fmla="*/ 874830 h 4812497"/>
              <a:gd name="connsiteX1302" fmla="*/ 1199820 w 2519134"/>
              <a:gd name="connsiteY1302" fmla="*/ 876350 h 4812497"/>
              <a:gd name="connsiteX1303" fmla="*/ 1198315 w 2519134"/>
              <a:gd name="connsiteY1303" fmla="*/ 876350 h 4812497"/>
              <a:gd name="connsiteX1304" fmla="*/ 1184771 w 2519134"/>
              <a:gd name="connsiteY1304" fmla="*/ 861151 h 4812497"/>
              <a:gd name="connsiteX1305" fmla="*/ 1159188 w 2519134"/>
              <a:gd name="connsiteY1305" fmla="*/ 798836 h 4812497"/>
              <a:gd name="connsiteX1306" fmla="*/ 1123071 w 2519134"/>
              <a:gd name="connsiteY1306" fmla="*/ 669646 h 4812497"/>
              <a:gd name="connsiteX1307" fmla="*/ 1092973 w 2519134"/>
              <a:gd name="connsiteY1307" fmla="*/ 572374 h 4812497"/>
              <a:gd name="connsiteX1308" fmla="*/ 1068895 w 2519134"/>
              <a:gd name="connsiteY1308" fmla="*/ 499420 h 4812497"/>
              <a:gd name="connsiteX1309" fmla="*/ 1020739 w 2519134"/>
              <a:gd name="connsiteY1309" fmla="*/ 330713 h 4812497"/>
              <a:gd name="connsiteX1310" fmla="*/ 1004185 w 2519134"/>
              <a:gd name="connsiteY1310" fmla="*/ 260798 h 4812497"/>
              <a:gd name="connsiteX1311" fmla="*/ 998166 w 2519134"/>
              <a:gd name="connsiteY1311" fmla="*/ 236480 h 4812497"/>
              <a:gd name="connsiteX1312" fmla="*/ 996661 w 2519134"/>
              <a:gd name="connsiteY1312" fmla="*/ 224321 h 4812497"/>
              <a:gd name="connsiteX1313" fmla="*/ 998166 w 2519134"/>
              <a:gd name="connsiteY1313" fmla="*/ 212162 h 4812497"/>
              <a:gd name="connsiteX1314" fmla="*/ 1002680 w 2519134"/>
              <a:gd name="connsiteY1314" fmla="*/ 158966 h 4812497"/>
              <a:gd name="connsiteX1315" fmla="*/ 1008700 w 2519134"/>
              <a:gd name="connsiteY1315" fmla="*/ 120969 h 4812497"/>
              <a:gd name="connsiteX1316" fmla="*/ 1011710 w 2519134"/>
              <a:gd name="connsiteY1316" fmla="*/ 107290 h 4812497"/>
              <a:gd name="connsiteX1317" fmla="*/ 1013215 w 2519134"/>
              <a:gd name="connsiteY1317" fmla="*/ 99691 h 4812497"/>
              <a:gd name="connsiteX1318" fmla="*/ 1019234 w 2519134"/>
              <a:gd name="connsiteY1318" fmla="*/ 95131 h 4812497"/>
              <a:gd name="connsiteX1319" fmla="*/ 1029768 w 2519134"/>
              <a:gd name="connsiteY1319" fmla="*/ 92092 h 4812497"/>
              <a:gd name="connsiteX1320" fmla="*/ 1562732 w 2519134"/>
              <a:gd name="connsiteY1320" fmla="*/ 75752 h 4812497"/>
              <a:gd name="connsiteX1321" fmla="*/ 1574832 w 2519134"/>
              <a:gd name="connsiteY1321" fmla="*/ 78791 h 4812497"/>
              <a:gd name="connsiteX1322" fmla="*/ 1597519 w 2519134"/>
              <a:gd name="connsiteY1322" fmla="*/ 90947 h 4812497"/>
              <a:gd name="connsiteX1323" fmla="*/ 1626256 w 2519134"/>
              <a:gd name="connsiteY1323" fmla="*/ 133492 h 4812497"/>
              <a:gd name="connsiteX1324" fmla="*/ 1636843 w 2519134"/>
              <a:gd name="connsiteY1324" fmla="*/ 157803 h 4812497"/>
              <a:gd name="connsiteX1325" fmla="*/ 1632306 w 2519134"/>
              <a:gd name="connsiteY1325" fmla="*/ 160842 h 4812497"/>
              <a:gd name="connsiteX1326" fmla="*/ 1597519 w 2519134"/>
              <a:gd name="connsiteY1326" fmla="*/ 200348 h 4812497"/>
              <a:gd name="connsiteX1327" fmla="*/ 1556682 w 2519134"/>
              <a:gd name="connsiteY1327" fmla="*/ 296073 h 4812497"/>
              <a:gd name="connsiteX1328" fmla="*/ 1502233 w 2519134"/>
              <a:gd name="connsiteY1328" fmla="*/ 441941 h 4812497"/>
              <a:gd name="connsiteX1329" fmla="*/ 1411485 w 2519134"/>
              <a:gd name="connsiteY1329" fmla="*/ 692651 h 4812497"/>
              <a:gd name="connsiteX1330" fmla="*/ 1403923 w 2519134"/>
              <a:gd name="connsiteY1330" fmla="*/ 710884 h 4812497"/>
              <a:gd name="connsiteX1331" fmla="*/ 1402410 w 2519134"/>
              <a:gd name="connsiteY1331" fmla="*/ 715443 h 4812497"/>
              <a:gd name="connsiteX1332" fmla="*/ 1397873 w 2519134"/>
              <a:gd name="connsiteY1332" fmla="*/ 726078 h 4812497"/>
              <a:gd name="connsiteX1333" fmla="*/ 1396360 w 2519134"/>
              <a:gd name="connsiteY1333" fmla="*/ 727598 h 4812497"/>
              <a:gd name="connsiteX1334" fmla="*/ 1378211 w 2519134"/>
              <a:gd name="connsiteY1334" fmla="*/ 774701 h 4812497"/>
              <a:gd name="connsiteX1335" fmla="*/ 1352499 w 2519134"/>
              <a:gd name="connsiteY1335" fmla="*/ 903854 h 4812497"/>
              <a:gd name="connsiteX1336" fmla="*/ 1355523 w 2519134"/>
              <a:gd name="connsiteY1336" fmla="*/ 935763 h 4812497"/>
              <a:gd name="connsiteX1337" fmla="*/ 1329811 w 2519134"/>
              <a:gd name="connsiteY1337" fmla="*/ 912971 h 4812497"/>
              <a:gd name="connsiteX1338" fmla="*/ 1323762 w 2519134"/>
              <a:gd name="connsiteY1338" fmla="*/ 906893 h 4812497"/>
              <a:gd name="connsiteX1339" fmla="*/ 1317712 w 2519134"/>
              <a:gd name="connsiteY1339" fmla="*/ 899296 h 4812497"/>
              <a:gd name="connsiteX1340" fmla="*/ 1305612 w 2519134"/>
              <a:gd name="connsiteY1340" fmla="*/ 827882 h 4812497"/>
              <a:gd name="connsiteX1341" fmla="*/ 1314687 w 2519134"/>
              <a:gd name="connsiteY1341" fmla="*/ 765584 h 4812497"/>
              <a:gd name="connsiteX1342" fmla="*/ 1481058 w 2519134"/>
              <a:gd name="connsiteY1342" fmla="*/ 235295 h 4812497"/>
              <a:gd name="connsiteX1343" fmla="*/ 1515845 w 2519134"/>
              <a:gd name="connsiteY1343" fmla="*/ 147167 h 4812497"/>
              <a:gd name="connsiteX1344" fmla="*/ 1535507 w 2519134"/>
              <a:gd name="connsiteY1344" fmla="*/ 104622 h 4812497"/>
              <a:gd name="connsiteX1345" fmla="*/ 1550632 w 2519134"/>
              <a:gd name="connsiteY1345" fmla="*/ 81830 h 4812497"/>
              <a:gd name="connsiteX1346" fmla="*/ 1562732 w 2519134"/>
              <a:gd name="connsiteY1346" fmla="*/ 75752 h 4812497"/>
              <a:gd name="connsiteX1347" fmla="*/ 1423066 w 2519134"/>
              <a:gd name="connsiteY1347" fmla="*/ 19309 h 4812497"/>
              <a:gd name="connsiteX1348" fmla="*/ 1480574 w 2519134"/>
              <a:gd name="connsiteY1348" fmla="*/ 32998 h 4812497"/>
              <a:gd name="connsiteX1349" fmla="*/ 1483601 w 2519134"/>
              <a:gd name="connsiteY1349" fmla="*/ 36040 h 4812497"/>
              <a:gd name="connsiteX1350" fmla="*/ 1494194 w 2519134"/>
              <a:gd name="connsiteY1350" fmla="*/ 69501 h 4812497"/>
              <a:gd name="connsiteX1351" fmla="*/ 1497221 w 2519134"/>
              <a:gd name="connsiteY1351" fmla="*/ 122734 h 4812497"/>
              <a:gd name="connsiteX1352" fmla="*/ 1497221 w 2519134"/>
              <a:gd name="connsiteY1352" fmla="*/ 144027 h 4812497"/>
              <a:gd name="connsiteX1353" fmla="*/ 1465440 w 2519134"/>
              <a:gd name="connsiteY1353" fmla="*/ 224637 h 4812497"/>
              <a:gd name="connsiteX1354" fmla="*/ 1463927 w 2519134"/>
              <a:gd name="connsiteY1354" fmla="*/ 229200 h 4812497"/>
              <a:gd name="connsiteX1355" fmla="*/ 1311077 w 2519134"/>
              <a:gd name="connsiteY1355" fmla="*/ 708298 h 4812497"/>
              <a:gd name="connsiteX1356" fmla="*/ 1295943 w 2519134"/>
              <a:gd name="connsiteY1356" fmla="*/ 760009 h 4812497"/>
              <a:gd name="connsiteX1357" fmla="*/ 1286863 w 2519134"/>
              <a:gd name="connsiteY1357" fmla="*/ 828452 h 4812497"/>
              <a:gd name="connsiteX1358" fmla="*/ 1300484 w 2519134"/>
              <a:gd name="connsiteY1358" fmla="*/ 907541 h 4812497"/>
              <a:gd name="connsiteX1359" fmla="*/ 1292917 w 2519134"/>
              <a:gd name="connsiteY1359" fmla="*/ 904499 h 4812497"/>
              <a:gd name="connsiteX1360" fmla="*/ 1271730 w 2519134"/>
              <a:gd name="connsiteY1360" fmla="*/ 895373 h 4812497"/>
              <a:gd name="connsiteX1361" fmla="*/ 1264163 w 2519134"/>
              <a:gd name="connsiteY1361" fmla="*/ 889290 h 4812497"/>
              <a:gd name="connsiteX1362" fmla="*/ 1262649 w 2519134"/>
              <a:gd name="connsiteY1362" fmla="*/ 886248 h 4812497"/>
              <a:gd name="connsiteX1363" fmla="*/ 1259623 w 2519134"/>
              <a:gd name="connsiteY1363" fmla="*/ 867996 h 4812497"/>
              <a:gd name="connsiteX1364" fmla="*/ 1256596 w 2519134"/>
              <a:gd name="connsiteY1364" fmla="*/ 817805 h 4812497"/>
              <a:gd name="connsiteX1365" fmla="*/ 1256596 w 2519134"/>
              <a:gd name="connsiteY1365" fmla="*/ 796512 h 4812497"/>
              <a:gd name="connsiteX1366" fmla="*/ 1295943 w 2519134"/>
              <a:gd name="connsiteY1366" fmla="*/ 353917 h 4812497"/>
              <a:gd name="connsiteX1367" fmla="*/ 1354965 w 2519134"/>
              <a:gd name="connsiteY1367" fmla="*/ 124255 h 4812497"/>
              <a:gd name="connsiteX1368" fmla="*/ 1357991 w 2519134"/>
              <a:gd name="connsiteY1368" fmla="*/ 118171 h 4812497"/>
              <a:gd name="connsiteX1369" fmla="*/ 1383719 w 2519134"/>
              <a:gd name="connsiteY1369" fmla="*/ 58854 h 4812497"/>
              <a:gd name="connsiteX1370" fmla="*/ 1401879 w 2519134"/>
              <a:gd name="connsiteY1370" fmla="*/ 26914 h 4812497"/>
              <a:gd name="connsiteX1371" fmla="*/ 1409446 w 2519134"/>
              <a:gd name="connsiteY1371" fmla="*/ 20830 h 4812497"/>
              <a:gd name="connsiteX1372" fmla="*/ 1423066 w 2519134"/>
              <a:gd name="connsiteY1372" fmla="*/ 19309 h 4812497"/>
              <a:gd name="connsiteX1373" fmla="*/ 1268785 w 2519134"/>
              <a:gd name="connsiteY1373" fmla="*/ 0 h 4812497"/>
              <a:gd name="connsiteX1374" fmla="*/ 1305048 w 2519134"/>
              <a:gd name="connsiteY1374" fmla="*/ 10638 h 4812497"/>
              <a:gd name="connsiteX1375" fmla="*/ 1332245 w 2519134"/>
              <a:gd name="connsiteY1375" fmla="*/ 54710 h 4812497"/>
              <a:gd name="connsiteX1376" fmla="*/ 1338289 w 2519134"/>
              <a:gd name="connsiteY1376" fmla="*/ 100300 h 4812497"/>
              <a:gd name="connsiteX1377" fmla="*/ 1338289 w 2519134"/>
              <a:gd name="connsiteY1377" fmla="*/ 109419 h 4812497"/>
              <a:gd name="connsiteX1378" fmla="*/ 1338289 w 2519134"/>
              <a:gd name="connsiteY1378" fmla="*/ 112458 h 4812497"/>
              <a:gd name="connsiteX1379" fmla="*/ 1336778 w 2519134"/>
              <a:gd name="connsiteY1379" fmla="*/ 113978 h 4812497"/>
              <a:gd name="connsiteX1380" fmla="*/ 1336778 w 2519134"/>
              <a:gd name="connsiteY1380" fmla="*/ 115497 h 4812497"/>
              <a:gd name="connsiteX1381" fmla="*/ 1338289 w 2519134"/>
              <a:gd name="connsiteY1381" fmla="*/ 115497 h 4812497"/>
              <a:gd name="connsiteX1382" fmla="*/ 1336778 w 2519134"/>
              <a:gd name="connsiteY1382" fmla="*/ 117017 h 4812497"/>
              <a:gd name="connsiteX1383" fmla="*/ 1277851 w 2519134"/>
              <a:gd name="connsiteY1383" fmla="*/ 351051 h 4812497"/>
              <a:gd name="connsiteX1384" fmla="*/ 1237055 w 2519134"/>
              <a:gd name="connsiteY1384" fmla="*/ 796321 h 4812497"/>
              <a:gd name="connsiteX1385" fmla="*/ 1237055 w 2519134"/>
              <a:gd name="connsiteY1385" fmla="*/ 813038 h 4812497"/>
              <a:gd name="connsiteX1386" fmla="*/ 1238566 w 2519134"/>
              <a:gd name="connsiteY1386" fmla="*/ 819117 h 4812497"/>
              <a:gd name="connsiteX1387" fmla="*/ 1238566 w 2519134"/>
              <a:gd name="connsiteY1387" fmla="*/ 832794 h 4812497"/>
              <a:gd name="connsiteX1388" fmla="*/ 1240077 w 2519134"/>
              <a:gd name="connsiteY1388" fmla="*/ 854070 h 4812497"/>
              <a:gd name="connsiteX1389" fmla="*/ 1227990 w 2519134"/>
              <a:gd name="connsiteY1389" fmla="*/ 813038 h 4812497"/>
              <a:gd name="connsiteX1390" fmla="*/ 1196260 w 2519134"/>
              <a:gd name="connsiteY1390" fmla="*/ 630675 h 4812497"/>
              <a:gd name="connsiteX1391" fmla="*/ 1187194 w 2519134"/>
              <a:gd name="connsiteY1391" fmla="*/ 541013 h 4812497"/>
              <a:gd name="connsiteX1392" fmla="*/ 1172085 w 2519134"/>
              <a:gd name="connsiteY1392" fmla="*/ 320657 h 4812497"/>
              <a:gd name="connsiteX1393" fmla="*/ 1172085 w 2519134"/>
              <a:gd name="connsiteY1393" fmla="*/ 319137 h 4812497"/>
              <a:gd name="connsiteX1394" fmla="*/ 1166041 w 2519134"/>
              <a:gd name="connsiteY1394" fmla="*/ 230994 h 4812497"/>
              <a:gd name="connsiteX1395" fmla="*/ 1163019 w 2519134"/>
              <a:gd name="connsiteY1395" fmla="*/ 196041 h 4812497"/>
              <a:gd name="connsiteX1396" fmla="*/ 1163019 w 2519134"/>
              <a:gd name="connsiteY1396" fmla="*/ 191482 h 4812497"/>
              <a:gd name="connsiteX1397" fmla="*/ 1209858 w 2519134"/>
              <a:gd name="connsiteY1397" fmla="*/ 30394 h 4812497"/>
              <a:gd name="connsiteX1398" fmla="*/ 1241588 w 2519134"/>
              <a:gd name="connsiteY1398" fmla="*/ 6079 h 4812497"/>
              <a:gd name="connsiteX1399" fmla="*/ 1252165 w 2519134"/>
              <a:gd name="connsiteY1399" fmla="*/ 1520 h 4812497"/>
              <a:gd name="connsiteX1400" fmla="*/ 1255187 w 2519134"/>
              <a:gd name="connsiteY1400" fmla="*/ 1520 h 4812497"/>
              <a:gd name="connsiteX1401" fmla="*/ 1268785 w 2519134"/>
              <a:gd name="connsiteY1401" fmla="*/ 0 h 481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Lst>
            <a:rect l="l" t="t" r="r" b="b"/>
            <a:pathLst>
              <a:path w="2519134" h="4812497">
                <a:moveTo>
                  <a:pt x="2407375" y="1663579"/>
                </a:moveTo>
                <a:lnTo>
                  <a:pt x="2410396" y="1663579"/>
                </a:lnTo>
                <a:cubicBezTo>
                  <a:pt x="2411907" y="1663579"/>
                  <a:pt x="2411907" y="1663579"/>
                  <a:pt x="2411907" y="1663579"/>
                </a:cubicBezTo>
                <a:lnTo>
                  <a:pt x="2416440" y="1663579"/>
                </a:lnTo>
                <a:cubicBezTo>
                  <a:pt x="2417951" y="1663579"/>
                  <a:pt x="2417951" y="1663579"/>
                  <a:pt x="2417951" y="1663579"/>
                </a:cubicBezTo>
                <a:cubicBezTo>
                  <a:pt x="2425506" y="1665093"/>
                  <a:pt x="2436083" y="1665093"/>
                  <a:pt x="2446659" y="1668121"/>
                </a:cubicBezTo>
                <a:cubicBezTo>
                  <a:pt x="2454214" y="1669635"/>
                  <a:pt x="2460258" y="1671148"/>
                  <a:pt x="2466302" y="1672662"/>
                </a:cubicBezTo>
                <a:cubicBezTo>
                  <a:pt x="2467813" y="1674176"/>
                  <a:pt x="2469323" y="1674176"/>
                  <a:pt x="2470834" y="1675690"/>
                </a:cubicBezTo>
                <a:cubicBezTo>
                  <a:pt x="2470834" y="1675690"/>
                  <a:pt x="2470834" y="1675690"/>
                  <a:pt x="2472345" y="1675690"/>
                </a:cubicBezTo>
                <a:cubicBezTo>
                  <a:pt x="2472345" y="1675690"/>
                  <a:pt x="2472345" y="1675690"/>
                  <a:pt x="2472345" y="1677204"/>
                </a:cubicBezTo>
                <a:cubicBezTo>
                  <a:pt x="2472345" y="1677204"/>
                  <a:pt x="2472345" y="1677204"/>
                  <a:pt x="2475367" y="1674176"/>
                </a:cubicBezTo>
                <a:cubicBezTo>
                  <a:pt x="2478389" y="1675690"/>
                  <a:pt x="2481411" y="1675690"/>
                  <a:pt x="2485944" y="1677204"/>
                </a:cubicBezTo>
                <a:cubicBezTo>
                  <a:pt x="2493499" y="1681746"/>
                  <a:pt x="2501053" y="1684774"/>
                  <a:pt x="2505586" y="1689315"/>
                </a:cubicBezTo>
                <a:cubicBezTo>
                  <a:pt x="2511630" y="1693857"/>
                  <a:pt x="2514652" y="1696885"/>
                  <a:pt x="2516163" y="1701427"/>
                </a:cubicBezTo>
                <a:cubicBezTo>
                  <a:pt x="2516163" y="1701427"/>
                  <a:pt x="2516163" y="1702941"/>
                  <a:pt x="2516163" y="1702941"/>
                </a:cubicBezTo>
                <a:cubicBezTo>
                  <a:pt x="2516163" y="1707482"/>
                  <a:pt x="2514652" y="1715052"/>
                  <a:pt x="2504075" y="1721107"/>
                </a:cubicBezTo>
                <a:cubicBezTo>
                  <a:pt x="2493499" y="1728677"/>
                  <a:pt x="2473856" y="1736246"/>
                  <a:pt x="2434572" y="1736246"/>
                </a:cubicBezTo>
                <a:cubicBezTo>
                  <a:pt x="2433061" y="1736246"/>
                  <a:pt x="2413418" y="1736246"/>
                  <a:pt x="2384710" y="1736246"/>
                </a:cubicBezTo>
                <a:cubicBezTo>
                  <a:pt x="2357513" y="1736246"/>
                  <a:pt x="2324272" y="1736246"/>
                  <a:pt x="2291032" y="1739274"/>
                </a:cubicBezTo>
                <a:cubicBezTo>
                  <a:pt x="2283477" y="1739274"/>
                  <a:pt x="2275922" y="1740788"/>
                  <a:pt x="2268367" y="1740788"/>
                </a:cubicBezTo>
                <a:cubicBezTo>
                  <a:pt x="2263835" y="1740788"/>
                  <a:pt x="2257791" y="1742302"/>
                  <a:pt x="2253258" y="1742302"/>
                </a:cubicBezTo>
                <a:cubicBezTo>
                  <a:pt x="2254769" y="1740788"/>
                  <a:pt x="2256280" y="1739274"/>
                  <a:pt x="2259302" y="1737760"/>
                </a:cubicBezTo>
                <a:cubicBezTo>
                  <a:pt x="2300097" y="1698399"/>
                  <a:pt x="2352980" y="1663579"/>
                  <a:pt x="2407375" y="1663579"/>
                </a:cubicBezTo>
                <a:close/>
                <a:moveTo>
                  <a:pt x="2333004" y="1648726"/>
                </a:moveTo>
                <a:cubicBezTo>
                  <a:pt x="2345048" y="1648726"/>
                  <a:pt x="2357091" y="1648726"/>
                  <a:pt x="2367629" y="1650243"/>
                </a:cubicBezTo>
                <a:cubicBezTo>
                  <a:pt x="2319456" y="1662380"/>
                  <a:pt x="2275799" y="1695758"/>
                  <a:pt x="2245690" y="1723067"/>
                </a:cubicBezTo>
                <a:cubicBezTo>
                  <a:pt x="2244185" y="1726101"/>
                  <a:pt x="2241174" y="1727619"/>
                  <a:pt x="2239669" y="1729136"/>
                </a:cubicBezTo>
                <a:cubicBezTo>
                  <a:pt x="2235153" y="1733687"/>
                  <a:pt x="2232142" y="1741273"/>
                  <a:pt x="2233647" y="1747342"/>
                </a:cubicBezTo>
                <a:cubicBezTo>
                  <a:pt x="2200528" y="1782237"/>
                  <a:pt x="2176442" y="1815614"/>
                  <a:pt x="2173431" y="1821683"/>
                </a:cubicBezTo>
                <a:cubicBezTo>
                  <a:pt x="2114720" y="1852026"/>
                  <a:pt x="2059019" y="1861129"/>
                  <a:pt x="2015362" y="1861129"/>
                </a:cubicBezTo>
                <a:cubicBezTo>
                  <a:pt x="1988265" y="1861129"/>
                  <a:pt x="1965684" y="1858095"/>
                  <a:pt x="1950630" y="1855060"/>
                </a:cubicBezTo>
                <a:cubicBezTo>
                  <a:pt x="1943103" y="1853543"/>
                  <a:pt x="1937081" y="1852026"/>
                  <a:pt x="1932565" y="1850509"/>
                </a:cubicBezTo>
                <a:cubicBezTo>
                  <a:pt x="1931059" y="1850509"/>
                  <a:pt x="1929554" y="1848992"/>
                  <a:pt x="1929554" y="1848992"/>
                </a:cubicBezTo>
                <a:cubicBezTo>
                  <a:pt x="1929554" y="1848992"/>
                  <a:pt x="1929554" y="1848992"/>
                  <a:pt x="1922027" y="1814097"/>
                </a:cubicBezTo>
                <a:cubicBezTo>
                  <a:pt x="1922027" y="1809546"/>
                  <a:pt x="1925038" y="1803477"/>
                  <a:pt x="1929554" y="1797408"/>
                </a:cubicBezTo>
                <a:cubicBezTo>
                  <a:pt x="1935576" y="1789822"/>
                  <a:pt x="1944608" y="1780719"/>
                  <a:pt x="1953641" y="1776168"/>
                </a:cubicBezTo>
                <a:cubicBezTo>
                  <a:pt x="1958157" y="1773134"/>
                  <a:pt x="1961168" y="1770099"/>
                  <a:pt x="1964178" y="1768582"/>
                </a:cubicBezTo>
                <a:cubicBezTo>
                  <a:pt x="1965684" y="1767065"/>
                  <a:pt x="1967189" y="1767065"/>
                  <a:pt x="1967189" y="1767065"/>
                </a:cubicBezTo>
                <a:cubicBezTo>
                  <a:pt x="1967189" y="1767065"/>
                  <a:pt x="1967189" y="1767065"/>
                  <a:pt x="1968695" y="1765548"/>
                </a:cubicBezTo>
                <a:cubicBezTo>
                  <a:pt x="2125258" y="1673001"/>
                  <a:pt x="2248701" y="1648726"/>
                  <a:pt x="2333004" y="1648726"/>
                </a:cubicBezTo>
                <a:close/>
                <a:moveTo>
                  <a:pt x="2491949" y="1513560"/>
                </a:moveTo>
                <a:cubicBezTo>
                  <a:pt x="2497990" y="1513560"/>
                  <a:pt x="2502521" y="1513560"/>
                  <a:pt x="2507052" y="1513560"/>
                </a:cubicBezTo>
                <a:cubicBezTo>
                  <a:pt x="2510072" y="1513560"/>
                  <a:pt x="2511583" y="1513560"/>
                  <a:pt x="2514603" y="1513560"/>
                </a:cubicBezTo>
                <a:cubicBezTo>
                  <a:pt x="2516113" y="1513560"/>
                  <a:pt x="2517624" y="1513560"/>
                  <a:pt x="2519134" y="1513560"/>
                </a:cubicBezTo>
                <a:cubicBezTo>
                  <a:pt x="2519134" y="1513560"/>
                  <a:pt x="2519134" y="1515077"/>
                  <a:pt x="2519134" y="1516594"/>
                </a:cubicBezTo>
                <a:cubicBezTo>
                  <a:pt x="2519134" y="1521146"/>
                  <a:pt x="2517624" y="1527215"/>
                  <a:pt x="2510072" y="1533285"/>
                </a:cubicBezTo>
                <a:cubicBezTo>
                  <a:pt x="2502521" y="1540871"/>
                  <a:pt x="2490439" y="1548457"/>
                  <a:pt x="2466275" y="1554526"/>
                </a:cubicBezTo>
                <a:cubicBezTo>
                  <a:pt x="2396803" y="1571217"/>
                  <a:pt x="2277492" y="1615218"/>
                  <a:pt x="2090220" y="1650115"/>
                </a:cubicBezTo>
                <a:cubicBezTo>
                  <a:pt x="2082668" y="1651632"/>
                  <a:pt x="2075117" y="1653150"/>
                  <a:pt x="2069076" y="1654667"/>
                </a:cubicBezTo>
                <a:cubicBezTo>
                  <a:pt x="2096261" y="1633425"/>
                  <a:pt x="2147609" y="1601562"/>
                  <a:pt x="2236715" y="1562113"/>
                </a:cubicBezTo>
                <a:cubicBezTo>
                  <a:pt x="2291084" y="1537836"/>
                  <a:pt x="2362067" y="1525698"/>
                  <a:pt x="2419457" y="1519629"/>
                </a:cubicBezTo>
                <a:cubicBezTo>
                  <a:pt x="2448152" y="1516594"/>
                  <a:pt x="2473826" y="1515077"/>
                  <a:pt x="2491949" y="1513560"/>
                </a:cubicBezTo>
                <a:close/>
                <a:moveTo>
                  <a:pt x="2399536" y="1494251"/>
                </a:moveTo>
                <a:cubicBezTo>
                  <a:pt x="2416131" y="1494251"/>
                  <a:pt x="2432727" y="1494251"/>
                  <a:pt x="2449322" y="1495774"/>
                </a:cubicBezTo>
                <a:cubicBezTo>
                  <a:pt x="2438761" y="1497296"/>
                  <a:pt x="2428200" y="1498819"/>
                  <a:pt x="2417640" y="1498819"/>
                </a:cubicBezTo>
                <a:cubicBezTo>
                  <a:pt x="2363328" y="1504910"/>
                  <a:pt x="2286386" y="1517092"/>
                  <a:pt x="2229056" y="1542977"/>
                </a:cubicBezTo>
                <a:cubicBezTo>
                  <a:pt x="2137028" y="1584090"/>
                  <a:pt x="2084224" y="1617590"/>
                  <a:pt x="2057068" y="1638908"/>
                </a:cubicBezTo>
                <a:cubicBezTo>
                  <a:pt x="2051034" y="1643476"/>
                  <a:pt x="2048016" y="1649567"/>
                  <a:pt x="2049525" y="1657180"/>
                </a:cubicBezTo>
                <a:cubicBezTo>
                  <a:pt x="2049525" y="1657180"/>
                  <a:pt x="2048016" y="1657180"/>
                  <a:pt x="2048016" y="1658703"/>
                </a:cubicBezTo>
                <a:cubicBezTo>
                  <a:pt x="2048016" y="1658703"/>
                  <a:pt x="2048016" y="1658703"/>
                  <a:pt x="2034438" y="1669362"/>
                </a:cubicBezTo>
                <a:cubicBezTo>
                  <a:pt x="2023878" y="1680021"/>
                  <a:pt x="2011808" y="1690680"/>
                  <a:pt x="1998230" y="1701339"/>
                </a:cubicBezTo>
                <a:cubicBezTo>
                  <a:pt x="1989178" y="1708952"/>
                  <a:pt x="1980126" y="1716566"/>
                  <a:pt x="1972583" y="1721134"/>
                </a:cubicBezTo>
                <a:cubicBezTo>
                  <a:pt x="1965040" y="1727225"/>
                  <a:pt x="1957496" y="1730270"/>
                  <a:pt x="1954479" y="1730270"/>
                </a:cubicBezTo>
                <a:cubicBezTo>
                  <a:pt x="1943918" y="1731793"/>
                  <a:pt x="1925814" y="1736361"/>
                  <a:pt x="1909219" y="1736361"/>
                </a:cubicBezTo>
                <a:cubicBezTo>
                  <a:pt x="1909219" y="1736361"/>
                  <a:pt x="1909219" y="1736361"/>
                  <a:pt x="1907710" y="1736361"/>
                </a:cubicBezTo>
                <a:cubicBezTo>
                  <a:pt x="1898658" y="1736361"/>
                  <a:pt x="1889606" y="1734838"/>
                  <a:pt x="1883572" y="1730270"/>
                </a:cubicBezTo>
                <a:cubicBezTo>
                  <a:pt x="1880554" y="1728748"/>
                  <a:pt x="1877537" y="1725702"/>
                  <a:pt x="1876028" y="1722657"/>
                </a:cubicBezTo>
                <a:cubicBezTo>
                  <a:pt x="1874520" y="1721134"/>
                  <a:pt x="1874520" y="1716566"/>
                  <a:pt x="1873011" y="1711998"/>
                </a:cubicBezTo>
                <a:cubicBezTo>
                  <a:pt x="1873011" y="1711998"/>
                  <a:pt x="1873011" y="1711998"/>
                  <a:pt x="1873011" y="1710475"/>
                </a:cubicBezTo>
                <a:lnTo>
                  <a:pt x="1873011" y="1708952"/>
                </a:lnTo>
                <a:cubicBezTo>
                  <a:pt x="1873011" y="1708952"/>
                  <a:pt x="1873011" y="1707430"/>
                  <a:pt x="1873011" y="1705907"/>
                </a:cubicBezTo>
                <a:cubicBezTo>
                  <a:pt x="1877537" y="1704384"/>
                  <a:pt x="1882063" y="1699816"/>
                  <a:pt x="1883572" y="1695248"/>
                </a:cubicBezTo>
                <a:cubicBezTo>
                  <a:pt x="1886589" y="1687634"/>
                  <a:pt x="1892624" y="1680021"/>
                  <a:pt x="1900167" y="1670885"/>
                </a:cubicBezTo>
                <a:cubicBezTo>
                  <a:pt x="1922797" y="1648044"/>
                  <a:pt x="1959005" y="1623681"/>
                  <a:pt x="2011808" y="1597795"/>
                </a:cubicBezTo>
                <a:cubicBezTo>
                  <a:pt x="2019352" y="1594749"/>
                  <a:pt x="2026895" y="1591704"/>
                  <a:pt x="2031421" y="1588659"/>
                </a:cubicBezTo>
                <a:cubicBezTo>
                  <a:pt x="2034438" y="1588659"/>
                  <a:pt x="2035947" y="1585613"/>
                  <a:pt x="2037456" y="1584090"/>
                </a:cubicBezTo>
                <a:cubicBezTo>
                  <a:pt x="2041982" y="1581045"/>
                  <a:pt x="2044999" y="1576477"/>
                  <a:pt x="2048016" y="1571909"/>
                </a:cubicBezTo>
                <a:cubicBezTo>
                  <a:pt x="2049525" y="1571909"/>
                  <a:pt x="2049525" y="1571909"/>
                  <a:pt x="2049525" y="1571909"/>
                </a:cubicBezTo>
                <a:cubicBezTo>
                  <a:pt x="2120432" y="1544500"/>
                  <a:pt x="2266773" y="1494251"/>
                  <a:pt x="2399536" y="1494251"/>
                </a:cubicBezTo>
                <a:close/>
                <a:moveTo>
                  <a:pt x="118879" y="1405130"/>
                </a:moveTo>
                <a:cubicBezTo>
                  <a:pt x="124926" y="1405130"/>
                  <a:pt x="132485" y="1406647"/>
                  <a:pt x="140044" y="1406647"/>
                </a:cubicBezTo>
                <a:cubicBezTo>
                  <a:pt x="155162" y="1406647"/>
                  <a:pt x="171791" y="1408163"/>
                  <a:pt x="186909" y="1411197"/>
                </a:cubicBezTo>
                <a:cubicBezTo>
                  <a:pt x="208074" y="1415747"/>
                  <a:pt x="227727" y="1424847"/>
                  <a:pt x="236797" y="1435463"/>
                </a:cubicBezTo>
                <a:cubicBezTo>
                  <a:pt x="256450" y="1458214"/>
                  <a:pt x="277615" y="1482480"/>
                  <a:pt x="295756" y="1500680"/>
                </a:cubicBezTo>
                <a:cubicBezTo>
                  <a:pt x="313898" y="1520397"/>
                  <a:pt x="329015" y="1537081"/>
                  <a:pt x="336574" y="1546181"/>
                </a:cubicBezTo>
                <a:cubicBezTo>
                  <a:pt x="339598" y="1550731"/>
                  <a:pt x="348668" y="1559831"/>
                  <a:pt x="359251" y="1573481"/>
                </a:cubicBezTo>
                <a:cubicBezTo>
                  <a:pt x="375880" y="1591681"/>
                  <a:pt x="398557" y="1615948"/>
                  <a:pt x="418210" y="1637181"/>
                </a:cubicBezTo>
                <a:cubicBezTo>
                  <a:pt x="428792" y="1646281"/>
                  <a:pt x="436351" y="1655381"/>
                  <a:pt x="443910" y="1662965"/>
                </a:cubicBezTo>
                <a:cubicBezTo>
                  <a:pt x="446933" y="1667515"/>
                  <a:pt x="449957" y="1670548"/>
                  <a:pt x="452980" y="1672065"/>
                </a:cubicBezTo>
                <a:cubicBezTo>
                  <a:pt x="456004" y="1675098"/>
                  <a:pt x="457516" y="1676615"/>
                  <a:pt x="459027" y="1678131"/>
                </a:cubicBezTo>
                <a:cubicBezTo>
                  <a:pt x="463563" y="1681165"/>
                  <a:pt x="484728" y="1699365"/>
                  <a:pt x="504381" y="1716048"/>
                </a:cubicBezTo>
                <a:cubicBezTo>
                  <a:pt x="514963" y="1725149"/>
                  <a:pt x="524033" y="1732732"/>
                  <a:pt x="531592" y="1738799"/>
                </a:cubicBezTo>
                <a:cubicBezTo>
                  <a:pt x="536128" y="1741832"/>
                  <a:pt x="539151" y="1744865"/>
                  <a:pt x="540663" y="1746382"/>
                </a:cubicBezTo>
                <a:cubicBezTo>
                  <a:pt x="540663" y="1749415"/>
                  <a:pt x="539151" y="1752449"/>
                  <a:pt x="537639" y="1755482"/>
                </a:cubicBezTo>
                <a:cubicBezTo>
                  <a:pt x="537639" y="1758515"/>
                  <a:pt x="536128" y="1760032"/>
                  <a:pt x="534616" y="1761549"/>
                </a:cubicBezTo>
                <a:cubicBezTo>
                  <a:pt x="533104" y="1763065"/>
                  <a:pt x="531592" y="1763065"/>
                  <a:pt x="531592" y="1764582"/>
                </a:cubicBezTo>
                <a:cubicBezTo>
                  <a:pt x="531592" y="1764582"/>
                  <a:pt x="530081" y="1763065"/>
                  <a:pt x="528569" y="1763065"/>
                </a:cubicBezTo>
                <a:cubicBezTo>
                  <a:pt x="527057" y="1760032"/>
                  <a:pt x="525545" y="1756999"/>
                  <a:pt x="524033" y="1755482"/>
                </a:cubicBezTo>
                <a:cubicBezTo>
                  <a:pt x="522522" y="1753965"/>
                  <a:pt x="521010" y="1752449"/>
                  <a:pt x="519498" y="1750932"/>
                </a:cubicBezTo>
                <a:cubicBezTo>
                  <a:pt x="517986" y="1749415"/>
                  <a:pt x="516475" y="1749415"/>
                  <a:pt x="513451" y="1749415"/>
                </a:cubicBezTo>
                <a:cubicBezTo>
                  <a:pt x="511939" y="1749415"/>
                  <a:pt x="508916" y="1749415"/>
                  <a:pt x="507404" y="1750932"/>
                </a:cubicBezTo>
                <a:cubicBezTo>
                  <a:pt x="507404" y="1750932"/>
                  <a:pt x="507404" y="1752449"/>
                  <a:pt x="505892" y="1752449"/>
                </a:cubicBezTo>
                <a:cubicBezTo>
                  <a:pt x="504381" y="1753965"/>
                  <a:pt x="502869" y="1756999"/>
                  <a:pt x="501357" y="1758515"/>
                </a:cubicBezTo>
                <a:cubicBezTo>
                  <a:pt x="501357" y="1760032"/>
                  <a:pt x="501357" y="1760032"/>
                  <a:pt x="501357" y="1761549"/>
                </a:cubicBezTo>
                <a:cubicBezTo>
                  <a:pt x="498334" y="1756999"/>
                  <a:pt x="493798" y="1750932"/>
                  <a:pt x="489263" y="1743349"/>
                </a:cubicBezTo>
                <a:cubicBezTo>
                  <a:pt x="462051" y="1703915"/>
                  <a:pt x="403092" y="1641731"/>
                  <a:pt x="351692" y="1588648"/>
                </a:cubicBezTo>
                <a:cubicBezTo>
                  <a:pt x="300292" y="1537081"/>
                  <a:pt x="256450" y="1494614"/>
                  <a:pt x="256450" y="1494614"/>
                </a:cubicBezTo>
                <a:cubicBezTo>
                  <a:pt x="256450" y="1494614"/>
                  <a:pt x="256450" y="1494614"/>
                  <a:pt x="254939" y="1494614"/>
                </a:cubicBezTo>
                <a:cubicBezTo>
                  <a:pt x="203539" y="1450630"/>
                  <a:pt x="156674" y="1423330"/>
                  <a:pt x="115856" y="1406647"/>
                </a:cubicBezTo>
                <a:cubicBezTo>
                  <a:pt x="117368" y="1406647"/>
                  <a:pt x="118879" y="1405130"/>
                  <a:pt x="118879" y="1405130"/>
                </a:cubicBezTo>
                <a:close/>
                <a:moveTo>
                  <a:pt x="0" y="1387306"/>
                </a:moveTo>
                <a:lnTo>
                  <a:pt x="1508" y="1387306"/>
                </a:lnTo>
                <a:cubicBezTo>
                  <a:pt x="15080" y="1387306"/>
                  <a:pt x="49763" y="1390345"/>
                  <a:pt x="98019" y="1408579"/>
                </a:cubicBezTo>
                <a:cubicBezTo>
                  <a:pt x="99527" y="1416177"/>
                  <a:pt x="102543" y="1420736"/>
                  <a:pt x="108575" y="1423775"/>
                </a:cubicBezTo>
                <a:cubicBezTo>
                  <a:pt x="153814" y="1443529"/>
                  <a:pt x="199053" y="1472400"/>
                  <a:pt x="242785" y="1510389"/>
                </a:cubicBezTo>
                <a:cubicBezTo>
                  <a:pt x="248817" y="1514947"/>
                  <a:pt x="291040" y="1554455"/>
                  <a:pt x="337788" y="1603081"/>
                </a:cubicBezTo>
                <a:cubicBezTo>
                  <a:pt x="404139" y="1671460"/>
                  <a:pt x="450886" y="1723124"/>
                  <a:pt x="473506" y="1756554"/>
                </a:cubicBezTo>
                <a:cubicBezTo>
                  <a:pt x="478030" y="1762632"/>
                  <a:pt x="481046" y="1767191"/>
                  <a:pt x="482554" y="1771750"/>
                </a:cubicBezTo>
                <a:cubicBezTo>
                  <a:pt x="485570" y="1776308"/>
                  <a:pt x="490094" y="1779347"/>
                  <a:pt x="494618" y="1780867"/>
                </a:cubicBezTo>
                <a:cubicBezTo>
                  <a:pt x="494618" y="1789984"/>
                  <a:pt x="491602" y="1805179"/>
                  <a:pt x="485570" y="1820375"/>
                </a:cubicBezTo>
                <a:cubicBezTo>
                  <a:pt x="482554" y="1827973"/>
                  <a:pt x="478030" y="1835570"/>
                  <a:pt x="473506" y="1840129"/>
                </a:cubicBezTo>
                <a:cubicBezTo>
                  <a:pt x="467474" y="1846207"/>
                  <a:pt x="461442" y="1849246"/>
                  <a:pt x="453902" y="1849246"/>
                </a:cubicBezTo>
                <a:cubicBezTo>
                  <a:pt x="447870" y="1849246"/>
                  <a:pt x="440330" y="1846207"/>
                  <a:pt x="432791" y="1843168"/>
                </a:cubicBezTo>
                <a:cubicBezTo>
                  <a:pt x="399615" y="1826453"/>
                  <a:pt x="360407" y="1799101"/>
                  <a:pt x="325724" y="1771750"/>
                </a:cubicBezTo>
                <a:cubicBezTo>
                  <a:pt x="309136" y="1758074"/>
                  <a:pt x="294056" y="1744398"/>
                  <a:pt x="281993" y="1732242"/>
                </a:cubicBezTo>
                <a:cubicBezTo>
                  <a:pt x="269929" y="1720085"/>
                  <a:pt x="260881" y="1710968"/>
                  <a:pt x="256357" y="1704890"/>
                </a:cubicBezTo>
                <a:cubicBezTo>
                  <a:pt x="253341" y="1700331"/>
                  <a:pt x="248817" y="1694253"/>
                  <a:pt x="239769" y="1683616"/>
                </a:cubicBezTo>
                <a:cubicBezTo>
                  <a:pt x="211117" y="1648667"/>
                  <a:pt x="150798" y="1577248"/>
                  <a:pt x="98019" y="1513428"/>
                </a:cubicBezTo>
                <a:cubicBezTo>
                  <a:pt x="70875" y="1481517"/>
                  <a:pt x="46747" y="1449607"/>
                  <a:pt x="28652" y="1426814"/>
                </a:cubicBezTo>
                <a:cubicBezTo>
                  <a:pt x="19604" y="1414658"/>
                  <a:pt x="10556" y="1404021"/>
                  <a:pt x="6032" y="1396423"/>
                </a:cubicBezTo>
                <a:cubicBezTo>
                  <a:pt x="3016" y="1393384"/>
                  <a:pt x="1508" y="1390345"/>
                  <a:pt x="0" y="1387306"/>
                </a:cubicBezTo>
                <a:close/>
                <a:moveTo>
                  <a:pt x="2272568" y="1372453"/>
                </a:moveTo>
                <a:cubicBezTo>
                  <a:pt x="2224360" y="1393648"/>
                  <a:pt x="2164101" y="1423926"/>
                  <a:pt x="2124932" y="1457232"/>
                </a:cubicBezTo>
                <a:cubicBezTo>
                  <a:pt x="2118906" y="1463287"/>
                  <a:pt x="2117400" y="1469343"/>
                  <a:pt x="2118906" y="1476912"/>
                </a:cubicBezTo>
                <a:cubicBezTo>
                  <a:pt x="2084257" y="1507190"/>
                  <a:pt x="2058647" y="1534441"/>
                  <a:pt x="2039063" y="1555635"/>
                </a:cubicBezTo>
                <a:cubicBezTo>
                  <a:pt x="2037556" y="1557149"/>
                  <a:pt x="2036050" y="1558663"/>
                  <a:pt x="2034543" y="1560177"/>
                </a:cubicBezTo>
                <a:cubicBezTo>
                  <a:pt x="2031530" y="1564719"/>
                  <a:pt x="2027011" y="1567747"/>
                  <a:pt x="2023998" y="1572288"/>
                </a:cubicBezTo>
                <a:cubicBezTo>
                  <a:pt x="2010440" y="1576830"/>
                  <a:pt x="2004414" y="1579858"/>
                  <a:pt x="2004414" y="1579858"/>
                </a:cubicBezTo>
                <a:cubicBezTo>
                  <a:pt x="2004414" y="1579858"/>
                  <a:pt x="2004414" y="1579858"/>
                  <a:pt x="2002907" y="1579858"/>
                </a:cubicBezTo>
                <a:cubicBezTo>
                  <a:pt x="1941141" y="1611650"/>
                  <a:pt x="1906492" y="1637386"/>
                  <a:pt x="1886908" y="1658581"/>
                </a:cubicBezTo>
                <a:cubicBezTo>
                  <a:pt x="1876363" y="1669178"/>
                  <a:pt x="1870337" y="1679775"/>
                  <a:pt x="1867324" y="1687345"/>
                </a:cubicBezTo>
                <a:cubicBezTo>
                  <a:pt x="1864311" y="1685831"/>
                  <a:pt x="1861298" y="1684317"/>
                  <a:pt x="1859791" y="1681289"/>
                </a:cubicBezTo>
                <a:cubicBezTo>
                  <a:pt x="1856778" y="1679775"/>
                  <a:pt x="1855272" y="1678261"/>
                  <a:pt x="1853765" y="1676748"/>
                </a:cubicBezTo>
                <a:cubicBezTo>
                  <a:pt x="1852259" y="1673720"/>
                  <a:pt x="1850752" y="1672206"/>
                  <a:pt x="1850752" y="1669178"/>
                </a:cubicBezTo>
                <a:cubicBezTo>
                  <a:pt x="1849246" y="1667664"/>
                  <a:pt x="1849246" y="1666150"/>
                  <a:pt x="1849246" y="1664636"/>
                </a:cubicBezTo>
                <a:cubicBezTo>
                  <a:pt x="1849246" y="1663122"/>
                  <a:pt x="1849246" y="1657067"/>
                  <a:pt x="1850752" y="1651011"/>
                </a:cubicBezTo>
                <a:cubicBezTo>
                  <a:pt x="1852259" y="1640414"/>
                  <a:pt x="1855272" y="1625275"/>
                  <a:pt x="1858285" y="1613164"/>
                </a:cubicBezTo>
                <a:cubicBezTo>
                  <a:pt x="1859791" y="1608622"/>
                  <a:pt x="1861298" y="1604080"/>
                  <a:pt x="1862804" y="1601052"/>
                </a:cubicBezTo>
                <a:cubicBezTo>
                  <a:pt x="1864311" y="1601052"/>
                  <a:pt x="1865817" y="1601052"/>
                  <a:pt x="1867324" y="1599539"/>
                </a:cubicBezTo>
                <a:cubicBezTo>
                  <a:pt x="1870337" y="1599539"/>
                  <a:pt x="1873350" y="1598025"/>
                  <a:pt x="1874856" y="1596511"/>
                </a:cubicBezTo>
                <a:cubicBezTo>
                  <a:pt x="1874856" y="1596511"/>
                  <a:pt x="1874856" y="1596511"/>
                  <a:pt x="1876363" y="1594997"/>
                </a:cubicBezTo>
                <a:cubicBezTo>
                  <a:pt x="1885402" y="1587427"/>
                  <a:pt x="1933609" y="1551094"/>
                  <a:pt x="1993868" y="1510218"/>
                </a:cubicBezTo>
                <a:cubicBezTo>
                  <a:pt x="2002907" y="1504163"/>
                  <a:pt x="2013453" y="1496593"/>
                  <a:pt x="2023998" y="1490537"/>
                </a:cubicBezTo>
                <a:cubicBezTo>
                  <a:pt x="2027011" y="1489024"/>
                  <a:pt x="2028517" y="1485996"/>
                  <a:pt x="2030024" y="1482968"/>
                </a:cubicBezTo>
                <a:cubicBezTo>
                  <a:pt x="2031530" y="1482968"/>
                  <a:pt x="2031530" y="1481454"/>
                  <a:pt x="2031530" y="1481454"/>
                </a:cubicBezTo>
                <a:cubicBezTo>
                  <a:pt x="2036050" y="1475398"/>
                  <a:pt x="2042076" y="1469343"/>
                  <a:pt x="2049608" y="1463287"/>
                </a:cubicBezTo>
                <a:cubicBezTo>
                  <a:pt x="2099322" y="1433009"/>
                  <a:pt x="2149036" y="1405759"/>
                  <a:pt x="2185192" y="1395161"/>
                </a:cubicBezTo>
                <a:cubicBezTo>
                  <a:pt x="2216828" y="1386078"/>
                  <a:pt x="2246958" y="1378509"/>
                  <a:pt x="2272568" y="1372453"/>
                </a:cubicBezTo>
                <a:close/>
                <a:moveTo>
                  <a:pt x="2457414" y="1338290"/>
                </a:moveTo>
                <a:cubicBezTo>
                  <a:pt x="2457414" y="1338290"/>
                  <a:pt x="2457414" y="1338290"/>
                  <a:pt x="2458924" y="1338290"/>
                </a:cubicBezTo>
                <a:cubicBezTo>
                  <a:pt x="2477038" y="1338290"/>
                  <a:pt x="2489113" y="1339809"/>
                  <a:pt x="2495151" y="1344366"/>
                </a:cubicBezTo>
                <a:cubicBezTo>
                  <a:pt x="2504208" y="1351962"/>
                  <a:pt x="2508737" y="1361076"/>
                  <a:pt x="2508737" y="1370191"/>
                </a:cubicBezTo>
                <a:cubicBezTo>
                  <a:pt x="2508737" y="1382344"/>
                  <a:pt x="2501189" y="1396015"/>
                  <a:pt x="2492132" y="1406649"/>
                </a:cubicBezTo>
                <a:cubicBezTo>
                  <a:pt x="2481566" y="1417283"/>
                  <a:pt x="2467981" y="1423359"/>
                  <a:pt x="2457414" y="1423359"/>
                </a:cubicBezTo>
                <a:cubicBezTo>
                  <a:pt x="2455905" y="1423359"/>
                  <a:pt x="2454395" y="1423359"/>
                  <a:pt x="2452886" y="1423359"/>
                </a:cubicBezTo>
                <a:cubicBezTo>
                  <a:pt x="2445338" y="1423359"/>
                  <a:pt x="2431753" y="1421840"/>
                  <a:pt x="2412129" y="1421840"/>
                </a:cubicBezTo>
                <a:cubicBezTo>
                  <a:pt x="2372883" y="1421840"/>
                  <a:pt x="2315522" y="1424878"/>
                  <a:pt x="2259671" y="1435512"/>
                </a:cubicBezTo>
                <a:cubicBezTo>
                  <a:pt x="2229481" y="1440069"/>
                  <a:pt x="2199291" y="1447664"/>
                  <a:pt x="2172120" y="1456779"/>
                </a:cubicBezTo>
                <a:cubicBezTo>
                  <a:pt x="2160044" y="1461336"/>
                  <a:pt x="2147968" y="1465894"/>
                  <a:pt x="2137402" y="1471970"/>
                </a:cubicBezTo>
                <a:cubicBezTo>
                  <a:pt x="2176649" y="1438550"/>
                  <a:pt x="2238538" y="1408168"/>
                  <a:pt x="2291370" y="1385382"/>
                </a:cubicBezTo>
                <a:cubicBezTo>
                  <a:pt x="2314012" y="1376267"/>
                  <a:pt x="2335145" y="1367153"/>
                  <a:pt x="2351750" y="1361076"/>
                </a:cubicBezTo>
                <a:cubicBezTo>
                  <a:pt x="2356278" y="1359557"/>
                  <a:pt x="2360807" y="1358038"/>
                  <a:pt x="2363826" y="1356519"/>
                </a:cubicBezTo>
                <a:cubicBezTo>
                  <a:pt x="2372883" y="1353481"/>
                  <a:pt x="2380430" y="1351962"/>
                  <a:pt x="2384959" y="1350443"/>
                </a:cubicBezTo>
                <a:cubicBezTo>
                  <a:pt x="2390997" y="1347404"/>
                  <a:pt x="2394015" y="1347404"/>
                  <a:pt x="2394015" y="1347404"/>
                </a:cubicBezTo>
                <a:cubicBezTo>
                  <a:pt x="2394015" y="1347404"/>
                  <a:pt x="2394015" y="1347404"/>
                  <a:pt x="2392506" y="1344366"/>
                </a:cubicBezTo>
                <a:cubicBezTo>
                  <a:pt x="2416658" y="1339809"/>
                  <a:pt x="2439300" y="1338290"/>
                  <a:pt x="2457414" y="1338290"/>
                </a:cubicBezTo>
                <a:close/>
                <a:moveTo>
                  <a:pt x="637210" y="1280362"/>
                </a:moveTo>
                <a:cubicBezTo>
                  <a:pt x="644759" y="1289462"/>
                  <a:pt x="650797" y="1297045"/>
                  <a:pt x="653817" y="1304628"/>
                </a:cubicBezTo>
                <a:cubicBezTo>
                  <a:pt x="662875" y="1322827"/>
                  <a:pt x="685520" y="1336477"/>
                  <a:pt x="697597" y="1344060"/>
                </a:cubicBezTo>
                <a:cubicBezTo>
                  <a:pt x="708165" y="1348609"/>
                  <a:pt x="718733" y="1353159"/>
                  <a:pt x="729301" y="1356192"/>
                </a:cubicBezTo>
                <a:cubicBezTo>
                  <a:pt x="727791" y="1368325"/>
                  <a:pt x="723262" y="1383491"/>
                  <a:pt x="717224" y="1397141"/>
                </a:cubicBezTo>
                <a:cubicBezTo>
                  <a:pt x="712694" y="1404724"/>
                  <a:pt x="708165" y="1410790"/>
                  <a:pt x="705146" y="1415340"/>
                </a:cubicBezTo>
                <a:cubicBezTo>
                  <a:pt x="703636" y="1416857"/>
                  <a:pt x="702127" y="1418373"/>
                  <a:pt x="700617" y="1419890"/>
                </a:cubicBezTo>
                <a:cubicBezTo>
                  <a:pt x="699107" y="1419890"/>
                  <a:pt x="697597" y="1421407"/>
                  <a:pt x="697597" y="1421407"/>
                </a:cubicBezTo>
                <a:cubicBezTo>
                  <a:pt x="697597" y="1421407"/>
                  <a:pt x="697597" y="1421407"/>
                  <a:pt x="696088" y="1421407"/>
                </a:cubicBezTo>
                <a:cubicBezTo>
                  <a:pt x="693069" y="1421407"/>
                  <a:pt x="691559" y="1421407"/>
                  <a:pt x="690049" y="1421407"/>
                </a:cubicBezTo>
                <a:cubicBezTo>
                  <a:pt x="690049" y="1422923"/>
                  <a:pt x="688539" y="1422923"/>
                  <a:pt x="688539" y="1422923"/>
                </a:cubicBezTo>
                <a:cubicBezTo>
                  <a:pt x="688539" y="1422923"/>
                  <a:pt x="688539" y="1422923"/>
                  <a:pt x="687030" y="1424440"/>
                </a:cubicBezTo>
                <a:cubicBezTo>
                  <a:pt x="685520" y="1421407"/>
                  <a:pt x="682500" y="1416857"/>
                  <a:pt x="677972" y="1410790"/>
                </a:cubicBezTo>
                <a:cubicBezTo>
                  <a:pt x="671933" y="1401691"/>
                  <a:pt x="665894" y="1388041"/>
                  <a:pt x="658346" y="1372875"/>
                </a:cubicBezTo>
                <a:cubicBezTo>
                  <a:pt x="658346" y="1371359"/>
                  <a:pt x="658346" y="1371359"/>
                  <a:pt x="659855" y="1371359"/>
                </a:cubicBezTo>
                <a:cubicBezTo>
                  <a:pt x="659855" y="1371359"/>
                  <a:pt x="659855" y="1371359"/>
                  <a:pt x="661365" y="1371359"/>
                </a:cubicBezTo>
                <a:cubicBezTo>
                  <a:pt x="661365" y="1371359"/>
                  <a:pt x="661365" y="1371359"/>
                  <a:pt x="661365" y="1369842"/>
                </a:cubicBezTo>
                <a:cubicBezTo>
                  <a:pt x="661365" y="1369842"/>
                  <a:pt x="661365" y="1369842"/>
                  <a:pt x="659855" y="1369842"/>
                </a:cubicBezTo>
                <a:cubicBezTo>
                  <a:pt x="662875" y="1365292"/>
                  <a:pt x="664384" y="1362259"/>
                  <a:pt x="664384" y="1357709"/>
                </a:cubicBezTo>
                <a:cubicBezTo>
                  <a:pt x="664384" y="1354676"/>
                  <a:pt x="664384" y="1353159"/>
                  <a:pt x="662875" y="1350126"/>
                </a:cubicBezTo>
                <a:cubicBezTo>
                  <a:pt x="661365" y="1344060"/>
                  <a:pt x="656836" y="1333443"/>
                  <a:pt x="652307" y="1319794"/>
                </a:cubicBezTo>
                <a:cubicBezTo>
                  <a:pt x="652307" y="1319794"/>
                  <a:pt x="652307" y="1319794"/>
                  <a:pt x="649288" y="1313727"/>
                </a:cubicBezTo>
                <a:cubicBezTo>
                  <a:pt x="646268" y="1303111"/>
                  <a:pt x="641739" y="1292495"/>
                  <a:pt x="637210" y="1280362"/>
                </a:cubicBezTo>
                <a:close/>
                <a:moveTo>
                  <a:pt x="2037884" y="1259567"/>
                </a:moveTo>
                <a:cubicBezTo>
                  <a:pt x="2022788" y="1273248"/>
                  <a:pt x="2006183" y="1291489"/>
                  <a:pt x="1988069" y="1311250"/>
                </a:cubicBezTo>
                <a:cubicBezTo>
                  <a:pt x="1968444" y="1332531"/>
                  <a:pt x="1947311" y="1356852"/>
                  <a:pt x="1923158" y="1387254"/>
                </a:cubicBezTo>
                <a:cubicBezTo>
                  <a:pt x="1921648" y="1390294"/>
                  <a:pt x="1920139" y="1393334"/>
                  <a:pt x="1920139" y="1397894"/>
                </a:cubicBezTo>
                <a:cubicBezTo>
                  <a:pt x="1918629" y="1400935"/>
                  <a:pt x="1920139" y="1402455"/>
                  <a:pt x="1920139" y="1405495"/>
                </a:cubicBezTo>
                <a:cubicBezTo>
                  <a:pt x="1920139" y="1407015"/>
                  <a:pt x="1918629" y="1407015"/>
                  <a:pt x="1918629" y="1408535"/>
                </a:cubicBezTo>
                <a:cubicBezTo>
                  <a:pt x="1867304" y="1432856"/>
                  <a:pt x="1834094" y="1451097"/>
                  <a:pt x="1811451" y="1466298"/>
                </a:cubicBezTo>
                <a:cubicBezTo>
                  <a:pt x="1784279" y="1483019"/>
                  <a:pt x="1772202" y="1496700"/>
                  <a:pt x="1764655" y="1510380"/>
                </a:cubicBezTo>
                <a:cubicBezTo>
                  <a:pt x="1763145" y="1513421"/>
                  <a:pt x="1761635" y="1516461"/>
                  <a:pt x="1760126" y="1519501"/>
                </a:cubicBezTo>
                <a:cubicBezTo>
                  <a:pt x="1760126" y="1517981"/>
                  <a:pt x="1760126" y="1516461"/>
                  <a:pt x="1760126" y="1513421"/>
                </a:cubicBezTo>
                <a:cubicBezTo>
                  <a:pt x="1760126" y="1508860"/>
                  <a:pt x="1761635" y="1502780"/>
                  <a:pt x="1761635" y="1498220"/>
                </a:cubicBezTo>
                <a:cubicBezTo>
                  <a:pt x="1761635" y="1493660"/>
                  <a:pt x="1763145" y="1489099"/>
                  <a:pt x="1763145" y="1484539"/>
                </a:cubicBezTo>
                <a:cubicBezTo>
                  <a:pt x="1764655" y="1473898"/>
                  <a:pt x="1766164" y="1464778"/>
                  <a:pt x="1766164" y="1458698"/>
                </a:cubicBezTo>
                <a:cubicBezTo>
                  <a:pt x="1766164" y="1457178"/>
                  <a:pt x="1766164" y="1455657"/>
                  <a:pt x="1769183" y="1451097"/>
                </a:cubicBezTo>
                <a:cubicBezTo>
                  <a:pt x="1772202" y="1445017"/>
                  <a:pt x="1779750" y="1435896"/>
                  <a:pt x="1788807" y="1426776"/>
                </a:cubicBezTo>
                <a:cubicBezTo>
                  <a:pt x="1805413" y="1407015"/>
                  <a:pt x="1829565" y="1384214"/>
                  <a:pt x="1853718" y="1361412"/>
                </a:cubicBezTo>
                <a:cubicBezTo>
                  <a:pt x="1856737" y="1361412"/>
                  <a:pt x="1859757" y="1361412"/>
                  <a:pt x="1862776" y="1361412"/>
                </a:cubicBezTo>
                <a:cubicBezTo>
                  <a:pt x="1867304" y="1361412"/>
                  <a:pt x="1870323" y="1358372"/>
                  <a:pt x="1873343" y="1356852"/>
                </a:cubicBezTo>
                <a:cubicBezTo>
                  <a:pt x="1883909" y="1346212"/>
                  <a:pt x="1895986" y="1337091"/>
                  <a:pt x="1905043" y="1327971"/>
                </a:cubicBezTo>
                <a:cubicBezTo>
                  <a:pt x="1911081" y="1323410"/>
                  <a:pt x="1921648" y="1317330"/>
                  <a:pt x="1936744" y="1308210"/>
                </a:cubicBezTo>
                <a:cubicBezTo>
                  <a:pt x="1950330" y="1300609"/>
                  <a:pt x="1966935" y="1293009"/>
                  <a:pt x="1989578" y="1282368"/>
                </a:cubicBezTo>
                <a:cubicBezTo>
                  <a:pt x="2003164" y="1274768"/>
                  <a:pt x="2019769" y="1268687"/>
                  <a:pt x="2037884" y="1259567"/>
                </a:cubicBezTo>
                <a:close/>
                <a:moveTo>
                  <a:pt x="2377263" y="1244714"/>
                </a:moveTo>
                <a:cubicBezTo>
                  <a:pt x="2377263" y="1244714"/>
                  <a:pt x="2377263" y="1244714"/>
                  <a:pt x="2378772" y="1246232"/>
                </a:cubicBezTo>
                <a:cubicBezTo>
                  <a:pt x="2383300" y="1247750"/>
                  <a:pt x="2395373" y="1252305"/>
                  <a:pt x="2407447" y="1258378"/>
                </a:cubicBezTo>
                <a:cubicBezTo>
                  <a:pt x="2411974" y="1259896"/>
                  <a:pt x="2418011" y="1262932"/>
                  <a:pt x="2421029" y="1265969"/>
                </a:cubicBezTo>
                <a:cubicBezTo>
                  <a:pt x="2422538" y="1267487"/>
                  <a:pt x="2424048" y="1269005"/>
                  <a:pt x="2424048" y="1270523"/>
                </a:cubicBezTo>
                <a:cubicBezTo>
                  <a:pt x="2425557" y="1272042"/>
                  <a:pt x="2425557" y="1272042"/>
                  <a:pt x="2425557" y="1273560"/>
                </a:cubicBezTo>
                <a:cubicBezTo>
                  <a:pt x="2424048" y="1275078"/>
                  <a:pt x="2422538" y="1276596"/>
                  <a:pt x="2419520" y="1278114"/>
                </a:cubicBezTo>
                <a:cubicBezTo>
                  <a:pt x="2416502" y="1279633"/>
                  <a:pt x="2411974" y="1281151"/>
                  <a:pt x="2404428" y="1282669"/>
                </a:cubicBezTo>
                <a:cubicBezTo>
                  <a:pt x="2404428" y="1282669"/>
                  <a:pt x="2359153" y="1299369"/>
                  <a:pt x="2307840" y="1317587"/>
                </a:cubicBezTo>
                <a:cubicBezTo>
                  <a:pt x="2282184" y="1326697"/>
                  <a:pt x="2256528" y="1335806"/>
                  <a:pt x="2233890" y="1343397"/>
                </a:cubicBezTo>
                <a:cubicBezTo>
                  <a:pt x="2211252" y="1352506"/>
                  <a:pt x="2193142" y="1360097"/>
                  <a:pt x="2182578" y="1364652"/>
                </a:cubicBezTo>
                <a:cubicBezTo>
                  <a:pt x="2164468" y="1375279"/>
                  <a:pt x="2131266" y="1390461"/>
                  <a:pt x="2098064" y="1408679"/>
                </a:cubicBezTo>
                <a:cubicBezTo>
                  <a:pt x="2076935" y="1419307"/>
                  <a:pt x="2055806" y="1432971"/>
                  <a:pt x="2039205" y="1446634"/>
                </a:cubicBezTo>
                <a:cubicBezTo>
                  <a:pt x="2030150" y="1454225"/>
                  <a:pt x="2021095" y="1463335"/>
                  <a:pt x="2016568" y="1470926"/>
                </a:cubicBezTo>
                <a:cubicBezTo>
                  <a:pt x="2016568" y="1470926"/>
                  <a:pt x="2016568" y="1470926"/>
                  <a:pt x="2015058" y="1470926"/>
                </a:cubicBezTo>
                <a:cubicBezTo>
                  <a:pt x="2015058" y="1470926"/>
                  <a:pt x="2015058" y="1472444"/>
                  <a:pt x="2013549" y="1473962"/>
                </a:cubicBezTo>
                <a:cubicBezTo>
                  <a:pt x="2002985" y="1481553"/>
                  <a:pt x="1992421" y="1487626"/>
                  <a:pt x="1983365" y="1495217"/>
                </a:cubicBezTo>
                <a:cubicBezTo>
                  <a:pt x="1915452" y="1539245"/>
                  <a:pt x="1862631" y="1581754"/>
                  <a:pt x="1862631" y="1581754"/>
                </a:cubicBezTo>
                <a:cubicBezTo>
                  <a:pt x="1858103" y="1583272"/>
                  <a:pt x="1853576" y="1583272"/>
                  <a:pt x="1849048" y="1584791"/>
                </a:cubicBezTo>
                <a:cubicBezTo>
                  <a:pt x="1838484" y="1586309"/>
                  <a:pt x="1829429" y="1587827"/>
                  <a:pt x="1818864" y="1587827"/>
                </a:cubicBezTo>
                <a:cubicBezTo>
                  <a:pt x="1800754" y="1587827"/>
                  <a:pt x="1785662" y="1583272"/>
                  <a:pt x="1775098" y="1574163"/>
                </a:cubicBezTo>
                <a:cubicBezTo>
                  <a:pt x="1775098" y="1572645"/>
                  <a:pt x="1773589" y="1568090"/>
                  <a:pt x="1772079" y="1560499"/>
                </a:cubicBezTo>
                <a:cubicBezTo>
                  <a:pt x="1770570" y="1554427"/>
                  <a:pt x="1767552" y="1545317"/>
                  <a:pt x="1767552" y="1537726"/>
                </a:cubicBezTo>
                <a:cubicBezTo>
                  <a:pt x="1773589" y="1534690"/>
                  <a:pt x="1778116" y="1530135"/>
                  <a:pt x="1779625" y="1525581"/>
                </a:cubicBezTo>
                <a:cubicBezTo>
                  <a:pt x="1779625" y="1522544"/>
                  <a:pt x="1779625" y="1521026"/>
                  <a:pt x="1781135" y="1519508"/>
                </a:cubicBezTo>
                <a:cubicBezTo>
                  <a:pt x="1785662" y="1511917"/>
                  <a:pt x="1794717" y="1499771"/>
                  <a:pt x="1821883" y="1481553"/>
                </a:cubicBezTo>
                <a:cubicBezTo>
                  <a:pt x="1844520" y="1466371"/>
                  <a:pt x="1879232" y="1448153"/>
                  <a:pt x="1926016" y="1425380"/>
                </a:cubicBezTo>
                <a:cubicBezTo>
                  <a:pt x="1929035" y="1423861"/>
                  <a:pt x="1932053" y="1422343"/>
                  <a:pt x="1933562" y="1420825"/>
                </a:cubicBezTo>
                <a:cubicBezTo>
                  <a:pt x="1933562" y="1419307"/>
                  <a:pt x="1935072" y="1419307"/>
                  <a:pt x="1935072" y="1417789"/>
                </a:cubicBezTo>
                <a:cubicBezTo>
                  <a:pt x="1936581" y="1417789"/>
                  <a:pt x="1936581" y="1417789"/>
                  <a:pt x="1938090" y="1417789"/>
                </a:cubicBezTo>
                <a:cubicBezTo>
                  <a:pt x="1941108" y="1417789"/>
                  <a:pt x="1944127" y="1417789"/>
                  <a:pt x="1945636" y="1416270"/>
                </a:cubicBezTo>
                <a:cubicBezTo>
                  <a:pt x="1945636" y="1416270"/>
                  <a:pt x="1945636" y="1416270"/>
                  <a:pt x="1948654" y="1416270"/>
                </a:cubicBezTo>
                <a:cubicBezTo>
                  <a:pt x="1948654" y="1416270"/>
                  <a:pt x="1948654" y="1416270"/>
                  <a:pt x="1951673" y="1414752"/>
                </a:cubicBezTo>
                <a:cubicBezTo>
                  <a:pt x="1981856" y="1401088"/>
                  <a:pt x="2010531" y="1385906"/>
                  <a:pt x="2042224" y="1370724"/>
                </a:cubicBezTo>
                <a:cubicBezTo>
                  <a:pt x="2098064" y="1344915"/>
                  <a:pt x="2155413" y="1316069"/>
                  <a:pt x="2214271" y="1294815"/>
                </a:cubicBezTo>
                <a:cubicBezTo>
                  <a:pt x="2215780" y="1294815"/>
                  <a:pt x="2215780" y="1293296"/>
                  <a:pt x="2217289" y="1293296"/>
                </a:cubicBezTo>
                <a:cubicBezTo>
                  <a:pt x="2227854" y="1287224"/>
                  <a:pt x="2238418" y="1279633"/>
                  <a:pt x="2248982" y="1272042"/>
                </a:cubicBezTo>
                <a:cubicBezTo>
                  <a:pt x="2291239" y="1259896"/>
                  <a:pt x="2333497" y="1249269"/>
                  <a:pt x="2377263" y="1244714"/>
                </a:cubicBezTo>
                <a:close/>
                <a:moveTo>
                  <a:pt x="138959" y="1160049"/>
                </a:moveTo>
                <a:cubicBezTo>
                  <a:pt x="148025" y="1160049"/>
                  <a:pt x="158602" y="1160049"/>
                  <a:pt x="172201" y="1160049"/>
                </a:cubicBezTo>
                <a:cubicBezTo>
                  <a:pt x="172201" y="1160049"/>
                  <a:pt x="173712" y="1160049"/>
                  <a:pt x="173712" y="1160049"/>
                </a:cubicBezTo>
                <a:cubicBezTo>
                  <a:pt x="212999" y="1160049"/>
                  <a:pt x="262862" y="1163089"/>
                  <a:pt x="293083" y="1172210"/>
                </a:cubicBezTo>
                <a:cubicBezTo>
                  <a:pt x="294594" y="1172210"/>
                  <a:pt x="296105" y="1173731"/>
                  <a:pt x="296105" y="1173731"/>
                </a:cubicBezTo>
                <a:cubicBezTo>
                  <a:pt x="320281" y="1214776"/>
                  <a:pt x="339925" y="1248220"/>
                  <a:pt x="342947" y="1255821"/>
                </a:cubicBezTo>
                <a:cubicBezTo>
                  <a:pt x="344458" y="1255821"/>
                  <a:pt x="344458" y="1258861"/>
                  <a:pt x="345969" y="1263421"/>
                </a:cubicBezTo>
                <a:cubicBezTo>
                  <a:pt x="348991" y="1269502"/>
                  <a:pt x="352013" y="1278623"/>
                  <a:pt x="356546" y="1290785"/>
                </a:cubicBezTo>
                <a:cubicBezTo>
                  <a:pt x="364101" y="1309027"/>
                  <a:pt x="376189" y="1340951"/>
                  <a:pt x="391299" y="1374395"/>
                </a:cubicBezTo>
                <a:cubicBezTo>
                  <a:pt x="416987" y="1435202"/>
                  <a:pt x="453251" y="1515772"/>
                  <a:pt x="483472" y="1556817"/>
                </a:cubicBezTo>
                <a:cubicBezTo>
                  <a:pt x="492538" y="1570499"/>
                  <a:pt x="501604" y="1579620"/>
                  <a:pt x="510670" y="1585701"/>
                </a:cubicBezTo>
                <a:cubicBezTo>
                  <a:pt x="516714" y="1588741"/>
                  <a:pt x="522759" y="1591781"/>
                  <a:pt x="528803" y="1591781"/>
                </a:cubicBezTo>
                <a:cubicBezTo>
                  <a:pt x="528803" y="1591781"/>
                  <a:pt x="528803" y="1591781"/>
                  <a:pt x="530314" y="1591781"/>
                </a:cubicBezTo>
                <a:cubicBezTo>
                  <a:pt x="530314" y="1590261"/>
                  <a:pt x="531825" y="1590261"/>
                  <a:pt x="533336" y="1590261"/>
                </a:cubicBezTo>
                <a:cubicBezTo>
                  <a:pt x="533336" y="1590261"/>
                  <a:pt x="533336" y="1590261"/>
                  <a:pt x="534847" y="1590261"/>
                </a:cubicBezTo>
                <a:cubicBezTo>
                  <a:pt x="534847" y="1590261"/>
                  <a:pt x="534847" y="1590261"/>
                  <a:pt x="536358" y="1590261"/>
                </a:cubicBezTo>
                <a:cubicBezTo>
                  <a:pt x="537869" y="1590261"/>
                  <a:pt x="539380" y="1588741"/>
                  <a:pt x="540891" y="1588741"/>
                </a:cubicBezTo>
                <a:cubicBezTo>
                  <a:pt x="540891" y="1588741"/>
                  <a:pt x="540891" y="1588741"/>
                  <a:pt x="543913" y="1588741"/>
                </a:cubicBezTo>
                <a:cubicBezTo>
                  <a:pt x="554490" y="1585701"/>
                  <a:pt x="563556" y="1582660"/>
                  <a:pt x="572622" y="1579620"/>
                </a:cubicBezTo>
                <a:cubicBezTo>
                  <a:pt x="586222" y="1575059"/>
                  <a:pt x="601332" y="1567458"/>
                  <a:pt x="614931" y="1558337"/>
                </a:cubicBezTo>
                <a:cubicBezTo>
                  <a:pt x="614931" y="1559858"/>
                  <a:pt x="614931" y="1562898"/>
                  <a:pt x="614931" y="1564418"/>
                </a:cubicBezTo>
                <a:cubicBezTo>
                  <a:pt x="614931" y="1585701"/>
                  <a:pt x="611909" y="1605463"/>
                  <a:pt x="611909" y="1623705"/>
                </a:cubicBezTo>
                <a:cubicBezTo>
                  <a:pt x="611909" y="1641947"/>
                  <a:pt x="607376" y="1655629"/>
                  <a:pt x="601332" y="1664750"/>
                </a:cubicBezTo>
                <a:cubicBezTo>
                  <a:pt x="598310" y="1669311"/>
                  <a:pt x="596799" y="1673871"/>
                  <a:pt x="593777" y="1675392"/>
                </a:cubicBezTo>
                <a:cubicBezTo>
                  <a:pt x="593777" y="1676912"/>
                  <a:pt x="592266" y="1676912"/>
                  <a:pt x="592266" y="1678432"/>
                </a:cubicBezTo>
                <a:cubicBezTo>
                  <a:pt x="589244" y="1678432"/>
                  <a:pt x="584710" y="1678432"/>
                  <a:pt x="581688" y="1678432"/>
                </a:cubicBezTo>
                <a:cubicBezTo>
                  <a:pt x="536358" y="1678432"/>
                  <a:pt x="494049" y="1649548"/>
                  <a:pt x="462318" y="1620665"/>
                </a:cubicBezTo>
                <a:cubicBezTo>
                  <a:pt x="445696" y="1605463"/>
                  <a:pt x="432097" y="1590261"/>
                  <a:pt x="423031" y="1579620"/>
                </a:cubicBezTo>
                <a:cubicBezTo>
                  <a:pt x="418498" y="1573539"/>
                  <a:pt x="415476" y="1568979"/>
                  <a:pt x="412454" y="1565938"/>
                </a:cubicBezTo>
                <a:cubicBezTo>
                  <a:pt x="412454" y="1564418"/>
                  <a:pt x="410943" y="1562898"/>
                  <a:pt x="410943" y="1562898"/>
                </a:cubicBezTo>
                <a:cubicBezTo>
                  <a:pt x="410943" y="1562898"/>
                  <a:pt x="410943" y="1562898"/>
                  <a:pt x="409432" y="1561378"/>
                </a:cubicBezTo>
                <a:cubicBezTo>
                  <a:pt x="315748" y="1404799"/>
                  <a:pt x="126870" y="1248220"/>
                  <a:pt x="125359" y="1248220"/>
                </a:cubicBezTo>
                <a:cubicBezTo>
                  <a:pt x="125359" y="1248220"/>
                  <a:pt x="125359" y="1248220"/>
                  <a:pt x="125359" y="1246699"/>
                </a:cubicBezTo>
                <a:cubicBezTo>
                  <a:pt x="111760" y="1237578"/>
                  <a:pt x="102694" y="1229977"/>
                  <a:pt x="98161" y="1220856"/>
                </a:cubicBezTo>
                <a:cubicBezTo>
                  <a:pt x="92117" y="1213255"/>
                  <a:pt x="90606" y="1207175"/>
                  <a:pt x="90606" y="1201094"/>
                </a:cubicBezTo>
                <a:cubicBezTo>
                  <a:pt x="90606" y="1188932"/>
                  <a:pt x="98161" y="1178291"/>
                  <a:pt x="105716" y="1172210"/>
                </a:cubicBezTo>
                <a:cubicBezTo>
                  <a:pt x="110249" y="1167650"/>
                  <a:pt x="113271" y="1166130"/>
                  <a:pt x="117804" y="1163089"/>
                </a:cubicBezTo>
                <a:cubicBezTo>
                  <a:pt x="119315" y="1163089"/>
                  <a:pt x="120826" y="1161569"/>
                  <a:pt x="120826" y="1161569"/>
                </a:cubicBezTo>
                <a:cubicBezTo>
                  <a:pt x="120826" y="1161569"/>
                  <a:pt x="120826" y="1161569"/>
                  <a:pt x="122337" y="1161569"/>
                </a:cubicBezTo>
                <a:cubicBezTo>
                  <a:pt x="122337" y="1161569"/>
                  <a:pt x="122337" y="1161569"/>
                  <a:pt x="123849" y="1161569"/>
                </a:cubicBezTo>
                <a:cubicBezTo>
                  <a:pt x="125359" y="1161569"/>
                  <a:pt x="131404" y="1160049"/>
                  <a:pt x="138959" y="1160049"/>
                </a:cubicBezTo>
                <a:close/>
                <a:moveTo>
                  <a:pt x="2386938" y="1146681"/>
                </a:moveTo>
                <a:cubicBezTo>
                  <a:pt x="2386938" y="1146681"/>
                  <a:pt x="2386938" y="1146681"/>
                  <a:pt x="2386938" y="1148202"/>
                </a:cubicBezTo>
                <a:cubicBezTo>
                  <a:pt x="2386938" y="1148202"/>
                  <a:pt x="2385428" y="1151244"/>
                  <a:pt x="2382407" y="1152765"/>
                </a:cubicBezTo>
                <a:cubicBezTo>
                  <a:pt x="2379386" y="1155808"/>
                  <a:pt x="2373345" y="1160371"/>
                  <a:pt x="2367303" y="1164935"/>
                </a:cubicBezTo>
                <a:cubicBezTo>
                  <a:pt x="2344648" y="1183188"/>
                  <a:pt x="2305379" y="1212090"/>
                  <a:pt x="2263090" y="1239470"/>
                </a:cubicBezTo>
                <a:cubicBezTo>
                  <a:pt x="2255538" y="1244033"/>
                  <a:pt x="2247986" y="1250118"/>
                  <a:pt x="2241945" y="1254681"/>
                </a:cubicBezTo>
                <a:cubicBezTo>
                  <a:pt x="2229862" y="1262287"/>
                  <a:pt x="2219290" y="1269893"/>
                  <a:pt x="2208717" y="1275977"/>
                </a:cubicBezTo>
                <a:cubicBezTo>
                  <a:pt x="2119607" y="1309442"/>
                  <a:pt x="2036538" y="1353555"/>
                  <a:pt x="1958000" y="1390062"/>
                </a:cubicBezTo>
                <a:cubicBezTo>
                  <a:pt x="1953469" y="1391583"/>
                  <a:pt x="1948938" y="1394626"/>
                  <a:pt x="1944407" y="1396147"/>
                </a:cubicBezTo>
                <a:cubicBezTo>
                  <a:pt x="1942897" y="1397668"/>
                  <a:pt x="1941387" y="1397668"/>
                  <a:pt x="1938366" y="1399189"/>
                </a:cubicBezTo>
                <a:cubicBezTo>
                  <a:pt x="1942897" y="1393104"/>
                  <a:pt x="1947428" y="1388541"/>
                  <a:pt x="1951959" y="1382456"/>
                </a:cubicBezTo>
                <a:cubicBezTo>
                  <a:pt x="1968573" y="1362682"/>
                  <a:pt x="1985187" y="1342907"/>
                  <a:pt x="2001800" y="1323132"/>
                </a:cubicBezTo>
                <a:cubicBezTo>
                  <a:pt x="2022945" y="1300315"/>
                  <a:pt x="2042580" y="1280541"/>
                  <a:pt x="2060704" y="1263808"/>
                </a:cubicBezTo>
                <a:cubicBezTo>
                  <a:pt x="2078828" y="1248597"/>
                  <a:pt x="2095442" y="1236428"/>
                  <a:pt x="2109035" y="1231864"/>
                </a:cubicBezTo>
                <a:cubicBezTo>
                  <a:pt x="2181531" y="1209047"/>
                  <a:pt x="2226841" y="1192315"/>
                  <a:pt x="2238924" y="1189273"/>
                </a:cubicBezTo>
                <a:cubicBezTo>
                  <a:pt x="2244966" y="1186230"/>
                  <a:pt x="2266110" y="1178625"/>
                  <a:pt x="2288766" y="1171019"/>
                </a:cubicBezTo>
                <a:cubicBezTo>
                  <a:pt x="2299338" y="1166456"/>
                  <a:pt x="2311421" y="1161892"/>
                  <a:pt x="2320483" y="1160371"/>
                </a:cubicBezTo>
                <a:cubicBezTo>
                  <a:pt x="2331055" y="1157329"/>
                  <a:pt x="2338607" y="1155808"/>
                  <a:pt x="2343138" y="1155808"/>
                </a:cubicBezTo>
                <a:cubicBezTo>
                  <a:pt x="2347669" y="1155808"/>
                  <a:pt x="2350690" y="1155808"/>
                  <a:pt x="2353710" y="1155808"/>
                </a:cubicBezTo>
                <a:cubicBezTo>
                  <a:pt x="2367303" y="1155808"/>
                  <a:pt x="2379386" y="1152765"/>
                  <a:pt x="2379386" y="1152765"/>
                </a:cubicBezTo>
                <a:cubicBezTo>
                  <a:pt x="2379386" y="1152765"/>
                  <a:pt x="2379386" y="1152765"/>
                  <a:pt x="2380896" y="1152765"/>
                </a:cubicBezTo>
                <a:cubicBezTo>
                  <a:pt x="2380896" y="1152765"/>
                  <a:pt x="2380896" y="1152765"/>
                  <a:pt x="2386938" y="1146681"/>
                </a:cubicBezTo>
                <a:close/>
                <a:moveTo>
                  <a:pt x="2327432" y="1137769"/>
                </a:moveTo>
                <a:cubicBezTo>
                  <a:pt x="2328948" y="1137769"/>
                  <a:pt x="2330465" y="1137769"/>
                  <a:pt x="2331981" y="1137769"/>
                </a:cubicBezTo>
                <a:cubicBezTo>
                  <a:pt x="2325916" y="1137769"/>
                  <a:pt x="2319851" y="1139301"/>
                  <a:pt x="2315302" y="1140832"/>
                </a:cubicBezTo>
                <a:cubicBezTo>
                  <a:pt x="2306204" y="1143896"/>
                  <a:pt x="2294074" y="1146959"/>
                  <a:pt x="2280427" y="1153086"/>
                </a:cubicBezTo>
                <a:cubicBezTo>
                  <a:pt x="2265264" y="1157682"/>
                  <a:pt x="2251618" y="1163809"/>
                  <a:pt x="2241004" y="1166872"/>
                </a:cubicBezTo>
                <a:cubicBezTo>
                  <a:pt x="2236455" y="1168404"/>
                  <a:pt x="2233423" y="1169936"/>
                  <a:pt x="2231906" y="1171467"/>
                </a:cubicBezTo>
                <a:cubicBezTo>
                  <a:pt x="2216743" y="1176063"/>
                  <a:pt x="2201581" y="1180658"/>
                  <a:pt x="2186418" y="1186785"/>
                </a:cubicBezTo>
                <a:cubicBezTo>
                  <a:pt x="2213711" y="1176063"/>
                  <a:pt x="2237971" y="1165340"/>
                  <a:pt x="2257683" y="1157682"/>
                </a:cubicBezTo>
                <a:cubicBezTo>
                  <a:pt x="2269813" y="1153086"/>
                  <a:pt x="2280427" y="1148491"/>
                  <a:pt x="2288009" y="1145428"/>
                </a:cubicBezTo>
                <a:cubicBezTo>
                  <a:pt x="2295590" y="1142364"/>
                  <a:pt x="2300139" y="1140832"/>
                  <a:pt x="2300139" y="1140832"/>
                </a:cubicBezTo>
                <a:cubicBezTo>
                  <a:pt x="2307720" y="1137769"/>
                  <a:pt x="2316818" y="1137769"/>
                  <a:pt x="2327432" y="1137769"/>
                </a:cubicBezTo>
                <a:close/>
                <a:moveTo>
                  <a:pt x="2116607" y="1015972"/>
                </a:moveTo>
                <a:cubicBezTo>
                  <a:pt x="2080393" y="1047898"/>
                  <a:pt x="2035125" y="1090466"/>
                  <a:pt x="1998911" y="1125433"/>
                </a:cubicBezTo>
                <a:cubicBezTo>
                  <a:pt x="1967224" y="1157359"/>
                  <a:pt x="1947608" y="1178643"/>
                  <a:pt x="1938555" y="1190805"/>
                </a:cubicBezTo>
                <a:cubicBezTo>
                  <a:pt x="1909885" y="1230332"/>
                  <a:pt x="1858582" y="1292664"/>
                  <a:pt x="1826895" y="1327631"/>
                </a:cubicBezTo>
                <a:cubicBezTo>
                  <a:pt x="1822368" y="1332191"/>
                  <a:pt x="1820859" y="1339793"/>
                  <a:pt x="1822368" y="1345874"/>
                </a:cubicBezTo>
                <a:cubicBezTo>
                  <a:pt x="1819350" y="1348915"/>
                  <a:pt x="1816333" y="1351955"/>
                  <a:pt x="1813315" y="1354996"/>
                </a:cubicBezTo>
                <a:cubicBezTo>
                  <a:pt x="1811806" y="1356516"/>
                  <a:pt x="1810297" y="1358036"/>
                  <a:pt x="1808788" y="1358036"/>
                </a:cubicBezTo>
                <a:cubicBezTo>
                  <a:pt x="1807279" y="1359557"/>
                  <a:pt x="1805770" y="1359557"/>
                  <a:pt x="1805770" y="1359557"/>
                </a:cubicBezTo>
                <a:cubicBezTo>
                  <a:pt x="1802752" y="1362597"/>
                  <a:pt x="1798226" y="1365638"/>
                  <a:pt x="1793699" y="1370199"/>
                </a:cubicBezTo>
                <a:cubicBezTo>
                  <a:pt x="1787663" y="1376280"/>
                  <a:pt x="1780119" y="1385401"/>
                  <a:pt x="1772574" y="1391483"/>
                </a:cubicBezTo>
                <a:cubicBezTo>
                  <a:pt x="1765029" y="1399084"/>
                  <a:pt x="1757485" y="1403645"/>
                  <a:pt x="1752958" y="1403645"/>
                </a:cubicBezTo>
                <a:cubicBezTo>
                  <a:pt x="1752958" y="1403645"/>
                  <a:pt x="1752958" y="1403645"/>
                  <a:pt x="1751449" y="1403645"/>
                </a:cubicBezTo>
                <a:cubicBezTo>
                  <a:pt x="1749940" y="1403645"/>
                  <a:pt x="1746922" y="1402125"/>
                  <a:pt x="1743905" y="1399084"/>
                </a:cubicBezTo>
                <a:cubicBezTo>
                  <a:pt x="1739378" y="1393003"/>
                  <a:pt x="1736360" y="1383881"/>
                  <a:pt x="1736360" y="1374759"/>
                </a:cubicBezTo>
                <a:cubicBezTo>
                  <a:pt x="1736360" y="1368678"/>
                  <a:pt x="1737869" y="1362597"/>
                  <a:pt x="1739378" y="1356516"/>
                </a:cubicBezTo>
                <a:cubicBezTo>
                  <a:pt x="1740887" y="1353475"/>
                  <a:pt x="1740887" y="1351955"/>
                  <a:pt x="1742396" y="1350435"/>
                </a:cubicBezTo>
                <a:cubicBezTo>
                  <a:pt x="1745413" y="1342833"/>
                  <a:pt x="1749940" y="1335232"/>
                  <a:pt x="1752958" y="1332191"/>
                </a:cubicBezTo>
                <a:cubicBezTo>
                  <a:pt x="1755976" y="1330671"/>
                  <a:pt x="1760503" y="1326110"/>
                  <a:pt x="1768047" y="1316989"/>
                </a:cubicBezTo>
                <a:cubicBezTo>
                  <a:pt x="1799734" y="1286583"/>
                  <a:pt x="1876689" y="1210569"/>
                  <a:pt x="1971751" y="1129993"/>
                </a:cubicBezTo>
                <a:cubicBezTo>
                  <a:pt x="2017018" y="1091986"/>
                  <a:pt x="2066813" y="1050939"/>
                  <a:pt x="2116607" y="1015972"/>
                </a:cubicBezTo>
                <a:close/>
                <a:moveTo>
                  <a:pt x="253404" y="950617"/>
                </a:moveTo>
                <a:cubicBezTo>
                  <a:pt x="253404" y="950617"/>
                  <a:pt x="254912" y="950617"/>
                  <a:pt x="256420" y="950617"/>
                </a:cubicBezTo>
                <a:cubicBezTo>
                  <a:pt x="259437" y="959747"/>
                  <a:pt x="262454" y="968877"/>
                  <a:pt x="268487" y="979528"/>
                </a:cubicBezTo>
                <a:cubicBezTo>
                  <a:pt x="294129" y="1035830"/>
                  <a:pt x="360495" y="1151475"/>
                  <a:pt x="387645" y="1197125"/>
                </a:cubicBezTo>
                <a:cubicBezTo>
                  <a:pt x="395187" y="1212342"/>
                  <a:pt x="401220" y="1221472"/>
                  <a:pt x="402729" y="1224515"/>
                </a:cubicBezTo>
                <a:cubicBezTo>
                  <a:pt x="404237" y="1226037"/>
                  <a:pt x="407254" y="1232123"/>
                  <a:pt x="411779" y="1241253"/>
                </a:cubicBezTo>
                <a:cubicBezTo>
                  <a:pt x="419320" y="1256470"/>
                  <a:pt x="426862" y="1270165"/>
                  <a:pt x="434404" y="1282338"/>
                </a:cubicBezTo>
                <a:cubicBezTo>
                  <a:pt x="450995" y="1312771"/>
                  <a:pt x="476637" y="1356899"/>
                  <a:pt x="503787" y="1393419"/>
                </a:cubicBezTo>
                <a:cubicBezTo>
                  <a:pt x="521887" y="1420808"/>
                  <a:pt x="538478" y="1440590"/>
                  <a:pt x="553562" y="1451242"/>
                </a:cubicBezTo>
                <a:cubicBezTo>
                  <a:pt x="564120" y="1460371"/>
                  <a:pt x="574678" y="1466458"/>
                  <a:pt x="583728" y="1466458"/>
                </a:cubicBezTo>
                <a:cubicBezTo>
                  <a:pt x="606354" y="1469501"/>
                  <a:pt x="625962" y="1472545"/>
                  <a:pt x="644062" y="1474066"/>
                </a:cubicBezTo>
                <a:cubicBezTo>
                  <a:pt x="663670" y="1477110"/>
                  <a:pt x="674228" y="1478631"/>
                  <a:pt x="680262" y="1478631"/>
                </a:cubicBezTo>
                <a:cubicBezTo>
                  <a:pt x="680262" y="1478631"/>
                  <a:pt x="680262" y="1478631"/>
                  <a:pt x="681770" y="1478631"/>
                </a:cubicBezTo>
                <a:cubicBezTo>
                  <a:pt x="681770" y="1481675"/>
                  <a:pt x="681770" y="1484718"/>
                  <a:pt x="681770" y="1486240"/>
                </a:cubicBezTo>
                <a:cubicBezTo>
                  <a:pt x="681770" y="1498413"/>
                  <a:pt x="680262" y="1506021"/>
                  <a:pt x="678753" y="1512108"/>
                </a:cubicBezTo>
                <a:cubicBezTo>
                  <a:pt x="677245" y="1513629"/>
                  <a:pt x="677245" y="1513629"/>
                  <a:pt x="677245" y="1515151"/>
                </a:cubicBezTo>
                <a:cubicBezTo>
                  <a:pt x="671212" y="1512108"/>
                  <a:pt x="662162" y="1509064"/>
                  <a:pt x="651604" y="1509064"/>
                </a:cubicBezTo>
                <a:cubicBezTo>
                  <a:pt x="641045" y="1509064"/>
                  <a:pt x="627470" y="1513629"/>
                  <a:pt x="616912" y="1528846"/>
                </a:cubicBezTo>
                <a:cubicBezTo>
                  <a:pt x="606354" y="1544062"/>
                  <a:pt x="585237" y="1556236"/>
                  <a:pt x="564120" y="1562322"/>
                </a:cubicBezTo>
                <a:cubicBezTo>
                  <a:pt x="555070" y="1566887"/>
                  <a:pt x="546020" y="1568409"/>
                  <a:pt x="538478" y="1569931"/>
                </a:cubicBezTo>
                <a:cubicBezTo>
                  <a:pt x="535462" y="1571452"/>
                  <a:pt x="532445" y="1571452"/>
                  <a:pt x="530937" y="1572974"/>
                </a:cubicBezTo>
                <a:cubicBezTo>
                  <a:pt x="529428" y="1572974"/>
                  <a:pt x="527920" y="1572974"/>
                  <a:pt x="527920" y="1572974"/>
                </a:cubicBezTo>
                <a:cubicBezTo>
                  <a:pt x="524903" y="1572974"/>
                  <a:pt x="523395" y="1571452"/>
                  <a:pt x="520379" y="1569931"/>
                </a:cubicBezTo>
                <a:cubicBezTo>
                  <a:pt x="514345" y="1565366"/>
                  <a:pt x="505295" y="1557757"/>
                  <a:pt x="497753" y="1547106"/>
                </a:cubicBezTo>
                <a:cubicBezTo>
                  <a:pt x="469095" y="1507543"/>
                  <a:pt x="435912" y="1432982"/>
                  <a:pt x="407254" y="1367550"/>
                </a:cubicBezTo>
                <a:cubicBezTo>
                  <a:pt x="393679" y="1335596"/>
                  <a:pt x="383120" y="1305163"/>
                  <a:pt x="374070" y="1283859"/>
                </a:cubicBezTo>
                <a:cubicBezTo>
                  <a:pt x="369545" y="1273208"/>
                  <a:pt x="366529" y="1264078"/>
                  <a:pt x="363512" y="1257991"/>
                </a:cubicBezTo>
                <a:cubicBezTo>
                  <a:pt x="362004" y="1251905"/>
                  <a:pt x="360495" y="1248861"/>
                  <a:pt x="360495" y="1248861"/>
                </a:cubicBezTo>
                <a:cubicBezTo>
                  <a:pt x="360495" y="1248861"/>
                  <a:pt x="360495" y="1248861"/>
                  <a:pt x="360495" y="1247340"/>
                </a:cubicBezTo>
                <a:cubicBezTo>
                  <a:pt x="360495" y="1247340"/>
                  <a:pt x="337870" y="1207777"/>
                  <a:pt x="309212" y="1159084"/>
                </a:cubicBezTo>
                <a:cubicBezTo>
                  <a:pt x="304687" y="1151475"/>
                  <a:pt x="300162" y="1142345"/>
                  <a:pt x="294129" y="1133216"/>
                </a:cubicBezTo>
                <a:cubicBezTo>
                  <a:pt x="277537" y="1104304"/>
                  <a:pt x="257929" y="1072349"/>
                  <a:pt x="242845" y="1046481"/>
                </a:cubicBezTo>
                <a:cubicBezTo>
                  <a:pt x="226254" y="1020613"/>
                  <a:pt x="212679" y="1000832"/>
                  <a:pt x="205137" y="990180"/>
                </a:cubicBezTo>
                <a:cubicBezTo>
                  <a:pt x="197596" y="981050"/>
                  <a:pt x="194579" y="973442"/>
                  <a:pt x="196087" y="970398"/>
                </a:cubicBezTo>
                <a:cubicBezTo>
                  <a:pt x="196087" y="967355"/>
                  <a:pt x="196087" y="967355"/>
                  <a:pt x="197596" y="965833"/>
                </a:cubicBezTo>
                <a:cubicBezTo>
                  <a:pt x="199104" y="962790"/>
                  <a:pt x="202120" y="962790"/>
                  <a:pt x="205137" y="961269"/>
                </a:cubicBezTo>
                <a:cubicBezTo>
                  <a:pt x="206646" y="961269"/>
                  <a:pt x="208154" y="961269"/>
                  <a:pt x="209662" y="961269"/>
                </a:cubicBezTo>
                <a:cubicBezTo>
                  <a:pt x="209662" y="961269"/>
                  <a:pt x="209662" y="961269"/>
                  <a:pt x="211170" y="961269"/>
                </a:cubicBezTo>
                <a:cubicBezTo>
                  <a:pt x="211170" y="961269"/>
                  <a:pt x="211170" y="961269"/>
                  <a:pt x="212679" y="961269"/>
                </a:cubicBezTo>
                <a:cubicBezTo>
                  <a:pt x="212679" y="961269"/>
                  <a:pt x="212679" y="961269"/>
                  <a:pt x="214187" y="959747"/>
                </a:cubicBezTo>
                <a:cubicBezTo>
                  <a:pt x="224745" y="952139"/>
                  <a:pt x="239829" y="950617"/>
                  <a:pt x="253404" y="950617"/>
                </a:cubicBezTo>
                <a:close/>
                <a:moveTo>
                  <a:pt x="288438" y="898630"/>
                </a:moveTo>
                <a:cubicBezTo>
                  <a:pt x="289945" y="898630"/>
                  <a:pt x="292960" y="900152"/>
                  <a:pt x="297481" y="900152"/>
                </a:cubicBezTo>
                <a:cubicBezTo>
                  <a:pt x="306523" y="903195"/>
                  <a:pt x="318580" y="906238"/>
                  <a:pt x="332144" y="910802"/>
                </a:cubicBezTo>
                <a:cubicBezTo>
                  <a:pt x="338173" y="918410"/>
                  <a:pt x="344201" y="927540"/>
                  <a:pt x="350229" y="935148"/>
                </a:cubicBezTo>
                <a:cubicBezTo>
                  <a:pt x="416542" y="1029485"/>
                  <a:pt x="460248" y="1108606"/>
                  <a:pt x="479840" y="1170990"/>
                </a:cubicBezTo>
                <a:cubicBezTo>
                  <a:pt x="519025" y="1289672"/>
                  <a:pt x="550674" y="1335319"/>
                  <a:pt x="565745" y="1352057"/>
                </a:cubicBezTo>
                <a:cubicBezTo>
                  <a:pt x="571774" y="1356621"/>
                  <a:pt x="577802" y="1364229"/>
                  <a:pt x="585338" y="1365751"/>
                </a:cubicBezTo>
                <a:cubicBezTo>
                  <a:pt x="586845" y="1365751"/>
                  <a:pt x="586845" y="1367272"/>
                  <a:pt x="588352" y="1367272"/>
                </a:cubicBezTo>
                <a:cubicBezTo>
                  <a:pt x="589859" y="1367272"/>
                  <a:pt x="591366" y="1367272"/>
                  <a:pt x="592873" y="1367272"/>
                </a:cubicBezTo>
                <a:cubicBezTo>
                  <a:pt x="594380" y="1367272"/>
                  <a:pt x="600409" y="1368794"/>
                  <a:pt x="603423" y="1368794"/>
                </a:cubicBezTo>
                <a:cubicBezTo>
                  <a:pt x="607944" y="1370316"/>
                  <a:pt x="613973" y="1370316"/>
                  <a:pt x="620001" y="1371837"/>
                </a:cubicBezTo>
                <a:cubicBezTo>
                  <a:pt x="620001" y="1371837"/>
                  <a:pt x="620001" y="1371837"/>
                  <a:pt x="623015" y="1373359"/>
                </a:cubicBezTo>
                <a:cubicBezTo>
                  <a:pt x="629044" y="1373359"/>
                  <a:pt x="633565" y="1374880"/>
                  <a:pt x="638086" y="1376402"/>
                </a:cubicBezTo>
                <a:cubicBezTo>
                  <a:pt x="638086" y="1377923"/>
                  <a:pt x="638086" y="1377923"/>
                  <a:pt x="639593" y="1379445"/>
                </a:cubicBezTo>
                <a:cubicBezTo>
                  <a:pt x="647129" y="1397704"/>
                  <a:pt x="656171" y="1411398"/>
                  <a:pt x="662200" y="1422049"/>
                </a:cubicBezTo>
                <a:cubicBezTo>
                  <a:pt x="665214" y="1428135"/>
                  <a:pt x="668228" y="1432700"/>
                  <a:pt x="671242" y="1437264"/>
                </a:cubicBezTo>
                <a:cubicBezTo>
                  <a:pt x="674257" y="1440308"/>
                  <a:pt x="677271" y="1441829"/>
                  <a:pt x="680285" y="1443351"/>
                </a:cubicBezTo>
                <a:cubicBezTo>
                  <a:pt x="680285" y="1446394"/>
                  <a:pt x="680285" y="1447915"/>
                  <a:pt x="680285" y="1449437"/>
                </a:cubicBezTo>
                <a:cubicBezTo>
                  <a:pt x="680285" y="1450959"/>
                  <a:pt x="680285" y="1452480"/>
                  <a:pt x="680285" y="1454002"/>
                </a:cubicBezTo>
                <a:cubicBezTo>
                  <a:pt x="680285" y="1455523"/>
                  <a:pt x="680285" y="1458566"/>
                  <a:pt x="680285" y="1460088"/>
                </a:cubicBezTo>
                <a:cubicBezTo>
                  <a:pt x="675764" y="1460088"/>
                  <a:pt x="663707" y="1458566"/>
                  <a:pt x="647129" y="1455523"/>
                </a:cubicBezTo>
                <a:cubicBezTo>
                  <a:pt x="630551" y="1452480"/>
                  <a:pt x="609451" y="1449437"/>
                  <a:pt x="585338" y="1447915"/>
                </a:cubicBezTo>
                <a:cubicBezTo>
                  <a:pt x="580816" y="1446394"/>
                  <a:pt x="573281" y="1443351"/>
                  <a:pt x="565745" y="1437264"/>
                </a:cubicBezTo>
                <a:cubicBezTo>
                  <a:pt x="552181" y="1425092"/>
                  <a:pt x="535603" y="1405312"/>
                  <a:pt x="519025" y="1382488"/>
                </a:cubicBezTo>
                <a:cubicBezTo>
                  <a:pt x="494911" y="1349014"/>
                  <a:pt x="469291" y="1306410"/>
                  <a:pt x="451205" y="1272935"/>
                </a:cubicBezTo>
                <a:cubicBezTo>
                  <a:pt x="442163" y="1256198"/>
                  <a:pt x="434627" y="1242504"/>
                  <a:pt x="428599" y="1231853"/>
                </a:cubicBezTo>
                <a:cubicBezTo>
                  <a:pt x="424078" y="1221202"/>
                  <a:pt x="421063" y="1215116"/>
                  <a:pt x="421063" y="1215116"/>
                </a:cubicBezTo>
                <a:cubicBezTo>
                  <a:pt x="421063" y="1215116"/>
                  <a:pt x="413528" y="1204465"/>
                  <a:pt x="404485" y="1187728"/>
                </a:cubicBezTo>
                <a:cubicBezTo>
                  <a:pt x="374343" y="1135994"/>
                  <a:pt x="311045" y="1026442"/>
                  <a:pt x="285424" y="971665"/>
                </a:cubicBezTo>
                <a:cubicBezTo>
                  <a:pt x="277888" y="954928"/>
                  <a:pt x="273367" y="941234"/>
                  <a:pt x="271860" y="932104"/>
                </a:cubicBezTo>
                <a:cubicBezTo>
                  <a:pt x="270353" y="926018"/>
                  <a:pt x="268846" y="921453"/>
                  <a:pt x="268846" y="918410"/>
                </a:cubicBezTo>
                <a:cubicBezTo>
                  <a:pt x="268846" y="913846"/>
                  <a:pt x="270353" y="909281"/>
                  <a:pt x="271860" y="907759"/>
                </a:cubicBezTo>
                <a:cubicBezTo>
                  <a:pt x="273367" y="903195"/>
                  <a:pt x="274874" y="901673"/>
                  <a:pt x="277888" y="900152"/>
                </a:cubicBezTo>
                <a:cubicBezTo>
                  <a:pt x="280903" y="898630"/>
                  <a:pt x="285424" y="898630"/>
                  <a:pt x="288438" y="898630"/>
                </a:cubicBezTo>
                <a:close/>
                <a:moveTo>
                  <a:pt x="1164346" y="895539"/>
                </a:moveTo>
                <a:lnTo>
                  <a:pt x="1164167" y="895628"/>
                </a:lnTo>
                <a:lnTo>
                  <a:pt x="1164145" y="895565"/>
                </a:lnTo>
                <a:close/>
                <a:moveTo>
                  <a:pt x="2352422" y="891203"/>
                </a:moveTo>
                <a:cubicBezTo>
                  <a:pt x="2359953" y="891203"/>
                  <a:pt x="2367484" y="892723"/>
                  <a:pt x="2370496" y="895764"/>
                </a:cubicBezTo>
                <a:cubicBezTo>
                  <a:pt x="2375015" y="898805"/>
                  <a:pt x="2378027" y="904887"/>
                  <a:pt x="2378027" y="914010"/>
                </a:cubicBezTo>
                <a:cubicBezTo>
                  <a:pt x="2378027" y="915530"/>
                  <a:pt x="2378027" y="917051"/>
                  <a:pt x="2378027" y="918571"/>
                </a:cubicBezTo>
                <a:cubicBezTo>
                  <a:pt x="2378027" y="955063"/>
                  <a:pt x="2365978" y="990033"/>
                  <a:pt x="2341879" y="1021963"/>
                </a:cubicBezTo>
                <a:cubicBezTo>
                  <a:pt x="2319287" y="1053893"/>
                  <a:pt x="2284646" y="1084302"/>
                  <a:pt x="2239462" y="1110150"/>
                </a:cubicBezTo>
                <a:cubicBezTo>
                  <a:pt x="2192771" y="1137518"/>
                  <a:pt x="2137044" y="1172489"/>
                  <a:pt x="2088847" y="1204419"/>
                </a:cubicBezTo>
                <a:cubicBezTo>
                  <a:pt x="2087341" y="1205939"/>
                  <a:pt x="2084329" y="1207460"/>
                  <a:pt x="2082823" y="1208980"/>
                </a:cubicBezTo>
                <a:cubicBezTo>
                  <a:pt x="2067761" y="1218103"/>
                  <a:pt x="2054206" y="1227226"/>
                  <a:pt x="2040651" y="1236349"/>
                </a:cubicBezTo>
                <a:cubicBezTo>
                  <a:pt x="2019565" y="1245472"/>
                  <a:pt x="1999985" y="1256115"/>
                  <a:pt x="1980405" y="1263717"/>
                </a:cubicBezTo>
                <a:cubicBezTo>
                  <a:pt x="1960825" y="1274360"/>
                  <a:pt x="1942752" y="1283483"/>
                  <a:pt x="1927690" y="1291086"/>
                </a:cubicBezTo>
                <a:cubicBezTo>
                  <a:pt x="1912629" y="1300208"/>
                  <a:pt x="1900580" y="1306290"/>
                  <a:pt x="1893049" y="1313893"/>
                </a:cubicBezTo>
                <a:cubicBezTo>
                  <a:pt x="1882506" y="1321495"/>
                  <a:pt x="1871963" y="1332138"/>
                  <a:pt x="1861420" y="1341261"/>
                </a:cubicBezTo>
                <a:cubicBezTo>
                  <a:pt x="1858408" y="1341261"/>
                  <a:pt x="1856902" y="1341261"/>
                  <a:pt x="1853889" y="1341261"/>
                </a:cubicBezTo>
                <a:cubicBezTo>
                  <a:pt x="1852383" y="1341261"/>
                  <a:pt x="1852383" y="1341261"/>
                  <a:pt x="1850877" y="1341261"/>
                </a:cubicBezTo>
                <a:cubicBezTo>
                  <a:pt x="1849371" y="1341261"/>
                  <a:pt x="1847865" y="1341261"/>
                  <a:pt x="1847865" y="1341261"/>
                </a:cubicBezTo>
                <a:cubicBezTo>
                  <a:pt x="1844852" y="1341261"/>
                  <a:pt x="1841840" y="1341261"/>
                  <a:pt x="1840334" y="1339740"/>
                </a:cubicBezTo>
                <a:cubicBezTo>
                  <a:pt x="1873469" y="1304770"/>
                  <a:pt x="1923172" y="1242431"/>
                  <a:pt x="1953295" y="1202898"/>
                </a:cubicBezTo>
                <a:cubicBezTo>
                  <a:pt x="1962332" y="1189214"/>
                  <a:pt x="1984924" y="1166407"/>
                  <a:pt x="2012034" y="1139039"/>
                </a:cubicBezTo>
                <a:cubicBezTo>
                  <a:pt x="2052700" y="1099507"/>
                  <a:pt x="2105415" y="1050852"/>
                  <a:pt x="2147587" y="1012840"/>
                </a:cubicBezTo>
                <a:cubicBezTo>
                  <a:pt x="2165661" y="997636"/>
                  <a:pt x="2180722" y="982431"/>
                  <a:pt x="2192771" y="971788"/>
                </a:cubicBezTo>
                <a:cubicBezTo>
                  <a:pt x="2195784" y="968747"/>
                  <a:pt x="2198796" y="967226"/>
                  <a:pt x="2200302" y="964185"/>
                </a:cubicBezTo>
                <a:cubicBezTo>
                  <a:pt x="2213857" y="953542"/>
                  <a:pt x="2221388" y="945940"/>
                  <a:pt x="2222894" y="945940"/>
                </a:cubicBezTo>
                <a:cubicBezTo>
                  <a:pt x="2222894" y="945940"/>
                  <a:pt x="2224400" y="944419"/>
                  <a:pt x="2225906" y="944419"/>
                </a:cubicBezTo>
                <a:cubicBezTo>
                  <a:pt x="2228919" y="941378"/>
                  <a:pt x="2236449" y="936817"/>
                  <a:pt x="2245486" y="932256"/>
                </a:cubicBezTo>
                <a:cubicBezTo>
                  <a:pt x="2256029" y="926174"/>
                  <a:pt x="2268078" y="918571"/>
                  <a:pt x="2280128" y="912489"/>
                </a:cubicBezTo>
                <a:cubicBezTo>
                  <a:pt x="2305732" y="900326"/>
                  <a:pt x="2332843" y="891203"/>
                  <a:pt x="2352422" y="891203"/>
                </a:cubicBezTo>
                <a:close/>
                <a:moveTo>
                  <a:pt x="1235491" y="883776"/>
                </a:moveTo>
                <a:cubicBezTo>
                  <a:pt x="1233982" y="894411"/>
                  <a:pt x="1232472" y="906566"/>
                  <a:pt x="1230963" y="921759"/>
                </a:cubicBezTo>
                <a:cubicBezTo>
                  <a:pt x="1226435" y="968858"/>
                  <a:pt x="1221907" y="1017476"/>
                  <a:pt x="1217379" y="1063055"/>
                </a:cubicBezTo>
                <a:cubicBezTo>
                  <a:pt x="1214360" y="1105596"/>
                  <a:pt x="1211341" y="1145098"/>
                  <a:pt x="1208323" y="1183082"/>
                </a:cubicBezTo>
                <a:cubicBezTo>
                  <a:pt x="1208323" y="1183082"/>
                  <a:pt x="1208323" y="1183082"/>
                  <a:pt x="1249075" y="898969"/>
                </a:cubicBezTo>
                <a:cubicBezTo>
                  <a:pt x="1253603" y="906566"/>
                  <a:pt x="1259640" y="909604"/>
                  <a:pt x="1264168" y="912643"/>
                </a:cubicBezTo>
                <a:cubicBezTo>
                  <a:pt x="1267187" y="912643"/>
                  <a:pt x="1270206" y="914162"/>
                  <a:pt x="1273225" y="915682"/>
                </a:cubicBezTo>
                <a:cubicBezTo>
                  <a:pt x="1277753" y="917201"/>
                  <a:pt x="1280771" y="920240"/>
                  <a:pt x="1285299" y="921759"/>
                </a:cubicBezTo>
                <a:cubicBezTo>
                  <a:pt x="1285299" y="921759"/>
                  <a:pt x="1285299" y="921759"/>
                  <a:pt x="1221907" y="1356284"/>
                </a:cubicBezTo>
                <a:cubicBezTo>
                  <a:pt x="1221907" y="1356284"/>
                  <a:pt x="1221907" y="1356284"/>
                  <a:pt x="1215869" y="1435288"/>
                </a:cubicBezTo>
                <a:cubicBezTo>
                  <a:pt x="1226435" y="1400344"/>
                  <a:pt x="1233982" y="1369957"/>
                  <a:pt x="1240019" y="1344129"/>
                </a:cubicBezTo>
                <a:cubicBezTo>
                  <a:pt x="1256622" y="1274241"/>
                  <a:pt x="1285299" y="1163330"/>
                  <a:pt x="1307940" y="1082807"/>
                </a:cubicBezTo>
                <a:cubicBezTo>
                  <a:pt x="1320014" y="1037227"/>
                  <a:pt x="1332089" y="996206"/>
                  <a:pt x="1339636" y="970377"/>
                </a:cubicBezTo>
                <a:cubicBezTo>
                  <a:pt x="1341145" y="962781"/>
                  <a:pt x="1342655" y="956703"/>
                  <a:pt x="1344164" y="950626"/>
                </a:cubicBezTo>
                <a:cubicBezTo>
                  <a:pt x="1348692" y="955184"/>
                  <a:pt x="1351711" y="958222"/>
                  <a:pt x="1354729" y="959742"/>
                </a:cubicBezTo>
                <a:cubicBezTo>
                  <a:pt x="1357748" y="962781"/>
                  <a:pt x="1362276" y="964300"/>
                  <a:pt x="1365295" y="965819"/>
                </a:cubicBezTo>
                <a:cubicBezTo>
                  <a:pt x="1368313" y="970377"/>
                  <a:pt x="1372842" y="976454"/>
                  <a:pt x="1377370" y="981012"/>
                </a:cubicBezTo>
                <a:cubicBezTo>
                  <a:pt x="1368313" y="1014437"/>
                  <a:pt x="1353220" y="1066094"/>
                  <a:pt x="1338127" y="1119270"/>
                </a:cubicBezTo>
                <a:cubicBezTo>
                  <a:pt x="1307940" y="1233219"/>
                  <a:pt x="1289827" y="1297030"/>
                  <a:pt x="1283790" y="1315262"/>
                </a:cubicBezTo>
                <a:cubicBezTo>
                  <a:pt x="1283790" y="1315262"/>
                  <a:pt x="1283790" y="1315262"/>
                  <a:pt x="1282281" y="1321339"/>
                </a:cubicBezTo>
                <a:cubicBezTo>
                  <a:pt x="1282281" y="1321339"/>
                  <a:pt x="1282281" y="1321339"/>
                  <a:pt x="1280771" y="1321339"/>
                </a:cubicBezTo>
                <a:cubicBezTo>
                  <a:pt x="1280771" y="1322859"/>
                  <a:pt x="1280771" y="1324378"/>
                  <a:pt x="1280771" y="1324378"/>
                </a:cubicBezTo>
                <a:cubicBezTo>
                  <a:pt x="1280771" y="1324378"/>
                  <a:pt x="1280771" y="1324378"/>
                  <a:pt x="1279262" y="1328936"/>
                </a:cubicBezTo>
                <a:cubicBezTo>
                  <a:pt x="1279262" y="1331974"/>
                  <a:pt x="1277753" y="1335013"/>
                  <a:pt x="1276243" y="1339571"/>
                </a:cubicBezTo>
                <a:cubicBezTo>
                  <a:pt x="1273225" y="1350206"/>
                  <a:pt x="1270206" y="1366919"/>
                  <a:pt x="1265678" y="1385151"/>
                </a:cubicBezTo>
                <a:cubicBezTo>
                  <a:pt x="1265678" y="1385151"/>
                  <a:pt x="1265678" y="1385151"/>
                  <a:pt x="1264168" y="1389709"/>
                </a:cubicBezTo>
                <a:cubicBezTo>
                  <a:pt x="1253603" y="1430730"/>
                  <a:pt x="1240019" y="1486945"/>
                  <a:pt x="1224925" y="1544679"/>
                </a:cubicBezTo>
                <a:cubicBezTo>
                  <a:pt x="1224925" y="1549237"/>
                  <a:pt x="1223416" y="1553795"/>
                  <a:pt x="1221907" y="1559872"/>
                </a:cubicBezTo>
                <a:cubicBezTo>
                  <a:pt x="1237000" y="1515812"/>
                  <a:pt x="1262659" y="1444404"/>
                  <a:pt x="1288318" y="1371477"/>
                </a:cubicBezTo>
                <a:cubicBezTo>
                  <a:pt x="1327561" y="1259047"/>
                  <a:pt x="1371332" y="1135983"/>
                  <a:pt x="1377370" y="1119270"/>
                </a:cubicBezTo>
                <a:cubicBezTo>
                  <a:pt x="1384916" y="1093442"/>
                  <a:pt x="1407557" y="1029630"/>
                  <a:pt x="1416613" y="1000763"/>
                </a:cubicBezTo>
                <a:cubicBezTo>
                  <a:pt x="1425669" y="1003802"/>
                  <a:pt x="1436234" y="1006841"/>
                  <a:pt x="1445290" y="1009879"/>
                </a:cubicBezTo>
                <a:cubicBezTo>
                  <a:pt x="1446800" y="1009879"/>
                  <a:pt x="1452837" y="1012918"/>
                  <a:pt x="1454346" y="1014437"/>
                </a:cubicBezTo>
                <a:cubicBezTo>
                  <a:pt x="1454346" y="1014437"/>
                  <a:pt x="1455856" y="1014437"/>
                  <a:pt x="1455856" y="1015957"/>
                </a:cubicBezTo>
                <a:cubicBezTo>
                  <a:pt x="1455856" y="1015957"/>
                  <a:pt x="1455856" y="1015957"/>
                  <a:pt x="1359257" y="1266644"/>
                </a:cubicBezTo>
                <a:cubicBezTo>
                  <a:pt x="1357748" y="1268163"/>
                  <a:pt x="1356239" y="1272721"/>
                  <a:pt x="1354729" y="1278798"/>
                </a:cubicBezTo>
                <a:cubicBezTo>
                  <a:pt x="1354729" y="1278798"/>
                  <a:pt x="1354729" y="1278798"/>
                  <a:pt x="1345673" y="1304627"/>
                </a:cubicBezTo>
                <a:cubicBezTo>
                  <a:pt x="1342655" y="1318301"/>
                  <a:pt x="1336617" y="1335013"/>
                  <a:pt x="1330580" y="1351726"/>
                </a:cubicBezTo>
                <a:cubicBezTo>
                  <a:pt x="1330580" y="1351726"/>
                  <a:pt x="1330580" y="1351726"/>
                  <a:pt x="1318505" y="1389709"/>
                </a:cubicBezTo>
                <a:cubicBezTo>
                  <a:pt x="1307940" y="1421614"/>
                  <a:pt x="1297374" y="1455039"/>
                  <a:pt x="1289827" y="1477829"/>
                </a:cubicBezTo>
                <a:cubicBezTo>
                  <a:pt x="1282281" y="1500619"/>
                  <a:pt x="1276243" y="1517331"/>
                  <a:pt x="1276243" y="1517331"/>
                </a:cubicBezTo>
                <a:cubicBezTo>
                  <a:pt x="1276243" y="1518851"/>
                  <a:pt x="1273225" y="1531005"/>
                  <a:pt x="1268697" y="1550756"/>
                </a:cubicBezTo>
                <a:cubicBezTo>
                  <a:pt x="1262659" y="1568988"/>
                  <a:pt x="1256622" y="1591778"/>
                  <a:pt x="1250584" y="1616087"/>
                </a:cubicBezTo>
                <a:cubicBezTo>
                  <a:pt x="1250584" y="1616087"/>
                  <a:pt x="1250584" y="1616087"/>
                  <a:pt x="1243038" y="1644954"/>
                </a:cubicBezTo>
                <a:cubicBezTo>
                  <a:pt x="1233982" y="1682937"/>
                  <a:pt x="1224925" y="1716362"/>
                  <a:pt x="1223416" y="1722439"/>
                </a:cubicBezTo>
                <a:cubicBezTo>
                  <a:pt x="1223416" y="1722439"/>
                  <a:pt x="1223416" y="1725478"/>
                  <a:pt x="1221907" y="1728516"/>
                </a:cubicBezTo>
                <a:cubicBezTo>
                  <a:pt x="1238510" y="1684456"/>
                  <a:pt x="1252094" y="1638876"/>
                  <a:pt x="1265678" y="1593297"/>
                </a:cubicBezTo>
                <a:cubicBezTo>
                  <a:pt x="1265678" y="1593297"/>
                  <a:pt x="1265678" y="1593297"/>
                  <a:pt x="1265678" y="1590258"/>
                </a:cubicBezTo>
                <a:cubicBezTo>
                  <a:pt x="1265678" y="1590258"/>
                  <a:pt x="1265678" y="1590258"/>
                  <a:pt x="1267187" y="1590258"/>
                </a:cubicBezTo>
                <a:cubicBezTo>
                  <a:pt x="1271715" y="1578104"/>
                  <a:pt x="1288318" y="1532524"/>
                  <a:pt x="1354729" y="1354764"/>
                </a:cubicBezTo>
                <a:cubicBezTo>
                  <a:pt x="1396991" y="1242335"/>
                  <a:pt x="1451328" y="1101038"/>
                  <a:pt x="1467930" y="1064575"/>
                </a:cubicBezTo>
                <a:cubicBezTo>
                  <a:pt x="1467930" y="1064575"/>
                  <a:pt x="1467930" y="1064575"/>
                  <a:pt x="1467930" y="1063055"/>
                </a:cubicBezTo>
                <a:cubicBezTo>
                  <a:pt x="1469440" y="1058497"/>
                  <a:pt x="1470949" y="1055459"/>
                  <a:pt x="1472459" y="1053939"/>
                </a:cubicBezTo>
                <a:cubicBezTo>
                  <a:pt x="1475477" y="1047862"/>
                  <a:pt x="1478496" y="1037227"/>
                  <a:pt x="1480005" y="1025072"/>
                </a:cubicBezTo>
                <a:cubicBezTo>
                  <a:pt x="1481515" y="1025072"/>
                  <a:pt x="1483024" y="1025072"/>
                  <a:pt x="1484533" y="1025072"/>
                </a:cubicBezTo>
                <a:cubicBezTo>
                  <a:pt x="1484533" y="1025072"/>
                  <a:pt x="1484533" y="1025072"/>
                  <a:pt x="1486043" y="1025072"/>
                </a:cubicBezTo>
                <a:cubicBezTo>
                  <a:pt x="1486043" y="1025072"/>
                  <a:pt x="1486043" y="1025072"/>
                  <a:pt x="1487552" y="1025072"/>
                </a:cubicBezTo>
                <a:cubicBezTo>
                  <a:pt x="1489061" y="1028111"/>
                  <a:pt x="1490571" y="1031150"/>
                  <a:pt x="1493589" y="1032669"/>
                </a:cubicBezTo>
                <a:cubicBezTo>
                  <a:pt x="1498117" y="1035708"/>
                  <a:pt x="1501136" y="1037227"/>
                  <a:pt x="1504155" y="1038746"/>
                </a:cubicBezTo>
                <a:cubicBezTo>
                  <a:pt x="1504155" y="1038746"/>
                  <a:pt x="1505664" y="1038746"/>
                  <a:pt x="1505664" y="1040266"/>
                </a:cubicBezTo>
                <a:cubicBezTo>
                  <a:pt x="1505664" y="1040266"/>
                  <a:pt x="1505664" y="1040266"/>
                  <a:pt x="1507174" y="1040266"/>
                </a:cubicBezTo>
                <a:cubicBezTo>
                  <a:pt x="1508683" y="1043304"/>
                  <a:pt x="1511702" y="1046343"/>
                  <a:pt x="1516230" y="1050901"/>
                </a:cubicBezTo>
                <a:cubicBezTo>
                  <a:pt x="1516230" y="1050901"/>
                  <a:pt x="1516230" y="1050901"/>
                  <a:pt x="1495099" y="1116231"/>
                </a:cubicBezTo>
                <a:cubicBezTo>
                  <a:pt x="1495099" y="1116231"/>
                  <a:pt x="1495099" y="1116231"/>
                  <a:pt x="1493589" y="1117751"/>
                </a:cubicBezTo>
                <a:cubicBezTo>
                  <a:pt x="1480005" y="1151176"/>
                  <a:pt x="1390954" y="1371477"/>
                  <a:pt x="1390954" y="1374515"/>
                </a:cubicBezTo>
                <a:cubicBezTo>
                  <a:pt x="1386426" y="1382112"/>
                  <a:pt x="1368313" y="1430730"/>
                  <a:pt x="1350201" y="1479348"/>
                </a:cubicBezTo>
                <a:cubicBezTo>
                  <a:pt x="1329070" y="1537082"/>
                  <a:pt x="1313977" y="1579623"/>
                  <a:pt x="1310958" y="1591778"/>
                </a:cubicBezTo>
                <a:cubicBezTo>
                  <a:pt x="1306430" y="1602413"/>
                  <a:pt x="1286809" y="1663186"/>
                  <a:pt x="1262659" y="1733074"/>
                </a:cubicBezTo>
                <a:cubicBezTo>
                  <a:pt x="1262659" y="1733074"/>
                  <a:pt x="1262659" y="1733074"/>
                  <a:pt x="1253603" y="1758902"/>
                </a:cubicBezTo>
                <a:cubicBezTo>
                  <a:pt x="1233982" y="1818156"/>
                  <a:pt x="1211341" y="1883486"/>
                  <a:pt x="1200776" y="1918431"/>
                </a:cubicBezTo>
                <a:cubicBezTo>
                  <a:pt x="1243038" y="1836388"/>
                  <a:pt x="1283790" y="1740671"/>
                  <a:pt x="1323033" y="1632799"/>
                </a:cubicBezTo>
                <a:cubicBezTo>
                  <a:pt x="1323033" y="1632799"/>
                  <a:pt x="1323033" y="1632799"/>
                  <a:pt x="1547926" y="1078249"/>
                </a:cubicBezTo>
                <a:cubicBezTo>
                  <a:pt x="1549435" y="1079768"/>
                  <a:pt x="1550945" y="1081287"/>
                  <a:pt x="1550945" y="1081287"/>
                </a:cubicBezTo>
                <a:cubicBezTo>
                  <a:pt x="1552454" y="1082807"/>
                  <a:pt x="1553963" y="1082807"/>
                  <a:pt x="1555473" y="1084326"/>
                </a:cubicBezTo>
                <a:cubicBezTo>
                  <a:pt x="1555473" y="1084326"/>
                  <a:pt x="1555473" y="1084326"/>
                  <a:pt x="1556982" y="1085845"/>
                </a:cubicBezTo>
                <a:cubicBezTo>
                  <a:pt x="1560001" y="1085845"/>
                  <a:pt x="1563019" y="1087365"/>
                  <a:pt x="1566038" y="1088884"/>
                </a:cubicBezTo>
                <a:cubicBezTo>
                  <a:pt x="1569057" y="1090403"/>
                  <a:pt x="1573585" y="1090403"/>
                  <a:pt x="1576603" y="1091922"/>
                </a:cubicBezTo>
                <a:cubicBezTo>
                  <a:pt x="1576603" y="1091922"/>
                  <a:pt x="1576603" y="1091922"/>
                  <a:pt x="1461893" y="1374515"/>
                </a:cubicBezTo>
                <a:cubicBezTo>
                  <a:pt x="1460384" y="1377554"/>
                  <a:pt x="1454346" y="1394267"/>
                  <a:pt x="1445290" y="1420095"/>
                </a:cubicBezTo>
                <a:cubicBezTo>
                  <a:pt x="1434725" y="1447443"/>
                  <a:pt x="1421141" y="1483906"/>
                  <a:pt x="1407557" y="1521889"/>
                </a:cubicBezTo>
                <a:cubicBezTo>
                  <a:pt x="1383407" y="1587220"/>
                  <a:pt x="1351711" y="1675340"/>
                  <a:pt x="1347183" y="1689014"/>
                </a:cubicBezTo>
                <a:cubicBezTo>
                  <a:pt x="1344164" y="1701169"/>
                  <a:pt x="1312468" y="1787769"/>
                  <a:pt x="1280771" y="1880448"/>
                </a:cubicBezTo>
                <a:cubicBezTo>
                  <a:pt x="1289827" y="1862216"/>
                  <a:pt x="1298883" y="1843984"/>
                  <a:pt x="1307940" y="1824233"/>
                </a:cubicBezTo>
                <a:cubicBezTo>
                  <a:pt x="1307940" y="1824233"/>
                  <a:pt x="1307940" y="1824233"/>
                  <a:pt x="1496608" y="1388189"/>
                </a:cubicBezTo>
                <a:cubicBezTo>
                  <a:pt x="1507174" y="1359322"/>
                  <a:pt x="1630940" y="1104077"/>
                  <a:pt x="1639996" y="1085845"/>
                </a:cubicBezTo>
                <a:cubicBezTo>
                  <a:pt x="1643015" y="1079768"/>
                  <a:pt x="1646034" y="1075210"/>
                  <a:pt x="1647543" y="1072171"/>
                </a:cubicBezTo>
                <a:cubicBezTo>
                  <a:pt x="1649052" y="1073691"/>
                  <a:pt x="1652071" y="1076729"/>
                  <a:pt x="1653580" y="1078249"/>
                </a:cubicBezTo>
                <a:cubicBezTo>
                  <a:pt x="1646034" y="1098000"/>
                  <a:pt x="1641505" y="1116231"/>
                  <a:pt x="1641505" y="1131425"/>
                </a:cubicBezTo>
                <a:cubicBezTo>
                  <a:pt x="1641505" y="1140541"/>
                  <a:pt x="1643015" y="1148137"/>
                  <a:pt x="1646034" y="1154214"/>
                </a:cubicBezTo>
                <a:cubicBezTo>
                  <a:pt x="1624903" y="1192197"/>
                  <a:pt x="1606790" y="1228661"/>
                  <a:pt x="1591697" y="1262086"/>
                </a:cubicBezTo>
                <a:cubicBezTo>
                  <a:pt x="1556982" y="1338052"/>
                  <a:pt x="1493589" y="1482387"/>
                  <a:pt x="1467930" y="1541640"/>
                </a:cubicBezTo>
                <a:cubicBezTo>
                  <a:pt x="1458874" y="1562911"/>
                  <a:pt x="1452837" y="1576584"/>
                  <a:pt x="1452837" y="1576584"/>
                </a:cubicBezTo>
                <a:cubicBezTo>
                  <a:pt x="1452837" y="1576584"/>
                  <a:pt x="1452837" y="1576584"/>
                  <a:pt x="1452837" y="1578104"/>
                </a:cubicBezTo>
                <a:cubicBezTo>
                  <a:pt x="1443781" y="1600894"/>
                  <a:pt x="1383407" y="1749787"/>
                  <a:pt x="1348692" y="1836388"/>
                </a:cubicBezTo>
                <a:cubicBezTo>
                  <a:pt x="1332089" y="1874371"/>
                  <a:pt x="1326052" y="1891083"/>
                  <a:pt x="1323033" y="1897160"/>
                </a:cubicBezTo>
                <a:cubicBezTo>
                  <a:pt x="1321524" y="1898680"/>
                  <a:pt x="1318505" y="1906276"/>
                  <a:pt x="1306430" y="1935143"/>
                </a:cubicBezTo>
                <a:lnTo>
                  <a:pt x="1279639" y="2007058"/>
                </a:lnTo>
                <a:lnTo>
                  <a:pt x="1277753" y="2009590"/>
                </a:lnTo>
                <a:cubicBezTo>
                  <a:pt x="1279262" y="2009590"/>
                  <a:pt x="1279262" y="2008070"/>
                  <a:pt x="1279262" y="2008070"/>
                </a:cubicBezTo>
                <a:lnTo>
                  <a:pt x="1279639" y="2007058"/>
                </a:lnTo>
                <a:lnTo>
                  <a:pt x="1282281" y="2003512"/>
                </a:lnTo>
                <a:cubicBezTo>
                  <a:pt x="1282281" y="2003512"/>
                  <a:pt x="1282281" y="2003512"/>
                  <a:pt x="1291337" y="1982242"/>
                </a:cubicBezTo>
                <a:cubicBezTo>
                  <a:pt x="1307940" y="1950336"/>
                  <a:pt x="1327561" y="1907795"/>
                  <a:pt x="1350201" y="1863735"/>
                </a:cubicBezTo>
                <a:cubicBezTo>
                  <a:pt x="1381898" y="1796885"/>
                  <a:pt x="1437743" y="1681417"/>
                  <a:pt x="1452837" y="1649512"/>
                </a:cubicBezTo>
                <a:cubicBezTo>
                  <a:pt x="1454346" y="1644954"/>
                  <a:pt x="1505664" y="1540121"/>
                  <a:pt x="1563019" y="1424653"/>
                </a:cubicBezTo>
                <a:cubicBezTo>
                  <a:pt x="1621884" y="1307666"/>
                  <a:pt x="1665655" y="1230180"/>
                  <a:pt x="1692823" y="1190678"/>
                </a:cubicBezTo>
                <a:cubicBezTo>
                  <a:pt x="1695842" y="1192197"/>
                  <a:pt x="1698861" y="1193717"/>
                  <a:pt x="1700370" y="1195236"/>
                </a:cubicBezTo>
                <a:cubicBezTo>
                  <a:pt x="1704898" y="1196755"/>
                  <a:pt x="1707917" y="1198275"/>
                  <a:pt x="1710935" y="1199794"/>
                </a:cubicBezTo>
                <a:cubicBezTo>
                  <a:pt x="1710935" y="1201313"/>
                  <a:pt x="1710935" y="1202833"/>
                  <a:pt x="1710935" y="1204352"/>
                </a:cubicBezTo>
                <a:cubicBezTo>
                  <a:pt x="1712445" y="1207391"/>
                  <a:pt x="1712445" y="1213468"/>
                  <a:pt x="1713954" y="1221064"/>
                </a:cubicBezTo>
                <a:cubicBezTo>
                  <a:pt x="1713954" y="1221064"/>
                  <a:pt x="1713954" y="1222584"/>
                  <a:pt x="1713954" y="1224103"/>
                </a:cubicBezTo>
                <a:cubicBezTo>
                  <a:pt x="1710935" y="1230180"/>
                  <a:pt x="1707917" y="1236257"/>
                  <a:pt x="1703389" y="1243854"/>
                </a:cubicBezTo>
                <a:cubicBezTo>
                  <a:pt x="1703389" y="1243854"/>
                  <a:pt x="1703389" y="1243854"/>
                  <a:pt x="1700370" y="1248412"/>
                </a:cubicBezTo>
                <a:cubicBezTo>
                  <a:pt x="1686786" y="1271202"/>
                  <a:pt x="1667164" y="1303108"/>
                  <a:pt x="1647543" y="1338052"/>
                </a:cubicBezTo>
                <a:cubicBezTo>
                  <a:pt x="1596225" y="1427691"/>
                  <a:pt x="1563019" y="1489984"/>
                  <a:pt x="1552454" y="1518851"/>
                </a:cubicBezTo>
                <a:cubicBezTo>
                  <a:pt x="1538870" y="1555314"/>
                  <a:pt x="1495099" y="1649512"/>
                  <a:pt x="1454346" y="1737632"/>
                </a:cubicBezTo>
                <a:cubicBezTo>
                  <a:pt x="1446800" y="1752825"/>
                  <a:pt x="1439253" y="1768018"/>
                  <a:pt x="1433215" y="1783212"/>
                </a:cubicBezTo>
                <a:cubicBezTo>
                  <a:pt x="1398500" y="1856139"/>
                  <a:pt x="1369823" y="1918431"/>
                  <a:pt x="1360767" y="1939701"/>
                </a:cubicBezTo>
                <a:cubicBezTo>
                  <a:pt x="1359257" y="1941220"/>
                  <a:pt x="1357748" y="1944259"/>
                  <a:pt x="1357748" y="1947298"/>
                </a:cubicBezTo>
                <a:cubicBezTo>
                  <a:pt x="1369823" y="1926027"/>
                  <a:pt x="1381898" y="1903238"/>
                  <a:pt x="1395482" y="1880448"/>
                </a:cubicBezTo>
                <a:cubicBezTo>
                  <a:pt x="1437743" y="1804482"/>
                  <a:pt x="1492080" y="1707246"/>
                  <a:pt x="1505664" y="1681417"/>
                </a:cubicBezTo>
                <a:cubicBezTo>
                  <a:pt x="1507174" y="1676859"/>
                  <a:pt x="1508683" y="1675340"/>
                  <a:pt x="1508683" y="1675340"/>
                </a:cubicBezTo>
                <a:cubicBezTo>
                  <a:pt x="1510192" y="1672301"/>
                  <a:pt x="1511702" y="1669263"/>
                  <a:pt x="1514720" y="1661666"/>
                </a:cubicBezTo>
                <a:cubicBezTo>
                  <a:pt x="1517739" y="1655589"/>
                  <a:pt x="1522267" y="1647992"/>
                  <a:pt x="1528304" y="1638876"/>
                </a:cubicBezTo>
                <a:cubicBezTo>
                  <a:pt x="1541889" y="1617606"/>
                  <a:pt x="1556982" y="1593297"/>
                  <a:pt x="1572075" y="1568988"/>
                </a:cubicBezTo>
                <a:cubicBezTo>
                  <a:pt x="1612828" y="1503657"/>
                  <a:pt x="1652071" y="1442885"/>
                  <a:pt x="1682258" y="1401863"/>
                </a:cubicBezTo>
                <a:cubicBezTo>
                  <a:pt x="1698861" y="1379073"/>
                  <a:pt x="1710935" y="1360841"/>
                  <a:pt x="1719992" y="1350206"/>
                </a:cubicBezTo>
                <a:cubicBezTo>
                  <a:pt x="1718482" y="1357803"/>
                  <a:pt x="1716973" y="1366919"/>
                  <a:pt x="1716973" y="1374515"/>
                </a:cubicBezTo>
                <a:cubicBezTo>
                  <a:pt x="1716973" y="1388189"/>
                  <a:pt x="1719992" y="1398825"/>
                  <a:pt x="1726029" y="1407940"/>
                </a:cubicBezTo>
                <a:cubicBezTo>
                  <a:pt x="1721501" y="1414018"/>
                  <a:pt x="1718482" y="1420095"/>
                  <a:pt x="1713954" y="1424653"/>
                </a:cubicBezTo>
                <a:cubicBezTo>
                  <a:pt x="1679239" y="1470232"/>
                  <a:pt x="1656599" y="1502138"/>
                  <a:pt x="1646034" y="1520370"/>
                </a:cubicBezTo>
                <a:cubicBezTo>
                  <a:pt x="1618865" y="1565949"/>
                  <a:pt x="1528304" y="1723958"/>
                  <a:pt x="1513211" y="1755864"/>
                </a:cubicBezTo>
                <a:cubicBezTo>
                  <a:pt x="1505664" y="1771057"/>
                  <a:pt x="1478496" y="1819675"/>
                  <a:pt x="1451328" y="1869813"/>
                </a:cubicBezTo>
                <a:cubicBezTo>
                  <a:pt x="1451328" y="1869813"/>
                  <a:pt x="1451328" y="1869813"/>
                  <a:pt x="1442272" y="1888044"/>
                </a:cubicBezTo>
                <a:cubicBezTo>
                  <a:pt x="1421141" y="1926027"/>
                  <a:pt x="1406047" y="1954894"/>
                  <a:pt x="1393972" y="1976165"/>
                </a:cubicBezTo>
                <a:cubicBezTo>
                  <a:pt x="1443781" y="1892602"/>
                  <a:pt x="1498117" y="1798405"/>
                  <a:pt x="1505664" y="1786250"/>
                </a:cubicBezTo>
                <a:cubicBezTo>
                  <a:pt x="1520758" y="1761941"/>
                  <a:pt x="1668674" y="1534044"/>
                  <a:pt x="1732066" y="1468713"/>
                </a:cubicBezTo>
                <a:cubicBezTo>
                  <a:pt x="1738104" y="1462636"/>
                  <a:pt x="1742632" y="1458078"/>
                  <a:pt x="1745650" y="1455039"/>
                </a:cubicBezTo>
                <a:cubicBezTo>
                  <a:pt x="1745650" y="1456558"/>
                  <a:pt x="1745650" y="1458078"/>
                  <a:pt x="1745650" y="1458078"/>
                </a:cubicBezTo>
                <a:cubicBezTo>
                  <a:pt x="1745650" y="1462636"/>
                  <a:pt x="1744141" y="1470232"/>
                  <a:pt x="1744141" y="1476310"/>
                </a:cubicBezTo>
                <a:cubicBezTo>
                  <a:pt x="1744141" y="1476310"/>
                  <a:pt x="1744141" y="1476310"/>
                  <a:pt x="1742632" y="1480868"/>
                </a:cubicBezTo>
                <a:cubicBezTo>
                  <a:pt x="1742632" y="1491503"/>
                  <a:pt x="1741122" y="1503657"/>
                  <a:pt x="1741122" y="1512773"/>
                </a:cubicBezTo>
                <a:cubicBezTo>
                  <a:pt x="1741122" y="1514293"/>
                  <a:pt x="1741122" y="1515812"/>
                  <a:pt x="1741122" y="1517331"/>
                </a:cubicBezTo>
                <a:cubicBezTo>
                  <a:pt x="1727538" y="1532524"/>
                  <a:pt x="1713954" y="1547717"/>
                  <a:pt x="1700370" y="1564430"/>
                </a:cubicBezTo>
                <a:cubicBezTo>
                  <a:pt x="1664146" y="1608490"/>
                  <a:pt x="1614337" y="1673821"/>
                  <a:pt x="1569057" y="1752825"/>
                </a:cubicBezTo>
                <a:cubicBezTo>
                  <a:pt x="1614337" y="1687495"/>
                  <a:pt x="1665655" y="1619126"/>
                  <a:pt x="1704898" y="1573546"/>
                </a:cubicBezTo>
                <a:cubicBezTo>
                  <a:pt x="1721501" y="1553795"/>
                  <a:pt x="1735085" y="1540121"/>
                  <a:pt x="1745650" y="1531005"/>
                </a:cubicBezTo>
                <a:cubicBezTo>
                  <a:pt x="1745650" y="1532524"/>
                  <a:pt x="1747160" y="1534044"/>
                  <a:pt x="1748669" y="1534044"/>
                </a:cubicBezTo>
                <a:cubicBezTo>
                  <a:pt x="1748669" y="1535563"/>
                  <a:pt x="1748669" y="1535563"/>
                  <a:pt x="1748669" y="1535563"/>
                </a:cubicBezTo>
                <a:cubicBezTo>
                  <a:pt x="1748669" y="1547717"/>
                  <a:pt x="1750179" y="1558353"/>
                  <a:pt x="1751688" y="1565949"/>
                </a:cubicBezTo>
                <a:cubicBezTo>
                  <a:pt x="1753197" y="1568988"/>
                  <a:pt x="1754707" y="1572027"/>
                  <a:pt x="1754707" y="1575065"/>
                </a:cubicBezTo>
                <a:cubicBezTo>
                  <a:pt x="1742632" y="1588739"/>
                  <a:pt x="1727538" y="1608490"/>
                  <a:pt x="1710935" y="1629761"/>
                </a:cubicBezTo>
                <a:cubicBezTo>
                  <a:pt x="1656599" y="1695091"/>
                  <a:pt x="1617356" y="1745229"/>
                  <a:pt x="1593206" y="1778654"/>
                </a:cubicBezTo>
                <a:cubicBezTo>
                  <a:pt x="1537360" y="1854619"/>
                  <a:pt x="1476987" y="1977684"/>
                  <a:pt x="1461893" y="2017186"/>
                </a:cubicBezTo>
                <a:cubicBezTo>
                  <a:pt x="1454346" y="2035418"/>
                  <a:pt x="1425669" y="2096191"/>
                  <a:pt x="1392463" y="2158483"/>
                </a:cubicBezTo>
                <a:cubicBezTo>
                  <a:pt x="1419631" y="2122019"/>
                  <a:pt x="1439253" y="2096191"/>
                  <a:pt x="1445290" y="2084036"/>
                </a:cubicBezTo>
                <a:cubicBezTo>
                  <a:pt x="1467930" y="2043015"/>
                  <a:pt x="1629431" y="1804482"/>
                  <a:pt x="1698861" y="1740671"/>
                </a:cubicBezTo>
                <a:cubicBezTo>
                  <a:pt x="1698861" y="1740671"/>
                  <a:pt x="1698861" y="1740671"/>
                  <a:pt x="1700370" y="1739151"/>
                </a:cubicBezTo>
                <a:cubicBezTo>
                  <a:pt x="1700370" y="1739151"/>
                  <a:pt x="1700370" y="1739151"/>
                  <a:pt x="1833193" y="1605452"/>
                </a:cubicBezTo>
                <a:cubicBezTo>
                  <a:pt x="1834702" y="1605452"/>
                  <a:pt x="1837721" y="1603932"/>
                  <a:pt x="1840739" y="1603932"/>
                </a:cubicBezTo>
                <a:cubicBezTo>
                  <a:pt x="1839230" y="1605452"/>
                  <a:pt x="1839230" y="1606971"/>
                  <a:pt x="1839230" y="1608490"/>
                </a:cubicBezTo>
                <a:cubicBezTo>
                  <a:pt x="1834702" y="1623683"/>
                  <a:pt x="1831683" y="1640396"/>
                  <a:pt x="1830174" y="1646473"/>
                </a:cubicBezTo>
                <a:cubicBezTo>
                  <a:pt x="1830174" y="1652550"/>
                  <a:pt x="1828665" y="1658628"/>
                  <a:pt x="1828665" y="1663186"/>
                </a:cubicBezTo>
                <a:cubicBezTo>
                  <a:pt x="1813571" y="1676859"/>
                  <a:pt x="1796968" y="1695091"/>
                  <a:pt x="1778856" y="1711804"/>
                </a:cubicBezTo>
                <a:cubicBezTo>
                  <a:pt x="1739613" y="1749787"/>
                  <a:pt x="1688295" y="1799924"/>
                  <a:pt x="1674711" y="1815117"/>
                </a:cubicBezTo>
                <a:cubicBezTo>
                  <a:pt x="1673202" y="1816636"/>
                  <a:pt x="1671692" y="1818156"/>
                  <a:pt x="1671692" y="1818156"/>
                </a:cubicBezTo>
                <a:cubicBezTo>
                  <a:pt x="1670183" y="1821194"/>
                  <a:pt x="1650562" y="1848542"/>
                  <a:pt x="1626412" y="1885006"/>
                </a:cubicBezTo>
                <a:cubicBezTo>
                  <a:pt x="1612828" y="1903238"/>
                  <a:pt x="1599244" y="1924508"/>
                  <a:pt x="1584150" y="1945778"/>
                </a:cubicBezTo>
                <a:cubicBezTo>
                  <a:pt x="1541889" y="2006551"/>
                  <a:pt x="1495099" y="2074920"/>
                  <a:pt x="1483024" y="2094671"/>
                </a:cubicBezTo>
                <a:cubicBezTo>
                  <a:pt x="1481515" y="2096191"/>
                  <a:pt x="1481515" y="2097710"/>
                  <a:pt x="1481515" y="2097710"/>
                </a:cubicBezTo>
                <a:cubicBezTo>
                  <a:pt x="1480005" y="2100749"/>
                  <a:pt x="1478496" y="2103787"/>
                  <a:pt x="1473968" y="2111384"/>
                </a:cubicBezTo>
                <a:cubicBezTo>
                  <a:pt x="1470949" y="2117461"/>
                  <a:pt x="1466421" y="2126577"/>
                  <a:pt x="1460384" y="2135693"/>
                </a:cubicBezTo>
                <a:cubicBezTo>
                  <a:pt x="1458874" y="2140251"/>
                  <a:pt x="1457365" y="2143290"/>
                  <a:pt x="1455856" y="2146328"/>
                </a:cubicBezTo>
                <a:cubicBezTo>
                  <a:pt x="1480005" y="2112903"/>
                  <a:pt x="1517739" y="2061246"/>
                  <a:pt x="1560001" y="2005032"/>
                </a:cubicBezTo>
                <a:cubicBezTo>
                  <a:pt x="1670183" y="1860697"/>
                  <a:pt x="1750179" y="1763460"/>
                  <a:pt x="1796968" y="1716362"/>
                </a:cubicBezTo>
                <a:cubicBezTo>
                  <a:pt x="1813571" y="1699649"/>
                  <a:pt x="1825646" y="1689014"/>
                  <a:pt x="1836211" y="1684456"/>
                </a:cubicBezTo>
                <a:cubicBezTo>
                  <a:pt x="1836211" y="1685975"/>
                  <a:pt x="1837721" y="1687495"/>
                  <a:pt x="1837721" y="1687495"/>
                </a:cubicBezTo>
                <a:cubicBezTo>
                  <a:pt x="1842249" y="1693572"/>
                  <a:pt x="1848286" y="1698130"/>
                  <a:pt x="1852814" y="1702688"/>
                </a:cubicBezTo>
                <a:cubicBezTo>
                  <a:pt x="1852814" y="1702688"/>
                  <a:pt x="1852814" y="1704207"/>
                  <a:pt x="1852814" y="1704207"/>
                </a:cubicBezTo>
                <a:cubicBezTo>
                  <a:pt x="1852814" y="1707246"/>
                  <a:pt x="1852814" y="1710285"/>
                  <a:pt x="1854324" y="1713323"/>
                </a:cubicBezTo>
                <a:cubicBezTo>
                  <a:pt x="1854324" y="1717881"/>
                  <a:pt x="1854324" y="1720920"/>
                  <a:pt x="1855833" y="1723958"/>
                </a:cubicBezTo>
                <a:cubicBezTo>
                  <a:pt x="1846777" y="1731555"/>
                  <a:pt x="1834702" y="1742190"/>
                  <a:pt x="1819609" y="1757383"/>
                </a:cubicBezTo>
                <a:cubicBezTo>
                  <a:pt x="1786403" y="1790808"/>
                  <a:pt x="1730557" y="1847023"/>
                  <a:pt x="1658108" y="1938182"/>
                </a:cubicBezTo>
                <a:cubicBezTo>
                  <a:pt x="1652071" y="1947298"/>
                  <a:pt x="1550945" y="2096191"/>
                  <a:pt x="1487552" y="2188869"/>
                </a:cubicBezTo>
                <a:cubicBezTo>
                  <a:pt x="1487552" y="2188869"/>
                  <a:pt x="1487552" y="2188869"/>
                  <a:pt x="1480005" y="2199504"/>
                </a:cubicBezTo>
                <a:cubicBezTo>
                  <a:pt x="1480005" y="2199504"/>
                  <a:pt x="1480005" y="2199504"/>
                  <a:pt x="1475477" y="2207101"/>
                </a:cubicBezTo>
                <a:cubicBezTo>
                  <a:pt x="1475477" y="2207101"/>
                  <a:pt x="1475477" y="2207101"/>
                  <a:pt x="1473968" y="2210140"/>
                </a:cubicBezTo>
                <a:cubicBezTo>
                  <a:pt x="1467930" y="2217736"/>
                  <a:pt x="1463402" y="2225333"/>
                  <a:pt x="1458874" y="2231410"/>
                </a:cubicBezTo>
                <a:cubicBezTo>
                  <a:pt x="1454346" y="2237487"/>
                  <a:pt x="1449818" y="2243565"/>
                  <a:pt x="1446800" y="2248122"/>
                </a:cubicBezTo>
                <a:cubicBezTo>
                  <a:pt x="1446800" y="2248122"/>
                  <a:pt x="1446800" y="2248122"/>
                  <a:pt x="1434725" y="2264835"/>
                </a:cubicBezTo>
                <a:cubicBezTo>
                  <a:pt x="1430197" y="2270912"/>
                  <a:pt x="1422650" y="2280028"/>
                  <a:pt x="1413594" y="2293702"/>
                </a:cubicBezTo>
                <a:cubicBezTo>
                  <a:pt x="1404538" y="2307376"/>
                  <a:pt x="1392463" y="2322569"/>
                  <a:pt x="1380388" y="2340801"/>
                </a:cubicBezTo>
                <a:cubicBezTo>
                  <a:pt x="1404538" y="2314972"/>
                  <a:pt x="1422650" y="2296741"/>
                  <a:pt x="1431706" y="2284586"/>
                </a:cubicBezTo>
                <a:cubicBezTo>
                  <a:pt x="1439253" y="2275470"/>
                  <a:pt x="1442272" y="2272432"/>
                  <a:pt x="1442272" y="2272432"/>
                </a:cubicBezTo>
                <a:cubicBezTo>
                  <a:pt x="1443781" y="2269393"/>
                  <a:pt x="1445290" y="2266354"/>
                  <a:pt x="1451328" y="2258758"/>
                </a:cubicBezTo>
                <a:cubicBezTo>
                  <a:pt x="1455856" y="2252680"/>
                  <a:pt x="1461893" y="2246603"/>
                  <a:pt x="1467930" y="2239007"/>
                </a:cubicBezTo>
                <a:cubicBezTo>
                  <a:pt x="1472459" y="2232929"/>
                  <a:pt x="1478496" y="2225333"/>
                  <a:pt x="1484533" y="2217736"/>
                </a:cubicBezTo>
                <a:cubicBezTo>
                  <a:pt x="1484533" y="2217736"/>
                  <a:pt x="1484533" y="2217736"/>
                  <a:pt x="1486043" y="2216217"/>
                </a:cubicBezTo>
                <a:cubicBezTo>
                  <a:pt x="1486043" y="2216217"/>
                  <a:pt x="1486043" y="2216217"/>
                  <a:pt x="1490571" y="2210140"/>
                </a:cubicBezTo>
                <a:cubicBezTo>
                  <a:pt x="1490571" y="2210140"/>
                  <a:pt x="1490571" y="2210140"/>
                  <a:pt x="1496608" y="2204062"/>
                </a:cubicBezTo>
                <a:cubicBezTo>
                  <a:pt x="1496608" y="2204062"/>
                  <a:pt x="1496608" y="2204062"/>
                  <a:pt x="1498117" y="2202543"/>
                </a:cubicBezTo>
                <a:cubicBezTo>
                  <a:pt x="1498117" y="2202543"/>
                  <a:pt x="1498117" y="2202543"/>
                  <a:pt x="1498117" y="2201024"/>
                </a:cubicBezTo>
                <a:cubicBezTo>
                  <a:pt x="1498117" y="2201024"/>
                  <a:pt x="1498117" y="2201024"/>
                  <a:pt x="1502645" y="2196466"/>
                </a:cubicBezTo>
                <a:cubicBezTo>
                  <a:pt x="1502645" y="2196466"/>
                  <a:pt x="1502645" y="2196466"/>
                  <a:pt x="1505664" y="2193427"/>
                </a:cubicBezTo>
                <a:cubicBezTo>
                  <a:pt x="1505664" y="2193427"/>
                  <a:pt x="1505664" y="2193427"/>
                  <a:pt x="1507174" y="2191908"/>
                </a:cubicBezTo>
                <a:cubicBezTo>
                  <a:pt x="1507174" y="2191908"/>
                  <a:pt x="1507174" y="2191908"/>
                  <a:pt x="1508683" y="2188869"/>
                </a:cubicBezTo>
                <a:cubicBezTo>
                  <a:pt x="1508683" y="2188869"/>
                  <a:pt x="1508683" y="2188869"/>
                  <a:pt x="1516230" y="2181273"/>
                </a:cubicBezTo>
                <a:cubicBezTo>
                  <a:pt x="1516230" y="2181273"/>
                  <a:pt x="1516230" y="2181273"/>
                  <a:pt x="1517739" y="2179753"/>
                </a:cubicBezTo>
                <a:cubicBezTo>
                  <a:pt x="1552454" y="2138732"/>
                  <a:pt x="1591697" y="2091633"/>
                  <a:pt x="1609809" y="2067324"/>
                </a:cubicBezTo>
                <a:cubicBezTo>
                  <a:pt x="1615847" y="2059727"/>
                  <a:pt x="1617356" y="2056689"/>
                  <a:pt x="1617356" y="2055169"/>
                </a:cubicBezTo>
                <a:cubicBezTo>
                  <a:pt x="1620375" y="2050611"/>
                  <a:pt x="1623393" y="2046053"/>
                  <a:pt x="1629431" y="2038457"/>
                </a:cubicBezTo>
                <a:cubicBezTo>
                  <a:pt x="1635468" y="2030860"/>
                  <a:pt x="1644524" y="2021744"/>
                  <a:pt x="1653580" y="2011109"/>
                </a:cubicBezTo>
                <a:cubicBezTo>
                  <a:pt x="1674711" y="1988319"/>
                  <a:pt x="1701879" y="1960972"/>
                  <a:pt x="1729048" y="1935143"/>
                </a:cubicBezTo>
                <a:cubicBezTo>
                  <a:pt x="1769800" y="1895641"/>
                  <a:pt x="1846777" y="1827272"/>
                  <a:pt x="1908660" y="1790808"/>
                </a:cubicBezTo>
                <a:cubicBezTo>
                  <a:pt x="1904132" y="1798405"/>
                  <a:pt x="1902623" y="1806001"/>
                  <a:pt x="1902623" y="1813598"/>
                </a:cubicBezTo>
                <a:cubicBezTo>
                  <a:pt x="1902623" y="1815117"/>
                  <a:pt x="1902623" y="1816636"/>
                  <a:pt x="1902623" y="1818156"/>
                </a:cubicBezTo>
                <a:cubicBezTo>
                  <a:pt x="1902623" y="1818156"/>
                  <a:pt x="1902623" y="1818156"/>
                  <a:pt x="1905641" y="1834868"/>
                </a:cubicBezTo>
                <a:cubicBezTo>
                  <a:pt x="1895076" y="1842465"/>
                  <a:pt x="1878473" y="1853100"/>
                  <a:pt x="1857342" y="1868293"/>
                </a:cubicBezTo>
                <a:cubicBezTo>
                  <a:pt x="1816590" y="1900199"/>
                  <a:pt x="1750179" y="1956414"/>
                  <a:pt x="1673202" y="2044534"/>
                </a:cubicBezTo>
                <a:cubicBezTo>
                  <a:pt x="1671692" y="2046053"/>
                  <a:pt x="1668674" y="2050611"/>
                  <a:pt x="1662636" y="2058208"/>
                </a:cubicBezTo>
                <a:cubicBezTo>
                  <a:pt x="1662636" y="2058208"/>
                  <a:pt x="1662636" y="2058208"/>
                  <a:pt x="1650562" y="2073401"/>
                </a:cubicBezTo>
                <a:cubicBezTo>
                  <a:pt x="1636977" y="2091633"/>
                  <a:pt x="1618865" y="2115942"/>
                  <a:pt x="1600753" y="2140251"/>
                </a:cubicBezTo>
                <a:cubicBezTo>
                  <a:pt x="1588678" y="2156963"/>
                  <a:pt x="1576603" y="2173676"/>
                  <a:pt x="1564529" y="2188869"/>
                </a:cubicBezTo>
                <a:cubicBezTo>
                  <a:pt x="1564529" y="2188869"/>
                  <a:pt x="1564529" y="2188869"/>
                  <a:pt x="1572075" y="2188869"/>
                </a:cubicBezTo>
                <a:cubicBezTo>
                  <a:pt x="1572075" y="2188869"/>
                  <a:pt x="1572075" y="2188869"/>
                  <a:pt x="1556982" y="2201024"/>
                </a:cubicBezTo>
                <a:cubicBezTo>
                  <a:pt x="1556982" y="2201024"/>
                  <a:pt x="1556982" y="2201024"/>
                  <a:pt x="1555473" y="2202543"/>
                </a:cubicBezTo>
                <a:cubicBezTo>
                  <a:pt x="1555473" y="2202543"/>
                  <a:pt x="1553963" y="2202543"/>
                  <a:pt x="1553963" y="2204062"/>
                </a:cubicBezTo>
                <a:cubicBezTo>
                  <a:pt x="1553963" y="2204062"/>
                  <a:pt x="1553963" y="2204062"/>
                  <a:pt x="1552454" y="2205582"/>
                </a:cubicBezTo>
                <a:cubicBezTo>
                  <a:pt x="1535851" y="2228371"/>
                  <a:pt x="1520758" y="2248122"/>
                  <a:pt x="1516230" y="2254200"/>
                </a:cubicBezTo>
                <a:cubicBezTo>
                  <a:pt x="1510192" y="2261796"/>
                  <a:pt x="1490571" y="2286105"/>
                  <a:pt x="1473968" y="2304337"/>
                </a:cubicBezTo>
                <a:cubicBezTo>
                  <a:pt x="1452837" y="2330166"/>
                  <a:pt x="1424159" y="2362071"/>
                  <a:pt x="1396991" y="2395497"/>
                </a:cubicBezTo>
                <a:cubicBezTo>
                  <a:pt x="1363785" y="2433480"/>
                  <a:pt x="1282281" y="2524639"/>
                  <a:pt x="1244547" y="2562621"/>
                </a:cubicBezTo>
                <a:cubicBezTo>
                  <a:pt x="1203794" y="2602504"/>
                  <a:pt x="1150307" y="2662042"/>
                  <a:pt x="1117196" y="2700856"/>
                </a:cubicBezTo>
                <a:lnTo>
                  <a:pt x="1104869" y="2715794"/>
                </a:lnTo>
                <a:lnTo>
                  <a:pt x="1104829" y="2716610"/>
                </a:lnTo>
                <a:cubicBezTo>
                  <a:pt x="1104829" y="2718129"/>
                  <a:pt x="1104829" y="2718129"/>
                  <a:pt x="1104829" y="2719648"/>
                </a:cubicBezTo>
                <a:cubicBezTo>
                  <a:pt x="1106340" y="2739391"/>
                  <a:pt x="1112387" y="4766934"/>
                  <a:pt x="1113899" y="4779084"/>
                </a:cubicBezTo>
                <a:cubicBezTo>
                  <a:pt x="1113899" y="4783641"/>
                  <a:pt x="1115410" y="4786678"/>
                  <a:pt x="1115410" y="4788197"/>
                </a:cubicBezTo>
                <a:cubicBezTo>
                  <a:pt x="1116922" y="4795791"/>
                  <a:pt x="1118433" y="4806422"/>
                  <a:pt x="1118433" y="4806422"/>
                </a:cubicBezTo>
                <a:cubicBezTo>
                  <a:pt x="1118433" y="4806422"/>
                  <a:pt x="1118433" y="4806422"/>
                  <a:pt x="1097271" y="4807941"/>
                </a:cubicBezTo>
                <a:cubicBezTo>
                  <a:pt x="1097271" y="4807941"/>
                  <a:pt x="1097271" y="4806422"/>
                  <a:pt x="1097271" y="4806422"/>
                </a:cubicBezTo>
                <a:cubicBezTo>
                  <a:pt x="1097271" y="4806422"/>
                  <a:pt x="1097271" y="4806422"/>
                  <a:pt x="970294" y="4810978"/>
                </a:cubicBezTo>
                <a:cubicBezTo>
                  <a:pt x="970294" y="4810978"/>
                  <a:pt x="970294" y="4810978"/>
                  <a:pt x="967271" y="4810978"/>
                </a:cubicBezTo>
                <a:cubicBezTo>
                  <a:pt x="964247" y="4812497"/>
                  <a:pt x="961224" y="4812497"/>
                  <a:pt x="958201" y="4812497"/>
                </a:cubicBezTo>
                <a:cubicBezTo>
                  <a:pt x="958201" y="4812497"/>
                  <a:pt x="958201" y="4810978"/>
                  <a:pt x="958201" y="4810978"/>
                </a:cubicBezTo>
                <a:cubicBezTo>
                  <a:pt x="958201" y="4810978"/>
                  <a:pt x="958201" y="4810978"/>
                  <a:pt x="949131" y="4809460"/>
                </a:cubicBezTo>
                <a:cubicBezTo>
                  <a:pt x="949131" y="4809460"/>
                  <a:pt x="958201" y="3814673"/>
                  <a:pt x="965759" y="3167681"/>
                </a:cubicBezTo>
                <a:cubicBezTo>
                  <a:pt x="965759" y="2926199"/>
                  <a:pt x="970294" y="2756098"/>
                  <a:pt x="970294" y="2756098"/>
                </a:cubicBezTo>
                <a:cubicBezTo>
                  <a:pt x="970294" y="2756098"/>
                  <a:pt x="970294" y="2756098"/>
                  <a:pt x="970294" y="2754579"/>
                </a:cubicBezTo>
                <a:cubicBezTo>
                  <a:pt x="970294" y="2754579"/>
                  <a:pt x="970294" y="2754579"/>
                  <a:pt x="968782" y="2754579"/>
                </a:cubicBezTo>
                <a:cubicBezTo>
                  <a:pt x="968404" y="2754579"/>
                  <a:pt x="969444" y="2735690"/>
                  <a:pt x="971215" y="2707308"/>
                </a:cubicBezTo>
                <a:lnTo>
                  <a:pt x="972341" y="2690108"/>
                </a:lnTo>
                <a:lnTo>
                  <a:pt x="963313" y="2678992"/>
                </a:lnTo>
                <a:cubicBezTo>
                  <a:pt x="924754" y="2629566"/>
                  <a:pt x="846079" y="2514763"/>
                  <a:pt x="782686" y="2325608"/>
                </a:cubicBezTo>
                <a:cubicBezTo>
                  <a:pt x="781177" y="2324088"/>
                  <a:pt x="779668" y="2321050"/>
                  <a:pt x="778158" y="2318011"/>
                </a:cubicBezTo>
                <a:cubicBezTo>
                  <a:pt x="775140" y="2310414"/>
                  <a:pt x="769102" y="2299779"/>
                  <a:pt x="763065" y="2286105"/>
                </a:cubicBezTo>
                <a:cubicBezTo>
                  <a:pt x="750990" y="2258758"/>
                  <a:pt x="734387" y="2225333"/>
                  <a:pt x="716275" y="2188869"/>
                </a:cubicBezTo>
                <a:cubicBezTo>
                  <a:pt x="681560" y="2117461"/>
                  <a:pt x="631752" y="2015667"/>
                  <a:pt x="589490" y="1938182"/>
                </a:cubicBezTo>
                <a:cubicBezTo>
                  <a:pt x="560812" y="1883486"/>
                  <a:pt x="539681" y="1848542"/>
                  <a:pt x="527606" y="1831830"/>
                </a:cubicBezTo>
                <a:cubicBezTo>
                  <a:pt x="527606" y="1831830"/>
                  <a:pt x="527606" y="1831830"/>
                  <a:pt x="507985" y="1813598"/>
                </a:cubicBezTo>
                <a:cubicBezTo>
                  <a:pt x="512513" y="1798405"/>
                  <a:pt x="514022" y="1784731"/>
                  <a:pt x="514022" y="1780173"/>
                </a:cubicBezTo>
                <a:cubicBezTo>
                  <a:pt x="514022" y="1778654"/>
                  <a:pt x="514022" y="1778654"/>
                  <a:pt x="514022" y="1777134"/>
                </a:cubicBezTo>
                <a:cubicBezTo>
                  <a:pt x="514022" y="1777134"/>
                  <a:pt x="514022" y="1777134"/>
                  <a:pt x="514022" y="1775615"/>
                </a:cubicBezTo>
                <a:cubicBezTo>
                  <a:pt x="515532" y="1777134"/>
                  <a:pt x="517041" y="1778654"/>
                  <a:pt x="518550" y="1778654"/>
                </a:cubicBezTo>
                <a:cubicBezTo>
                  <a:pt x="521569" y="1781692"/>
                  <a:pt x="526097" y="1783212"/>
                  <a:pt x="530625" y="1783212"/>
                </a:cubicBezTo>
                <a:cubicBezTo>
                  <a:pt x="530625" y="1783212"/>
                  <a:pt x="532135" y="1783212"/>
                  <a:pt x="533644" y="1783212"/>
                </a:cubicBezTo>
                <a:cubicBezTo>
                  <a:pt x="535153" y="1783212"/>
                  <a:pt x="536663" y="1781692"/>
                  <a:pt x="539681" y="1781692"/>
                </a:cubicBezTo>
                <a:cubicBezTo>
                  <a:pt x="539681" y="1781692"/>
                  <a:pt x="539681" y="1781692"/>
                  <a:pt x="539681" y="1780173"/>
                </a:cubicBezTo>
                <a:cubicBezTo>
                  <a:pt x="553265" y="1798405"/>
                  <a:pt x="571378" y="1825752"/>
                  <a:pt x="592508" y="1862216"/>
                </a:cubicBezTo>
                <a:cubicBezTo>
                  <a:pt x="616658" y="1901718"/>
                  <a:pt x="645336" y="1953375"/>
                  <a:pt x="677032" y="2014148"/>
                </a:cubicBezTo>
                <a:cubicBezTo>
                  <a:pt x="731368" y="2118981"/>
                  <a:pt x="787214" y="2229891"/>
                  <a:pt x="805327" y="2270912"/>
                </a:cubicBezTo>
                <a:cubicBezTo>
                  <a:pt x="814383" y="2293702"/>
                  <a:pt x="840042" y="2340801"/>
                  <a:pt x="880794" y="2410690"/>
                </a:cubicBezTo>
                <a:cubicBezTo>
                  <a:pt x="858154" y="2321050"/>
                  <a:pt x="773630" y="2088594"/>
                  <a:pt x="757027" y="2052131"/>
                </a:cubicBezTo>
                <a:cubicBezTo>
                  <a:pt x="752499" y="2043015"/>
                  <a:pt x="741934" y="2020225"/>
                  <a:pt x="729859" y="1991358"/>
                </a:cubicBezTo>
                <a:cubicBezTo>
                  <a:pt x="716275" y="1959452"/>
                  <a:pt x="699672" y="1918431"/>
                  <a:pt x="681560" y="1877409"/>
                </a:cubicBezTo>
                <a:cubicBezTo>
                  <a:pt x="642317" y="1787769"/>
                  <a:pt x="612130" y="1726997"/>
                  <a:pt x="592508" y="1696611"/>
                </a:cubicBezTo>
                <a:cubicBezTo>
                  <a:pt x="597037" y="1696611"/>
                  <a:pt x="601565" y="1695091"/>
                  <a:pt x="604583" y="1692053"/>
                </a:cubicBezTo>
                <a:cubicBezTo>
                  <a:pt x="606093" y="1690533"/>
                  <a:pt x="606093" y="1689014"/>
                  <a:pt x="607602" y="1687495"/>
                </a:cubicBezTo>
                <a:cubicBezTo>
                  <a:pt x="610621" y="1684456"/>
                  <a:pt x="613639" y="1679898"/>
                  <a:pt x="616658" y="1675340"/>
                </a:cubicBezTo>
                <a:cubicBezTo>
                  <a:pt x="616658" y="1675340"/>
                  <a:pt x="616658" y="1675340"/>
                  <a:pt x="741934" y="1910834"/>
                </a:cubicBezTo>
                <a:cubicBezTo>
                  <a:pt x="750990" y="1926027"/>
                  <a:pt x="766083" y="1959452"/>
                  <a:pt x="788724" y="2012628"/>
                </a:cubicBezTo>
                <a:cubicBezTo>
                  <a:pt x="806836" y="2055169"/>
                  <a:pt x="827967" y="2108345"/>
                  <a:pt x="855135" y="2176715"/>
                </a:cubicBezTo>
                <a:cubicBezTo>
                  <a:pt x="871738" y="2219255"/>
                  <a:pt x="888341" y="2258758"/>
                  <a:pt x="900415" y="2293702"/>
                </a:cubicBezTo>
                <a:cubicBezTo>
                  <a:pt x="900415" y="2286105"/>
                  <a:pt x="898906" y="2278509"/>
                  <a:pt x="897397" y="2270912"/>
                </a:cubicBezTo>
                <a:cubicBezTo>
                  <a:pt x="897397" y="2270912"/>
                  <a:pt x="897397" y="2270912"/>
                  <a:pt x="897397" y="2264835"/>
                </a:cubicBezTo>
                <a:cubicBezTo>
                  <a:pt x="897397" y="2263316"/>
                  <a:pt x="895887" y="2257238"/>
                  <a:pt x="892869" y="2248122"/>
                </a:cubicBezTo>
                <a:cubicBezTo>
                  <a:pt x="892869" y="2248122"/>
                  <a:pt x="892869" y="2248122"/>
                  <a:pt x="892869" y="2246603"/>
                </a:cubicBezTo>
                <a:cubicBezTo>
                  <a:pt x="889850" y="2234449"/>
                  <a:pt x="885322" y="2219255"/>
                  <a:pt x="880794" y="2199504"/>
                </a:cubicBezTo>
                <a:cubicBezTo>
                  <a:pt x="870228" y="2164560"/>
                  <a:pt x="855135" y="2108345"/>
                  <a:pt x="835513" y="2047573"/>
                </a:cubicBezTo>
                <a:cubicBezTo>
                  <a:pt x="803817" y="1941220"/>
                  <a:pt x="757027" y="1801443"/>
                  <a:pt x="716275" y="1740671"/>
                </a:cubicBezTo>
                <a:cubicBezTo>
                  <a:pt x="716275" y="1740671"/>
                  <a:pt x="716275" y="1740671"/>
                  <a:pt x="631752" y="1590258"/>
                </a:cubicBezTo>
                <a:cubicBezTo>
                  <a:pt x="633261" y="1582662"/>
                  <a:pt x="633261" y="1573546"/>
                  <a:pt x="633261" y="1564430"/>
                </a:cubicBezTo>
                <a:cubicBezTo>
                  <a:pt x="633261" y="1558353"/>
                  <a:pt x="633261" y="1550756"/>
                  <a:pt x="631752" y="1544679"/>
                </a:cubicBezTo>
                <a:cubicBezTo>
                  <a:pt x="631752" y="1543159"/>
                  <a:pt x="631752" y="1541640"/>
                  <a:pt x="631752" y="1540121"/>
                </a:cubicBezTo>
                <a:cubicBezTo>
                  <a:pt x="631752" y="1540121"/>
                  <a:pt x="631752" y="1540121"/>
                  <a:pt x="631752" y="1538602"/>
                </a:cubicBezTo>
                <a:cubicBezTo>
                  <a:pt x="634770" y="1535563"/>
                  <a:pt x="637789" y="1532524"/>
                  <a:pt x="639298" y="1531005"/>
                </a:cubicBezTo>
                <a:cubicBezTo>
                  <a:pt x="648354" y="1546198"/>
                  <a:pt x="661938" y="1568988"/>
                  <a:pt x="683069" y="1605452"/>
                </a:cubicBezTo>
                <a:cubicBezTo>
                  <a:pt x="710238" y="1651031"/>
                  <a:pt x="743443" y="1708765"/>
                  <a:pt x="750990" y="1725478"/>
                </a:cubicBezTo>
                <a:cubicBezTo>
                  <a:pt x="767593" y="1757383"/>
                  <a:pt x="850607" y="1945778"/>
                  <a:pt x="885322" y="2052131"/>
                </a:cubicBezTo>
                <a:cubicBezTo>
                  <a:pt x="871738" y="1985281"/>
                  <a:pt x="849098" y="1892602"/>
                  <a:pt x="820420" y="1798405"/>
                </a:cubicBezTo>
                <a:cubicBezTo>
                  <a:pt x="790233" y="1699649"/>
                  <a:pt x="747971" y="1575065"/>
                  <a:pt x="699672" y="1496061"/>
                </a:cubicBezTo>
                <a:cubicBezTo>
                  <a:pt x="699672" y="1493022"/>
                  <a:pt x="701182" y="1489984"/>
                  <a:pt x="701182" y="1485426"/>
                </a:cubicBezTo>
                <a:cubicBezTo>
                  <a:pt x="701182" y="1479348"/>
                  <a:pt x="699672" y="1473271"/>
                  <a:pt x="699672" y="1465674"/>
                </a:cubicBezTo>
                <a:cubicBezTo>
                  <a:pt x="698163" y="1465674"/>
                  <a:pt x="698163" y="1464155"/>
                  <a:pt x="698163" y="1462636"/>
                </a:cubicBezTo>
                <a:cubicBezTo>
                  <a:pt x="698163" y="1461116"/>
                  <a:pt x="699672" y="1458078"/>
                  <a:pt x="699672" y="1453520"/>
                </a:cubicBezTo>
                <a:cubicBezTo>
                  <a:pt x="699672" y="1453520"/>
                  <a:pt x="699672" y="1453520"/>
                  <a:pt x="699672" y="1450481"/>
                </a:cubicBezTo>
                <a:cubicBezTo>
                  <a:pt x="699672" y="1447443"/>
                  <a:pt x="699672" y="1442885"/>
                  <a:pt x="699672" y="1439846"/>
                </a:cubicBezTo>
                <a:cubicBezTo>
                  <a:pt x="704200" y="1439846"/>
                  <a:pt x="707219" y="1436807"/>
                  <a:pt x="710238" y="1435288"/>
                </a:cubicBezTo>
                <a:cubicBezTo>
                  <a:pt x="713256" y="1439846"/>
                  <a:pt x="716275" y="1444404"/>
                  <a:pt x="719294" y="1452000"/>
                </a:cubicBezTo>
                <a:cubicBezTo>
                  <a:pt x="726840" y="1467194"/>
                  <a:pt x="738915" y="1493022"/>
                  <a:pt x="752499" y="1520370"/>
                </a:cubicBezTo>
                <a:cubicBezTo>
                  <a:pt x="775140" y="1567469"/>
                  <a:pt x="803817" y="1628241"/>
                  <a:pt x="811364" y="1652550"/>
                </a:cubicBezTo>
                <a:cubicBezTo>
                  <a:pt x="815892" y="1666224"/>
                  <a:pt x="823439" y="1687495"/>
                  <a:pt x="832495" y="1711804"/>
                </a:cubicBezTo>
                <a:cubicBezTo>
                  <a:pt x="855135" y="1775615"/>
                  <a:pt x="885322" y="1862216"/>
                  <a:pt x="894378" y="1901718"/>
                </a:cubicBezTo>
                <a:cubicBezTo>
                  <a:pt x="900415" y="1924508"/>
                  <a:pt x="909472" y="1956414"/>
                  <a:pt x="920037" y="1991358"/>
                </a:cubicBezTo>
                <a:cubicBezTo>
                  <a:pt x="918528" y="1980723"/>
                  <a:pt x="918528" y="1973126"/>
                  <a:pt x="918528" y="1970087"/>
                </a:cubicBezTo>
                <a:cubicBezTo>
                  <a:pt x="918528" y="1956414"/>
                  <a:pt x="910981" y="1916911"/>
                  <a:pt x="897397" y="1850061"/>
                </a:cubicBezTo>
                <a:cubicBezTo>
                  <a:pt x="891359" y="1824233"/>
                  <a:pt x="885322" y="1796885"/>
                  <a:pt x="880794" y="1771057"/>
                </a:cubicBezTo>
                <a:cubicBezTo>
                  <a:pt x="873247" y="1742190"/>
                  <a:pt x="867210" y="1713323"/>
                  <a:pt x="862682" y="1692053"/>
                </a:cubicBezTo>
                <a:cubicBezTo>
                  <a:pt x="850607" y="1629761"/>
                  <a:pt x="790233" y="1453520"/>
                  <a:pt x="764574" y="1382112"/>
                </a:cubicBezTo>
                <a:cubicBezTo>
                  <a:pt x="761555" y="1371477"/>
                  <a:pt x="758537" y="1363880"/>
                  <a:pt x="755518" y="1357803"/>
                </a:cubicBezTo>
                <a:cubicBezTo>
                  <a:pt x="755518" y="1357803"/>
                  <a:pt x="755518" y="1357803"/>
                  <a:pt x="766083" y="1356284"/>
                </a:cubicBezTo>
                <a:cubicBezTo>
                  <a:pt x="766083" y="1356284"/>
                  <a:pt x="766083" y="1356284"/>
                  <a:pt x="769102" y="1354764"/>
                </a:cubicBezTo>
                <a:cubicBezTo>
                  <a:pt x="776649" y="1354764"/>
                  <a:pt x="782686" y="1348687"/>
                  <a:pt x="785705" y="1341090"/>
                </a:cubicBezTo>
                <a:cubicBezTo>
                  <a:pt x="787214" y="1348687"/>
                  <a:pt x="790233" y="1354764"/>
                  <a:pt x="793252" y="1363880"/>
                </a:cubicBezTo>
                <a:cubicBezTo>
                  <a:pt x="803817" y="1392747"/>
                  <a:pt x="815892" y="1430730"/>
                  <a:pt x="827967" y="1462636"/>
                </a:cubicBezTo>
                <a:cubicBezTo>
                  <a:pt x="834004" y="1485426"/>
                  <a:pt x="843060" y="1508215"/>
                  <a:pt x="849098" y="1529486"/>
                </a:cubicBezTo>
                <a:cubicBezTo>
                  <a:pt x="865700" y="1579623"/>
                  <a:pt x="882303" y="1625203"/>
                  <a:pt x="891359" y="1651031"/>
                </a:cubicBezTo>
                <a:cubicBezTo>
                  <a:pt x="900415" y="1678379"/>
                  <a:pt x="920037" y="1751306"/>
                  <a:pt x="948715" y="1869813"/>
                </a:cubicBezTo>
                <a:cubicBezTo>
                  <a:pt x="947205" y="1843984"/>
                  <a:pt x="945696" y="1824233"/>
                  <a:pt x="945696" y="1821194"/>
                </a:cubicBezTo>
                <a:cubicBezTo>
                  <a:pt x="945696" y="1819675"/>
                  <a:pt x="945696" y="1816636"/>
                  <a:pt x="944187" y="1806001"/>
                </a:cubicBezTo>
                <a:cubicBezTo>
                  <a:pt x="942677" y="1798405"/>
                  <a:pt x="941168" y="1786250"/>
                  <a:pt x="938149" y="1772576"/>
                </a:cubicBezTo>
                <a:cubicBezTo>
                  <a:pt x="932112" y="1736113"/>
                  <a:pt x="926074" y="1701169"/>
                  <a:pt x="920037" y="1669263"/>
                </a:cubicBezTo>
                <a:cubicBezTo>
                  <a:pt x="909472" y="1613048"/>
                  <a:pt x="889850" y="1511254"/>
                  <a:pt x="876266" y="1470232"/>
                </a:cubicBezTo>
                <a:cubicBezTo>
                  <a:pt x="862682" y="1424653"/>
                  <a:pt x="829476" y="1325897"/>
                  <a:pt x="805327" y="1257528"/>
                </a:cubicBezTo>
                <a:cubicBezTo>
                  <a:pt x="811364" y="1246893"/>
                  <a:pt x="814383" y="1236257"/>
                  <a:pt x="814383" y="1225622"/>
                </a:cubicBezTo>
                <a:cubicBezTo>
                  <a:pt x="814383" y="1222584"/>
                  <a:pt x="814383" y="1218026"/>
                  <a:pt x="812873" y="1213468"/>
                </a:cubicBezTo>
                <a:cubicBezTo>
                  <a:pt x="811364" y="1208910"/>
                  <a:pt x="808345" y="1198275"/>
                  <a:pt x="802308" y="1186120"/>
                </a:cubicBezTo>
                <a:cubicBezTo>
                  <a:pt x="805327" y="1184601"/>
                  <a:pt x="809855" y="1183082"/>
                  <a:pt x="812873" y="1181562"/>
                </a:cubicBezTo>
                <a:cubicBezTo>
                  <a:pt x="898906" y="1368438"/>
                  <a:pt x="965318" y="1670782"/>
                  <a:pt x="997014" y="1845504"/>
                </a:cubicBezTo>
                <a:cubicBezTo>
                  <a:pt x="993995" y="1802963"/>
                  <a:pt x="989467" y="1761941"/>
                  <a:pt x="986448" y="1736113"/>
                </a:cubicBezTo>
                <a:cubicBezTo>
                  <a:pt x="986448" y="1726997"/>
                  <a:pt x="984939" y="1720920"/>
                  <a:pt x="984939" y="1714842"/>
                </a:cubicBezTo>
                <a:cubicBezTo>
                  <a:pt x="984939" y="1714842"/>
                  <a:pt x="984939" y="1714842"/>
                  <a:pt x="984939" y="1713323"/>
                </a:cubicBezTo>
                <a:cubicBezTo>
                  <a:pt x="983430" y="1707246"/>
                  <a:pt x="983430" y="1705727"/>
                  <a:pt x="983430" y="1704207"/>
                </a:cubicBezTo>
                <a:cubicBezTo>
                  <a:pt x="983430" y="1704207"/>
                  <a:pt x="983430" y="1701169"/>
                  <a:pt x="983430" y="1698130"/>
                </a:cubicBezTo>
                <a:cubicBezTo>
                  <a:pt x="981920" y="1693572"/>
                  <a:pt x="981920" y="1689014"/>
                  <a:pt x="980411" y="1682937"/>
                </a:cubicBezTo>
                <a:cubicBezTo>
                  <a:pt x="978902" y="1672301"/>
                  <a:pt x="975883" y="1657108"/>
                  <a:pt x="971355" y="1635838"/>
                </a:cubicBezTo>
                <a:cubicBezTo>
                  <a:pt x="963808" y="1593297"/>
                  <a:pt x="954752" y="1552275"/>
                  <a:pt x="948715" y="1521889"/>
                </a:cubicBezTo>
                <a:cubicBezTo>
                  <a:pt x="944187" y="1499099"/>
                  <a:pt x="939658" y="1482387"/>
                  <a:pt x="936640" y="1474790"/>
                </a:cubicBezTo>
                <a:cubicBezTo>
                  <a:pt x="927584" y="1448962"/>
                  <a:pt x="858154" y="1251451"/>
                  <a:pt x="830985" y="1175485"/>
                </a:cubicBezTo>
                <a:cubicBezTo>
                  <a:pt x="838532" y="1170927"/>
                  <a:pt x="847588" y="1166369"/>
                  <a:pt x="855135" y="1161811"/>
                </a:cubicBezTo>
                <a:cubicBezTo>
                  <a:pt x="856644" y="1161811"/>
                  <a:pt x="856644" y="1160292"/>
                  <a:pt x="856644" y="1160292"/>
                </a:cubicBezTo>
                <a:cubicBezTo>
                  <a:pt x="859663" y="1160292"/>
                  <a:pt x="861172" y="1158772"/>
                  <a:pt x="862682" y="1157253"/>
                </a:cubicBezTo>
                <a:cubicBezTo>
                  <a:pt x="883813" y="1218026"/>
                  <a:pt x="975883" y="1485426"/>
                  <a:pt x="995505" y="1553795"/>
                </a:cubicBezTo>
                <a:cubicBezTo>
                  <a:pt x="1004561" y="1584181"/>
                  <a:pt x="1016635" y="1641915"/>
                  <a:pt x="1028710" y="1708765"/>
                </a:cubicBezTo>
                <a:cubicBezTo>
                  <a:pt x="1027201" y="1670782"/>
                  <a:pt x="1027201" y="1643434"/>
                  <a:pt x="1027201" y="1640396"/>
                </a:cubicBezTo>
                <a:cubicBezTo>
                  <a:pt x="1027201" y="1638876"/>
                  <a:pt x="1025691" y="1631280"/>
                  <a:pt x="1025691" y="1629761"/>
                </a:cubicBezTo>
                <a:cubicBezTo>
                  <a:pt x="1024182" y="1622164"/>
                  <a:pt x="1024182" y="1614568"/>
                  <a:pt x="1022673" y="1603932"/>
                </a:cubicBezTo>
                <a:cubicBezTo>
                  <a:pt x="1019654" y="1585701"/>
                  <a:pt x="1016635" y="1561391"/>
                  <a:pt x="1012107" y="1531005"/>
                </a:cubicBezTo>
                <a:cubicBezTo>
                  <a:pt x="1004561" y="1476310"/>
                  <a:pt x="995505" y="1420095"/>
                  <a:pt x="992486" y="1401863"/>
                </a:cubicBezTo>
                <a:cubicBezTo>
                  <a:pt x="987958" y="1372996"/>
                  <a:pt x="941168" y="1157253"/>
                  <a:pt x="927584" y="1091922"/>
                </a:cubicBezTo>
                <a:cubicBezTo>
                  <a:pt x="926074" y="1087365"/>
                  <a:pt x="924565" y="1081287"/>
                  <a:pt x="924565" y="1076729"/>
                </a:cubicBezTo>
                <a:cubicBezTo>
                  <a:pt x="932112" y="1075210"/>
                  <a:pt x="939658" y="1073691"/>
                  <a:pt x="945696" y="1072171"/>
                </a:cubicBezTo>
                <a:cubicBezTo>
                  <a:pt x="948715" y="1070652"/>
                  <a:pt x="951733" y="1069133"/>
                  <a:pt x="953243" y="1067613"/>
                </a:cubicBezTo>
                <a:cubicBezTo>
                  <a:pt x="954752" y="1067613"/>
                  <a:pt x="956261" y="1067613"/>
                  <a:pt x="956261" y="1067613"/>
                </a:cubicBezTo>
                <a:cubicBezTo>
                  <a:pt x="957771" y="1072171"/>
                  <a:pt x="959280" y="1076729"/>
                  <a:pt x="959280" y="1082807"/>
                </a:cubicBezTo>
                <a:cubicBezTo>
                  <a:pt x="959280" y="1082807"/>
                  <a:pt x="959280" y="1082807"/>
                  <a:pt x="962299" y="1094961"/>
                </a:cubicBezTo>
                <a:cubicBezTo>
                  <a:pt x="969846" y="1125347"/>
                  <a:pt x="978902" y="1166369"/>
                  <a:pt x="989467" y="1208910"/>
                </a:cubicBezTo>
                <a:cubicBezTo>
                  <a:pt x="989467" y="1208910"/>
                  <a:pt x="989467" y="1208910"/>
                  <a:pt x="995505" y="1234738"/>
                </a:cubicBezTo>
                <a:cubicBezTo>
                  <a:pt x="1013617" y="1310704"/>
                  <a:pt x="1030220" y="1382112"/>
                  <a:pt x="1033238" y="1401863"/>
                </a:cubicBezTo>
                <a:cubicBezTo>
                  <a:pt x="1036257" y="1414018"/>
                  <a:pt x="1040785" y="1438327"/>
                  <a:pt x="1045313" y="1470232"/>
                </a:cubicBezTo>
                <a:cubicBezTo>
                  <a:pt x="1042294" y="1430730"/>
                  <a:pt x="1039276" y="1398825"/>
                  <a:pt x="1037766" y="1389709"/>
                </a:cubicBezTo>
                <a:cubicBezTo>
                  <a:pt x="1034748" y="1365399"/>
                  <a:pt x="1000033" y="1169408"/>
                  <a:pt x="981920" y="1070652"/>
                </a:cubicBezTo>
                <a:cubicBezTo>
                  <a:pt x="980411" y="1066094"/>
                  <a:pt x="980411" y="1061536"/>
                  <a:pt x="978902" y="1056978"/>
                </a:cubicBezTo>
                <a:cubicBezTo>
                  <a:pt x="990976" y="1049381"/>
                  <a:pt x="1001542" y="1038746"/>
                  <a:pt x="1010598" y="1029630"/>
                </a:cubicBezTo>
                <a:cubicBezTo>
                  <a:pt x="1013617" y="1040266"/>
                  <a:pt x="1016635" y="1053939"/>
                  <a:pt x="1019654" y="1070652"/>
                </a:cubicBezTo>
                <a:cubicBezTo>
                  <a:pt x="1024182" y="1101038"/>
                  <a:pt x="1031729" y="1139021"/>
                  <a:pt x="1039276" y="1192197"/>
                </a:cubicBezTo>
                <a:cubicBezTo>
                  <a:pt x="1045313" y="1230180"/>
                  <a:pt x="1051350" y="1271202"/>
                  <a:pt x="1057388" y="1306146"/>
                </a:cubicBezTo>
                <a:cubicBezTo>
                  <a:pt x="1063425" y="1351726"/>
                  <a:pt x="1069463" y="1391228"/>
                  <a:pt x="1073991" y="1412498"/>
                </a:cubicBezTo>
                <a:cubicBezTo>
                  <a:pt x="1077009" y="1436807"/>
                  <a:pt x="1084556" y="1499099"/>
                  <a:pt x="1095121" y="1597855"/>
                </a:cubicBezTo>
                <a:cubicBezTo>
                  <a:pt x="1096631" y="1596336"/>
                  <a:pt x="1096631" y="1594816"/>
                  <a:pt x="1096631" y="1593297"/>
                </a:cubicBezTo>
                <a:cubicBezTo>
                  <a:pt x="1096631" y="1588739"/>
                  <a:pt x="1098140" y="1581142"/>
                  <a:pt x="1098140" y="1565949"/>
                </a:cubicBezTo>
                <a:cubicBezTo>
                  <a:pt x="1098140" y="1444404"/>
                  <a:pt x="1048332" y="1061536"/>
                  <a:pt x="1037766" y="979493"/>
                </a:cubicBezTo>
                <a:cubicBezTo>
                  <a:pt x="1040785" y="979493"/>
                  <a:pt x="1042294" y="979493"/>
                  <a:pt x="1045313" y="979493"/>
                </a:cubicBezTo>
                <a:cubicBezTo>
                  <a:pt x="1054369" y="979493"/>
                  <a:pt x="1063425" y="976454"/>
                  <a:pt x="1070972" y="971896"/>
                </a:cubicBezTo>
                <a:cubicBezTo>
                  <a:pt x="1072481" y="981012"/>
                  <a:pt x="1075500" y="993167"/>
                  <a:pt x="1077009" y="1008360"/>
                </a:cubicBezTo>
                <a:cubicBezTo>
                  <a:pt x="1081537" y="1035708"/>
                  <a:pt x="1086065" y="1072171"/>
                  <a:pt x="1090593" y="1117751"/>
                </a:cubicBezTo>
                <a:cubicBezTo>
                  <a:pt x="1098140" y="1193717"/>
                  <a:pt x="1107196" y="1293992"/>
                  <a:pt x="1117762" y="1423133"/>
                </a:cubicBezTo>
                <a:cubicBezTo>
                  <a:pt x="1122290" y="1474790"/>
                  <a:pt x="1125308" y="1526447"/>
                  <a:pt x="1129836" y="1575065"/>
                </a:cubicBezTo>
                <a:cubicBezTo>
                  <a:pt x="1129836" y="1568988"/>
                  <a:pt x="1129836" y="1562911"/>
                  <a:pt x="1129836" y="1556833"/>
                </a:cubicBezTo>
                <a:cubicBezTo>
                  <a:pt x="1129836" y="1458078"/>
                  <a:pt x="1129836" y="1350206"/>
                  <a:pt x="1129836" y="1304627"/>
                </a:cubicBezTo>
                <a:cubicBezTo>
                  <a:pt x="1129836" y="1304627"/>
                  <a:pt x="1129836" y="1304627"/>
                  <a:pt x="1129836" y="1303108"/>
                </a:cubicBezTo>
                <a:cubicBezTo>
                  <a:pt x="1129836" y="1303108"/>
                  <a:pt x="1129836" y="1303108"/>
                  <a:pt x="1129836" y="1283356"/>
                </a:cubicBezTo>
                <a:cubicBezTo>
                  <a:pt x="1129836" y="1283356"/>
                  <a:pt x="1129836" y="1283356"/>
                  <a:pt x="1120780" y="908085"/>
                </a:cubicBezTo>
                <a:cubicBezTo>
                  <a:pt x="1123799" y="909604"/>
                  <a:pt x="1128327" y="912643"/>
                  <a:pt x="1132855" y="914162"/>
                </a:cubicBezTo>
                <a:cubicBezTo>
                  <a:pt x="1132855" y="914162"/>
                  <a:pt x="1132855" y="914162"/>
                  <a:pt x="1134365" y="914162"/>
                </a:cubicBezTo>
                <a:cubicBezTo>
                  <a:pt x="1134365" y="914162"/>
                  <a:pt x="1135874" y="915682"/>
                  <a:pt x="1137383" y="915682"/>
                </a:cubicBezTo>
                <a:cubicBezTo>
                  <a:pt x="1140402" y="915682"/>
                  <a:pt x="1144930" y="917201"/>
                  <a:pt x="1150967" y="917201"/>
                </a:cubicBezTo>
                <a:cubicBezTo>
                  <a:pt x="1152477" y="917201"/>
                  <a:pt x="1155495" y="915682"/>
                  <a:pt x="1157005" y="915682"/>
                </a:cubicBezTo>
                <a:cubicBezTo>
                  <a:pt x="1158514" y="976454"/>
                  <a:pt x="1163042" y="1134463"/>
                  <a:pt x="1167570" y="1300069"/>
                </a:cubicBezTo>
                <a:cubicBezTo>
                  <a:pt x="1167570" y="1300069"/>
                  <a:pt x="1167570" y="1300069"/>
                  <a:pt x="1196248" y="897450"/>
                </a:cubicBezTo>
                <a:cubicBezTo>
                  <a:pt x="1196248" y="895931"/>
                  <a:pt x="1196248" y="895931"/>
                  <a:pt x="1197757" y="894411"/>
                </a:cubicBezTo>
                <a:cubicBezTo>
                  <a:pt x="1199267" y="894411"/>
                  <a:pt x="1200776" y="894411"/>
                  <a:pt x="1202285" y="894411"/>
                </a:cubicBezTo>
                <a:cubicBezTo>
                  <a:pt x="1202285" y="894411"/>
                  <a:pt x="1202285" y="894411"/>
                  <a:pt x="1203795" y="894411"/>
                </a:cubicBezTo>
                <a:cubicBezTo>
                  <a:pt x="1205304" y="892892"/>
                  <a:pt x="1208323" y="892892"/>
                  <a:pt x="1212851" y="891373"/>
                </a:cubicBezTo>
                <a:cubicBezTo>
                  <a:pt x="1221907" y="889853"/>
                  <a:pt x="1229453" y="886815"/>
                  <a:pt x="1235491" y="883776"/>
                </a:cubicBezTo>
                <a:close/>
                <a:moveTo>
                  <a:pt x="320093" y="779803"/>
                </a:moveTo>
                <a:cubicBezTo>
                  <a:pt x="329149" y="779803"/>
                  <a:pt x="339715" y="779803"/>
                  <a:pt x="350281" y="782836"/>
                </a:cubicBezTo>
                <a:cubicBezTo>
                  <a:pt x="372922" y="814683"/>
                  <a:pt x="400091" y="854113"/>
                  <a:pt x="421222" y="888993"/>
                </a:cubicBezTo>
                <a:cubicBezTo>
                  <a:pt x="436316" y="916290"/>
                  <a:pt x="446882" y="937522"/>
                  <a:pt x="449901" y="951171"/>
                </a:cubicBezTo>
                <a:cubicBezTo>
                  <a:pt x="458957" y="981501"/>
                  <a:pt x="475560" y="1040646"/>
                  <a:pt x="499711" y="1099790"/>
                </a:cubicBezTo>
                <a:cubicBezTo>
                  <a:pt x="528389" y="1168034"/>
                  <a:pt x="560087" y="1213530"/>
                  <a:pt x="593293" y="1237794"/>
                </a:cubicBezTo>
                <a:cubicBezTo>
                  <a:pt x="593293" y="1237794"/>
                  <a:pt x="594803" y="1237794"/>
                  <a:pt x="594803" y="1239311"/>
                </a:cubicBezTo>
                <a:cubicBezTo>
                  <a:pt x="596312" y="1239311"/>
                  <a:pt x="599331" y="1242344"/>
                  <a:pt x="602350" y="1245377"/>
                </a:cubicBezTo>
                <a:cubicBezTo>
                  <a:pt x="614425" y="1277224"/>
                  <a:pt x="624991" y="1306038"/>
                  <a:pt x="634047" y="1325753"/>
                </a:cubicBezTo>
                <a:cubicBezTo>
                  <a:pt x="637066" y="1334852"/>
                  <a:pt x="640084" y="1340918"/>
                  <a:pt x="641594" y="1346984"/>
                </a:cubicBezTo>
                <a:cubicBezTo>
                  <a:pt x="643103" y="1351534"/>
                  <a:pt x="644613" y="1354567"/>
                  <a:pt x="646122" y="1357600"/>
                </a:cubicBezTo>
                <a:cubicBezTo>
                  <a:pt x="643103" y="1356083"/>
                  <a:pt x="638575" y="1356083"/>
                  <a:pt x="634047" y="1354567"/>
                </a:cubicBezTo>
                <a:cubicBezTo>
                  <a:pt x="632538" y="1354567"/>
                  <a:pt x="629519" y="1354567"/>
                  <a:pt x="628009" y="1353050"/>
                </a:cubicBezTo>
                <a:cubicBezTo>
                  <a:pt x="620462" y="1351534"/>
                  <a:pt x="612916" y="1350017"/>
                  <a:pt x="606878" y="1350017"/>
                </a:cubicBezTo>
                <a:cubicBezTo>
                  <a:pt x="600840" y="1348501"/>
                  <a:pt x="596312" y="1346984"/>
                  <a:pt x="593293" y="1346984"/>
                </a:cubicBezTo>
                <a:cubicBezTo>
                  <a:pt x="593293" y="1346984"/>
                  <a:pt x="593293" y="1346984"/>
                  <a:pt x="591784" y="1346984"/>
                </a:cubicBezTo>
                <a:cubicBezTo>
                  <a:pt x="590275" y="1346984"/>
                  <a:pt x="585746" y="1343951"/>
                  <a:pt x="579709" y="1337885"/>
                </a:cubicBezTo>
                <a:cubicBezTo>
                  <a:pt x="563105" y="1319687"/>
                  <a:pt x="534427" y="1272674"/>
                  <a:pt x="498201" y="1165001"/>
                </a:cubicBezTo>
                <a:cubicBezTo>
                  <a:pt x="472542" y="1087658"/>
                  <a:pt x="416694" y="996666"/>
                  <a:pt x="366884" y="925390"/>
                </a:cubicBezTo>
                <a:cubicBezTo>
                  <a:pt x="359337" y="914774"/>
                  <a:pt x="351790" y="904158"/>
                  <a:pt x="344243" y="895059"/>
                </a:cubicBezTo>
                <a:cubicBezTo>
                  <a:pt x="309527" y="848047"/>
                  <a:pt x="280849" y="813167"/>
                  <a:pt x="273302" y="804067"/>
                </a:cubicBezTo>
                <a:cubicBezTo>
                  <a:pt x="276321" y="801034"/>
                  <a:pt x="280849" y="793452"/>
                  <a:pt x="297452" y="782836"/>
                </a:cubicBezTo>
                <a:cubicBezTo>
                  <a:pt x="301980" y="781319"/>
                  <a:pt x="309527" y="779803"/>
                  <a:pt x="320093" y="779803"/>
                </a:cubicBezTo>
                <a:close/>
                <a:moveTo>
                  <a:pt x="2224252" y="714448"/>
                </a:moveTo>
                <a:cubicBezTo>
                  <a:pt x="2234816" y="714448"/>
                  <a:pt x="2243871" y="715967"/>
                  <a:pt x="2249907" y="719003"/>
                </a:cubicBezTo>
                <a:cubicBezTo>
                  <a:pt x="2255944" y="722039"/>
                  <a:pt x="2258962" y="725076"/>
                  <a:pt x="2261980" y="731149"/>
                </a:cubicBezTo>
                <a:cubicBezTo>
                  <a:pt x="2268016" y="746332"/>
                  <a:pt x="2274053" y="758478"/>
                  <a:pt x="2274053" y="772142"/>
                </a:cubicBezTo>
                <a:cubicBezTo>
                  <a:pt x="2274053" y="784288"/>
                  <a:pt x="2269526" y="797953"/>
                  <a:pt x="2255944" y="817690"/>
                </a:cubicBezTo>
                <a:cubicBezTo>
                  <a:pt x="2242362" y="835909"/>
                  <a:pt x="2210670" y="867793"/>
                  <a:pt x="2181998" y="896640"/>
                </a:cubicBezTo>
                <a:cubicBezTo>
                  <a:pt x="2151815" y="925487"/>
                  <a:pt x="2123142" y="951297"/>
                  <a:pt x="2114088" y="958889"/>
                </a:cubicBezTo>
                <a:cubicBezTo>
                  <a:pt x="2109561" y="961925"/>
                  <a:pt x="2098997" y="972553"/>
                  <a:pt x="2083906" y="987736"/>
                </a:cubicBezTo>
                <a:cubicBezTo>
                  <a:pt x="2061269" y="1008992"/>
                  <a:pt x="2031087" y="1039357"/>
                  <a:pt x="2003923" y="1066686"/>
                </a:cubicBezTo>
                <a:cubicBezTo>
                  <a:pt x="1990341" y="1080350"/>
                  <a:pt x="1978269" y="1094014"/>
                  <a:pt x="1967705" y="1104642"/>
                </a:cubicBezTo>
                <a:cubicBezTo>
                  <a:pt x="1963178" y="1109197"/>
                  <a:pt x="1960159" y="1113752"/>
                  <a:pt x="1957141" y="1116788"/>
                </a:cubicBezTo>
                <a:cubicBezTo>
                  <a:pt x="1892250" y="1172964"/>
                  <a:pt x="1824340" y="1235213"/>
                  <a:pt x="1753412" y="1303535"/>
                </a:cubicBezTo>
                <a:cubicBezTo>
                  <a:pt x="1753412" y="1303535"/>
                  <a:pt x="1753412" y="1303535"/>
                  <a:pt x="1747376" y="1311126"/>
                </a:cubicBezTo>
                <a:cubicBezTo>
                  <a:pt x="1744357" y="1314163"/>
                  <a:pt x="1741339" y="1317200"/>
                  <a:pt x="1739830" y="1318718"/>
                </a:cubicBezTo>
                <a:cubicBezTo>
                  <a:pt x="1735303" y="1321754"/>
                  <a:pt x="1732285" y="1326309"/>
                  <a:pt x="1729266" y="1330864"/>
                </a:cubicBezTo>
                <a:cubicBezTo>
                  <a:pt x="1727757" y="1330864"/>
                  <a:pt x="1726248" y="1330864"/>
                  <a:pt x="1724739" y="1330864"/>
                </a:cubicBezTo>
                <a:cubicBezTo>
                  <a:pt x="1723230" y="1330864"/>
                  <a:pt x="1721721" y="1329346"/>
                  <a:pt x="1720212" y="1327827"/>
                </a:cubicBezTo>
                <a:cubicBezTo>
                  <a:pt x="1714175" y="1324791"/>
                  <a:pt x="1708139" y="1312645"/>
                  <a:pt x="1708139" y="1297462"/>
                </a:cubicBezTo>
                <a:cubicBezTo>
                  <a:pt x="1708139" y="1289871"/>
                  <a:pt x="1709648" y="1280761"/>
                  <a:pt x="1714175" y="1271652"/>
                </a:cubicBezTo>
                <a:cubicBezTo>
                  <a:pt x="1718703" y="1262542"/>
                  <a:pt x="1724739" y="1251914"/>
                  <a:pt x="1732285" y="1238250"/>
                </a:cubicBezTo>
                <a:cubicBezTo>
                  <a:pt x="1739830" y="1226104"/>
                  <a:pt x="1747376" y="1213957"/>
                  <a:pt x="1754921" y="1201811"/>
                </a:cubicBezTo>
                <a:cubicBezTo>
                  <a:pt x="1770012" y="1174483"/>
                  <a:pt x="1786612" y="1147154"/>
                  <a:pt x="1792649" y="1128935"/>
                </a:cubicBezTo>
                <a:cubicBezTo>
                  <a:pt x="1795667" y="1119825"/>
                  <a:pt x="1806231" y="1097051"/>
                  <a:pt x="1822831" y="1066686"/>
                </a:cubicBezTo>
                <a:cubicBezTo>
                  <a:pt x="1846976" y="1021138"/>
                  <a:pt x="1881686" y="957370"/>
                  <a:pt x="1923941" y="899676"/>
                </a:cubicBezTo>
                <a:cubicBezTo>
                  <a:pt x="1966196" y="841982"/>
                  <a:pt x="2014487" y="790361"/>
                  <a:pt x="2062778" y="766069"/>
                </a:cubicBezTo>
                <a:cubicBezTo>
                  <a:pt x="2103524" y="746332"/>
                  <a:pt x="2136724" y="732667"/>
                  <a:pt x="2163888" y="725076"/>
                </a:cubicBezTo>
                <a:cubicBezTo>
                  <a:pt x="2189543" y="717485"/>
                  <a:pt x="2209161" y="714448"/>
                  <a:pt x="2224252" y="714448"/>
                </a:cubicBezTo>
                <a:close/>
                <a:moveTo>
                  <a:pt x="334564" y="701081"/>
                </a:moveTo>
                <a:cubicBezTo>
                  <a:pt x="355750" y="701081"/>
                  <a:pt x="379963" y="711700"/>
                  <a:pt x="404175" y="726871"/>
                </a:cubicBezTo>
                <a:cubicBezTo>
                  <a:pt x="438981" y="748110"/>
                  <a:pt x="475299" y="781486"/>
                  <a:pt x="501025" y="810311"/>
                </a:cubicBezTo>
                <a:cubicBezTo>
                  <a:pt x="510105" y="820930"/>
                  <a:pt x="519184" y="830033"/>
                  <a:pt x="525237" y="839135"/>
                </a:cubicBezTo>
                <a:cubicBezTo>
                  <a:pt x="526751" y="840652"/>
                  <a:pt x="526751" y="842170"/>
                  <a:pt x="528264" y="843687"/>
                </a:cubicBezTo>
                <a:cubicBezTo>
                  <a:pt x="541883" y="875546"/>
                  <a:pt x="570636" y="936229"/>
                  <a:pt x="596361" y="983259"/>
                </a:cubicBezTo>
                <a:cubicBezTo>
                  <a:pt x="613007" y="1013601"/>
                  <a:pt x="626627" y="1034840"/>
                  <a:pt x="637220" y="1046977"/>
                </a:cubicBezTo>
                <a:cubicBezTo>
                  <a:pt x="656893" y="1066699"/>
                  <a:pt x="682618" y="1094007"/>
                  <a:pt x="706830" y="1121315"/>
                </a:cubicBezTo>
                <a:cubicBezTo>
                  <a:pt x="731043" y="1147105"/>
                  <a:pt x="750716" y="1168344"/>
                  <a:pt x="761309" y="1178964"/>
                </a:cubicBezTo>
                <a:cubicBezTo>
                  <a:pt x="767362" y="1185032"/>
                  <a:pt x="774928" y="1188067"/>
                  <a:pt x="784008" y="1188067"/>
                </a:cubicBezTo>
                <a:cubicBezTo>
                  <a:pt x="790061" y="1203238"/>
                  <a:pt x="794600" y="1213857"/>
                  <a:pt x="796114" y="1218409"/>
                </a:cubicBezTo>
                <a:cubicBezTo>
                  <a:pt x="796114" y="1221443"/>
                  <a:pt x="797627" y="1224477"/>
                  <a:pt x="797627" y="1225994"/>
                </a:cubicBezTo>
                <a:cubicBezTo>
                  <a:pt x="797627" y="1236614"/>
                  <a:pt x="791574" y="1247233"/>
                  <a:pt x="785521" y="1254819"/>
                </a:cubicBezTo>
                <a:cubicBezTo>
                  <a:pt x="782494" y="1259370"/>
                  <a:pt x="779468" y="1263921"/>
                  <a:pt x="777955" y="1266955"/>
                </a:cubicBezTo>
                <a:cubicBezTo>
                  <a:pt x="776441" y="1268473"/>
                  <a:pt x="774928" y="1269990"/>
                  <a:pt x="774928" y="1271507"/>
                </a:cubicBezTo>
                <a:cubicBezTo>
                  <a:pt x="773415" y="1273024"/>
                  <a:pt x="773415" y="1274541"/>
                  <a:pt x="773415" y="1277575"/>
                </a:cubicBezTo>
                <a:cubicBezTo>
                  <a:pt x="773415" y="1279092"/>
                  <a:pt x="773415" y="1279092"/>
                  <a:pt x="773415" y="1280609"/>
                </a:cubicBezTo>
                <a:cubicBezTo>
                  <a:pt x="773415" y="1280609"/>
                  <a:pt x="773415" y="1283643"/>
                  <a:pt x="773415" y="1285161"/>
                </a:cubicBezTo>
                <a:cubicBezTo>
                  <a:pt x="773415" y="1294263"/>
                  <a:pt x="771901" y="1307917"/>
                  <a:pt x="770388" y="1318537"/>
                </a:cubicBezTo>
                <a:cubicBezTo>
                  <a:pt x="770388" y="1326122"/>
                  <a:pt x="768875" y="1332190"/>
                  <a:pt x="767362" y="1336742"/>
                </a:cubicBezTo>
                <a:cubicBezTo>
                  <a:pt x="765848" y="1336742"/>
                  <a:pt x="759795" y="1338259"/>
                  <a:pt x="752229" y="1338259"/>
                </a:cubicBezTo>
                <a:cubicBezTo>
                  <a:pt x="750716" y="1339776"/>
                  <a:pt x="749202" y="1339776"/>
                  <a:pt x="747689" y="1339776"/>
                </a:cubicBezTo>
                <a:cubicBezTo>
                  <a:pt x="737096" y="1338259"/>
                  <a:pt x="720450" y="1333708"/>
                  <a:pt x="706830" y="1326122"/>
                </a:cubicBezTo>
                <a:cubicBezTo>
                  <a:pt x="690185" y="1318537"/>
                  <a:pt x="676565" y="1307917"/>
                  <a:pt x="670512" y="1295780"/>
                </a:cubicBezTo>
                <a:cubicBezTo>
                  <a:pt x="662946" y="1280609"/>
                  <a:pt x="647813" y="1262404"/>
                  <a:pt x="632680" y="1248750"/>
                </a:cubicBezTo>
                <a:cubicBezTo>
                  <a:pt x="628140" y="1244199"/>
                  <a:pt x="623600" y="1239648"/>
                  <a:pt x="619061" y="1235097"/>
                </a:cubicBezTo>
                <a:cubicBezTo>
                  <a:pt x="611494" y="1229028"/>
                  <a:pt x="606954" y="1224477"/>
                  <a:pt x="606954" y="1224477"/>
                </a:cubicBezTo>
                <a:cubicBezTo>
                  <a:pt x="606954" y="1224477"/>
                  <a:pt x="605441" y="1222960"/>
                  <a:pt x="605441" y="1222960"/>
                </a:cubicBezTo>
                <a:cubicBezTo>
                  <a:pt x="570636" y="1200203"/>
                  <a:pt x="540370" y="1147105"/>
                  <a:pt x="517671" y="1092490"/>
                </a:cubicBezTo>
                <a:cubicBezTo>
                  <a:pt x="493459" y="1036357"/>
                  <a:pt x="476813" y="978708"/>
                  <a:pt x="469246" y="945332"/>
                </a:cubicBezTo>
                <a:cubicBezTo>
                  <a:pt x="464706" y="928644"/>
                  <a:pt x="452600" y="904370"/>
                  <a:pt x="435954" y="878580"/>
                </a:cubicBezTo>
                <a:cubicBezTo>
                  <a:pt x="414768" y="842170"/>
                  <a:pt x="384503" y="799691"/>
                  <a:pt x="360290" y="764798"/>
                </a:cubicBezTo>
                <a:cubicBezTo>
                  <a:pt x="339104" y="737490"/>
                  <a:pt x="322458" y="714734"/>
                  <a:pt x="314892" y="704115"/>
                </a:cubicBezTo>
                <a:cubicBezTo>
                  <a:pt x="320945" y="702598"/>
                  <a:pt x="326998" y="701081"/>
                  <a:pt x="334564" y="701081"/>
                </a:cubicBezTo>
                <a:close/>
                <a:moveTo>
                  <a:pt x="2118543" y="546605"/>
                </a:moveTo>
                <a:cubicBezTo>
                  <a:pt x="2142646" y="546605"/>
                  <a:pt x="2162230" y="555724"/>
                  <a:pt x="2174282" y="569401"/>
                </a:cubicBezTo>
                <a:cubicBezTo>
                  <a:pt x="2186333" y="584598"/>
                  <a:pt x="2192359" y="601315"/>
                  <a:pt x="2192359" y="618032"/>
                </a:cubicBezTo>
                <a:cubicBezTo>
                  <a:pt x="2192359" y="621072"/>
                  <a:pt x="2192359" y="625631"/>
                  <a:pt x="2190852" y="630190"/>
                </a:cubicBezTo>
                <a:cubicBezTo>
                  <a:pt x="2189346" y="639308"/>
                  <a:pt x="2178801" y="660585"/>
                  <a:pt x="2163737" y="686420"/>
                </a:cubicBezTo>
                <a:cubicBezTo>
                  <a:pt x="2159217" y="694019"/>
                  <a:pt x="2156204" y="700098"/>
                  <a:pt x="2151685" y="707696"/>
                </a:cubicBezTo>
                <a:cubicBezTo>
                  <a:pt x="2123063" y="716815"/>
                  <a:pt x="2091428" y="730491"/>
                  <a:pt x="2055273" y="748728"/>
                </a:cubicBezTo>
                <a:cubicBezTo>
                  <a:pt x="2010080" y="771524"/>
                  <a:pt x="1960368" y="818635"/>
                  <a:pt x="1909149" y="888542"/>
                </a:cubicBezTo>
                <a:cubicBezTo>
                  <a:pt x="1862449" y="952371"/>
                  <a:pt x="1824788" y="1022278"/>
                  <a:pt x="1806711" y="1057232"/>
                </a:cubicBezTo>
                <a:cubicBezTo>
                  <a:pt x="1790140" y="1087626"/>
                  <a:pt x="1779595" y="1111942"/>
                  <a:pt x="1775076" y="1121060"/>
                </a:cubicBezTo>
                <a:cubicBezTo>
                  <a:pt x="1769050" y="1139297"/>
                  <a:pt x="1753986" y="1165132"/>
                  <a:pt x="1738921" y="1190967"/>
                </a:cubicBezTo>
                <a:cubicBezTo>
                  <a:pt x="1735908" y="1195526"/>
                  <a:pt x="1734402" y="1200085"/>
                  <a:pt x="1731389" y="1203125"/>
                </a:cubicBezTo>
                <a:cubicBezTo>
                  <a:pt x="1731389" y="1203125"/>
                  <a:pt x="1731389" y="1201605"/>
                  <a:pt x="1731389" y="1200085"/>
                </a:cubicBezTo>
                <a:cubicBezTo>
                  <a:pt x="1729883" y="1195526"/>
                  <a:pt x="1728376" y="1192487"/>
                  <a:pt x="1728376" y="1189447"/>
                </a:cubicBezTo>
                <a:cubicBezTo>
                  <a:pt x="1726870" y="1187928"/>
                  <a:pt x="1726870" y="1187928"/>
                  <a:pt x="1725363" y="1186408"/>
                </a:cubicBezTo>
                <a:cubicBezTo>
                  <a:pt x="1723857" y="1184888"/>
                  <a:pt x="1723857" y="1184888"/>
                  <a:pt x="1722350" y="1183369"/>
                </a:cubicBezTo>
                <a:cubicBezTo>
                  <a:pt x="1722350" y="1183369"/>
                  <a:pt x="1716325" y="1180329"/>
                  <a:pt x="1710299" y="1177290"/>
                </a:cubicBezTo>
                <a:cubicBezTo>
                  <a:pt x="1702767" y="1174250"/>
                  <a:pt x="1693728" y="1171211"/>
                  <a:pt x="1686196" y="1169691"/>
                </a:cubicBezTo>
                <a:cubicBezTo>
                  <a:pt x="1683183" y="1169691"/>
                  <a:pt x="1677157" y="1166652"/>
                  <a:pt x="1671132" y="1160573"/>
                </a:cubicBezTo>
                <a:cubicBezTo>
                  <a:pt x="1666612" y="1156014"/>
                  <a:pt x="1662093" y="1146895"/>
                  <a:pt x="1662093" y="1131698"/>
                </a:cubicBezTo>
                <a:cubicBezTo>
                  <a:pt x="1662093" y="1119540"/>
                  <a:pt x="1665106" y="1104343"/>
                  <a:pt x="1674144" y="1083067"/>
                </a:cubicBezTo>
                <a:cubicBezTo>
                  <a:pt x="1678664" y="1072429"/>
                  <a:pt x="1684689" y="1058751"/>
                  <a:pt x="1693728" y="1043554"/>
                </a:cubicBezTo>
                <a:cubicBezTo>
                  <a:pt x="1725363" y="990364"/>
                  <a:pt x="1791647" y="883983"/>
                  <a:pt x="1862449" y="783682"/>
                </a:cubicBezTo>
                <a:cubicBezTo>
                  <a:pt x="1897097" y="733531"/>
                  <a:pt x="1934758" y="684900"/>
                  <a:pt x="1967900" y="645387"/>
                </a:cubicBezTo>
                <a:cubicBezTo>
                  <a:pt x="1979951" y="631710"/>
                  <a:pt x="1992003" y="619552"/>
                  <a:pt x="2002548" y="607394"/>
                </a:cubicBezTo>
                <a:cubicBezTo>
                  <a:pt x="2023638" y="587638"/>
                  <a:pt x="2041715" y="572441"/>
                  <a:pt x="2058286" y="563322"/>
                </a:cubicBezTo>
                <a:cubicBezTo>
                  <a:pt x="2080882" y="551165"/>
                  <a:pt x="2101973" y="546605"/>
                  <a:pt x="2118543" y="546605"/>
                </a:cubicBezTo>
                <a:close/>
                <a:moveTo>
                  <a:pt x="526740" y="518383"/>
                </a:moveTo>
                <a:cubicBezTo>
                  <a:pt x="531260" y="518383"/>
                  <a:pt x="537286" y="519900"/>
                  <a:pt x="544818" y="525966"/>
                </a:cubicBezTo>
                <a:cubicBezTo>
                  <a:pt x="571935" y="547198"/>
                  <a:pt x="632194" y="603311"/>
                  <a:pt x="677389" y="668524"/>
                </a:cubicBezTo>
                <a:cubicBezTo>
                  <a:pt x="684921" y="679140"/>
                  <a:pt x="692454" y="689756"/>
                  <a:pt x="698479" y="700372"/>
                </a:cubicBezTo>
                <a:cubicBezTo>
                  <a:pt x="699986" y="707955"/>
                  <a:pt x="702999" y="715538"/>
                  <a:pt x="704505" y="720087"/>
                </a:cubicBezTo>
                <a:cubicBezTo>
                  <a:pt x="707518" y="727670"/>
                  <a:pt x="709025" y="732220"/>
                  <a:pt x="710531" y="735253"/>
                </a:cubicBezTo>
                <a:cubicBezTo>
                  <a:pt x="715051" y="744352"/>
                  <a:pt x="727103" y="771651"/>
                  <a:pt x="737648" y="797432"/>
                </a:cubicBezTo>
                <a:cubicBezTo>
                  <a:pt x="743674" y="809565"/>
                  <a:pt x="748193" y="821697"/>
                  <a:pt x="752713" y="832313"/>
                </a:cubicBezTo>
                <a:cubicBezTo>
                  <a:pt x="754219" y="836863"/>
                  <a:pt x="755726" y="841413"/>
                  <a:pt x="757232" y="844446"/>
                </a:cubicBezTo>
                <a:cubicBezTo>
                  <a:pt x="758739" y="847479"/>
                  <a:pt x="758739" y="850512"/>
                  <a:pt x="758739" y="850512"/>
                </a:cubicBezTo>
                <a:cubicBezTo>
                  <a:pt x="760245" y="852029"/>
                  <a:pt x="760245" y="853545"/>
                  <a:pt x="760245" y="855062"/>
                </a:cubicBezTo>
                <a:cubicBezTo>
                  <a:pt x="764765" y="871744"/>
                  <a:pt x="784349" y="924824"/>
                  <a:pt x="808453" y="973355"/>
                </a:cubicBezTo>
                <a:cubicBezTo>
                  <a:pt x="820505" y="997620"/>
                  <a:pt x="835570" y="1021885"/>
                  <a:pt x="849128" y="1040084"/>
                </a:cubicBezTo>
                <a:cubicBezTo>
                  <a:pt x="856660" y="1049183"/>
                  <a:pt x="862686" y="1056766"/>
                  <a:pt x="870219" y="1061316"/>
                </a:cubicBezTo>
                <a:cubicBezTo>
                  <a:pt x="874738" y="1064349"/>
                  <a:pt x="877751" y="1065866"/>
                  <a:pt x="882271" y="1067382"/>
                </a:cubicBezTo>
                <a:cubicBezTo>
                  <a:pt x="882271" y="1067382"/>
                  <a:pt x="883777" y="1068899"/>
                  <a:pt x="883777" y="1068899"/>
                </a:cubicBezTo>
                <a:cubicBezTo>
                  <a:pt x="883777" y="1071932"/>
                  <a:pt x="883777" y="1074965"/>
                  <a:pt x="883777" y="1077998"/>
                </a:cubicBezTo>
                <a:cubicBezTo>
                  <a:pt x="882271" y="1090131"/>
                  <a:pt x="880764" y="1100747"/>
                  <a:pt x="877751" y="1109846"/>
                </a:cubicBezTo>
                <a:cubicBezTo>
                  <a:pt x="873232" y="1125012"/>
                  <a:pt x="865699" y="1134111"/>
                  <a:pt x="847622" y="1143211"/>
                </a:cubicBezTo>
                <a:cubicBezTo>
                  <a:pt x="847622" y="1143211"/>
                  <a:pt x="846115" y="1144727"/>
                  <a:pt x="846115" y="1144727"/>
                </a:cubicBezTo>
                <a:cubicBezTo>
                  <a:pt x="841595" y="1147760"/>
                  <a:pt x="832557" y="1152310"/>
                  <a:pt x="820505" y="1158376"/>
                </a:cubicBezTo>
                <a:cubicBezTo>
                  <a:pt x="811466" y="1162926"/>
                  <a:pt x="802427" y="1165959"/>
                  <a:pt x="793388" y="1167476"/>
                </a:cubicBezTo>
                <a:cubicBezTo>
                  <a:pt x="790375" y="1167476"/>
                  <a:pt x="788869" y="1167476"/>
                  <a:pt x="785856" y="1167476"/>
                </a:cubicBezTo>
                <a:cubicBezTo>
                  <a:pt x="782843" y="1167476"/>
                  <a:pt x="779830" y="1167476"/>
                  <a:pt x="778323" y="1167476"/>
                </a:cubicBezTo>
                <a:cubicBezTo>
                  <a:pt x="776817" y="1165959"/>
                  <a:pt x="773804" y="1165959"/>
                  <a:pt x="773804" y="1164443"/>
                </a:cubicBezTo>
                <a:cubicBezTo>
                  <a:pt x="763258" y="1155343"/>
                  <a:pt x="743674" y="1132595"/>
                  <a:pt x="719570" y="1106813"/>
                </a:cubicBezTo>
                <a:cubicBezTo>
                  <a:pt x="696973" y="1082548"/>
                  <a:pt x="671363" y="1053733"/>
                  <a:pt x="650272" y="1032501"/>
                </a:cubicBezTo>
                <a:cubicBezTo>
                  <a:pt x="641233" y="1021885"/>
                  <a:pt x="627675" y="1000653"/>
                  <a:pt x="612610" y="973355"/>
                </a:cubicBezTo>
                <a:cubicBezTo>
                  <a:pt x="590013" y="932407"/>
                  <a:pt x="565909" y="879327"/>
                  <a:pt x="544818" y="835347"/>
                </a:cubicBezTo>
                <a:cubicBezTo>
                  <a:pt x="544818" y="832313"/>
                  <a:pt x="543312" y="830797"/>
                  <a:pt x="541805" y="827764"/>
                </a:cubicBezTo>
                <a:cubicBezTo>
                  <a:pt x="532766" y="808048"/>
                  <a:pt x="525234" y="791366"/>
                  <a:pt x="520714" y="777717"/>
                </a:cubicBezTo>
                <a:cubicBezTo>
                  <a:pt x="516195" y="770134"/>
                  <a:pt x="514689" y="764068"/>
                  <a:pt x="511675" y="759518"/>
                </a:cubicBezTo>
                <a:cubicBezTo>
                  <a:pt x="510169" y="753452"/>
                  <a:pt x="508662" y="750419"/>
                  <a:pt x="508662" y="748902"/>
                </a:cubicBezTo>
                <a:cubicBezTo>
                  <a:pt x="505650" y="739803"/>
                  <a:pt x="493598" y="706439"/>
                  <a:pt x="481546" y="673074"/>
                </a:cubicBezTo>
                <a:cubicBezTo>
                  <a:pt x="477026" y="657908"/>
                  <a:pt x="471000" y="641226"/>
                  <a:pt x="466481" y="627577"/>
                </a:cubicBezTo>
                <a:cubicBezTo>
                  <a:pt x="464974" y="621510"/>
                  <a:pt x="463468" y="615444"/>
                  <a:pt x="461961" y="610894"/>
                </a:cubicBezTo>
                <a:cubicBezTo>
                  <a:pt x="461961" y="607861"/>
                  <a:pt x="460455" y="603311"/>
                  <a:pt x="460455" y="603311"/>
                </a:cubicBezTo>
                <a:cubicBezTo>
                  <a:pt x="460455" y="600278"/>
                  <a:pt x="460455" y="595729"/>
                  <a:pt x="460455" y="589662"/>
                </a:cubicBezTo>
                <a:cubicBezTo>
                  <a:pt x="460455" y="579046"/>
                  <a:pt x="461961" y="566914"/>
                  <a:pt x="466481" y="557814"/>
                </a:cubicBezTo>
                <a:cubicBezTo>
                  <a:pt x="469494" y="553264"/>
                  <a:pt x="472507" y="550231"/>
                  <a:pt x="477026" y="547198"/>
                </a:cubicBezTo>
                <a:cubicBezTo>
                  <a:pt x="481546" y="544165"/>
                  <a:pt x="487572" y="542649"/>
                  <a:pt x="496611" y="542649"/>
                </a:cubicBezTo>
                <a:cubicBezTo>
                  <a:pt x="499624" y="542649"/>
                  <a:pt x="502637" y="542649"/>
                  <a:pt x="505650" y="542649"/>
                </a:cubicBezTo>
                <a:cubicBezTo>
                  <a:pt x="505650" y="542649"/>
                  <a:pt x="505650" y="542649"/>
                  <a:pt x="510169" y="544165"/>
                </a:cubicBezTo>
                <a:cubicBezTo>
                  <a:pt x="510169" y="544165"/>
                  <a:pt x="510169" y="544165"/>
                  <a:pt x="511675" y="538099"/>
                </a:cubicBezTo>
                <a:cubicBezTo>
                  <a:pt x="511675" y="538099"/>
                  <a:pt x="513182" y="532033"/>
                  <a:pt x="514689" y="525966"/>
                </a:cubicBezTo>
                <a:cubicBezTo>
                  <a:pt x="516195" y="524450"/>
                  <a:pt x="517701" y="521416"/>
                  <a:pt x="520714" y="519900"/>
                </a:cubicBezTo>
                <a:cubicBezTo>
                  <a:pt x="522221" y="518383"/>
                  <a:pt x="523727" y="518383"/>
                  <a:pt x="526740" y="518383"/>
                </a:cubicBezTo>
                <a:close/>
                <a:moveTo>
                  <a:pt x="675829" y="453029"/>
                </a:moveTo>
                <a:cubicBezTo>
                  <a:pt x="677338" y="454546"/>
                  <a:pt x="678847" y="457581"/>
                  <a:pt x="680355" y="459099"/>
                </a:cubicBezTo>
                <a:cubicBezTo>
                  <a:pt x="686390" y="463651"/>
                  <a:pt x="692425" y="472756"/>
                  <a:pt x="699969" y="484896"/>
                </a:cubicBezTo>
                <a:cubicBezTo>
                  <a:pt x="701477" y="489448"/>
                  <a:pt x="704495" y="494001"/>
                  <a:pt x="707512" y="498554"/>
                </a:cubicBezTo>
                <a:cubicBezTo>
                  <a:pt x="716565" y="516764"/>
                  <a:pt x="728635" y="539527"/>
                  <a:pt x="742213" y="568359"/>
                </a:cubicBezTo>
                <a:cubicBezTo>
                  <a:pt x="761827" y="612367"/>
                  <a:pt x="787475" y="670033"/>
                  <a:pt x="816141" y="739838"/>
                </a:cubicBezTo>
                <a:cubicBezTo>
                  <a:pt x="816141" y="742873"/>
                  <a:pt x="817650" y="744390"/>
                  <a:pt x="817650" y="747425"/>
                </a:cubicBezTo>
                <a:cubicBezTo>
                  <a:pt x="834246" y="786881"/>
                  <a:pt x="850842" y="829371"/>
                  <a:pt x="867438" y="873379"/>
                </a:cubicBezTo>
                <a:cubicBezTo>
                  <a:pt x="796528" y="723145"/>
                  <a:pt x="701477" y="519799"/>
                  <a:pt x="675829" y="453029"/>
                </a:cubicBezTo>
                <a:close/>
                <a:moveTo>
                  <a:pt x="617901" y="398071"/>
                </a:moveTo>
                <a:cubicBezTo>
                  <a:pt x="617901" y="398071"/>
                  <a:pt x="617901" y="398071"/>
                  <a:pt x="619408" y="398071"/>
                </a:cubicBezTo>
                <a:cubicBezTo>
                  <a:pt x="622421" y="398071"/>
                  <a:pt x="628448" y="399591"/>
                  <a:pt x="640502" y="407188"/>
                </a:cubicBezTo>
                <a:cubicBezTo>
                  <a:pt x="640502" y="407188"/>
                  <a:pt x="642009" y="408707"/>
                  <a:pt x="643516" y="410227"/>
                </a:cubicBezTo>
                <a:cubicBezTo>
                  <a:pt x="643516" y="410227"/>
                  <a:pt x="645023" y="410227"/>
                  <a:pt x="645023" y="410227"/>
                </a:cubicBezTo>
                <a:cubicBezTo>
                  <a:pt x="646529" y="411746"/>
                  <a:pt x="646529" y="411746"/>
                  <a:pt x="648036" y="413265"/>
                </a:cubicBezTo>
                <a:cubicBezTo>
                  <a:pt x="649543" y="414785"/>
                  <a:pt x="652557" y="416305"/>
                  <a:pt x="654063" y="419343"/>
                </a:cubicBezTo>
                <a:cubicBezTo>
                  <a:pt x="654063" y="420863"/>
                  <a:pt x="654063" y="422382"/>
                  <a:pt x="654063" y="423901"/>
                </a:cubicBezTo>
                <a:cubicBezTo>
                  <a:pt x="652557" y="426940"/>
                  <a:pt x="651050" y="431499"/>
                  <a:pt x="651050" y="434537"/>
                </a:cubicBezTo>
                <a:cubicBezTo>
                  <a:pt x="652557" y="443654"/>
                  <a:pt x="654063" y="469483"/>
                  <a:pt x="898158" y="983042"/>
                </a:cubicBezTo>
                <a:cubicBezTo>
                  <a:pt x="901172" y="987600"/>
                  <a:pt x="907199" y="992159"/>
                  <a:pt x="913226" y="993678"/>
                </a:cubicBezTo>
                <a:cubicBezTo>
                  <a:pt x="914733" y="995197"/>
                  <a:pt x="914733" y="998236"/>
                  <a:pt x="914733" y="998236"/>
                </a:cubicBezTo>
                <a:cubicBezTo>
                  <a:pt x="917746" y="1007353"/>
                  <a:pt x="925280" y="1024066"/>
                  <a:pt x="929800" y="1033183"/>
                </a:cubicBezTo>
                <a:cubicBezTo>
                  <a:pt x="929800" y="1034702"/>
                  <a:pt x="931307" y="1036221"/>
                  <a:pt x="931307" y="1037741"/>
                </a:cubicBezTo>
                <a:cubicBezTo>
                  <a:pt x="931307" y="1037741"/>
                  <a:pt x="931307" y="1039260"/>
                  <a:pt x="931307" y="1039260"/>
                </a:cubicBezTo>
                <a:cubicBezTo>
                  <a:pt x="931307" y="1039260"/>
                  <a:pt x="929800" y="1040780"/>
                  <a:pt x="929800" y="1040780"/>
                </a:cubicBezTo>
                <a:cubicBezTo>
                  <a:pt x="929800" y="1040780"/>
                  <a:pt x="929800" y="1040780"/>
                  <a:pt x="929800" y="1042299"/>
                </a:cubicBezTo>
                <a:cubicBezTo>
                  <a:pt x="929800" y="1042299"/>
                  <a:pt x="929800" y="1043818"/>
                  <a:pt x="929800" y="1043818"/>
                </a:cubicBezTo>
                <a:cubicBezTo>
                  <a:pt x="928293" y="1043818"/>
                  <a:pt x="928293" y="1043818"/>
                  <a:pt x="928293" y="1043818"/>
                </a:cubicBezTo>
                <a:cubicBezTo>
                  <a:pt x="928293" y="1045338"/>
                  <a:pt x="928293" y="1045338"/>
                  <a:pt x="928293" y="1045338"/>
                </a:cubicBezTo>
                <a:cubicBezTo>
                  <a:pt x="928293" y="1045338"/>
                  <a:pt x="928293" y="1046857"/>
                  <a:pt x="928293" y="1046857"/>
                </a:cubicBezTo>
                <a:cubicBezTo>
                  <a:pt x="928293" y="1046857"/>
                  <a:pt x="928293" y="1048377"/>
                  <a:pt x="928293" y="1048377"/>
                </a:cubicBezTo>
                <a:cubicBezTo>
                  <a:pt x="928293" y="1048377"/>
                  <a:pt x="928293" y="1049896"/>
                  <a:pt x="928293" y="1049896"/>
                </a:cubicBezTo>
                <a:cubicBezTo>
                  <a:pt x="928293" y="1049896"/>
                  <a:pt x="928293" y="1051415"/>
                  <a:pt x="928293" y="1051415"/>
                </a:cubicBezTo>
                <a:cubicBezTo>
                  <a:pt x="928293" y="1051415"/>
                  <a:pt x="928293" y="1051415"/>
                  <a:pt x="928293" y="1052935"/>
                </a:cubicBezTo>
                <a:cubicBezTo>
                  <a:pt x="928293" y="1052935"/>
                  <a:pt x="929800" y="1054454"/>
                  <a:pt x="929800" y="1054454"/>
                </a:cubicBezTo>
                <a:cubicBezTo>
                  <a:pt x="929800" y="1054454"/>
                  <a:pt x="929800" y="1054454"/>
                  <a:pt x="929800" y="1055974"/>
                </a:cubicBezTo>
                <a:cubicBezTo>
                  <a:pt x="929800" y="1055974"/>
                  <a:pt x="929800" y="1055974"/>
                  <a:pt x="929800" y="1057493"/>
                </a:cubicBezTo>
                <a:cubicBezTo>
                  <a:pt x="923773" y="1059013"/>
                  <a:pt x="914733" y="1060532"/>
                  <a:pt x="902679" y="1060532"/>
                </a:cubicBezTo>
                <a:cubicBezTo>
                  <a:pt x="899665" y="1055974"/>
                  <a:pt x="895145" y="1052935"/>
                  <a:pt x="890625" y="1051415"/>
                </a:cubicBezTo>
                <a:cubicBezTo>
                  <a:pt x="887611" y="1049896"/>
                  <a:pt x="886104" y="1048377"/>
                  <a:pt x="883091" y="1046857"/>
                </a:cubicBezTo>
                <a:cubicBezTo>
                  <a:pt x="877064" y="1042299"/>
                  <a:pt x="871037" y="1036221"/>
                  <a:pt x="865010" y="1028624"/>
                </a:cubicBezTo>
                <a:cubicBezTo>
                  <a:pt x="852956" y="1013430"/>
                  <a:pt x="840901" y="992159"/>
                  <a:pt x="827341" y="964809"/>
                </a:cubicBezTo>
                <a:cubicBezTo>
                  <a:pt x="803233" y="917708"/>
                  <a:pt x="785152" y="866048"/>
                  <a:pt x="779124" y="850854"/>
                </a:cubicBezTo>
                <a:cubicBezTo>
                  <a:pt x="779124" y="850854"/>
                  <a:pt x="779124" y="850854"/>
                  <a:pt x="779124" y="849334"/>
                </a:cubicBezTo>
                <a:cubicBezTo>
                  <a:pt x="779124" y="849334"/>
                  <a:pt x="779124" y="849334"/>
                  <a:pt x="779124" y="847815"/>
                </a:cubicBezTo>
                <a:cubicBezTo>
                  <a:pt x="779124" y="846296"/>
                  <a:pt x="777618" y="843257"/>
                  <a:pt x="776111" y="838699"/>
                </a:cubicBezTo>
                <a:cubicBezTo>
                  <a:pt x="774604" y="834140"/>
                  <a:pt x="773097" y="829582"/>
                  <a:pt x="771591" y="825024"/>
                </a:cubicBezTo>
                <a:cubicBezTo>
                  <a:pt x="767070" y="814388"/>
                  <a:pt x="761043" y="802233"/>
                  <a:pt x="756523" y="790078"/>
                </a:cubicBezTo>
                <a:cubicBezTo>
                  <a:pt x="745976" y="764248"/>
                  <a:pt x="733922" y="736898"/>
                  <a:pt x="727895" y="726263"/>
                </a:cubicBezTo>
                <a:cubicBezTo>
                  <a:pt x="727895" y="724743"/>
                  <a:pt x="726388" y="720185"/>
                  <a:pt x="723374" y="714108"/>
                </a:cubicBezTo>
                <a:cubicBezTo>
                  <a:pt x="721868" y="709550"/>
                  <a:pt x="718854" y="701953"/>
                  <a:pt x="717347" y="694356"/>
                </a:cubicBezTo>
                <a:cubicBezTo>
                  <a:pt x="715840" y="692836"/>
                  <a:pt x="715840" y="691317"/>
                  <a:pt x="715840" y="691317"/>
                </a:cubicBezTo>
                <a:cubicBezTo>
                  <a:pt x="709813" y="680681"/>
                  <a:pt x="702280" y="670045"/>
                  <a:pt x="696253" y="660929"/>
                </a:cubicBezTo>
                <a:cubicBezTo>
                  <a:pt x="687212" y="633579"/>
                  <a:pt x="676665" y="603191"/>
                  <a:pt x="667624" y="574323"/>
                </a:cubicBezTo>
                <a:cubicBezTo>
                  <a:pt x="658584" y="546973"/>
                  <a:pt x="649543" y="521143"/>
                  <a:pt x="643516" y="501391"/>
                </a:cubicBezTo>
                <a:cubicBezTo>
                  <a:pt x="640502" y="490755"/>
                  <a:pt x="637489" y="483158"/>
                  <a:pt x="634476" y="475561"/>
                </a:cubicBezTo>
                <a:cubicBezTo>
                  <a:pt x="631462" y="469483"/>
                  <a:pt x="629955" y="464925"/>
                  <a:pt x="628448" y="461887"/>
                </a:cubicBezTo>
                <a:cubicBezTo>
                  <a:pt x="623928" y="451251"/>
                  <a:pt x="620915" y="434537"/>
                  <a:pt x="619408" y="420863"/>
                </a:cubicBezTo>
                <a:cubicBezTo>
                  <a:pt x="617901" y="413265"/>
                  <a:pt x="617901" y="407188"/>
                  <a:pt x="617901" y="402630"/>
                </a:cubicBezTo>
                <a:cubicBezTo>
                  <a:pt x="617901" y="401110"/>
                  <a:pt x="617901" y="399591"/>
                  <a:pt x="617901" y="398071"/>
                </a:cubicBezTo>
                <a:close/>
                <a:moveTo>
                  <a:pt x="724257" y="366879"/>
                </a:moveTo>
                <a:cubicBezTo>
                  <a:pt x="725769" y="366879"/>
                  <a:pt x="727281" y="366879"/>
                  <a:pt x="727281" y="366879"/>
                </a:cubicBezTo>
                <a:cubicBezTo>
                  <a:pt x="731816" y="392693"/>
                  <a:pt x="739375" y="421543"/>
                  <a:pt x="748445" y="451911"/>
                </a:cubicBezTo>
                <a:cubicBezTo>
                  <a:pt x="793798" y="594642"/>
                  <a:pt x="884502" y="778370"/>
                  <a:pt x="884502" y="778370"/>
                </a:cubicBezTo>
                <a:cubicBezTo>
                  <a:pt x="932878" y="878586"/>
                  <a:pt x="978230" y="928694"/>
                  <a:pt x="1006953" y="951470"/>
                </a:cubicBezTo>
                <a:cubicBezTo>
                  <a:pt x="1008465" y="956025"/>
                  <a:pt x="1009976" y="960581"/>
                  <a:pt x="1009976" y="965136"/>
                </a:cubicBezTo>
                <a:cubicBezTo>
                  <a:pt x="1013000" y="980320"/>
                  <a:pt x="1013000" y="992467"/>
                  <a:pt x="1011488" y="1001578"/>
                </a:cubicBezTo>
                <a:cubicBezTo>
                  <a:pt x="1011488" y="1001578"/>
                  <a:pt x="1009976" y="1004615"/>
                  <a:pt x="1005441" y="1009170"/>
                </a:cubicBezTo>
                <a:lnTo>
                  <a:pt x="1005413" y="1009113"/>
                </a:lnTo>
                <a:lnTo>
                  <a:pt x="976670" y="1036201"/>
                </a:lnTo>
                <a:lnTo>
                  <a:pt x="976718" y="1036502"/>
                </a:lnTo>
                <a:cubicBezTo>
                  <a:pt x="973695" y="1039538"/>
                  <a:pt x="969159" y="1042575"/>
                  <a:pt x="966136" y="1044094"/>
                </a:cubicBezTo>
                <a:cubicBezTo>
                  <a:pt x="966136" y="1044094"/>
                  <a:pt x="966136" y="1045612"/>
                  <a:pt x="966136" y="1045612"/>
                </a:cubicBezTo>
                <a:cubicBezTo>
                  <a:pt x="963112" y="1047130"/>
                  <a:pt x="960089" y="1048649"/>
                  <a:pt x="957065" y="1048649"/>
                </a:cubicBezTo>
                <a:cubicBezTo>
                  <a:pt x="957065" y="1048649"/>
                  <a:pt x="955554" y="1045612"/>
                  <a:pt x="954042" y="1042575"/>
                </a:cubicBezTo>
                <a:cubicBezTo>
                  <a:pt x="952530" y="1039538"/>
                  <a:pt x="951018" y="1034983"/>
                  <a:pt x="949507" y="1030428"/>
                </a:cubicBezTo>
                <a:cubicBezTo>
                  <a:pt x="947995" y="1028909"/>
                  <a:pt x="947995" y="1027391"/>
                  <a:pt x="946483" y="1025873"/>
                </a:cubicBezTo>
                <a:cubicBezTo>
                  <a:pt x="941948" y="1013725"/>
                  <a:pt x="935901" y="998541"/>
                  <a:pt x="932878" y="990949"/>
                </a:cubicBezTo>
                <a:cubicBezTo>
                  <a:pt x="932878" y="990949"/>
                  <a:pt x="931367" y="989431"/>
                  <a:pt x="931367" y="986394"/>
                </a:cubicBezTo>
                <a:cubicBezTo>
                  <a:pt x="925319" y="971210"/>
                  <a:pt x="908691" y="925657"/>
                  <a:pt x="886014" y="867957"/>
                </a:cubicBezTo>
                <a:cubicBezTo>
                  <a:pt x="870897" y="828478"/>
                  <a:pt x="854268" y="785962"/>
                  <a:pt x="836127" y="740410"/>
                </a:cubicBezTo>
                <a:cubicBezTo>
                  <a:pt x="810427" y="678155"/>
                  <a:pt x="784727" y="612863"/>
                  <a:pt x="759028" y="559718"/>
                </a:cubicBezTo>
                <a:cubicBezTo>
                  <a:pt x="746933" y="533905"/>
                  <a:pt x="734839" y="509611"/>
                  <a:pt x="724257" y="489871"/>
                </a:cubicBezTo>
                <a:cubicBezTo>
                  <a:pt x="713675" y="470132"/>
                  <a:pt x="703093" y="454948"/>
                  <a:pt x="694022" y="445837"/>
                </a:cubicBezTo>
                <a:cubicBezTo>
                  <a:pt x="694022" y="445837"/>
                  <a:pt x="692511" y="444319"/>
                  <a:pt x="692511" y="444319"/>
                </a:cubicBezTo>
                <a:cubicBezTo>
                  <a:pt x="684952" y="435208"/>
                  <a:pt x="678905" y="429135"/>
                  <a:pt x="672858" y="423061"/>
                </a:cubicBezTo>
                <a:cubicBezTo>
                  <a:pt x="672858" y="420024"/>
                  <a:pt x="674370" y="418506"/>
                  <a:pt x="674370" y="415469"/>
                </a:cubicBezTo>
                <a:cubicBezTo>
                  <a:pt x="675882" y="415469"/>
                  <a:pt x="675882" y="413950"/>
                  <a:pt x="675882" y="413950"/>
                </a:cubicBezTo>
                <a:cubicBezTo>
                  <a:pt x="677393" y="409395"/>
                  <a:pt x="681928" y="404840"/>
                  <a:pt x="687975" y="395729"/>
                </a:cubicBezTo>
                <a:cubicBezTo>
                  <a:pt x="697046" y="385100"/>
                  <a:pt x="707628" y="371435"/>
                  <a:pt x="718210" y="368398"/>
                </a:cubicBezTo>
                <a:cubicBezTo>
                  <a:pt x="719722" y="366879"/>
                  <a:pt x="722745" y="366879"/>
                  <a:pt x="724257" y="366879"/>
                </a:cubicBezTo>
                <a:close/>
                <a:moveTo>
                  <a:pt x="1941580" y="350541"/>
                </a:moveTo>
                <a:cubicBezTo>
                  <a:pt x="1964225" y="350541"/>
                  <a:pt x="1982341" y="362703"/>
                  <a:pt x="1995929" y="380947"/>
                </a:cubicBezTo>
                <a:cubicBezTo>
                  <a:pt x="2009516" y="400711"/>
                  <a:pt x="2018574" y="429597"/>
                  <a:pt x="2018574" y="464565"/>
                </a:cubicBezTo>
                <a:cubicBezTo>
                  <a:pt x="2018574" y="494971"/>
                  <a:pt x="2012535" y="528418"/>
                  <a:pt x="1998948" y="566426"/>
                </a:cubicBezTo>
                <a:cubicBezTo>
                  <a:pt x="1995929" y="575549"/>
                  <a:pt x="1991399" y="586191"/>
                  <a:pt x="1986870" y="596833"/>
                </a:cubicBezTo>
                <a:cubicBezTo>
                  <a:pt x="1977812" y="607475"/>
                  <a:pt x="1965735" y="619638"/>
                  <a:pt x="1955167" y="633321"/>
                </a:cubicBezTo>
                <a:cubicBezTo>
                  <a:pt x="1923464" y="668288"/>
                  <a:pt x="1887231" y="715419"/>
                  <a:pt x="1847979" y="771670"/>
                </a:cubicBezTo>
                <a:cubicBezTo>
                  <a:pt x="1767966" y="884174"/>
                  <a:pt x="1697010" y="1001239"/>
                  <a:pt x="1677384" y="1034686"/>
                </a:cubicBezTo>
                <a:cubicBezTo>
                  <a:pt x="1672855" y="1043808"/>
                  <a:pt x="1666817" y="1051410"/>
                  <a:pt x="1663797" y="1060532"/>
                </a:cubicBezTo>
                <a:cubicBezTo>
                  <a:pt x="1663797" y="1060532"/>
                  <a:pt x="1662287" y="1059012"/>
                  <a:pt x="1662287" y="1059012"/>
                </a:cubicBezTo>
                <a:cubicBezTo>
                  <a:pt x="1660778" y="1057491"/>
                  <a:pt x="1660778" y="1054451"/>
                  <a:pt x="1660778" y="1051410"/>
                </a:cubicBezTo>
                <a:cubicBezTo>
                  <a:pt x="1660778" y="1043808"/>
                  <a:pt x="1659268" y="1028605"/>
                  <a:pt x="1656249" y="1011881"/>
                </a:cubicBezTo>
                <a:cubicBezTo>
                  <a:pt x="1656249" y="1010361"/>
                  <a:pt x="1654739" y="1007321"/>
                  <a:pt x="1654739" y="1005800"/>
                </a:cubicBezTo>
                <a:cubicBezTo>
                  <a:pt x="1651720" y="984516"/>
                  <a:pt x="1650210" y="961711"/>
                  <a:pt x="1650210" y="938906"/>
                </a:cubicBezTo>
                <a:cubicBezTo>
                  <a:pt x="1650210" y="920662"/>
                  <a:pt x="1651720" y="903938"/>
                  <a:pt x="1656249" y="890255"/>
                </a:cubicBezTo>
                <a:cubicBezTo>
                  <a:pt x="1666817" y="867451"/>
                  <a:pt x="1716636" y="733662"/>
                  <a:pt x="1774004" y="605955"/>
                </a:cubicBezTo>
                <a:cubicBezTo>
                  <a:pt x="1804198" y="542101"/>
                  <a:pt x="1834392" y="478248"/>
                  <a:pt x="1861566" y="431118"/>
                </a:cubicBezTo>
                <a:cubicBezTo>
                  <a:pt x="1876663" y="408313"/>
                  <a:pt x="1888741" y="388549"/>
                  <a:pt x="1900818" y="374866"/>
                </a:cubicBezTo>
                <a:cubicBezTo>
                  <a:pt x="1906857" y="367264"/>
                  <a:pt x="1912896" y="362703"/>
                  <a:pt x="1917425" y="358142"/>
                </a:cubicBezTo>
                <a:cubicBezTo>
                  <a:pt x="1920444" y="356622"/>
                  <a:pt x="1923464" y="355101"/>
                  <a:pt x="1924973" y="353581"/>
                </a:cubicBezTo>
                <a:cubicBezTo>
                  <a:pt x="1927993" y="352061"/>
                  <a:pt x="1929502" y="352061"/>
                  <a:pt x="1931012" y="352061"/>
                </a:cubicBezTo>
                <a:cubicBezTo>
                  <a:pt x="1934031" y="352061"/>
                  <a:pt x="1937051" y="350541"/>
                  <a:pt x="1941580" y="350541"/>
                </a:cubicBezTo>
                <a:close/>
                <a:moveTo>
                  <a:pt x="782077" y="261420"/>
                </a:moveTo>
                <a:cubicBezTo>
                  <a:pt x="782077" y="261420"/>
                  <a:pt x="782077" y="261420"/>
                  <a:pt x="783587" y="261420"/>
                </a:cubicBezTo>
                <a:cubicBezTo>
                  <a:pt x="798686" y="261420"/>
                  <a:pt x="819826" y="272044"/>
                  <a:pt x="848516" y="303914"/>
                </a:cubicBezTo>
                <a:cubicBezTo>
                  <a:pt x="848516" y="303914"/>
                  <a:pt x="850026" y="305432"/>
                  <a:pt x="853046" y="308467"/>
                </a:cubicBezTo>
                <a:cubicBezTo>
                  <a:pt x="868146" y="328196"/>
                  <a:pt x="920996" y="398007"/>
                  <a:pt x="960255" y="475406"/>
                </a:cubicBezTo>
                <a:cubicBezTo>
                  <a:pt x="970825" y="495135"/>
                  <a:pt x="979885" y="516382"/>
                  <a:pt x="987435" y="536111"/>
                </a:cubicBezTo>
                <a:cubicBezTo>
                  <a:pt x="1007064" y="587711"/>
                  <a:pt x="1034244" y="648416"/>
                  <a:pt x="1056894" y="709121"/>
                </a:cubicBezTo>
                <a:cubicBezTo>
                  <a:pt x="1079544" y="768308"/>
                  <a:pt x="1097664" y="825978"/>
                  <a:pt x="1097664" y="868471"/>
                </a:cubicBezTo>
                <a:cubicBezTo>
                  <a:pt x="1097664" y="869989"/>
                  <a:pt x="1097664" y="869989"/>
                  <a:pt x="1097664" y="871506"/>
                </a:cubicBezTo>
                <a:cubicBezTo>
                  <a:pt x="1097664" y="879095"/>
                  <a:pt x="1096154" y="888200"/>
                  <a:pt x="1094644" y="894271"/>
                </a:cubicBezTo>
                <a:cubicBezTo>
                  <a:pt x="1094644" y="894271"/>
                  <a:pt x="1094644" y="894271"/>
                  <a:pt x="1094644" y="895789"/>
                </a:cubicBezTo>
                <a:cubicBezTo>
                  <a:pt x="1093134" y="898824"/>
                  <a:pt x="1090114" y="915518"/>
                  <a:pt x="1082564" y="930694"/>
                </a:cubicBezTo>
                <a:cubicBezTo>
                  <a:pt x="1078034" y="938282"/>
                  <a:pt x="1073504" y="945870"/>
                  <a:pt x="1067464" y="951941"/>
                </a:cubicBezTo>
                <a:cubicBezTo>
                  <a:pt x="1061424" y="956494"/>
                  <a:pt x="1053874" y="959529"/>
                  <a:pt x="1046324" y="959529"/>
                </a:cubicBezTo>
                <a:cubicBezTo>
                  <a:pt x="1044814" y="959529"/>
                  <a:pt x="1041794" y="959529"/>
                  <a:pt x="1040284" y="959529"/>
                </a:cubicBezTo>
                <a:cubicBezTo>
                  <a:pt x="1038774" y="958011"/>
                  <a:pt x="1034244" y="956494"/>
                  <a:pt x="1028204" y="951941"/>
                </a:cubicBezTo>
                <a:cubicBezTo>
                  <a:pt x="1026694" y="950423"/>
                  <a:pt x="1026694" y="948906"/>
                  <a:pt x="1026694" y="945870"/>
                </a:cubicBezTo>
                <a:cubicBezTo>
                  <a:pt x="1025184" y="941317"/>
                  <a:pt x="1023674" y="938282"/>
                  <a:pt x="1019144" y="935247"/>
                </a:cubicBezTo>
                <a:cubicBezTo>
                  <a:pt x="991965" y="912482"/>
                  <a:pt x="948175" y="865436"/>
                  <a:pt x="901366" y="769825"/>
                </a:cubicBezTo>
                <a:cubicBezTo>
                  <a:pt x="901366" y="769825"/>
                  <a:pt x="901366" y="769825"/>
                  <a:pt x="901366" y="768308"/>
                </a:cubicBezTo>
                <a:cubicBezTo>
                  <a:pt x="886266" y="736438"/>
                  <a:pt x="807746" y="574052"/>
                  <a:pt x="768487" y="445054"/>
                </a:cubicBezTo>
                <a:cubicBezTo>
                  <a:pt x="757917" y="413183"/>
                  <a:pt x="750367" y="385866"/>
                  <a:pt x="747347" y="363102"/>
                </a:cubicBezTo>
                <a:cubicBezTo>
                  <a:pt x="745837" y="357031"/>
                  <a:pt x="741307" y="350961"/>
                  <a:pt x="735267" y="349443"/>
                </a:cubicBezTo>
                <a:cubicBezTo>
                  <a:pt x="735267" y="341855"/>
                  <a:pt x="733757" y="334267"/>
                  <a:pt x="733757" y="326679"/>
                </a:cubicBezTo>
                <a:cubicBezTo>
                  <a:pt x="733757" y="314537"/>
                  <a:pt x="735267" y="303914"/>
                  <a:pt x="739797" y="297844"/>
                </a:cubicBezTo>
                <a:cubicBezTo>
                  <a:pt x="739797" y="297844"/>
                  <a:pt x="739797" y="297844"/>
                  <a:pt x="739797" y="296326"/>
                </a:cubicBezTo>
                <a:cubicBezTo>
                  <a:pt x="741307" y="294808"/>
                  <a:pt x="744327" y="285702"/>
                  <a:pt x="751877" y="278114"/>
                </a:cubicBezTo>
                <a:cubicBezTo>
                  <a:pt x="759427" y="269009"/>
                  <a:pt x="768487" y="261420"/>
                  <a:pt x="782077" y="261420"/>
                </a:cubicBezTo>
                <a:close/>
                <a:moveTo>
                  <a:pt x="1849924" y="255478"/>
                </a:moveTo>
                <a:cubicBezTo>
                  <a:pt x="1863493" y="255478"/>
                  <a:pt x="1872540" y="260034"/>
                  <a:pt x="1880079" y="269144"/>
                </a:cubicBezTo>
                <a:cubicBezTo>
                  <a:pt x="1892141" y="282810"/>
                  <a:pt x="1898172" y="305586"/>
                  <a:pt x="1902695" y="325325"/>
                </a:cubicBezTo>
                <a:cubicBezTo>
                  <a:pt x="1902695" y="331399"/>
                  <a:pt x="1904203" y="338991"/>
                  <a:pt x="1904203" y="343546"/>
                </a:cubicBezTo>
                <a:cubicBezTo>
                  <a:pt x="1898172" y="348101"/>
                  <a:pt x="1892141" y="355693"/>
                  <a:pt x="1886110" y="363285"/>
                </a:cubicBezTo>
                <a:cubicBezTo>
                  <a:pt x="1874048" y="376951"/>
                  <a:pt x="1860478" y="396690"/>
                  <a:pt x="1845400" y="422503"/>
                </a:cubicBezTo>
                <a:cubicBezTo>
                  <a:pt x="1819768" y="465019"/>
                  <a:pt x="1789613" y="524237"/>
                  <a:pt x="1756443" y="598639"/>
                </a:cubicBezTo>
                <a:cubicBezTo>
                  <a:pt x="1705179" y="711001"/>
                  <a:pt x="1659946" y="827918"/>
                  <a:pt x="1643361" y="870433"/>
                </a:cubicBezTo>
                <a:cubicBezTo>
                  <a:pt x="1640345" y="876507"/>
                  <a:pt x="1638837" y="881062"/>
                  <a:pt x="1638837" y="884099"/>
                </a:cubicBezTo>
                <a:cubicBezTo>
                  <a:pt x="1632806" y="897765"/>
                  <a:pt x="1629791" y="915985"/>
                  <a:pt x="1629791" y="938762"/>
                </a:cubicBezTo>
                <a:cubicBezTo>
                  <a:pt x="1629791" y="963056"/>
                  <a:pt x="1632806" y="988869"/>
                  <a:pt x="1635822" y="1007090"/>
                </a:cubicBezTo>
                <a:cubicBezTo>
                  <a:pt x="1635822" y="1008608"/>
                  <a:pt x="1635822" y="1008608"/>
                  <a:pt x="1635822" y="1008608"/>
                </a:cubicBezTo>
                <a:cubicBezTo>
                  <a:pt x="1628283" y="1023792"/>
                  <a:pt x="1620744" y="1037458"/>
                  <a:pt x="1616221" y="1048087"/>
                </a:cubicBezTo>
                <a:cubicBezTo>
                  <a:pt x="1611698" y="1054161"/>
                  <a:pt x="1608682" y="1060234"/>
                  <a:pt x="1607175" y="1063271"/>
                </a:cubicBezTo>
                <a:cubicBezTo>
                  <a:pt x="1605667" y="1064789"/>
                  <a:pt x="1604159" y="1066308"/>
                  <a:pt x="1604159" y="1067826"/>
                </a:cubicBezTo>
                <a:cubicBezTo>
                  <a:pt x="1604159" y="1067826"/>
                  <a:pt x="1604159" y="1067826"/>
                  <a:pt x="1602651" y="1069345"/>
                </a:cubicBezTo>
                <a:cubicBezTo>
                  <a:pt x="1599636" y="1072381"/>
                  <a:pt x="1595112" y="1073900"/>
                  <a:pt x="1589081" y="1073900"/>
                </a:cubicBezTo>
                <a:cubicBezTo>
                  <a:pt x="1583050" y="1073900"/>
                  <a:pt x="1577019" y="1072381"/>
                  <a:pt x="1572496" y="1070863"/>
                </a:cubicBezTo>
                <a:cubicBezTo>
                  <a:pt x="1569481" y="1069345"/>
                  <a:pt x="1566465" y="1067826"/>
                  <a:pt x="1566465" y="1067826"/>
                </a:cubicBezTo>
                <a:cubicBezTo>
                  <a:pt x="1566465" y="1067826"/>
                  <a:pt x="1566465" y="1067826"/>
                  <a:pt x="1563450" y="1067826"/>
                </a:cubicBezTo>
                <a:cubicBezTo>
                  <a:pt x="1563450" y="1067826"/>
                  <a:pt x="1563450" y="1067826"/>
                  <a:pt x="1563450" y="1066308"/>
                </a:cubicBezTo>
                <a:cubicBezTo>
                  <a:pt x="1563450" y="1066308"/>
                  <a:pt x="1561942" y="1064789"/>
                  <a:pt x="1558926" y="1063271"/>
                </a:cubicBezTo>
                <a:cubicBezTo>
                  <a:pt x="1552895" y="1058716"/>
                  <a:pt x="1545356" y="1051124"/>
                  <a:pt x="1537818" y="1045050"/>
                </a:cubicBezTo>
                <a:cubicBezTo>
                  <a:pt x="1530279" y="1037458"/>
                  <a:pt x="1524248" y="1031384"/>
                  <a:pt x="1521232" y="1028348"/>
                </a:cubicBezTo>
                <a:cubicBezTo>
                  <a:pt x="1519725" y="1025311"/>
                  <a:pt x="1516709" y="1023792"/>
                  <a:pt x="1513693" y="1022274"/>
                </a:cubicBezTo>
                <a:cubicBezTo>
                  <a:pt x="1510678" y="1020756"/>
                  <a:pt x="1509170" y="1020756"/>
                  <a:pt x="1506155" y="1017719"/>
                </a:cubicBezTo>
                <a:cubicBezTo>
                  <a:pt x="1506155" y="1017719"/>
                  <a:pt x="1504647" y="1017719"/>
                  <a:pt x="1504647" y="1016200"/>
                </a:cubicBezTo>
                <a:cubicBezTo>
                  <a:pt x="1506155" y="1011645"/>
                  <a:pt x="1507662" y="1005572"/>
                  <a:pt x="1506155" y="999498"/>
                </a:cubicBezTo>
                <a:cubicBezTo>
                  <a:pt x="1506155" y="993424"/>
                  <a:pt x="1510678" y="976722"/>
                  <a:pt x="1512186" y="970648"/>
                </a:cubicBezTo>
                <a:cubicBezTo>
                  <a:pt x="1515201" y="956982"/>
                  <a:pt x="1521232" y="937243"/>
                  <a:pt x="1530279" y="912949"/>
                </a:cubicBezTo>
                <a:cubicBezTo>
                  <a:pt x="1543849" y="868915"/>
                  <a:pt x="1564957" y="811215"/>
                  <a:pt x="1589081" y="744405"/>
                </a:cubicBezTo>
                <a:cubicBezTo>
                  <a:pt x="1635822" y="615341"/>
                  <a:pt x="1687086" y="483240"/>
                  <a:pt x="1712718" y="424022"/>
                </a:cubicBezTo>
                <a:cubicBezTo>
                  <a:pt x="1721764" y="401245"/>
                  <a:pt x="1726287" y="393654"/>
                  <a:pt x="1727795" y="390617"/>
                </a:cubicBezTo>
                <a:cubicBezTo>
                  <a:pt x="1730811" y="384543"/>
                  <a:pt x="1736842" y="376951"/>
                  <a:pt x="1744381" y="366322"/>
                </a:cubicBezTo>
                <a:cubicBezTo>
                  <a:pt x="1745888" y="364804"/>
                  <a:pt x="1747396" y="361767"/>
                  <a:pt x="1747396" y="358730"/>
                </a:cubicBezTo>
                <a:cubicBezTo>
                  <a:pt x="1747396" y="355693"/>
                  <a:pt x="1748904" y="354175"/>
                  <a:pt x="1748904" y="352657"/>
                </a:cubicBezTo>
                <a:cubicBezTo>
                  <a:pt x="1748904" y="349620"/>
                  <a:pt x="1748904" y="346583"/>
                  <a:pt x="1750412" y="345065"/>
                </a:cubicBezTo>
                <a:cubicBezTo>
                  <a:pt x="1760966" y="332917"/>
                  <a:pt x="1771520" y="319252"/>
                  <a:pt x="1782074" y="307104"/>
                </a:cubicBezTo>
                <a:cubicBezTo>
                  <a:pt x="1795644" y="293439"/>
                  <a:pt x="1806199" y="281291"/>
                  <a:pt x="1815245" y="272181"/>
                </a:cubicBezTo>
                <a:cubicBezTo>
                  <a:pt x="1822784" y="266107"/>
                  <a:pt x="1827307" y="260034"/>
                  <a:pt x="1828815" y="258515"/>
                </a:cubicBezTo>
                <a:cubicBezTo>
                  <a:pt x="1836354" y="255478"/>
                  <a:pt x="1843893" y="255478"/>
                  <a:pt x="1849924" y="255478"/>
                </a:cubicBezTo>
                <a:close/>
                <a:moveTo>
                  <a:pt x="894327" y="219012"/>
                </a:moveTo>
                <a:cubicBezTo>
                  <a:pt x="895843" y="219012"/>
                  <a:pt x="900391" y="219012"/>
                  <a:pt x="903423" y="219012"/>
                </a:cubicBezTo>
                <a:cubicBezTo>
                  <a:pt x="911002" y="219012"/>
                  <a:pt x="918582" y="219012"/>
                  <a:pt x="923130" y="219012"/>
                </a:cubicBezTo>
                <a:cubicBezTo>
                  <a:pt x="924646" y="219012"/>
                  <a:pt x="926162" y="219012"/>
                  <a:pt x="926162" y="219012"/>
                </a:cubicBezTo>
                <a:cubicBezTo>
                  <a:pt x="927678" y="222046"/>
                  <a:pt x="929194" y="228115"/>
                  <a:pt x="932226" y="234183"/>
                </a:cubicBezTo>
                <a:cubicBezTo>
                  <a:pt x="958754" y="309847"/>
                  <a:pt x="1059566" y="595745"/>
                  <a:pt x="1134117" y="809338"/>
                </a:cubicBezTo>
                <a:lnTo>
                  <a:pt x="1164145" y="895565"/>
                </a:lnTo>
                <a:lnTo>
                  <a:pt x="1152040" y="897145"/>
                </a:lnTo>
                <a:cubicBezTo>
                  <a:pt x="1147492" y="897145"/>
                  <a:pt x="1144460" y="897145"/>
                  <a:pt x="1141428" y="895628"/>
                </a:cubicBezTo>
                <a:cubicBezTo>
                  <a:pt x="1141428" y="895628"/>
                  <a:pt x="1139912" y="895628"/>
                  <a:pt x="1139912" y="895628"/>
                </a:cubicBezTo>
                <a:cubicBezTo>
                  <a:pt x="1139912" y="895628"/>
                  <a:pt x="1139912" y="895628"/>
                  <a:pt x="1138396" y="895628"/>
                </a:cubicBezTo>
                <a:cubicBezTo>
                  <a:pt x="1138396" y="895628"/>
                  <a:pt x="1135364" y="894111"/>
                  <a:pt x="1133848" y="891077"/>
                </a:cubicBezTo>
                <a:cubicBezTo>
                  <a:pt x="1129300" y="886525"/>
                  <a:pt x="1123236" y="878940"/>
                  <a:pt x="1117172" y="868320"/>
                </a:cubicBezTo>
                <a:cubicBezTo>
                  <a:pt x="1117172" y="866803"/>
                  <a:pt x="1117172" y="866803"/>
                  <a:pt x="1115656" y="865286"/>
                </a:cubicBezTo>
                <a:cubicBezTo>
                  <a:pt x="1115656" y="827359"/>
                  <a:pt x="1102013" y="774262"/>
                  <a:pt x="1074725" y="701443"/>
                </a:cubicBezTo>
                <a:cubicBezTo>
                  <a:pt x="1062598" y="671101"/>
                  <a:pt x="1050470" y="640759"/>
                  <a:pt x="1036826" y="610418"/>
                </a:cubicBezTo>
                <a:cubicBezTo>
                  <a:pt x="1024699" y="581593"/>
                  <a:pt x="1014087" y="554286"/>
                  <a:pt x="1004991" y="530013"/>
                </a:cubicBezTo>
                <a:cubicBezTo>
                  <a:pt x="997411" y="508774"/>
                  <a:pt x="988316" y="489052"/>
                  <a:pt x="977704" y="467813"/>
                </a:cubicBezTo>
                <a:cubicBezTo>
                  <a:pt x="973156" y="452642"/>
                  <a:pt x="967092" y="435954"/>
                  <a:pt x="961028" y="420783"/>
                </a:cubicBezTo>
                <a:cubicBezTo>
                  <a:pt x="953448" y="396510"/>
                  <a:pt x="944353" y="373754"/>
                  <a:pt x="938289" y="355549"/>
                </a:cubicBezTo>
                <a:cubicBezTo>
                  <a:pt x="933742" y="346447"/>
                  <a:pt x="930710" y="338861"/>
                  <a:pt x="927678" y="331276"/>
                </a:cubicBezTo>
                <a:cubicBezTo>
                  <a:pt x="924646" y="325208"/>
                  <a:pt x="921614" y="320656"/>
                  <a:pt x="918582" y="316105"/>
                </a:cubicBezTo>
                <a:cubicBezTo>
                  <a:pt x="911002" y="305485"/>
                  <a:pt x="903423" y="287280"/>
                  <a:pt x="897359" y="270593"/>
                </a:cubicBezTo>
                <a:cubicBezTo>
                  <a:pt x="891295" y="252388"/>
                  <a:pt x="886747" y="235700"/>
                  <a:pt x="886747" y="226597"/>
                </a:cubicBezTo>
                <a:cubicBezTo>
                  <a:pt x="886747" y="226597"/>
                  <a:pt x="886747" y="226597"/>
                  <a:pt x="886747" y="225080"/>
                </a:cubicBezTo>
                <a:cubicBezTo>
                  <a:pt x="886747" y="223563"/>
                  <a:pt x="888263" y="222046"/>
                  <a:pt x="888263" y="222046"/>
                </a:cubicBezTo>
                <a:cubicBezTo>
                  <a:pt x="889779" y="220529"/>
                  <a:pt x="891295" y="220529"/>
                  <a:pt x="894327" y="219012"/>
                </a:cubicBezTo>
                <a:close/>
                <a:moveTo>
                  <a:pt x="967092" y="187153"/>
                </a:moveTo>
                <a:cubicBezTo>
                  <a:pt x="968608" y="193222"/>
                  <a:pt x="971640" y="203841"/>
                  <a:pt x="977704" y="215978"/>
                </a:cubicBezTo>
                <a:cubicBezTo>
                  <a:pt x="977704" y="220529"/>
                  <a:pt x="977704" y="223563"/>
                  <a:pt x="977704" y="225080"/>
                </a:cubicBezTo>
                <a:cubicBezTo>
                  <a:pt x="977704" y="231149"/>
                  <a:pt x="979220" y="238734"/>
                  <a:pt x="979220" y="241768"/>
                </a:cubicBezTo>
                <a:cubicBezTo>
                  <a:pt x="980736" y="247837"/>
                  <a:pt x="982252" y="256939"/>
                  <a:pt x="983768" y="264524"/>
                </a:cubicBezTo>
                <a:cubicBezTo>
                  <a:pt x="988316" y="284246"/>
                  <a:pt x="994379" y="308520"/>
                  <a:pt x="1001959" y="335827"/>
                </a:cubicBezTo>
                <a:cubicBezTo>
                  <a:pt x="1017119" y="394993"/>
                  <a:pt x="1035310" y="458710"/>
                  <a:pt x="1050470" y="505740"/>
                </a:cubicBezTo>
                <a:cubicBezTo>
                  <a:pt x="1056534" y="525461"/>
                  <a:pt x="1068662" y="563388"/>
                  <a:pt x="1076241" y="580076"/>
                </a:cubicBezTo>
                <a:cubicBezTo>
                  <a:pt x="1083821" y="598281"/>
                  <a:pt x="1094433" y="636208"/>
                  <a:pt x="1103529" y="674135"/>
                </a:cubicBezTo>
                <a:cubicBezTo>
                  <a:pt x="1103529" y="674135"/>
                  <a:pt x="1103529" y="674135"/>
                  <a:pt x="1105045" y="677169"/>
                </a:cubicBezTo>
                <a:cubicBezTo>
                  <a:pt x="1115656" y="718130"/>
                  <a:pt x="1127784" y="765159"/>
                  <a:pt x="1141428" y="804603"/>
                </a:cubicBezTo>
                <a:cubicBezTo>
                  <a:pt x="1150524" y="834945"/>
                  <a:pt x="1161135" y="856184"/>
                  <a:pt x="1170231" y="871355"/>
                </a:cubicBezTo>
                <a:cubicBezTo>
                  <a:pt x="1173263" y="877423"/>
                  <a:pt x="1177811" y="881974"/>
                  <a:pt x="1180843" y="885008"/>
                </a:cubicBezTo>
                <a:cubicBezTo>
                  <a:pt x="1180843" y="886525"/>
                  <a:pt x="1179327" y="886525"/>
                  <a:pt x="1179327" y="888042"/>
                </a:cubicBezTo>
                <a:cubicBezTo>
                  <a:pt x="1174779" y="891835"/>
                  <a:pt x="1169852" y="894111"/>
                  <a:pt x="1165115" y="895438"/>
                </a:cubicBezTo>
                <a:lnTo>
                  <a:pt x="1164346" y="895539"/>
                </a:lnTo>
                <a:lnTo>
                  <a:pt x="1170231" y="892594"/>
                </a:lnTo>
                <a:cubicBezTo>
                  <a:pt x="1089885" y="663516"/>
                  <a:pt x="947384" y="261490"/>
                  <a:pt x="932226" y="217495"/>
                </a:cubicBezTo>
                <a:cubicBezTo>
                  <a:pt x="932226" y="215978"/>
                  <a:pt x="932226" y="215978"/>
                  <a:pt x="933742" y="215978"/>
                </a:cubicBezTo>
                <a:cubicBezTo>
                  <a:pt x="938289" y="211427"/>
                  <a:pt x="945869" y="203841"/>
                  <a:pt x="953448" y="197773"/>
                </a:cubicBezTo>
                <a:cubicBezTo>
                  <a:pt x="957996" y="194739"/>
                  <a:pt x="961028" y="191705"/>
                  <a:pt x="964060" y="188671"/>
                </a:cubicBezTo>
                <a:cubicBezTo>
                  <a:pt x="965576" y="188671"/>
                  <a:pt x="965576" y="188671"/>
                  <a:pt x="967092" y="187153"/>
                </a:cubicBezTo>
                <a:close/>
                <a:moveTo>
                  <a:pt x="1675860" y="167843"/>
                </a:moveTo>
                <a:cubicBezTo>
                  <a:pt x="1690955" y="167843"/>
                  <a:pt x="1704540" y="172396"/>
                  <a:pt x="1716616" y="179984"/>
                </a:cubicBezTo>
                <a:cubicBezTo>
                  <a:pt x="1728692" y="187572"/>
                  <a:pt x="1737749" y="196677"/>
                  <a:pt x="1740768" y="204265"/>
                </a:cubicBezTo>
                <a:cubicBezTo>
                  <a:pt x="1742277" y="208818"/>
                  <a:pt x="1743787" y="217923"/>
                  <a:pt x="1743787" y="228546"/>
                </a:cubicBezTo>
                <a:cubicBezTo>
                  <a:pt x="1743787" y="255862"/>
                  <a:pt x="1737749" y="298354"/>
                  <a:pt x="1733220" y="336294"/>
                </a:cubicBezTo>
                <a:cubicBezTo>
                  <a:pt x="1731711" y="340846"/>
                  <a:pt x="1731711" y="345399"/>
                  <a:pt x="1730201" y="349952"/>
                </a:cubicBezTo>
                <a:cubicBezTo>
                  <a:pt x="1730201" y="351469"/>
                  <a:pt x="1730201" y="352987"/>
                  <a:pt x="1730201" y="356022"/>
                </a:cubicBezTo>
                <a:cubicBezTo>
                  <a:pt x="1722654" y="365127"/>
                  <a:pt x="1716616" y="374233"/>
                  <a:pt x="1712088" y="381821"/>
                </a:cubicBezTo>
                <a:cubicBezTo>
                  <a:pt x="1709069" y="386373"/>
                  <a:pt x="1703031" y="398514"/>
                  <a:pt x="1695483" y="416725"/>
                </a:cubicBezTo>
                <a:cubicBezTo>
                  <a:pt x="1668312" y="480463"/>
                  <a:pt x="1616990" y="614009"/>
                  <a:pt x="1571705" y="738449"/>
                </a:cubicBezTo>
                <a:cubicBezTo>
                  <a:pt x="1549062" y="800669"/>
                  <a:pt x="1527930" y="859855"/>
                  <a:pt x="1512835" y="906899"/>
                </a:cubicBezTo>
                <a:cubicBezTo>
                  <a:pt x="1505287" y="929663"/>
                  <a:pt x="1497740" y="950909"/>
                  <a:pt x="1493211" y="966085"/>
                </a:cubicBezTo>
                <a:cubicBezTo>
                  <a:pt x="1490192" y="982778"/>
                  <a:pt x="1487173" y="993401"/>
                  <a:pt x="1487173" y="1000989"/>
                </a:cubicBezTo>
                <a:cubicBezTo>
                  <a:pt x="1487173" y="1002506"/>
                  <a:pt x="1487173" y="1004024"/>
                  <a:pt x="1487173" y="1005541"/>
                </a:cubicBezTo>
                <a:cubicBezTo>
                  <a:pt x="1487173" y="1005541"/>
                  <a:pt x="1487173" y="1005541"/>
                  <a:pt x="1488683" y="1007059"/>
                </a:cubicBezTo>
                <a:cubicBezTo>
                  <a:pt x="1488683" y="1007059"/>
                  <a:pt x="1488683" y="1007059"/>
                  <a:pt x="1487173" y="1007059"/>
                </a:cubicBezTo>
                <a:cubicBezTo>
                  <a:pt x="1487173" y="1007059"/>
                  <a:pt x="1487173" y="1007059"/>
                  <a:pt x="1485664" y="1007059"/>
                </a:cubicBezTo>
                <a:cubicBezTo>
                  <a:pt x="1482645" y="1007059"/>
                  <a:pt x="1481135" y="1007059"/>
                  <a:pt x="1478116" y="1005541"/>
                </a:cubicBezTo>
                <a:cubicBezTo>
                  <a:pt x="1473588" y="1004024"/>
                  <a:pt x="1470569" y="1002506"/>
                  <a:pt x="1469059" y="1000989"/>
                </a:cubicBezTo>
                <a:cubicBezTo>
                  <a:pt x="1466040" y="997953"/>
                  <a:pt x="1460002" y="994918"/>
                  <a:pt x="1453964" y="991883"/>
                </a:cubicBezTo>
                <a:cubicBezTo>
                  <a:pt x="1435851" y="984295"/>
                  <a:pt x="1411699" y="979743"/>
                  <a:pt x="1405661" y="979743"/>
                </a:cubicBezTo>
                <a:cubicBezTo>
                  <a:pt x="1396604" y="973672"/>
                  <a:pt x="1389056" y="966085"/>
                  <a:pt x="1384528" y="956979"/>
                </a:cubicBezTo>
                <a:cubicBezTo>
                  <a:pt x="1383018" y="955462"/>
                  <a:pt x="1381509" y="952426"/>
                  <a:pt x="1379999" y="949391"/>
                </a:cubicBezTo>
                <a:cubicBezTo>
                  <a:pt x="1378490" y="946356"/>
                  <a:pt x="1376980" y="943321"/>
                  <a:pt x="1376980" y="940286"/>
                </a:cubicBezTo>
                <a:cubicBezTo>
                  <a:pt x="1376980" y="938768"/>
                  <a:pt x="1376980" y="938768"/>
                  <a:pt x="1375471" y="937251"/>
                </a:cubicBezTo>
                <a:cubicBezTo>
                  <a:pt x="1373961" y="926628"/>
                  <a:pt x="1372452" y="916005"/>
                  <a:pt x="1372452" y="903864"/>
                </a:cubicBezTo>
                <a:cubicBezTo>
                  <a:pt x="1372452" y="864407"/>
                  <a:pt x="1384528" y="817363"/>
                  <a:pt x="1396604" y="780941"/>
                </a:cubicBezTo>
                <a:cubicBezTo>
                  <a:pt x="1404151" y="762730"/>
                  <a:pt x="1410189" y="747555"/>
                  <a:pt x="1414718" y="735414"/>
                </a:cubicBezTo>
                <a:cubicBezTo>
                  <a:pt x="1417737" y="730861"/>
                  <a:pt x="1419246" y="726309"/>
                  <a:pt x="1420756" y="723273"/>
                </a:cubicBezTo>
                <a:cubicBezTo>
                  <a:pt x="1422265" y="720238"/>
                  <a:pt x="1422265" y="718721"/>
                  <a:pt x="1422265" y="718721"/>
                </a:cubicBezTo>
                <a:cubicBezTo>
                  <a:pt x="1422265" y="718721"/>
                  <a:pt x="1425284" y="711133"/>
                  <a:pt x="1429813" y="698993"/>
                </a:cubicBezTo>
                <a:cubicBezTo>
                  <a:pt x="1443398" y="658018"/>
                  <a:pt x="1481135" y="551788"/>
                  <a:pt x="1520382" y="448594"/>
                </a:cubicBezTo>
                <a:cubicBezTo>
                  <a:pt x="1538496" y="396997"/>
                  <a:pt x="1558119" y="345399"/>
                  <a:pt x="1574724" y="302907"/>
                </a:cubicBezTo>
                <a:cubicBezTo>
                  <a:pt x="1591328" y="260415"/>
                  <a:pt x="1606423" y="227029"/>
                  <a:pt x="1613971" y="210335"/>
                </a:cubicBezTo>
                <a:cubicBezTo>
                  <a:pt x="1623028" y="195160"/>
                  <a:pt x="1632085" y="184537"/>
                  <a:pt x="1642651" y="176949"/>
                </a:cubicBezTo>
                <a:cubicBezTo>
                  <a:pt x="1647179" y="173914"/>
                  <a:pt x="1651708" y="172396"/>
                  <a:pt x="1657746" y="170879"/>
                </a:cubicBezTo>
                <a:cubicBezTo>
                  <a:pt x="1663784" y="169361"/>
                  <a:pt x="1669822" y="167843"/>
                  <a:pt x="1675860" y="167843"/>
                </a:cubicBezTo>
                <a:close/>
                <a:moveTo>
                  <a:pt x="1029768" y="92092"/>
                </a:moveTo>
                <a:cubicBezTo>
                  <a:pt x="1035788" y="92092"/>
                  <a:pt x="1046322" y="95131"/>
                  <a:pt x="1059866" y="99691"/>
                </a:cubicBezTo>
                <a:cubicBezTo>
                  <a:pt x="1061371" y="101211"/>
                  <a:pt x="1064381" y="104250"/>
                  <a:pt x="1067390" y="107290"/>
                </a:cubicBezTo>
                <a:cubicBezTo>
                  <a:pt x="1073410" y="113370"/>
                  <a:pt x="1079429" y="125529"/>
                  <a:pt x="1086954" y="139208"/>
                </a:cubicBezTo>
                <a:cubicBezTo>
                  <a:pt x="1106517" y="180245"/>
                  <a:pt x="1126081" y="245599"/>
                  <a:pt x="1148654" y="304875"/>
                </a:cubicBezTo>
                <a:cubicBezTo>
                  <a:pt x="1150159" y="310954"/>
                  <a:pt x="1151664" y="317034"/>
                  <a:pt x="1153169" y="324633"/>
                </a:cubicBezTo>
                <a:cubicBezTo>
                  <a:pt x="1157683" y="376309"/>
                  <a:pt x="1163703" y="470542"/>
                  <a:pt x="1169722" y="541976"/>
                </a:cubicBezTo>
                <a:cubicBezTo>
                  <a:pt x="1172732" y="590612"/>
                  <a:pt x="1175742" y="621010"/>
                  <a:pt x="1177247" y="633169"/>
                </a:cubicBezTo>
                <a:cubicBezTo>
                  <a:pt x="1178752" y="639249"/>
                  <a:pt x="1180256" y="645328"/>
                  <a:pt x="1181761" y="654448"/>
                </a:cubicBezTo>
                <a:cubicBezTo>
                  <a:pt x="1187781" y="695485"/>
                  <a:pt x="1198315" y="765399"/>
                  <a:pt x="1210354" y="817075"/>
                </a:cubicBezTo>
                <a:cubicBezTo>
                  <a:pt x="1214869" y="839873"/>
                  <a:pt x="1220888" y="856591"/>
                  <a:pt x="1225403" y="867231"/>
                </a:cubicBezTo>
                <a:cubicBezTo>
                  <a:pt x="1219383" y="870270"/>
                  <a:pt x="1213364" y="871790"/>
                  <a:pt x="1207344" y="873310"/>
                </a:cubicBezTo>
                <a:cubicBezTo>
                  <a:pt x="1207344" y="873310"/>
                  <a:pt x="1205839" y="874830"/>
                  <a:pt x="1204335" y="874830"/>
                </a:cubicBezTo>
                <a:cubicBezTo>
                  <a:pt x="1202830" y="874830"/>
                  <a:pt x="1201325" y="874830"/>
                  <a:pt x="1199820" y="876350"/>
                </a:cubicBezTo>
                <a:cubicBezTo>
                  <a:pt x="1199820" y="876350"/>
                  <a:pt x="1199820" y="876350"/>
                  <a:pt x="1198315" y="876350"/>
                </a:cubicBezTo>
                <a:cubicBezTo>
                  <a:pt x="1193800" y="873310"/>
                  <a:pt x="1189286" y="868750"/>
                  <a:pt x="1184771" y="861151"/>
                </a:cubicBezTo>
                <a:cubicBezTo>
                  <a:pt x="1175742" y="847472"/>
                  <a:pt x="1166713" y="824674"/>
                  <a:pt x="1159188" y="798836"/>
                </a:cubicBezTo>
                <a:cubicBezTo>
                  <a:pt x="1145644" y="759319"/>
                  <a:pt x="1133605" y="712203"/>
                  <a:pt x="1123071" y="669646"/>
                </a:cubicBezTo>
                <a:cubicBezTo>
                  <a:pt x="1111032" y="627090"/>
                  <a:pt x="1102003" y="590612"/>
                  <a:pt x="1092973" y="572374"/>
                </a:cubicBezTo>
                <a:cubicBezTo>
                  <a:pt x="1088459" y="560215"/>
                  <a:pt x="1079429" y="532857"/>
                  <a:pt x="1068895" y="499420"/>
                </a:cubicBezTo>
                <a:cubicBezTo>
                  <a:pt x="1053846" y="449264"/>
                  <a:pt x="1035788" y="385429"/>
                  <a:pt x="1020739" y="330713"/>
                </a:cubicBezTo>
                <a:cubicBezTo>
                  <a:pt x="1014720" y="303355"/>
                  <a:pt x="1008700" y="279037"/>
                  <a:pt x="1004185" y="260798"/>
                </a:cubicBezTo>
                <a:cubicBezTo>
                  <a:pt x="1001176" y="251679"/>
                  <a:pt x="999671" y="242560"/>
                  <a:pt x="998166" y="236480"/>
                </a:cubicBezTo>
                <a:cubicBezTo>
                  <a:pt x="998166" y="230401"/>
                  <a:pt x="996661" y="225841"/>
                  <a:pt x="996661" y="224321"/>
                </a:cubicBezTo>
                <a:cubicBezTo>
                  <a:pt x="996661" y="221281"/>
                  <a:pt x="996661" y="218242"/>
                  <a:pt x="998166" y="212162"/>
                </a:cubicBezTo>
                <a:cubicBezTo>
                  <a:pt x="998166" y="198483"/>
                  <a:pt x="1001176" y="178725"/>
                  <a:pt x="1002680" y="158966"/>
                </a:cubicBezTo>
                <a:cubicBezTo>
                  <a:pt x="1005690" y="145287"/>
                  <a:pt x="1007195" y="131608"/>
                  <a:pt x="1008700" y="120969"/>
                </a:cubicBezTo>
                <a:cubicBezTo>
                  <a:pt x="1010205" y="116410"/>
                  <a:pt x="1010205" y="111850"/>
                  <a:pt x="1011710" y="107290"/>
                </a:cubicBezTo>
                <a:cubicBezTo>
                  <a:pt x="1011710" y="104250"/>
                  <a:pt x="1013215" y="101211"/>
                  <a:pt x="1013215" y="99691"/>
                </a:cubicBezTo>
                <a:cubicBezTo>
                  <a:pt x="1014720" y="98171"/>
                  <a:pt x="1016224" y="95131"/>
                  <a:pt x="1019234" y="95131"/>
                </a:cubicBezTo>
                <a:cubicBezTo>
                  <a:pt x="1020739" y="93611"/>
                  <a:pt x="1025254" y="92092"/>
                  <a:pt x="1029768" y="92092"/>
                </a:cubicBezTo>
                <a:close/>
                <a:moveTo>
                  <a:pt x="1562732" y="75752"/>
                </a:moveTo>
                <a:cubicBezTo>
                  <a:pt x="1567269" y="75752"/>
                  <a:pt x="1570294" y="77272"/>
                  <a:pt x="1574832" y="78791"/>
                </a:cubicBezTo>
                <a:cubicBezTo>
                  <a:pt x="1582394" y="80311"/>
                  <a:pt x="1589956" y="84869"/>
                  <a:pt x="1597519" y="90947"/>
                </a:cubicBezTo>
                <a:cubicBezTo>
                  <a:pt x="1608106" y="101583"/>
                  <a:pt x="1618693" y="116778"/>
                  <a:pt x="1626256" y="133492"/>
                </a:cubicBezTo>
                <a:cubicBezTo>
                  <a:pt x="1630793" y="141089"/>
                  <a:pt x="1633818" y="150206"/>
                  <a:pt x="1636843" y="157803"/>
                </a:cubicBezTo>
                <a:cubicBezTo>
                  <a:pt x="1635330" y="159322"/>
                  <a:pt x="1633818" y="159322"/>
                  <a:pt x="1632306" y="160842"/>
                </a:cubicBezTo>
                <a:cubicBezTo>
                  <a:pt x="1618693" y="168439"/>
                  <a:pt x="1606594" y="183634"/>
                  <a:pt x="1597519" y="200348"/>
                </a:cubicBezTo>
                <a:cubicBezTo>
                  <a:pt x="1588444" y="217062"/>
                  <a:pt x="1576344" y="248970"/>
                  <a:pt x="1556682" y="296073"/>
                </a:cubicBezTo>
                <a:cubicBezTo>
                  <a:pt x="1541557" y="334060"/>
                  <a:pt x="1523408" y="384202"/>
                  <a:pt x="1502233" y="441941"/>
                </a:cubicBezTo>
                <a:cubicBezTo>
                  <a:pt x="1465934" y="539186"/>
                  <a:pt x="1429634" y="640989"/>
                  <a:pt x="1411485" y="692651"/>
                </a:cubicBezTo>
                <a:cubicBezTo>
                  <a:pt x="1406947" y="703287"/>
                  <a:pt x="1405435" y="709365"/>
                  <a:pt x="1403923" y="710884"/>
                </a:cubicBezTo>
                <a:cubicBezTo>
                  <a:pt x="1403923" y="712404"/>
                  <a:pt x="1403923" y="712404"/>
                  <a:pt x="1402410" y="715443"/>
                </a:cubicBezTo>
                <a:cubicBezTo>
                  <a:pt x="1400898" y="716962"/>
                  <a:pt x="1399385" y="721520"/>
                  <a:pt x="1397873" y="726078"/>
                </a:cubicBezTo>
                <a:cubicBezTo>
                  <a:pt x="1397873" y="726078"/>
                  <a:pt x="1397873" y="726078"/>
                  <a:pt x="1396360" y="727598"/>
                </a:cubicBezTo>
                <a:cubicBezTo>
                  <a:pt x="1390310" y="744312"/>
                  <a:pt x="1384260" y="759506"/>
                  <a:pt x="1378211" y="774701"/>
                </a:cubicBezTo>
                <a:cubicBezTo>
                  <a:pt x="1367623" y="809648"/>
                  <a:pt x="1352499" y="859790"/>
                  <a:pt x="1352499" y="903854"/>
                </a:cubicBezTo>
                <a:cubicBezTo>
                  <a:pt x="1352499" y="914491"/>
                  <a:pt x="1354011" y="925127"/>
                  <a:pt x="1355523" y="935763"/>
                </a:cubicBezTo>
                <a:cubicBezTo>
                  <a:pt x="1347961" y="928166"/>
                  <a:pt x="1337374" y="919049"/>
                  <a:pt x="1329811" y="912971"/>
                </a:cubicBezTo>
                <a:cubicBezTo>
                  <a:pt x="1328299" y="911452"/>
                  <a:pt x="1325274" y="908413"/>
                  <a:pt x="1323762" y="906893"/>
                </a:cubicBezTo>
                <a:cubicBezTo>
                  <a:pt x="1322249" y="906893"/>
                  <a:pt x="1320737" y="903854"/>
                  <a:pt x="1317712" y="899296"/>
                </a:cubicBezTo>
                <a:cubicBezTo>
                  <a:pt x="1311662" y="885621"/>
                  <a:pt x="1305612" y="858271"/>
                  <a:pt x="1305612" y="827882"/>
                </a:cubicBezTo>
                <a:cubicBezTo>
                  <a:pt x="1305612" y="808129"/>
                  <a:pt x="1308637" y="786856"/>
                  <a:pt x="1314687" y="765584"/>
                </a:cubicBezTo>
                <a:cubicBezTo>
                  <a:pt x="1334349" y="700248"/>
                  <a:pt x="1422072" y="390279"/>
                  <a:pt x="1481058" y="235295"/>
                </a:cubicBezTo>
                <a:cubicBezTo>
                  <a:pt x="1496183" y="198828"/>
                  <a:pt x="1506770" y="169959"/>
                  <a:pt x="1515845" y="147167"/>
                </a:cubicBezTo>
                <a:cubicBezTo>
                  <a:pt x="1523408" y="128933"/>
                  <a:pt x="1529458" y="115258"/>
                  <a:pt x="1535507" y="104622"/>
                </a:cubicBezTo>
                <a:cubicBezTo>
                  <a:pt x="1540045" y="93986"/>
                  <a:pt x="1546095" y="86389"/>
                  <a:pt x="1550632" y="81830"/>
                </a:cubicBezTo>
                <a:cubicBezTo>
                  <a:pt x="1555170" y="77272"/>
                  <a:pt x="1558194" y="77272"/>
                  <a:pt x="1562732" y="75752"/>
                </a:cubicBezTo>
                <a:close/>
                <a:moveTo>
                  <a:pt x="1423066" y="19309"/>
                </a:moveTo>
                <a:cubicBezTo>
                  <a:pt x="1439713" y="19309"/>
                  <a:pt x="1460900" y="26914"/>
                  <a:pt x="1480574" y="32998"/>
                </a:cubicBezTo>
                <a:cubicBezTo>
                  <a:pt x="1482087" y="32998"/>
                  <a:pt x="1482087" y="34519"/>
                  <a:pt x="1483601" y="36040"/>
                </a:cubicBezTo>
                <a:cubicBezTo>
                  <a:pt x="1488141" y="40603"/>
                  <a:pt x="1492681" y="52770"/>
                  <a:pt x="1494194" y="69501"/>
                </a:cubicBezTo>
                <a:cubicBezTo>
                  <a:pt x="1495708" y="84710"/>
                  <a:pt x="1497221" y="104482"/>
                  <a:pt x="1497221" y="122734"/>
                </a:cubicBezTo>
                <a:cubicBezTo>
                  <a:pt x="1497221" y="130338"/>
                  <a:pt x="1497221" y="136422"/>
                  <a:pt x="1497221" y="144027"/>
                </a:cubicBezTo>
                <a:cubicBezTo>
                  <a:pt x="1488141" y="165320"/>
                  <a:pt x="1477547" y="191176"/>
                  <a:pt x="1465440" y="224637"/>
                </a:cubicBezTo>
                <a:cubicBezTo>
                  <a:pt x="1465440" y="224637"/>
                  <a:pt x="1465440" y="224637"/>
                  <a:pt x="1463927" y="229200"/>
                </a:cubicBezTo>
                <a:cubicBezTo>
                  <a:pt x="1413986" y="358480"/>
                  <a:pt x="1344371" y="594227"/>
                  <a:pt x="1311077" y="708298"/>
                </a:cubicBezTo>
                <a:cubicBezTo>
                  <a:pt x="1305024" y="731111"/>
                  <a:pt x="1298970" y="749363"/>
                  <a:pt x="1295943" y="760009"/>
                </a:cubicBezTo>
                <a:cubicBezTo>
                  <a:pt x="1289890" y="781302"/>
                  <a:pt x="1286863" y="804117"/>
                  <a:pt x="1286863" y="828452"/>
                </a:cubicBezTo>
                <a:cubicBezTo>
                  <a:pt x="1286863" y="857350"/>
                  <a:pt x="1291403" y="889290"/>
                  <a:pt x="1300484" y="907541"/>
                </a:cubicBezTo>
                <a:cubicBezTo>
                  <a:pt x="1297457" y="906020"/>
                  <a:pt x="1294430" y="906020"/>
                  <a:pt x="1292917" y="904499"/>
                </a:cubicBezTo>
                <a:cubicBezTo>
                  <a:pt x="1285350" y="901457"/>
                  <a:pt x="1279296" y="898415"/>
                  <a:pt x="1271730" y="895373"/>
                </a:cubicBezTo>
                <a:cubicBezTo>
                  <a:pt x="1268703" y="893852"/>
                  <a:pt x="1265676" y="892331"/>
                  <a:pt x="1264163" y="889290"/>
                </a:cubicBezTo>
                <a:cubicBezTo>
                  <a:pt x="1264163" y="889290"/>
                  <a:pt x="1264163" y="887769"/>
                  <a:pt x="1262649" y="886248"/>
                </a:cubicBezTo>
                <a:cubicBezTo>
                  <a:pt x="1261136" y="883206"/>
                  <a:pt x="1259623" y="877122"/>
                  <a:pt x="1259623" y="867996"/>
                </a:cubicBezTo>
                <a:cubicBezTo>
                  <a:pt x="1258109" y="855829"/>
                  <a:pt x="1258109" y="840619"/>
                  <a:pt x="1256596" y="817805"/>
                </a:cubicBezTo>
                <a:cubicBezTo>
                  <a:pt x="1256596" y="811721"/>
                  <a:pt x="1256596" y="805638"/>
                  <a:pt x="1256596" y="796512"/>
                </a:cubicBezTo>
                <a:cubicBezTo>
                  <a:pt x="1256596" y="718944"/>
                  <a:pt x="1268703" y="531868"/>
                  <a:pt x="1295943" y="353917"/>
                </a:cubicBezTo>
                <a:cubicBezTo>
                  <a:pt x="1312590" y="256577"/>
                  <a:pt x="1333778" y="179009"/>
                  <a:pt x="1354965" y="124255"/>
                </a:cubicBezTo>
                <a:cubicBezTo>
                  <a:pt x="1356478" y="121213"/>
                  <a:pt x="1356478" y="119692"/>
                  <a:pt x="1357991" y="118171"/>
                </a:cubicBezTo>
                <a:cubicBezTo>
                  <a:pt x="1367072" y="93836"/>
                  <a:pt x="1376152" y="72542"/>
                  <a:pt x="1383719" y="58854"/>
                </a:cubicBezTo>
                <a:cubicBezTo>
                  <a:pt x="1391285" y="42124"/>
                  <a:pt x="1397339" y="31477"/>
                  <a:pt x="1401879" y="26914"/>
                </a:cubicBezTo>
                <a:cubicBezTo>
                  <a:pt x="1403392" y="23872"/>
                  <a:pt x="1406419" y="22351"/>
                  <a:pt x="1409446" y="20830"/>
                </a:cubicBezTo>
                <a:cubicBezTo>
                  <a:pt x="1413986" y="19309"/>
                  <a:pt x="1418526" y="19309"/>
                  <a:pt x="1423066" y="19309"/>
                </a:cubicBezTo>
                <a:close/>
                <a:moveTo>
                  <a:pt x="1268785" y="0"/>
                </a:moveTo>
                <a:cubicBezTo>
                  <a:pt x="1283895" y="0"/>
                  <a:pt x="1295982" y="4560"/>
                  <a:pt x="1305048" y="10638"/>
                </a:cubicBezTo>
                <a:cubicBezTo>
                  <a:pt x="1320158" y="21276"/>
                  <a:pt x="1327712" y="37993"/>
                  <a:pt x="1332245" y="54710"/>
                </a:cubicBezTo>
                <a:cubicBezTo>
                  <a:pt x="1336778" y="71426"/>
                  <a:pt x="1338289" y="88143"/>
                  <a:pt x="1338289" y="100300"/>
                </a:cubicBezTo>
                <a:cubicBezTo>
                  <a:pt x="1338289" y="104860"/>
                  <a:pt x="1338289" y="107899"/>
                  <a:pt x="1338289" y="109419"/>
                </a:cubicBezTo>
                <a:cubicBezTo>
                  <a:pt x="1338289" y="110938"/>
                  <a:pt x="1338289" y="112458"/>
                  <a:pt x="1338289" y="112458"/>
                </a:cubicBezTo>
                <a:cubicBezTo>
                  <a:pt x="1338289" y="112458"/>
                  <a:pt x="1338289" y="112458"/>
                  <a:pt x="1336778" y="113978"/>
                </a:cubicBezTo>
                <a:cubicBezTo>
                  <a:pt x="1336778" y="113978"/>
                  <a:pt x="1336778" y="113978"/>
                  <a:pt x="1336778" y="115497"/>
                </a:cubicBezTo>
                <a:cubicBezTo>
                  <a:pt x="1338289" y="115497"/>
                  <a:pt x="1338289" y="115497"/>
                  <a:pt x="1338289" y="115497"/>
                </a:cubicBezTo>
                <a:cubicBezTo>
                  <a:pt x="1336778" y="117017"/>
                  <a:pt x="1336778" y="117017"/>
                  <a:pt x="1336778" y="117017"/>
                </a:cubicBezTo>
                <a:cubicBezTo>
                  <a:pt x="1318647" y="165647"/>
                  <a:pt x="1294471" y="244672"/>
                  <a:pt x="1277851" y="351051"/>
                </a:cubicBezTo>
                <a:cubicBezTo>
                  <a:pt x="1247632" y="536454"/>
                  <a:pt x="1237055" y="721856"/>
                  <a:pt x="1237055" y="796321"/>
                </a:cubicBezTo>
                <a:cubicBezTo>
                  <a:pt x="1237055" y="802400"/>
                  <a:pt x="1237055" y="808479"/>
                  <a:pt x="1237055" y="813038"/>
                </a:cubicBezTo>
                <a:cubicBezTo>
                  <a:pt x="1237055" y="814558"/>
                  <a:pt x="1237055" y="816077"/>
                  <a:pt x="1238566" y="819117"/>
                </a:cubicBezTo>
                <a:cubicBezTo>
                  <a:pt x="1238566" y="823676"/>
                  <a:pt x="1238566" y="828235"/>
                  <a:pt x="1238566" y="832794"/>
                </a:cubicBezTo>
                <a:cubicBezTo>
                  <a:pt x="1238566" y="840393"/>
                  <a:pt x="1238566" y="847991"/>
                  <a:pt x="1240077" y="854070"/>
                </a:cubicBezTo>
                <a:cubicBezTo>
                  <a:pt x="1235544" y="843432"/>
                  <a:pt x="1231012" y="828235"/>
                  <a:pt x="1227990" y="813038"/>
                </a:cubicBezTo>
                <a:cubicBezTo>
                  <a:pt x="1214391" y="753770"/>
                  <a:pt x="1202304" y="665628"/>
                  <a:pt x="1196260" y="630675"/>
                </a:cubicBezTo>
                <a:cubicBezTo>
                  <a:pt x="1194749" y="618517"/>
                  <a:pt x="1191727" y="583564"/>
                  <a:pt x="1187194" y="541013"/>
                </a:cubicBezTo>
                <a:cubicBezTo>
                  <a:pt x="1182661" y="475666"/>
                  <a:pt x="1176617" y="390563"/>
                  <a:pt x="1172085" y="320657"/>
                </a:cubicBezTo>
                <a:cubicBezTo>
                  <a:pt x="1172085" y="320657"/>
                  <a:pt x="1172085" y="320657"/>
                  <a:pt x="1172085" y="319137"/>
                </a:cubicBezTo>
                <a:cubicBezTo>
                  <a:pt x="1169063" y="284184"/>
                  <a:pt x="1167552" y="253790"/>
                  <a:pt x="1166041" y="230994"/>
                </a:cubicBezTo>
                <a:cubicBezTo>
                  <a:pt x="1164530" y="209719"/>
                  <a:pt x="1164530" y="197561"/>
                  <a:pt x="1163019" y="196041"/>
                </a:cubicBezTo>
                <a:cubicBezTo>
                  <a:pt x="1163019" y="194522"/>
                  <a:pt x="1163019" y="193002"/>
                  <a:pt x="1163019" y="191482"/>
                </a:cubicBezTo>
                <a:cubicBezTo>
                  <a:pt x="1163019" y="103340"/>
                  <a:pt x="1187194" y="56229"/>
                  <a:pt x="1209858" y="30394"/>
                </a:cubicBezTo>
                <a:cubicBezTo>
                  <a:pt x="1221946" y="18237"/>
                  <a:pt x="1234034" y="10638"/>
                  <a:pt x="1241588" y="6079"/>
                </a:cubicBezTo>
                <a:cubicBezTo>
                  <a:pt x="1246121" y="4560"/>
                  <a:pt x="1249143" y="3040"/>
                  <a:pt x="1252165" y="1520"/>
                </a:cubicBezTo>
                <a:cubicBezTo>
                  <a:pt x="1253676" y="1520"/>
                  <a:pt x="1253676" y="1520"/>
                  <a:pt x="1255187" y="1520"/>
                </a:cubicBezTo>
                <a:cubicBezTo>
                  <a:pt x="1259720" y="0"/>
                  <a:pt x="1264252" y="0"/>
                  <a:pt x="1268785" y="0"/>
                </a:cubicBezTo>
                <a:close/>
              </a:path>
            </a:pathLst>
          </a:custGeom>
          <a:solidFill>
            <a:schemeClr val="bg2">
              <a:lumMod val="75000"/>
              <a:alpha val="20000"/>
            </a:schemeClr>
          </a:solidFill>
          <a:ln>
            <a:noFill/>
          </a:ln>
        </p:spPr>
        <p:txBody>
          <a:bodyPr vert="horz" wrap="square" lIns="91440" tIns="45720" rIns="91440" bIns="45720" numCol="1" anchor="t" anchorCtr="0" compatLnSpc="1">
            <a:prstTxWarp prst="textNoShape">
              <a:avLst/>
            </a:prstTxWarp>
            <a:noAutofit/>
          </a:bodyPr>
          <a:lstStyle/>
          <a:p>
            <a:endParaRPr lang="fr-FR" b="1"/>
          </a:p>
        </p:txBody>
      </p:sp>
    </p:spTree>
    <p:extLst>
      <p:ext uri="{BB962C8B-B14F-4D97-AF65-F5344CB8AC3E}">
        <p14:creationId xmlns:p14="http://schemas.microsoft.com/office/powerpoint/2010/main" val="38336656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7E7597CF-BC9C-43B2-A2C4-2EE5F4D84E86}"/>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6" name="Forme libre : forme 75">
            <a:extLst>
              <a:ext uri="{FF2B5EF4-FFF2-40B4-BE49-F238E27FC236}">
                <a16:creationId xmlns:a16="http://schemas.microsoft.com/office/drawing/2014/main" id="{F80B694B-5C36-4CBE-BFBB-868E0C5EF8A1}"/>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7" name="Connecteur droit 76">
            <a:extLst>
              <a:ext uri="{FF2B5EF4-FFF2-40B4-BE49-F238E27FC236}">
                <a16:creationId xmlns:a16="http://schemas.microsoft.com/office/drawing/2014/main" id="{E9FD0AAA-EB03-40AC-866D-06FB24DC2EC7}"/>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7" name="Espace réservé du texte 2">
            <a:extLst>
              <a:ext uri="{FF2B5EF4-FFF2-40B4-BE49-F238E27FC236}">
                <a16:creationId xmlns:a16="http://schemas.microsoft.com/office/drawing/2014/main" id="{537A743A-E705-4DB9-AC69-BE58923EE791}"/>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69" name="Picture Placeholder 8">
            <a:extLst>
              <a:ext uri="{FF2B5EF4-FFF2-40B4-BE49-F238E27FC236}">
                <a16:creationId xmlns:a16="http://schemas.microsoft.com/office/drawing/2014/main" id="{6C11B269-5C40-4C6A-BF17-07B1E0B168F1}"/>
              </a:ext>
            </a:extLst>
          </p:cNvPr>
          <p:cNvSpPr>
            <a:spLocks noGrp="1"/>
          </p:cNvSpPr>
          <p:nvPr>
            <p:ph type="pic" sz="quarter" idx="10"/>
          </p:nvPr>
        </p:nvSpPr>
        <p:spPr>
          <a:xfrm>
            <a:off x="560528" y="1352552"/>
            <a:ext cx="1629833" cy="1626319"/>
          </a:xfrm>
          <a:prstGeom prst="rect">
            <a:avLst/>
          </a:prstGeom>
          <a:solidFill>
            <a:srgbClr val="81949B"/>
          </a:solidFill>
        </p:spPr>
        <p:txBody>
          <a:bodyPr/>
          <a:lstStyle>
            <a:lvl1pPr marL="0" indent="0" algn="ctr">
              <a:buNone/>
              <a:defRPr sz="1200" baseline="0">
                <a:solidFill>
                  <a:schemeClr val="bg1"/>
                </a:solidFill>
              </a:defRPr>
            </a:lvl1pPr>
          </a:lstStyle>
          <a:p>
            <a:pPr lvl="0"/>
            <a:r>
              <a:rPr lang="en-US" noProof="0"/>
              <a:t>Click icon to add picture</a:t>
            </a:r>
            <a:endParaRPr lang="en-US" noProof="0" dirty="0"/>
          </a:p>
        </p:txBody>
      </p:sp>
      <p:sp>
        <p:nvSpPr>
          <p:cNvPr id="70" name="Picture Placeholder 8">
            <a:extLst>
              <a:ext uri="{FF2B5EF4-FFF2-40B4-BE49-F238E27FC236}">
                <a16:creationId xmlns:a16="http://schemas.microsoft.com/office/drawing/2014/main" id="{AFB8161A-D577-4287-8EBB-5DD6B3827325}"/>
              </a:ext>
            </a:extLst>
          </p:cNvPr>
          <p:cNvSpPr>
            <a:spLocks noGrp="1"/>
          </p:cNvSpPr>
          <p:nvPr>
            <p:ph type="pic" sz="quarter" idx="12"/>
          </p:nvPr>
        </p:nvSpPr>
        <p:spPr>
          <a:xfrm>
            <a:off x="2238644" y="1352551"/>
            <a:ext cx="1629833" cy="1626319"/>
          </a:xfrm>
          <a:prstGeom prst="rect">
            <a:avLst/>
          </a:prstGeom>
          <a:solidFill>
            <a:srgbClr val="81949B"/>
          </a:solidFill>
        </p:spPr>
        <p:txBody>
          <a:bodyPr/>
          <a:lstStyle>
            <a:lvl1pPr marL="0" indent="0" algn="ctr">
              <a:buNone/>
              <a:defRPr sz="1200" baseline="0">
                <a:solidFill>
                  <a:schemeClr val="bg1"/>
                </a:solidFill>
              </a:defRPr>
            </a:lvl1pPr>
          </a:lstStyle>
          <a:p>
            <a:pPr lvl="0"/>
            <a:r>
              <a:rPr lang="en-US" noProof="0"/>
              <a:t>Click icon to add picture</a:t>
            </a:r>
            <a:endParaRPr lang="en-US" noProof="0" dirty="0"/>
          </a:p>
        </p:txBody>
      </p:sp>
      <p:sp>
        <p:nvSpPr>
          <p:cNvPr id="71" name="Picture Placeholder 8">
            <a:extLst>
              <a:ext uri="{FF2B5EF4-FFF2-40B4-BE49-F238E27FC236}">
                <a16:creationId xmlns:a16="http://schemas.microsoft.com/office/drawing/2014/main" id="{C8ECA038-8A1A-4947-98A3-DD236EE1EEFC}"/>
              </a:ext>
            </a:extLst>
          </p:cNvPr>
          <p:cNvSpPr>
            <a:spLocks noGrp="1"/>
          </p:cNvSpPr>
          <p:nvPr>
            <p:ph type="pic" sz="quarter" idx="13"/>
          </p:nvPr>
        </p:nvSpPr>
        <p:spPr>
          <a:xfrm>
            <a:off x="3930524" y="1352550"/>
            <a:ext cx="1629833" cy="1626319"/>
          </a:xfrm>
          <a:prstGeom prst="rect">
            <a:avLst/>
          </a:prstGeom>
          <a:solidFill>
            <a:srgbClr val="81949B"/>
          </a:solidFill>
        </p:spPr>
        <p:txBody>
          <a:bodyPr/>
          <a:lstStyle>
            <a:lvl1pPr marL="0" indent="0" algn="ctr">
              <a:buNone/>
              <a:defRPr sz="1200" baseline="0">
                <a:solidFill>
                  <a:schemeClr val="bg1"/>
                </a:solidFill>
              </a:defRPr>
            </a:lvl1pPr>
          </a:lstStyle>
          <a:p>
            <a:pPr lvl="0"/>
            <a:r>
              <a:rPr lang="en-US" noProof="0"/>
              <a:t>Click icon to add picture</a:t>
            </a:r>
            <a:endParaRPr lang="en-US" noProof="0" dirty="0"/>
          </a:p>
        </p:txBody>
      </p:sp>
      <p:sp>
        <p:nvSpPr>
          <p:cNvPr id="72" name="Picture Placeholder 8">
            <a:extLst>
              <a:ext uri="{FF2B5EF4-FFF2-40B4-BE49-F238E27FC236}">
                <a16:creationId xmlns:a16="http://schemas.microsoft.com/office/drawing/2014/main" id="{01DCAF99-AAD7-4710-BD0E-72140FCF54DC}"/>
              </a:ext>
            </a:extLst>
          </p:cNvPr>
          <p:cNvSpPr>
            <a:spLocks noGrp="1"/>
          </p:cNvSpPr>
          <p:nvPr>
            <p:ph type="pic" sz="quarter" idx="14"/>
          </p:nvPr>
        </p:nvSpPr>
        <p:spPr>
          <a:xfrm>
            <a:off x="5609167" y="1352550"/>
            <a:ext cx="1629833" cy="1626319"/>
          </a:xfrm>
          <a:prstGeom prst="rect">
            <a:avLst/>
          </a:prstGeom>
          <a:solidFill>
            <a:srgbClr val="81949B"/>
          </a:solidFill>
        </p:spPr>
        <p:txBody>
          <a:bodyPr/>
          <a:lstStyle>
            <a:lvl1pPr marL="0" indent="0" algn="ctr">
              <a:buNone/>
              <a:defRPr sz="1200" baseline="0">
                <a:solidFill>
                  <a:schemeClr val="bg1"/>
                </a:solidFill>
              </a:defRPr>
            </a:lvl1pPr>
          </a:lstStyle>
          <a:p>
            <a:pPr lvl="0"/>
            <a:r>
              <a:rPr lang="en-US" noProof="0"/>
              <a:t>Click icon to add picture</a:t>
            </a:r>
            <a:endParaRPr lang="en-US" noProof="0" dirty="0"/>
          </a:p>
        </p:txBody>
      </p:sp>
      <p:sp>
        <p:nvSpPr>
          <p:cNvPr id="73" name="Picture Placeholder 8">
            <a:extLst>
              <a:ext uri="{FF2B5EF4-FFF2-40B4-BE49-F238E27FC236}">
                <a16:creationId xmlns:a16="http://schemas.microsoft.com/office/drawing/2014/main" id="{1696B7DB-457C-413A-A74B-115F8BA3DD62}"/>
              </a:ext>
            </a:extLst>
          </p:cNvPr>
          <p:cNvSpPr>
            <a:spLocks noGrp="1"/>
          </p:cNvSpPr>
          <p:nvPr>
            <p:ph type="pic" sz="quarter" idx="15"/>
          </p:nvPr>
        </p:nvSpPr>
        <p:spPr>
          <a:xfrm>
            <a:off x="560527" y="3044780"/>
            <a:ext cx="1629833" cy="1626319"/>
          </a:xfrm>
          <a:prstGeom prst="rect">
            <a:avLst/>
          </a:prstGeom>
          <a:solidFill>
            <a:srgbClr val="81949B"/>
          </a:solidFill>
        </p:spPr>
        <p:txBody>
          <a:bodyPr/>
          <a:lstStyle>
            <a:lvl1pPr marL="0" indent="0" algn="ctr">
              <a:buNone/>
              <a:defRPr sz="1200" baseline="0">
                <a:solidFill>
                  <a:schemeClr val="bg1"/>
                </a:solidFill>
              </a:defRPr>
            </a:lvl1pPr>
          </a:lstStyle>
          <a:p>
            <a:pPr lvl="0"/>
            <a:r>
              <a:rPr lang="en-US" noProof="0"/>
              <a:t>Click icon to add picture</a:t>
            </a:r>
            <a:endParaRPr lang="en-US" noProof="0" dirty="0"/>
          </a:p>
        </p:txBody>
      </p:sp>
      <p:sp>
        <p:nvSpPr>
          <p:cNvPr id="74" name="Picture Placeholder 8">
            <a:extLst>
              <a:ext uri="{FF2B5EF4-FFF2-40B4-BE49-F238E27FC236}">
                <a16:creationId xmlns:a16="http://schemas.microsoft.com/office/drawing/2014/main" id="{7E147F10-1432-463B-BD80-231CB093637D}"/>
              </a:ext>
            </a:extLst>
          </p:cNvPr>
          <p:cNvSpPr>
            <a:spLocks noGrp="1"/>
          </p:cNvSpPr>
          <p:nvPr>
            <p:ph type="pic" sz="quarter" idx="16"/>
          </p:nvPr>
        </p:nvSpPr>
        <p:spPr>
          <a:xfrm>
            <a:off x="3914082" y="3042559"/>
            <a:ext cx="1629833" cy="1626319"/>
          </a:xfrm>
          <a:prstGeom prst="rect">
            <a:avLst/>
          </a:prstGeom>
          <a:solidFill>
            <a:srgbClr val="81949B"/>
          </a:solidFill>
        </p:spPr>
        <p:txBody>
          <a:bodyPr/>
          <a:lstStyle>
            <a:lvl1pPr marL="0" indent="0" algn="ctr">
              <a:buNone/>
              <a:defRPr sz="1200" baseline="0">
                <a:solidFill>
                  <a:schemeClr val="bg1"/>
                </a:solidFill>
              </a:defRPr>
            </a:lvl1pPr>
          </a:lstStyle>
          <a:p>
            <a:pPr lvl="0"/>
            <a:r>
              <a:rPr lang="en-US" noProof="0"/>
              <a:t>Click icon to add picture</a:t>
            </a:r>
            <a:endParaRPr lang="en-US" noProof="0" dirty="0"/>
          </a:p>
        </p:txBody>
      </p:sp>
      <p:sp>
        <p:nvSpPr>
          <p:cNvPr id="75" name="Picture Placeholder 8">
            <a:extLst>
              <a:ext uri="{FF2B5EF4-FFF2-40B4-BE49-F238E27FC236}">
                <a16:creationId xmlns:a16="http://schemas.microsoft.com/office/drawing/2014/main" id="{862B1681-49EB-4679-B1E7-D642A191A908}"/>
              </a:ext>
            </a:extLst>
          </p:cNvPr>
          <p:cNvSpPr>
            <a:spLocks noGrp="1"/>
          </p:cNvSpPr>
          <p:nvPr>
            <p:ph type="pic" sz="quarter" idx="17"/>
          </p:nvPr>
        </p:nvSpPr>
        <p:spPr>
          <a:xfrm>
            <a:off x="5609166" y="3042558"/>
            <a:ext cx="1629833" cy="1626319"/>
          </a:xfrm>
          <a:prstGeom prst="rect">
            <a:avLst/>
          </a:prstGeom>
          <a:solidFill>
            <a:srgbClr val="81949B"/>
          </a:solidFill>
        </p:spPr>
        <p:txBody>
          <a:bodyPr/>
          <a:lstStyle>
            <a:lvl1pPr marL="0" indent="0" algn="ctr">
              <a:buNone/>
              <a:defRPr sz="1200" baseline="0">
                <a:solidFill>
                  <a:schemeClr val="bg1"/>
                </a:solidFill>
              </a:defRPr>
            </a:lvl1pPr>
          </a:lstStyle>
          <a:p>
            <a:pPr lvl="0"/>
            <a:r>
              <a:rPr lang="en-US" noProof="0"/>
              <a:t>Click icon to add picture</a:t>
            </a:r>
            <a:endParaRPr lang="en-US" noProof="0" dirty="0"/>
          </a:p>
        </p:txBody>
      </p:sp>
      <p:sp>
        <p:nvSpPr>
          <p:cNvPr id="78" name="Rectangle 77">
            <a:extLst>
              <a:ext uri="{FF2B5EF4-FFF2-40B4-BE49-F238E27FC236}">
                <a16:creationId xmlns:a16="http://schemas.microsoft.com/office/drawing/2014/main" id="{9AD0A528-3B8F-44C6-8B4A-24122C63D951}"/>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9" name="Groupe 78">
            <a:extLst>
              <a:ext uri="{FF2B5EF4-FFF2-40B4-BE49-F238E27FC236}">
                <a16:creationId xmlns:a16="http://schemas.microsoft.com/office/drawing/2014/main" id="{3360174D-F750-4EA4-9276-57E3B3CD95D9}"/>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0" name="Groupe 79">
              <a:extLst>
                <a:ext uri="{FF2B5EF4-FFF2-40B4-BE49-F238E27FC236}">
                  <a16:creationId xmlns:a16="http://schemas.microsoft.com/office/drawing/2014/main" id="{C6C3B93D-A68C-49C4-BCB5-BED5EB8DCE5C}"/>
                </a:ext>
              </a:extLst>
            </p:cNvPr>
            <p:cNvGrpSpPr/>
            <p:nvPr/>
          </p:nvGrpSpPr>
          <p:grpSpPr>
            <a:xfrm>
              <a:off x="2068690" y="2199801"/>
              <a:ext cx="183904" cy="206829"/>
              <a:chOff x="2068690" y="2199801"/>
              <a:chExt cx="183904" cy="206829"/>
            </a:xfrm>
            <a:grpFill/>
          </p:grpSpPr>
          <p:sp>
            <p:nvSpPr>
              <p:cNvPr id="129" name="Freeform 50">
                <a:extLst>
                  <a:ext uri="{FF2B5EF4-FFF2-40B4-BE49-F238E27FC236}">
                    <a16:creationId xmlns:a16="http://schemas.microsoft.com/office/drawing/2014/main" id="{A0025156-F2DB-4D59-AC79-572BF2F41606}"/>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1">
                <a:extLst>
                  <a:ext uri="{FF2B5EF4-FFF2-40B4-BE49-F238E27FC236}">
                    <a16:creationId xmlns:a16="http://schemas.microsoft.com/office/drawing/2014/main" id="{B2F12A14-F1B7-4648-8B2E-0A69E738345F}"/>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2">
                <a:extLst>
                  <a:ext uri="{FF2B5EF4-FFF2-40B4-BE49-F238E27FC236}">
                    <a16:creationId xmlns:a16="http://schemas.microsoft.com/office/drawing/2014/main" id="{D7EC4567-6D24-4696-8D4E-EA883166720A}"/>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3">
                <a:extLst>
                  <a:ext uri="{FF2B5EF4-FFF2-40B4-BE49-F238E27FC236}">
                    <a16:creationId xmlns:a16="http://schemas.microsoft.com/office/drawing/2014/main" id="{03746D6A-4257-4B85-AC9C-DC9816615040}"/>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4">
                <a:extLst>
                  <a:ext uri="{FF2B5EF4-FFF2-40B4-BE49-F238E27FC236}">
                    <a16:creationId xmlns:a16="http://schemas.microsoft.com/office/drawing/2014/main" id="{C18B1F39-DF39-4962-A741-BBA9E9B5B7BD}"/>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5">
                <a:extLst>
                  <a:ext uri="{FF2B5EF4-FFF2-40B4-BE49-F238E27FC236}">
                    <a16:creationId xmlns:a16="http://schemas.microsoft.com/office/drawing/2014/main" id="{352EA7A3-20C1-4BB5-AD72-9E0E6E9C9C83}"/>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6">
                <a:extLst>
                  <a:ext uri="{FF2B5EF4-FFF2-40B4-BE49-F238E27FC236}">
                    <a16:creationId xmlns:a16="http://schemas.microsoft.com/office/drawing/2014/main" id="{3A7F3D76-790A-4F41-B5E6-54E9B9DFE6C7}"/>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7">
                <a:extLst>
                  <a:ext uri="{FF2B5EF4-FFF2-40B4-BE49-F238E27FC236}">
                    <a16:creationId xmlns:a16="http://schemas.microsoft.com/office/drawing/2014/main" id="{68A10D30-6CB5-4271-AFC7-EE0C688B3A80}"/>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3D1C6EFB-8384-4DA2-8291-0B36D12370C1}"/>
                </a:ext>
              </a:extLst>
            </p:cNvPr>
            <p:cNvGrpSpPr/>
            <p:nvPr/>
          </p:nvGrpSpPr>
          <p:grpSpPr>
            <a:xfrm>
              <a:off x="2426903" y="2210743"/>
              <a:ext cx="160983" cy="175045"/>
              <a:chOff x="2426903" y="2210743"/>
              <a:chExt cx="160983" cy="175045"/>
            </a:xfrm>
            <a:grpFill/>
          </p:grpSpPr>
          <p:sp>
            <p:nvSpPr>
              <p:cNvPr id="126" name="Freeform 59">
                <a:extLst>
                  <a:ext uri="{FF2B5EF4-FFF2-40B4-BE49-F238E27FC236}">
                    <a16:creationId xmlns:a16="http://schemas.microsoft.com/office/drawing/2014/main" id="{68E3D225-60CD-43B2-B3F3-B2743ECCDF06}"/>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0">
                <a:extLst>
                  <a:ext uri="{FF2B5EF4-FFF2-40B4-BE49-F238E27FC236}">
                    <a16:creationId xmlns:a16="http://schemas.microsoft.com/office/drawing/2014/main" id="{9D802627-5015-401C-9778-0319701961E0}"/>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1">
                <a:extLst>
                  <a:ext uri="{FF2B5EF4-FFF2-40B4-BE49-F238E27FC236}">
                    <a16:creationId xmlns:a16="http://schemas.microsoft.com/office/drawing/2014/main" id="{FE1C3A13-1B79-4B7C-A4D7-F0D208490061}"/>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D550C27C-FCF9-42FD-91B6-75EE8D85EBFC}"/>
                </a:ext>
              </a:extLst>
            </p:cNvPr>
            <p:cNvGrpSpPr/>
            <p:nvPr/>
          </p:nvGrpSpPr>
          <p:grpSpPr>
            <a:xfrm>
              <a:off x="2726248" y="2211264"/>
              <a:ext cx="180777" cy="167233"/>
              <a:chOff x="2726248" y="2211264"/>
              <a:chExt cx="180777" cy="167233"/>
            </a:xfrm>
            <a:grpFill/>
          </p:grpSpPr>
          <p:sp>
            <p:nvSpPr>
              <p:cNvPr id="121" name="Freeform 63">
                <a:extLst>
                  <a:ext uri="{FF2B5EF4-FFF2-40B4-BE49-F238E27FC236}">
                    <a16:creationId xmlns:a16="http://schemas.microsoft.com/office/drawing/2014/main" id="{040679C1-9289-41DF-A29B-F6CCDABE2C9B}"/>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4">
                <a:extLst>
                  <a:ext uri="{FF2B5EF4-FFF2-40B4-BE49-F238E27FC236}">
                    <a16:creationId xmlns:a16="http://schemas.microsoft.com/office/drawing/2014/main" id="{9C311BF6-F40D-411C-BFEE-03D3448BC99E}"/>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5">
                <a:extLst>
                  <a:ext uri="{FF2B5EF4-FFF2-40B4-BE49-F238E27FC236}">
                    <a16:creationId xmlns:a16="http://schemas.microsoft.com/office/drawing/2014/main" id="{EA0213DA-9130-4FC0-8A5D-566711FC87CE}"/>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6">
                <a:extLst>
                  <a:ext uri="{FF2B5EF4-FFF2-40B4-BE49-F238E27FC236}">
                    <a16:creationId xmlns:a16="http://schemas.microsoft.com/office/drawing/2014/main" id="{E940F843-F625-4EE4-B943-F51CC723A4E4}"/>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7">
                <a:extLst>
                  <a:ext uri="{FF2B5EF4-FFF2-40B4-BE49-F238E27FC236}">
                    <a16:creationId xmlns:a16="http://schemas.microsoft.com/office/drawing/2014/main" id="{8293CD68-7C93-47DF-98CC-7085E4F329EA}"/>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28DF1AA5-88A4-4052-87DB-2188B8572567}"/>
                </a:ext>
              </a:extLst>
            </p:cNvPr>
            <p:cNvGrpSpPr/>
            <p:nvPr/>
          </p:nvGrpSpPr>
          <p:grpSpPr>
            <a:xfrm>
              <a:off x="3063621" y="2213346"/>
              <a:ext cx="162545" cy="159938"/>
              <a:chOff x="3063621" y="2213346"/>
              <a:chExt cx="162545" cy="159938"/>
            </a:xfrm>
            <a:grpFill/>
          </p:grpSpPr>
          <p:sp>
            <p:nvSpPr>
              <p:cNvPr id="117" name="Freeform 69">
                <a:extLst>
                  <a:ext uri="{FF2B5EF4-FFF2-40B4-BE49-F238E27FC236}">
                    <a16:creationId xmlns:a16="http://schemas.microsoft.com/office/drawing/2014/main" id="{9783536B-4E57-42F9-84D3-105B1781CD2C}"/>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0">
                <a:extLst>
                  <a:ext uri="{FF2B5EF4-FFF2-40B4-BE49-F238E27FC236}">
                    <a16:creationId xmlns:a16="http://schemas.microsoft.com/office/drawing/2014/main" id="{A584C62A-AC96-4407-8DAF-1781E887C0E2}"/>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1">
                <a:extLst>
                  <a:ext uri="{FF2B5EF4-FFF2-40B4-BE49-F238E27FC236}">
                    <a16:creationId xmlns:a16="http://schemas.microsoft.com/office/drawing/2014/main" id="{F782FCDD-739B-452D-9438-4143D6E39852}"/>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72">
                <a:extLst>
                  <a:ext uri="{FF2B5EF4-FFF2-40B4-BE49-F238E27FC236}">
                    <a16:creationId xmlns:a16="http://schemas.microsoft.com/office/drawing/2014/main" id="{24BC6DA6-839F-425B-9440-182F2CA78C34}"/>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E57243C1-DA3E-4BDB-9A25-3E1E83CC15DD}"/>
                </a:ext>
              </a:extLst>
            </p:cNvPr>
            <p:cNvGrpSpPr/>
            <p:nvPr/>
          </p:nvGrpSpPr>
          <p:grpSpPr>
            <a:xfrm>
              <a:off x="3394745" y="2196155"/>
              <a:ext cx="155771" cy="207870"/>
              <a:chOff x="3394745" y="2196155"/>
              <a:chExt cx="155771" cy="207870"/>
            </a:xfrm>
            <a:grpFill/>
          </p:grpSpPr>
          <p:sp>
            <p:nvSpPr>
              <p:cNvPr id="109" name="Freeform 74">
                <a:extLst>
                  <a:ext uri="{FF2B5EF4-FFF2-40B4-BE49-F238E27FC236}">
                    <a16:creationId xmlns:a16="http://schemas.microsoft.com/office/drawing/2014/main" id="{C656FFAD-36D9-4436-AF37-BF38B0F91110}"/>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5">
                <a:extLst>
                  <a:ext uri="{FF2B5EF4-FFF2-40B4-BE49-F238E27FC236}">
                    <a16:creationId xmlns:a16="http://schemas.microsoft.com/office/drawing/2014/main" id="{89C88BC9-A75F-4B39-94B2-9EC571EC25DB}"/>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6">
                <a:extLst>
                  <a:ext uri="{FF2B5EF4-FFF2-40B4-BE49-F238E27FC236}">
                    <a16:creationId xmlns:a16="http://schemas.microsoft.com/office/drawing/2014/main" id="{773F745C-F91B-4770-9647-06DCBC4928E5}"/>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7">
                <a:extLst>
                  <a:ext uri="{FF2B5EF4-FFF2-40B4-BE49-F238E27FC236}">
                    <a16:creationId xmlns:a16="http://schemas.microsoft.com/office/drawing/2014/main" id="{7D72573F-48D6-4B21-ACC8-366AE8A61CEB}"/>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8">
                <a:extLst>
                  <a:ext uri="{FF2B5EF4-FFF2-40B4-BE49-F238E27FC236}">
                    <a16:creationId xmlns:a16="http://schemas.microsoft.com/office/drawing/2014/main" id="{587812B4-82EB-478C-B34C-23871631EF48}"/>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9">
                <a:extLst>
                  <a:ext uri="{FF2B5EF4-FFF2-40B4-BE49-F238E27FC236}">
                    <a16:creationId xmlns:a16="http://schemas.microsoft.com/office/drawing/2014/main" id="{FA45ECDE-F797-41DE-A6A8-6715C0702D24}"/>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80">
                <a:extLst>
                  <a:ext uri="{FF2B5EF4-FFF2-40B4-BE49-F238E27FC236}">
                    <a16:creationId xmlns:a16="http://schemas.microsoft.com/office/drawing/2014/main" id="{C3A5A111-CC26-4948-80C2-8A8D5844A367}"/>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81">
                <a:extLst>
                  <a:ext uri="{FF2B5EF4-FFF2-40B4-BE49-F238E27FC236}">
                    <a16:creationId xmlns:a16="http://schemas.microsoft.com/office/drawing/2014/main" id="{FA33B208-81EF-467B-816D-18339065F19A}"/>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5" name="Forme libre : forme 84">
              <a:extLst>
                <a:ext uri="{FF2B5EF4-FFF2-40B4-BE49-F238E27FC236}">
                  <a16:creationId xmlns:a16="http://schemas.microsoft.com/office/drawing/2014/main" id="{D16AADB5-D864-47C8-BC17-6DF5901BF710}"/>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6" name="Groupe 85">
              <a:extLst>
                <a:ext uri="{FF2B5EF4-FFF2-40B4-BE49-F238E27FC236}">
                  <a16:creationId xmlns:a16="http://schemas.microsoft.com/office/drawing/2014/main" id="{6FD1BAEC-E10E-4FE2-99B3-BF9AD0E6588D}"/>
                </a:ext>
              </a:extLst>
            </p:cNvPr>
            <p:cNvGrpSpPr/>
            <p:nvPr/>
          </p:nvGrpSpPr>
          <p:grpSpPr>
            <a:xfrm>
              <a:off x="4050739" y="2227934"/>
              <a:ext cx="150563" cy="163061"/>
              <a:chOff x="4050739" y="2227934"/>
              <a:chExt cx="150563" cy="163061"/>
            </a:xfrm>
            <a:grpFill/>
          </p:grpSpPr>
          <p:sp>
            <p:nvSpPr>
              <p:cNvPr id="93" name="Freeform 86">
                <a:extLst>
                  <a:ext uri="{FF2B5EF4-FFF2-40B4-BE49-F238E27FC236}">
                    <a16:creationId xmlns:a16="http://schemas.microsoft.com/office/drawing/2014/main" id="{766C227B-C963-4A89-A907-8E0D02F6AC04}"/>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87">
                <a:extLst>
                  <a:ext uri="{FF2B5EF4-FFF2-40B4-BE49-F238E27FC236}">
                    <a16:creationId xmlns:a16="http://schemas.microsoft.com/office/drawing/2014/main" id="{1FB997A2-624C-45BF-8DCF-EC74002349F1}"/>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88">
                <a:extLst>
                  <a:ext uri="{FF2B5EF4-FFF2-40B4-BE49-F238E27FC236}">
                    <a16:creationId xmlns:a16="http://schemas.microsoft.com/office/drawing/2014/main" id="{12DCDD41-388B-4449-B0E2-33D5A47401B1}"/>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89">
                <a:extLst>
                  <a:ext uri="{FF2B5EF4-FFF2-40B4-BE49-F238E27FC236}">
                    <a16:creationId xmlns:a16="http://schemas.microsoft.com/office/drawing/2014/main" id="{1A141987-5EA7-4446-B0DB-DB8953DCD24E}"/>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0">
                <a:extLst>
                  <a:ext uri="{FF2B5EF4-FFF2-40B4-BE49-F238E27FC236}">
                    <a16:creationId xmlns:a16="http://schemas.microsoft.com/office/drawing/2014/main" id="{887A183A-B8AA-44EF-AF42-EE7CB1A4BA5F}"/>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91">
                <a:extLst>
                  <a:ext uri="{FF2B5EF4-FFF2-40B4-BE49-F238E27FC236}">
                    <a16:creationId xmlns:a16="http://schemas.microsoft.com/office/drawing/2014/main" id="{A4B1AC4A-5E08-49A4-A04B-8A2AABC80BAB}"/>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2">
                <a:extLst>
                  <a:ext uri="{FF2B5EF4-FFF2-40B4-BE49-F238E27FC236}">
                    <a16:creationId xmlns:a16="http://schemas.microsoft.com/office/drawing/2014/main" id="{862442FF-D183-4E7E-949D-57220347D979}"/>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93">
                <a:extLst>
                  <a:ext uri="{FF2B5EF4-FFF2-40B4-BE49-F238E27FC236}">
                    <a16:creationId xmlns:a16="http://schemas.microsoft.com/office/drawing/2014/main" id="{492F1EC2-297F-48C4-87D7-2BFF3FF151BA}"/>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4">
                <a:extLst>
                  <a:ext uri="{FF2B5EF4-FFF2-40B4-BE49-F238E27FC236}">
                    <a16:creationId xmlns:a16="http://schemas.microsoft.com/office/drawing/2014/main" id="{28D936C2-2A6A-4FB6-8C1B-5FF0856358C0}"/>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Oval 95">
                <a:extLst>
                  <a:ext uri="{FF2B5EF4-FFF2-40B4-BE49-F238E27FC236}">
                    <a16:creationId xmlns:a16="http://schemas.microsoft.com/office/drawing/2014/main" id="{A4CEECEA-D383-4AD1-9A66-C6885F56D12B}"/>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6">
                <a:extLst>
                  <a:ext uri="{FF2B5EF4-FFF2-40B4-BE49-F238E27FC236}">
                    <a16:creationId xmlns:a16="http://schemas.microsoft.com/office/drawing/2014/main" id="{70A32E4E-4586-4E9E-B3CF-DCCB70EBAABA}"/>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7">
                <a:extLst>
                  <a:ext uri="{FF2B5EF4-FFF2-40B4-BE49-F238E27FC236}">
                    <a16:creationId xmlns:a16="http://schemas.microsoft.com/office/drawing/2014/main" id="{3D4FE898-C31E-400A-B10B-EE2FEAEFF385}"/>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8">
                <a:extLst>
                  <a:ext uri="{FF2B5EF4-FFF2-40B4-BE49-F238E27FC236}">
                    <a16:creationId xmlns:a16="http://schemas.microsoft.com/office/drawing/2014/main" id="{8C60DB94-495F-4358-8092-08043DEC1672}"/>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9">
                <a:extLst>
                  <a:ext uri="{FF2B5EF4-FFF2-40B4-BE49-F238E27FC236}">
                    <a16:creationId xmlns:a16="http://schemas.microsoft.com/office/drawing/2014/main" id="{E3F2CC84-46B8-4AEF-91D5-35DD4159B99E}"/>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0">
                <a:extLst>
                  <a:ext uri="{FF2B5EF4-FFF2-40B4-BE49-F238E27FC236}">
                    <a16:creationId xmlns:a16="http://schemas.microsoft.com/office/drawing/2014/main" id="{FE7417DE-647B-46B6-958D-6F07736A8B9E}"/>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101">
                <a:extLst>
                  <a:ext uri="{FF2B5EF4-FFF2-40B4-BE49-F238E27FC236}">
                    <a16:creationId xmlns:a16="http://schemas.microsoft.com/office/drawing/2014/main" id="{DEAA27A4-DADF-47DA-B614-AC137E1D7384}"/>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7" name="Groupe 86">
              <a:extLst>
                <a:ext uri="{FF2B5EF4-FFF2-40B4-BE49-F238E27FC236}">
                  <a16:creationId xmlns:a16="http://schemas.microsoft.com/office/drawing/2014/main" id="{82E473BB-4F2E-4CF7-99FC-7D5683D3EB8B}"/>
                </a:ext>
              </a:extLst>
            </p:cNvPr>
            <p:cNvGrpSpPr/>
            <p:nvPr/>
          </p:nvGrpSpPr>
          <p:grpSpPr>
            <a:xfrm>
              <a:off x="4368323" y="2228456"/>
              <a:ext cx="168794" cy="160979"/>
              <a:chOff x="4368323" y="2228456"/>
              <a:chExt cx="168794" cy="160979"/>
            </a:xfrm>
            <a:grpFill/>
          </p:grpSpPr>
          <p:sp>
            <p:nvSpPr>
              <p:cNvPr id="88" name="Freeform 103">
                <a:extLst>
                  <a:ext uri="{FF2B5EF4-FFF2-40B4-BE49-F238E27FC236}">
                    <a16:creationId xmlns:a16="http://schemas.microsoft.com/office/drawing/2014/main" id="{7EA1EE0E-D006-4019-A5CF-F050178740B0}"/>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4">
                <a:extLst>
                  <a:ext uri="{FF2B5EF4-FFF2-40B4-BE49-F238E27FC236}">
                    <a16:creationId xmlns:a16="http://schemas.microsoft.com/office/drawing/2014/main" id="{D3104951-0778-4F13-9D8C-35026C51CE9F}"/>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5">
                <a:extLst>
                  <a:ext uri="{FF2B5EF4-FFF2-40B4-BE49-F238E27FC236}">
                    <a16:creationId xmlns:a16="http://schemas.microsoft.com/office/drawing/2014/main" id="{C4607FCA-940B-4502-93EF-AF4801E5083B}"/>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6">
                <a:extLst>
                  <a:ext uri="{FF2B5EF4-FFF2-40B4-BE49-F238E27FC236}">
                    <a16:creationId xmlns:a16="http://schemas.microsoft.com/office/drawing/2014/main" id="{806CD719-A739-42A6-BB2C-BBC6869052EF}"/>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7">
                <a:extLst>
                  <a:ext uri="{FF2B5EF4-FFF2-40B4-BE49-F238E27FC236}">
                    <a16:creationId xmlns:a16="http://schemas.microsoft.com/office/drawing/2014/main" id="{9C91EFA5-D7D1-40D5-9FA9-ABF1C3D5090D}"/>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7" name="TextBox 26">
            <a:extLst>
              <a:ext uri="{FF2B5EF4-FFF2-40B4-BE49-F238E27FC236}">
                <a16:creationId xmlns:a16="http://schemas.microsoft.com/office/drawing/2014/main" id="{7DE9DC9C-48EB-4369-9FF0-B796BFBF50C9}"/>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8" name="TextBox 4">
            <a:extLst>
              <a:ext uri="{FF2B5EF4-FFF2-40B4-BE49-F238E27FC236}">
                <a16:creationId xmlns:a16="http://schemas.microsoft.com/office/drawing/2014/main" id="{7086036F-312F-4079-81DB-EF89AB9807D7}"/>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94631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7"/>
                                        </p:tgtEl>
                                        <p:attrNameLst>
                                          <p:attrName>style.visibility</p:attrName>
                                        </p:attrNameLst>
                                      </p:cBhvr>
                                      <p:to>
                                        <p:strVal val="visible"/>
                                      </p:to>
                                    </p:set>
                                    <p:anim calcmode="lin" valueType="num">
                                      <p:cBhvr>
                                        <p:cTn id="7" dur="500" fill="hold"/>
                                        <p:tgtEl>
                                          <p:spTgt spid="137"/>
                                        </p:tgtEl>
                                        <p:attrNameLst>
                                          <p:attrName>ppt_w</p:attrName>
                                        </p:attrNameLst>
                                      </p:cBhvr>
                                      <p:tavLst>
                                        <p:tav tm="0">
                                          <p:val>
                                            <p:fltVal val="0"/>
                                          </p:val>
                                        </p:tav>
                                        <p:tav tm="100000">
                                          <p:val>
                                            <p:strVal val="#ppt_w"/>
                                          </p:val>
                                        </p:tav>
                                      </p:tavLst>
                                    </p:anim>
                                    <p:anim calcmode="lin" valueType="num">
                                      <p:cBhvr>
                                        <p:cTn id="8" dur="500" fill="hold"/>
                                        <p:tgtEl>
                                          <p:spTgt spid="137"/>
                                        </p:tgtEl>
                                        <p:attrNameLst>
                                          <p:attrName>ppt_h</p:attrName>
                                        </p:attrNameLst>
                                      </p:cBhvr>
                                      <p:tavLst>
                                        <p:tav tm="0">
                                          <p:val>
                                            <p:fltVal val="0"/>
                                          </p:val>
                                        </p:tav>
                                        <p:tav tm="100000">
                                          <p:val>
                                            <p:strVal val="#ppt_h"/>
                                          </p:val>
                                        </p:tav>
                                      </p:tavLst>
                                    </p:anim>
                                    <p:animEffect transition="in" filter="fade">
                                      <p:cBhvr>
                                        <p:cTn id="9"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1_Title Slide">
    <p:spTree>
      <p:nvGrpSpPr>
        <p:cNvPr id="1" name=""/>
        <p:cNvGrpSpPr/>
        <p:nvPr/>
      </p:nvGrpSpPr>
      <p:grpSpPr>
        <a:xfrm>
          <a:off x="0" y="0"/>
          <a:ext cx="0" cy="0"/>
          <a:chOff x="0" y="0"/>
          <a:chExt cx="0" cy="0"/>
        </a:xfrm>
      </p:grpSpPr>
      <p:sp>
        <p:nvSpPr>
          <p:cNvPr id="138" name="Rectangle 137">
            <a:extLst>
              <a:ext uri="{FF2B5EF4-FFF2-40B4-BE49-F238E27FC236}">
                <a16:creationId xmlns:a16="http://schemas.microsoft.com/office/drawing/2014/main" id="{FE4FF184-F608-4686-81FE-68072B3DB6D4}"/>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Forme libre : forme 69">
            <a:extLst>
              <a:ext uri="{FF2B5EF4-FFF2-40B4-BE49-F238E27FC236}">
                <a16:creationId xmlns:a16="http://schemas.microsoft.com/office/drawing/2014/main" id="{9D65B6C9-B0E0-41F7-8BF2-5B50A1779274}"/>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1" name="Connecteur droit 70">
            <a:extLst>
              <a:ext uri="{FF2B5EF4-FFF2-40B4-BE49-F238E27FC236}">
                <a16:creationId xmlns:a16="http://schemas.microsoft.com/office/drawing/2014/main" id="{0A61EE07-BAF7-41B1-BB00-E1A6C75C0275}"/>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7" name="Espace réservé du texte 2">
            <a:extLst>
              <a:ext uri="{FF2B5EF4-FFF2-40B4-BE49-F238E27FC236}">
                <a16:creationId xmlns:a16="http://schemas.microsoft.com/office/drawing/2014/main" id="{537A743A-E705-4DB9-AC69-BE58923EE791}"/>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6" name="Picture Placeholder 8">
            <a:extLst>
              <a:ext uri="{FF2B5EF4-FFF2-40B4-BE49-F238E27FC236}">
                <a16:creationId xmlns:a16="http://schemas.microsoft.com/office/drawing/2014/main" id="{963A56A2-0F53-4014-BAEC-294176AD21FB}"/>
              </a:ext>
            </a:extLst>
          </p:cNvPr>
          <p:cNvSpPr>
            <a:spLocks noGrp="1"/>
          </p:cNvSpPr>
          <p:nvPr>
            <p:ph type="pic" sz="quarter" idx="10"/>
          </p:nvPr>
        </p:nvSpPr>
        <p:spPr>
          <a:xfrm>
            <a:off x="532397" y="1504951"/>
            <a:ext cx="4299662" cy="1536004"/>
          </a:xfrm>
          <a:prstGeom prst="rect">
            <a:avLst/>
          </a:prstGeom>
          <a:solidFill>
            <a:srgbClr val="81949B"/>
          </a:solidFill>
        </p:spPr>
        <p:txBody>
          <a:bodyPr/>
          <a:lstStyle>
            <a:lvl1pPr marL="0" indent="0" algn="ctr">
              <a:buNone/>
              <a:defRPr sz="1400" baseline="0">
                <a:solidFill>
                  <a:schemeClr val="bg1"/>
                </a:solidFill>
              </a:defRPr>
            </a:lvl1pPr>
          </a:lstStyle>
          <a:p>
            <a:pPr lvl="0"/>
            <a:r>
              <a:rPr lang="en-US" noProof="0"/>
              <a:t>Click icon to add picture</a:t>
            </a:r>
            <a:endParaRPr lang="en-US" noProof="0" dirty="0"/>
          </a:p>
        </p:txBody>
      </p:sp>
      <p:sp>
        <p:nvSpPr>
          <p:cNvPr id="77" name="Picture Placeholder 8">
            <a:extLst>
              <a:ext uri="{FF2B5EF4-FFF2-40B4-BE49-F238E27FC236}">
                <a16:creationId xmlns:a16="http://schemas.microsoft.com/office/drawing/2014/main" id="{D05B44E7-0A25-4BDF-86B0-EF2D5F47D2D5}"/>
              </a:ext>
            </a:extLst>
          </p:cNvPr>
          <p:cNvSpPr>
            <a:spLocks noGrp="1"/>
          </p:cNvSpPr>
          <p:nvPr>
            <p:ph type="pic" sz="quarter" idx="12"/>
          </p:nvPr>
        </p:nvSpPr>
        <p:spPr>
          <a:xfrm>
            <a:off x="532397" y="3122390"/>
            <a:ext cx="1837198" cy="1536004"/>
          </a:xfrm>
          <a:prstGeom prst="rect">
            <a:avLst/>
          </a:prstGeom>
          <a:solidFill>
            <a:srgbClr val="81949B"/>
          </a:solidFill>
        </p:spPr>
        <p:txBody>
          <a:bodyPr/>
          <a:lstStyle>
            <a:lvl1pPr marL="0" indent="0" algn="ctr">
              <a:buNone/>
              <a:defRPr sz="1400" baseline="0">
                <a:solidFill>
                  <a:schemeClr val="bg1"/>
                </a:solidFill>
              </a:defRPr>
            </a:lvl1pPr>
          </a:lstStyle>
          <a:p>
            <a:pPr lvl="0"/>
            <a:r>
              <a:rPr lang="en-US" noProof="0"/>
              <a:t>Click icon to add picture</a:t>
            </a:r>
            <a:endParaRPr lang="en-US" noProof="0" dirty="0"/>
          </a:p>
        </p:txBody>
      </p:sp>
      <p:sp>
        <p:nvSpPr>
          <p:cNvPr id="78" name="Picture Placeholder 8">
            <a:extLst>
              <a:ext uri="{FF2B5EF4-FFF2-40B4-BE49-F238E27FC236}">
                <a16:creationId xmlns:a16="http://schemas.microsoft.com/office/drawing/2014/main" id="{2241CC74-13C3-406C-8E3B-95440961F0B4}"/>
              </a:ext>
            </a:extLst>
          </p:cNvPr>
          <p:cNvSpPr>
            <a:spLocks noGrp="1"/>
          </p:cNvSpPr>
          <p:nvPr>
            <p:ph type="pic" sz="quarter" idx="13"/>
          </p:nvPr>
        </p:nvSpPr>
        <p:spPr>
          <a:xfrm>
            <a:off x="4907143" y="1504950"/>
            <a:ext cx="1837198" cy="1536004"/>
          </a:xfrm>
          <a:prstGeom prst="rect">
            <a:avLst/>
          </a:prstGeom>
          <a:solidFill>
            <a:srgbClr val="81949B"/>
          </a:solidFill>
        </p:spPr>
        <p:txBody>
          <a:bodyPr/>
          <a:lstStyle>
            <a:lvl1pPr marL="0" indent="0" algn="ctr">
              <a:buNone/>
              <a:defRPr sz="1400" baseline="0">
                <a:solidFill>
                  <a:schemeClr val="bg1"/>
                </a:solidFill>
              </a:defRPr>
            </a:lvl1pPr>
          </a:lstStyle>
          <a:p>
            <a:pPr lvl="0"/>
            <a:r>
              <a:rPr lang="en-US" noProof="0"/>
              <a:t>Click icon to add picture</a:t>
            </a:r>
            <a:endParaRPr lang="en-US" noProof="0" dirty="0"/>
          </a:p>
        </p:txBody>
      </p:sp>
      <p:sp>
        <p:nvSpPr>
          <p:cNvPr id="79" name="Picture Placeholder 8">
            <a:extLst>
              <a:ext uri="{FF2B5EF4-FFF2-40B4-BE49-F238E27FC236}">
                <a16:creationId xmlns:a16="http://schemas.microsoft.com/office/drawing/2014/main" id="{B05BA1BB-D00F-4AF6-AEDF-57BD14ABC2A4}"/>
              </a:ext>
            </a:extLst>
          </p:cNvPr>
          <p:cNvSpPr>
            <a:spLocks noGrp="1"/>
          </p:cNvSpPr>
          <p:nvPr>
            <p:ph type="pic" sz="quarter" idx="14"/>
          </p:nvPr>
        </p:nvSpPr>
        <p:spPr>
          <a:xfrm>
            <a:off x="6819425" y="1504950"/>
            <a:ext cx="1837198" cy="1536004"/>
          </a:xfrm>
          <a:prstGeom prst="rect">
            <a:avLst/>
          </a:prstGeom>
          <a:solidFill>
            <a:srgbClr val="81949B"/>
          </a:solidFill>
        </p:spPr>
        <p:txBody>
          <a:bodyPr/>
          <a:lstStyle>
            <a:lvl1pPr marL="0" indent="0" algn="ctr">
              <a:buNone/>
              <a:defRPr sz="1400" baseline="0">
                <a:solidFill>
                  <a:schemeClr val="bg1"/>
                </a:solidFill>
              </a:defRPr>
            </a:lvl1pPr>
          </a:lstStyle>
          <a:p>
            <a:pPr lvl="0"/>
            <a:r>
              <a:rPr lang="en-US" noProof="0"/>
              <a:t>Click icon to add picture</a:t>
            </a:r>
            <a:endParaRPr lang="en-US" noProof="0" dirty="0"/>
          </a:p>
        </p:txBody>
      </p:sp>
      <p:sp>
        <p:nvSpPr>
          <p:cNvPr id="80" name="Picture Placeholder 8">
            <a:extLst>
              <a:ext uri="{FF2B5EF4-FFF2-40B4-BE49-F238E27FC236}">
                <a16:creationId xmlns:a16="http://schemas.microsoft.com/office/drawing/2014/main" id="{0A420878-C252-42C7-AFCF-0ABD3F9EC4C1}"/>
              </a:ext>
            </a:extLst>
          </p:cNvPr>
          <p:cNvSpPr>
            <a:spLocks noGrp="1"/>
          </p:cNvSpPr>
          <p:nvPr>
            <p:ph type="pic" sz="quarter" idx="15"/>
          </p:nvPr>
        </p:nvSpPr>
        <p:spPr>
          <a:xfrm>
            <a:off x="6819425" y="3122390"/>
            <a:ext cx="1837198" cy="1536004"/>
          </a:xfrm>
          <a:prstGeom prst="rect">
            <a:avLst/>
          </a:prstGeom>
          <a:solidFill>
            <a:srgbClr val="81949B"/>
          </a:solidFill>
        </p:spPr>
        <p:txBody>
          <a:bodyPr/>
          <a:lstStyle>
            <a:lvl1pPr marL="0" indent="0" algn="ctr">
              <a:buNone/>
              <a:defRPr sz="1400" baseline="0">
                <a:solidFill>
                  <a:schemeClr val="bg1"/>
                </a:solidFill>
              </a:defRPr>
            </a:lvl1pPr>
          </a:lstStyle>
          <a:p>
            <a:pPr lvl="0"/>
            <a:r>
              <a:rPr lang="en-US" noProof="0"/>
              <a:t>Click icon to add picture</a:t>
            </a:r>
            <a:endParaRPr lang="en-US" noProof="0" dirty="0"/>
          </a:p>
        </p:txBody>
      </p:sp>
      <p:sp>
        <p:nvSpPr>
          <p:cNvPr id="72" name="Rectangle 71">
            <a:extLst>
              <a:ext uri="{FF2B5EF4-FFF2-40B4-BE49-F238E27FC236}">
                <a16:creationId xmlns:a16="http://schemas.microsoft.com/office/drawing/2014/main" id="{0AE16EEE-DADF-412C-8886-314C1744A9F6}"/>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3" name="Groupe 72">
            <a:extLst>
              <a:ext uri="{FF2B5EF4-FFF2-40B4-BE49-F238E27FC236}">
                <a16:creationId xmlns:a16="http://schemas.microsoft.com/office/drawing/2014/main" id="{194A5FB0-B9EC-4B11-8DE6-5A2CD3EDEBF3}"/>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4" name="Groupe 73">
              <a:extLst>
                <a:ext uri="{FF2B5EF4-FFF2-40B4-BE49-F238E27FC236}">
                  <a16:creationId xmlns:a16="http://schemas.microsoft.com/office/drawing/2014/main" id="{CC70BA4E-485A-4149-8D4A-DE13DA7AD909}"/>
                </a:ext>
              </a:extLst>
            </p:cNvPr>
            <p:cNvGrpSpPr/>
            <p:nvPr/>
          </p:nvGrpSpPr>
          <p:grpSpPr>
            <a:xfrm>
              <a:off x="2068690" y="2199801"/>
              <a:ext cx="183904" cy="206829"/>
              <a:chOff x="2068690" y="2199801"/>
              <a:chExt cx="183904" cy="206829"/>
            </a:xfrm>
            <a:grpFill/>
          </p:grpSpPr>
          <p:sp>
            <p:nvSpPr>
              <p:cNvPr id="128" name="Freeform 50">
                <a:extLst>
                  <a:ext uri="{FF2B5EF4-FFF2-40B4-BE49-F238E27FC236}">
                    <a16:creationId xmlns:a16="http://schemas.microsoft.com/office/drawing/2014/main" id="{CCE2F948-AFAA-4E02-A4D7-37CCEB997F5C}"/>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1">
                <a:extLst>
                  <a:ext uri="{FF2B5EF4-FFF2-40B4-BE49-F238E27FC236}">
                    <a16:creationId xmlns:a16="http://schemas.microsoft.com/office/drawing/2014/main" id="{7B54A358-51D6-4248-9376-78F381384D7F}"/>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2">
                <a:extLst>
                  <a:ext uri="{FF2B5EF4-FFF2-40B4-BE49-F238E27FC236}">
                    <a16:creationId xmlns:a16="http://schemas.microsoft.com/office/drawing/2014/main" id="{89E842E1-6B5F-46AD-9D37-69F0AC322182}"/>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3">
                <a:extLst>
                  <a:ext uri="{FF2B5EF4-FFF2-40B4-BE49-F238E27FC236}">
                    <a16:creationId xmlns:a16="http://schemas.microsoft.com/office/drawing/2014/main" id="{2E41C97B-6AA0-4D5C-8687-DD109E7943C8}"/>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4">
                <a:extLst>
                  <a:ext uri="{FF2B5EF4-FFF2-40B4-BE49-F238E27FC236}">
                    <a16:creationId xmlns:a16="http://schemas.microsoft.com/office/drawing/2014/main" id="{366782E9-55F5-4E05-8002-84672008EF84}"/>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5">
                <a:extLst>
                  <a:ext uri="{FF2B5EF4-FFF2-40B4-BE49-F238E27FC236}">
                    <a16:creationId xmlns:a16="http://schemas.microsoft.com/office/drawing/2014/main" id="{6172BB8F-C3BE-42F1-B2BA-C9BB97615095}"/>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6">
                <a:extLst>
                  <a:ext uri="{FF2B5EF4-FFF2-40B4-BE49-F238E27FC236}">
                    <a16:creationId xmlns:a16="http://schemas.microsoft.com/office/drawing/2014/main" id="{A3F895F5-59A0-493D-8A47-92F6E66A87DD}"/>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7">
                <a:extLst>
                  <a:ext uri="{FF2B5EF4-FFF2-40B4-BE49-F238E27FC236}">
                    <a16:creationId xmlns:a16="http://schemas.microsoft.com/office/drawing/2014/main" id="{7ECFB256-6449-4295-A295-E199F0B71218}"/>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5" name="Groupe 74">
              <a:extLst>
                <a:ext uri="{FF2B5EF4-FFF2-40B4-BE49-F238E27FC236}">
                  <a16:creationId xmlns:a16="http://schemas.microsoft.com/office/drawing/2014/main" id="{42A3FBB6-30D1-4233-840D-FF4C34ABA4D0}"/>
                </a:ext>
              </a:extLst>
            </p:cNvPr>
            <p:cNvGrpSpPr/>
            <p:nvPr/>
          </p:nvGrpSpPr>
          <p:grpSpPr>
            <a:xfrm>
              <a:off x="2426903" y="2210743"/>
              <a:ext cx="160983" cy="175045"/>
              <a:chOff x="2426903" y="2210743"/>
              <a:chExt cx="160983" cy="175045"/>
            </a:xfrm>
            <a:grpFill/>
          </p:grpSpPr>
          <p:sp>
            <p:nvSpPr>
              <p:cNvPr id="125" name="Freeform 59">
                <a:extLst>
                  <a:ext uri="{FF2B5EF4-FFF2-40B4-BE49-F238E27FC236}">
                    <a16:creationId xmlns:a16="http://schemas.microsoft.com/office/drawing/2014/main" id="{8863F47B-56F6-40B9-97EE-ECC3ACF57CD2}"/>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0">
                <a:extLst>
                  <a:ext uri="{FF2B5EF4-FFF2-40B4-BE49-F238E27FC236}">
                    <a16:creationId xmlns:a16="http://schemas.microsoft.com/office/drawing/2014/main" id="{0E9B5DA1-C896-4417-8C73-C0FCD52CE893}"/>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1">
                <a:extLst>
                  <a:ext uri="{FF2B5EF4-FFF2-40B4-BE49-F238E27FC236}">
                    <a16:creationId xmlns:a16="http://schemas.microsoft.com/office/drawing/2014/main" id="{D2D3A595-4D1C-488D-9C81-E03C23CB2407}"/>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65A02C9E-B38C-4163-B6A5-89DEC11A51A8}"/>
                </a:ext>
              </a:extLst>
            </p:cNvPr>
            <p:cNvGrpSpPr/>
            <p:nvPr/>
          </p:nvGrpSpPr>
          <p:grpSpPr>
            <a:xfrm>
              <a:off x="2726248" y="2211264"/>
              <a:ext cx="180777" cy="167233"/>
              <a:chOff x="2726248" y="2211264"/>
              <a:chExt cx="180777" cy="167233"/>
            </a:xfrm>
            <a:grpFill/>
          </p:grpSpPr>
          <p:sp>
            <p:nvSpPr>
              <p:cNvPr id="120" name="Freeform 63">
                <a:extLst>
                  <a:ext uri="{FF2B5EF4-FFF2-40B4-BE49-F238E27FC236}">
                    <a16:creationId xmlns:a16="http://schemas.microsoft.com/office/drawing/2014/main" id="{A85702FF-107E-4100-B0A3-279292FD7784}"/>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4">
                <a:extLst>
                  <a:ext uri="{FF2B5EF4-FFF2-40B4-BE49-F238E27FC236}">
                    <a16:creationId xmlns:a16="http://schemas.microsoft.com/office/drawing/2014/main" id="{5ED179F2-DA5A-4919-AE79-8350132E0E0C}"/>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5">
                <a:extLst>
                  <a:ext uri="{FF2B5EF4-FFF2-40B4-BE49-F238E27FC236}">
                    <a16:creationId xmlns:a16="http://schemas.microsoft.com/office/drawing/2014/main" id="{CB8014EC-5C68-4A6A-A344-83FD65C48242}"/>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6">
                <a:extLst>
                  <a:ext uri="{FF2B5EF4-FFF2-40B4-BE49-F238E27FC236}">
                    <a16:creationId xmlns:a16="http://schemas.microsoft.com/office/drawing/2014/main" id="{8CEA3EAB-8934-4B8D-A867-CE24DD7BD61C}"/>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7">
                <a:extLst>
                  <a:ext uri="{FF2B5EF4-FFF2-40B4-BE49-F238E27FC236}">
                    <a16:creationId xmlns:a16="http://schemas.microsoft.com/office/drawing/2014/main" id="{9DDD5979-4645-486E-B3CB-532F4427C127}"/>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B73187C1-1E28-4E25-AC9E-0FA3A91F5F99}"/>
                </a:ext>
              </a:extLst>
            </p:cNvPr>
            <p:cNvGrpSpPr/>
            <p:nvPr/>
          </p:nvGrpSpPr>
          <p:grpSpPr>
            <a:xfrm>
              <a:off x="3063621" y="2213346"/>
              <a:ext cx="162545" cy="159938"/>
              <a:chOff x="3063621" y="2213346"/>
              <a:chExt cx="162545" cy="159938"/>
            </a:xfrm>
            <a:grpFill/>
          </p:grpSpPr>
          <p:sp>
            <p:nvSpPr>
              <p:cNvPr id="116" name="Freeform 69">
                <a:extLst>
                  <a:ext uri="{FF2B5EF4-FFF2-40B4-BE49-F238E27FC236}">
                    <a16:creationId xmlns:a16="http://schemas.microsoft.com/office/drawing/2014/main" id="{FB25C7F2-E81F-42C9-8403-36742BD1CBE7}"/>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0">
                <a:extLst>
                  <a:ext uri="{FF2B5EF4-FFF2-40B4-BE49-F238E27FC236}">
                    <a16:creationId xmlns:a16="http://schemas.microsoft.com/office/drawing/2014/main" id="{DA29BC4D-C908-4C03-AD27-A1FA7E742176}"/>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1">
                <a:extLst>
                  <a:ext uri="{FF2B5EF4-FFF2-40B4-BE49-F238E27FC236}">
                    <a16:creationId xmlns:a16="http://schemas.microsoft.com/office/drawing/2014/main" id="{D73ADC88-67D4-4E2B-B416-7486D5A5FC51}"/>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2">
                <a:extLst>
                  <a:ext uri="{FF2B5EF4-FFF2-40B4-BE49-F238E27FC236}">
                    <a16:creationId xmlns:a16="http://schemas.microsoft.com/office/drawing/2014/main" id="{8057A5DE-7FFF-4474-BCA2-43989CA858D4}"/>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37A394D1-0C19-4732-8231-35729FC73A11}"/>
                </a:ext>
              </a:extLst>
            </p:cNvPr>
            <p:cNvGrpSpPr/>
            <p:nvPr/>
          </p:nvGrpSpPr>
          <p:grpSpPr>
            <a:xfrm>
              <a:off x="3394745" y="2196155"/>
              <a:ext cx="155771" cy="207870"/>
              <a:chOff x="3394745" y="2196155"/>
              <a:chExt cx="155771" cy="207870"/>
            </a:xfrm>
            <a:grpFill/>
          </p:grpSpPr>
          <p:sp>
            <p:nvSpPr>
              <p:cNvPr id="108" name="Freeform 74">
                <a:extLst>
                  <a:ext uri="{FF2B5EF4-FFF2-40B4-BE49-F238E27FC236}">
                    <a16:creationId xmlns:a16="http://schemas.microsoft.com/office/drawing/2014/main" id="{287051A5-D519-4F31-82D9-59CBE7D3734B}"/>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5">
                <a:extLst>
                  <a:ext uri="{FF2B5EF4-FFF2-40B4-BE49-F238E27FC236}">
                    <a16:creationId xmlns:a16="http://schemas.microsoft.com/office/drawing/2014/main" id="{4B5BB3A1-4106-471D-9797-ED363501F4AA}"/>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6">
                <a:extLst>
                  <a:ext uri="{FF2B5EF4-FFF2-40B4-BE49-F238E27FC236}">
                    <a16:creationId xmlns:a16="http://schemas.microsoft.com/office/drawing/2014/main" id="{C4FF86AA-26E3-44FD-9166-4BDA5BF8BA2F}"/>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7">
                <a:extLst>
                  <a:ext uri="{FF2B5EF4-FFF2-40B4-BE49-F238E27FC236}">
                    <a16:creationId xmlns:a16="http://schemas.microsoft.com/office/drawing/2014/main" id="{7631031B-8593-4E1A-966D-8595A0821801}"/>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8">
                <a:extLst>
                  <a:ext uri="{FF2B5EF4-FFF2-40B4-BE49-F238E27FC236}">
                    <a16:creationId xmlns:a16="http://schemas.microsoft.com/office/drawing/2014/main" id="{4ED0E52B-C3B3-4779-8A39-B37E698C9DE7}"/>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9">
                <a:extLst>
                  <a:ext uri="{FF2B5EF4-FFF2-40B4-BE49-F238E27FC236}">
                    <a16:creationId xmlns:a16="http://schemas.microsoft.com/office/drawing/2014/main" id="{03D140EE-C433-4C75-AE97-95355588188C}"/>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80">
                <a:extLst>
                  <a:ext uri="{FF2B5EF4-FFF2-40B4-BE49-F238E27FC236}">
                    <a16:creationId xmlns:a16="http://schemas.microsoft.com/office/drawing/2014/main" id="{C0B2826C-9FED-4FF0-B248-E7C61B8017C7}"/>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81">
                <a:extLst>
                  <a:ext uri="{FF2B5EF4-FFF2-40B4-BE49-F238E27FC236}">
                    <a16:creationId xmlns:a16="http://schemas.microsoft.com/office/drawing/2014/main" id="{9226DDBE-06E8-4719-9838-2B40E00FA877}"/>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4" name="Forme libre : forme 83">
              <a:extLst>
                <a:ext uri="{FF2B5EF4-FFF2-40B4-BE49-F238E27FC236}">
                  <a16:creationId xmlns:a16="http://schemas.microsoft.com/office/drawing/2014/main" id="{C142C9EA-330E-4B65-AF49-C7BA48579F10}"/>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5" name="Groupe 84">
              <a:extLst>
                <a:ext uri="{FF2B5EF4-FFF2-40B4-BE49-F238E27FC236}">
                  <a16:creationId xmlns:a16="http://schemas.microsoft.com/office/drawing/2014/main" id="{4265F650-B375-448E-B8B6-CE2671A76BA0}"/>
                </a:ext>
              </a:extLst>
            </p:cNvPr>
            <p:cNvGrpSpPr/>
            <p:nvPr/>
          </p:nvGrpSpPr>
          <p:grpSpPr>
            <a:xfrm>
              <a:off x="4050739" y="2227934"/>
              <a:ext cx="150563" cy="163061"/>
              <a:chOff x="4050739" y="2227934"/>
              <a:chExt cx="150563" cy="163061"/>
            </a:xfrm>
            <a:grpFill/>
          </p:grpSpPr>
          <p:sp>
            <p:nvSpPr>
              <p:cNvPr id="92" name="Freeform 86">
                <a:extLst>
                  <a:ext uri="{FF2B5EF4-FFF2-40B4-BE49-F238E27FC236}">
                    <a16:creationId xmlns:a16="http://schemas.microsoft.com/office/drawing/2014/main" id="{8848D225-538A-4A4C-A3F5-7C6B43336186}"/>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87">
                <a:extLst>
                  <a:ext uri="{FF2B5EF4-FFF2-40B4-BE49-F238E27FC236}">
                    <a16:creationId xmlns:a16="http://schemas.microsoft.com/office/drawing/2014/main" id="{262C3285-350C-4B15-81B3-2EE8527138D4}"/>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88">
                <a:extLst>
                  <a:ext uri="{FF2B5EF4-FFF2-40B4-BE49-F238E27FC236}">
                    <a16:creationId xmlns:a16="http://schemas.microsoft.com/office/drawing/2014/main" id="{2C916F91-8BFB-4064-8811-4DB98017B34F}"/>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89">
                <a:extLst>
                  <a:ext uri="{FF2B5EF4-FFF2-40B4-BE49-F238E27FC236}">
                    <a16:creationId xmlns:a16="http://schemas.microsoft.com/office/drawing/2014/main" id="{574041A7-720D-450D-B831-30F43C882814}"/>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0">
                <a:extLst>
                  <a:ext uri="{FF2B5EF4-FFF2-40B4-BE49-F238E27FC236}">
                    <a16:creationId xmlns:a16="http://schemas.microsoft.com/office/drawing/2014/main" id="{426B6D34-18B6-4E89-B47E-81CD2CAE162D}"/>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91">
                <a:extLst>
                  <a:ext uri="{FF2B5EF4-FFF2-40B4-BE49-F238E27FC236}">
                    <a16:creationId xmlns:a16="http://schemas.microsoft.com/office/drawing/2014/main" id="{A9CEC282-AD66-490E-B2E5-B11AEE54C0D2}"/>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2">
                <a:extLst>
                  <a:ext uri="{FF2B5EF4-FFF2-40B4-BE49-F238E27FC236}">
                    <a16:creationId xmlns:a16="http://schemas.microsoft.com/office/drawing/2014/main" id="{5820ABD8-7EC9-4940-9798-99E4CEF4B56F}"/>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93">
                <a:extLst>
                  <a:ext uri="{FF2B5EF4-FFF2-40B4-BE49-F238E27FC236}">
                    <a16:creationId xmlns:a16="http://schemas.microsoft.com/office/drawing/2014/main" id="{1E5C3874-49CA-4EB8-9FDF-7C016BD38F00}"/>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4">
                <a:extLst>
                  <a:ext uri="{FF2B5EF4-FFF2-40B4-BE49-F238E27FC236}">
                    <a16:creationId xmlns:a16="http://schemas.microsoft.com/office/drawing/2014/main" id="{B5D0D40A-C862-4278-AECC-39995BA80C6A}"/>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Oval 95">
                <a:extLst>
                  <a:ext uri="{FF2B5EF4-FFF2-40B4-BE49-F238E27FC236}">
                    <a16:creationId xmlns:a16="http://schemas.microsoft.com/office/drawing/2014/main" id="{8A9440B3-94B1-4CD9-B5DD-26E22B215C49}"/>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6">
                <a:extLst>
                  <a:ext uri="{FF2B5EF4-FFF2-40B4-BE49-F238E27FC236}">
                    <a16:creationId xmlns:a16="http://schemas.microsoft.com/office/drawing/2014/main" id="{37F5CD30-590C-4421-8392-E11F66720125}"/>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7">
                <a:extLst>
                  <a:ext uri="{FF2B5EF4-FFF2-40B4-BE49-F238E27FC236}">
                    <a16:creationId xmlns:a16="http://schemas.microsoft.com/office/drawing/2014/main" id="{9E767C79-A3AC-4674-AD96-0BC14B9BAA2A}"/>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8">
                <a:extLst>
                  <a:ext uri="{FF2B5EF4-FFF2-40B4-BE49-F238E27FC236}">
                    <a16:creationId xmlns:a16="http://schemas.microsoft.com/office/drawing/2014/main" id="{97971A0E-8BEC-403D-97DD-E04C79F3E39B}"/>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9">
                <a:extLst>
                  <a:ext uri="{FF2B5EF4-FFF2-40B4-BE49-F238E27FC236}">
                    <a16:creationId xmlns:a16="http://schemas.microsoft.com/office/drawing/2014/main" id="{039677CF-A775-47F0-AC9E-9FCE64F131BA}"/>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100">
                <a:extLst>
                  <a:ext uri="{FF2B5EF4-FFF2-40B4-BE49-F238E27FC236}">
                    <a16:creationId xmlns:a16="http://schemas.microsoft.com/office/drawing/2014/main" id="{673F2697-9760-4800-B7A2-FDE478BA5391}"/>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1">
                <a:extLst>
                  <a:ext uri="{FF2B5EF4-FFF2-40B4-BE49-F238E27FC236}">
                    <a16:creationId xmlns:a16="http://schemas.microsoft.com/office/drawing/2014/main" id="{D57D9005-C684-4A9D-8534-09CB3CE4725C}"/>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E45B5670-772A-4FF1-B813-0F87EE11C0CF}"/>
                </a:ext>
              </a:extLst>
            </p:cNvPr>
            <p:cNvGrpSpPr/>
            <p:nvPr/>
          </p:nvGrpSpPr>
          <p:grpSpPr>
            <a:xfrm>
              <a:off x="4368323" y="2228456"/>
              <a:ext cx="168794" cy="160979"/>
              <a:chOff x="4368323" y="2228456"/>
              <a:chExt cx="168794" cy="160979"/>
            </a:xfrm>
            <a:grpFill/>
          </p:grpSpPr>
          <p:sp>
            <p:nvSpPr>
              <p:cNvPr id="87" name="Freeform 103">
                <a:extLst>
                  <a:ext uri="{FF2B5EF4-FFF2-40B4-BE49-F238E27FC236}">
                    <a16:creationId xmlns:a16="http://schemas.microsoft.com/office/drawing/2014/main" id="{281B26B8-D28E-4A7A-9B89-625E7ECB9B36}"/>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4">
                <a:extLst>
                  <a:ext uri="{FF2B5EF4-FFF2-40B4-BE49-F238E27FC236}">
                    <a16:creationId xmlns:a16="http://schemas.microsoft.com/office/drawing/2014/main" id="{B1F5AC5C-E50E-46A0-BE27-660FB89AF442}"/>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5">
                <a:extLst>
                  <a:ext uri="{FF2B5EF4-FFF2-40B4-BE49-F238E27FC236}">
                    <a16:creationId xmlns:a16="http://schemas.microsoft.com/office/drawing/2014/main" id="{E1C49E59-C051-4051-8B57-ABBA5222959A}"/>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6">
                <a:extLst>
                  <a:ext uri="{FF2B5EF4-FFF2-40B4-BE49-F238E27FC236}">
                    <a16:creationId xmlns:a16="http://schemas.microsoft.com/office/drawing/2014/main" id="{FB7A7368-E808-4927-B3B0-9BA9421E8FBA}"/>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7">
                <a:extLst>
                  <a:ext uri="{FF2B5EF4-FFF2-40B4-BE49-F238E27FC236}">
                    <a16:creationId xmlns:a16="http://schemas.microsoft.com/office/drawing/2014/main" id="{C20EAD58-53EF-4213-90A3-9843BAB3539B}"/>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6" name="TextBox 26">
            <a:extLst>
              <a:ext uri="{FF2B5EF4-FFF2-40B4-BE49-F238E27FC236}">
                <a16:creationId xmlns:a16="http://schemas.microsoft.com/office/drawing/2014/main" id="{234C6FF9-D75B-434E-9D76-EC1442B2EB2E}"/>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7" name="TextBox 4">
            <a:extLst>
              <a:ext uri="{FF2B5EF4-FFF2-40B4-BE49-F238E27FC236}">
                <a16:creationId xmlns:a16="http://schemas.microsoft.com/office/drawing/2014/main" id="{E5E37ECB-1A61-448E-9ABF-D0B4334550B5}"/>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886516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6"/>
                                        </p:tgtEl>
                                        <p:attrNameLst>
                                          <p:attrName>style.visibility</p:attrName>
                                        </p:attrNameLst>
                                      </p:cBhvr>
                                      <p:to>
                                        <p:strVal val="visible"/>
                                      </p:to>
                                    </p:set>
                                    <p:anim calcmode="lin" valueType="num">
                                      <p:cBhvr>
                                        <p:cTn id="7" dur="500" fill="hold"/>
                                        <p:tgtEl>
                                          <p:spTgt spid="136"/>
                                        </p:tgtEl>
                                        <p:attrNameLst>
                                          <p:attrName>ppt_w</p:attrName>
                                        </p:attrNameLst>
                                      </p:cBhvr>
                                      <p:tavLst>
                                        <p:tav tm="0">
                                          <p:val>
                                            <p:fltVal val="0"/>
                                          </p:val>
                                        </p:tav>
                                        <p:tav tm="100000">
                                          <p:val>
                                            <p:strVal val="#ppt_w"/>
                                          </p:val>
                                        </p:tav>
                                      </p:tavLst>
                                    </p:anim>
                                    <p:anim calcmode="lin" valueType="num">
                                      <p:cBhvr>
                                        <p:cTn id="8" dur="500" fill="hold"/>
                                        <p:tgtEl>
                                          <p:spTgt spid="136"/>
                                        </p:tgtEl>
                                        <p:attrNameLst>
                                          <p:attrName>ppt_h</p:attrName>
                                        </p:attrNameLst>
                                      </p:cBhvr>
                                      <p:tavLst>
                                        <p:tav tm="0">
                                          <p:val>
                                            <p:fltVal val="0"/>
                                          </p:val>
                                        </p:tav>
                                        <p:tav tm="100000">
                                          <p:val>
                                            <p:strVal val="#ppt_h"/>
                                          </p:val>
                                        </p:tav>
                                      </p:tavLst>
                                    </p:anim>
                                    <p:animEffect transition="in" filter="fade">
                                      <p:cBhvr>
                                        <p:cTn id="9"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2_Title Slide">
    <p:spTree>
      <p:nvGrpSpPr>
        <p:cNvPr id="1" name=""/>
        <p:cNvGrpSpPr/>
        <p:nvPr/>
      </p:nvGrpSpPr>
      <p:grpSpPr>
        <a:xfrm>
          <a:off x="0" y="0"/>
          <a:ext cx="0" cy="0"/>
          <a:chOff x="0" y="0"/>
          <a:chExt cx="0" cy="0"/>
        </a:xfrm>
      </p:grpSpPr>
      <p:sp>
        <p:nvSpPr>
          <p:cNvPr id="133" name="Rectangle 132">
            <a:extLst>
              <a:ext uri="{FF2B5EF4-FFF2-40B4-BE49-F238E27FC236}">
                <a16:creationId xmlns:a16="http://schemas.microsoft.com/office/drawing/2014/main" id="{78D8EEA7-D228-4F11-AEE5-F8A029F0466C}"/>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Forme libre : forme 68">
            <a:extLst>
              <a:ext uri="{FF2B5EF4-FFF2-40B4-BE49-F238E27FC236}">
                <a16:creationId xmlns:a16="http://schemas.microsoft.com/office/drawing/2014/main" id="{CA625416-BDBE-414F-9C62-05E5EB80134F}"/>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1" name="Connecteur droit 70">
            <a:extLst>
              <a:ext uri="{FF2B5EF4-FFF2-40B4-BE49-F238E27FC236}">
                <a16:creationId xmlns:a16="http://schemas.microsoft.com/office/drawing/2014/main" id="{529795E4-28C7-4773-9CF8-E5468E8F4478}"/>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7" name="Espace réservé du texte 2">
            <a:extLst>
              <a:ext uri="{FF2B5EF4-FFF2-40B4-BE49-F238E27FC236}">
                <a16:creationId xmlns:a16="http://schemas.microsoft.com/office/drawing/2014/main" id="{537A743A-E705-4DB9-AC69-BE58923EE791}"/>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0" name="Picture Placeholder 8">
            <a:extLst>
              <a:ext uri="{FF2B5EF4-FFF2-40B4-BE49-F238E27FC236}">
                <a16:creationId xmlns:a16="http://schemas.microsoft.com/office/drawing/2014/main" id="{49453027-CD2B-42CD-8F3B-B1BA70F5A10C}"/>
              </a:ext>
            </a:extLst>
          </p:cNvPr>
          <p:cNvSpPr>
            <a:spLocks noGrp="1"/>
          </p:cNvSpPr>
          <p:nvPr>
            <p:ph type="pic" sz="quarter" idx="12" hasCustomPrompt="1"/>
          </p:nvPr>
        </p:nvSpPr>
        <p:spPr>
          <a:xfrm>
            <a:off x="2524483" y="1800222"/>
            <a:ext cx="2383971" cy="2032907"/>
          </a:xfrm>
          <a:prstGeom prst="chevron">
            <a:avLst>
              <a:gd name="adj" fmla="val 35515"/>
            </a:avLst>
          </a:prstGeom>
        </p:spPr>
        <p:txBody>
          <a:bodyPr/>
          <a:lstStyle>
            <a:lvl1pPr marL="0" indent="0" algn="l">
              <a:buNone/>
              <a:defRPr sz="1100" baseline="0">
                <a:solidFill>
                  <a:schemeClr val="bg2">
                    <a:lumMod val="25000"/>
                  </a:schemeClr>
                </a:solidFill>
              </a:defRPr>
            </a:lvl1pPr>
          </a:lstStyle>
          <a:p>
            <a:pPr lvl="0"/>
            <a:r>
              <a:rPr lang="en-US" noProof="0" dirty="0" err="1"/>
              <a:t>Ajouter</a:t>
            </a:r>
            <a:r>
              <a:rPr lang="en-US" noProof="0" dirty="0"/>
              <a:t> </a:t>
            </a:r>
            <a:r>
              <a:rPr lang="en-US" noProof="0" dirty="0" err="1"/>
              <a:t>une</a:t>
            </a:r>
            <a:r>
              <a:rPr lang="en-US" noProof="0" dirty="0"/>
              <a:t> image et la passer </a:t>
            </a:r>
            <a:r>
              <a:rPr lang="en-US" noProof="0" dirty="0" err="1"/>
              <a:t>en</a:t>
            </a:r>
            <a:r>
              <a:rPr lang="en-US" noProof="0" dirty="0"/>
              <a:t> </a:t>
            </a:r>
            <a:r>
              <a:rPr lang="en-US" noProof="0" dirty="0" err="1"/>
              <a:t>arrière</a:t>
            </a:r>
            <a:r>
              <a:rPr lang="en-US" noProof="0" dirty="0"/>
              <a:t> plan</a:t>
            </a:r>
          </a:p>
        </p:txBody>
      </p:sp>
      <p:sp>
        <p:nvSpPr>
          <p:cNvPr id="72" name="Rectangle 71">
            <a:extLst>
              <a:ext uri="{FF2B5EF4-FFF2-40B4-BE49-F238E27FC236}">
                <a16:creationId xmlns:a16="http://schemas.microsoft.com/office/drawing/2014/main" id="{C6F733FD-BAAB-47C9-8BC4-3E529DE95567}"/>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3" name="Groupe 72">
            <a:extLst>
              <a:ext uri="{FF2B5EF4-FFF2-40B4-BE49-F238E27FC236}">
                <a16:creationId xmlns:a16="http://schemas.microsoft.com/office/drawing/2014/main" id="{768EC709-7EDA-472E-8669-92C8717E8788}"/>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4" name="Groupe 73">
              <a:extLst>
                <a:ext uri="{FF2B5EF4-FFF2-40B4-BE49-F238E27FC236}">
                  <a16:creationId xmlns:a16="http://schemas.microsoft.com/office/drawing/2014/main" id="{9D1AD48C-9010-41D5-9C90-03716A42822F}"/>
                </a:ext>
              </a:extLst>
            </p:cNvPr>
            <p:cNvGrpSpPr/>
            <p:nvPr/>
          </p:nvGrpSpPr>
          <p:grpSpPr>
            <a:xfrm>
              <a:off x="2068690" y="2199801"/>
              <a:ext cx="183904" cy="206829"/>
              <a:chOff x="2068690" y="2199801"/>
              <a:chExt cx="183904" cy="206829"/>
            </a:xfrm>
            <a:grpFill/>
          </p:grpSpPr>
          <p:sp>
            <p:nvSpPr>
              <p:cNvPr id="123" name="Freeform 50">
                <a:extLst>
                  <a:ext uri="{FF2B5EF4-FFF2-40B4-BE49-F238E27FC236}">
                    <a16:creationId xmlns:a16="http://schemas.microsoft.com/office/drawing/2014/main" id="{4F40B021-9145-4BD5-B295-11E0D45D84E2}"/>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51">
                <a:extLst>
                  <a:ext uri="{FF2B5EF4-FFF2-40B4-BE49-F238E27FC236}">
                    <a16:creationId xmlns:a16="http://schemas.microsoft.com/office/drawing/2014/main" id="{1F93C96A-63C8-4FEA-9524-136EACD4C66E}"/>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52">
                <a:extLst>
                  <a:ext uri="{FF2B5EF4-FFF2-40B4-BE49-F238E27FC236}">
                    <a16:creationId xmlns:a16="http://schemas.microsoft.com/office/drawing/2014/main" id="{45FDCB18-6CA1-4CB6-976D-E63F3FFE91BC}"/>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53">
                <a:extLst>
                  <a:ext uri="{FF2B5EF4-FFF2-40B4-BE49-F238E27FC236}">
                    <a16:creationId xmlns:a16="http://schemas.microsoft.com/office/drawing/2014/main" id="{6BCC7339-7664-407B-B197-8A77521DD679}"/>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4">
                <a:extLst>
                  <a:ext uri="{FF2B5EF4-FFF2-40B4-BE49-F238E27FC236}">
                    <a16:creationId xmlns:a16="http://schemas.microsoft.com/office/drawing/2014/main" id="{136BF1D5-762E-4474-AC3C-BCD611DD59A5}"/>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5">
                <a:extLst>
                  <a:ext uri="{FF2B5EF4-FFF2-40B4-BE49-F238E27FC236}">
                    <a16:creationId xmlns:a16="http://schemas.microsoft.com/office/drawing/2014/main" id="{F134ABD5-06AB-4E1C-9C5F-5B1622547337}"/>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6">
                <a:extLst>
                  <a:ext uri="{FF2B5EF4-FFF2-40B4-BE49-F238E27FC236}">
                    <a16:creationId xmlns:a16="http://schemas.microsoft.com/office/drawing/2014/main" id="{1DE77E2F-D74B-4AA6-8D60-4FC34077ACA0}"/>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7">
                <a:extLst>
                  <a:ext uri="{FF2B5EF4-FFF2-40B4-BE49-F238E27FC236}">
                    <a16:creationId xmlns:a16="http://schemas.microsoft.com/office/drawing/2014/main" id="{7F6AEA4E-A683-4F50-8088-09433B3D323B}"/>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5" name="Groupe 74">
              <a:extLst>
                <a:ext uri="{FF2B5EF4-FFF2-40B4-BE49-F238E27FC236}">
                  <a16:creationId xmlns:a16="http://schemas.microsoft.com/office/drawing/2014/main" id="{F88BC13E-B27D-4343-A75E-46CB384C9B79}"/>
                </a:ext>
              </a:extLst>
            </p:cNvPr>
            <p:cNvGrpSpPr/>
            <p:nvPr/>
          </p:nvGrpSpPr>
          <p:grpSpPr>
            <a:xfrm>
              <a:off x="2426903" y="2210743"/>
              <a:ext cx="160983" cy="175045"/>
              <a:chOff x="2426903" y="2210743"/>
              <a:chExt cx="160983" cy="175045"/>
            </a:xfrm>
            <a:grpFill/>
          </p:grpSpPr>
          <p:sp>
            <p:nvSpPr>
              <p:cNvPr id="120" name="Freeform 59">
                <a:extLst>
                  <a:ext uri="{FF2B5EF4-FFF2-40B4-BE49-F238E27FC236}">
                    <a16:creationId xmlns:a16="http://schemas.microsoft.com/office/drawing/2014/main" id="{D012BB98-FEA7-414E-A375-38F05083A491}"/>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0">
                <a:extLst>
                  <a:ext uri="{FF2B5EF4-FFF2-40B4-BE49-F238E27FC236}">
                    <a16:creationId xmlns:a16="http://schemas.microsoft.com/office/drawing/2014/main" id="{EE65065F-7160-4AE5-807E-81DC3FC34F31}"/>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1">
                <a:extLst>
                  <a:ext uri="{FF2B5EF4-FFF2-40B4-BE49-F238E27FC236}">
                    <a16:creationId xmlns:a16="http://schemas.microsoft.com/office/drawing/2014/main" id="{5C1F7197-A7D3-40D0-9FA8-AB993C3F32C3}"/>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6" name="Groupe 75">
              <a:extLst>
                <a:ext uri="{FF2B5EF4-FFF2-40B4-BE49-F238E27FC236}">
                  <a16:creationId xmlns:a16="http://schemas.microsoft.com/office/drawing/2014/main" id="{02B1ADF6-0246-4317-9050-B058C8E1FF1D}"/>
                </a:ext>
              </a:extLst>
            </p:cNvPr>
            <p:cNvGrpSpPr/>
            <p:nvPr/>
          </p:nvGrpSpPr>
          <p:grpSpPr>
            <a:xfrm>
              <a:off x="2726248" y="2211264"/>
              <a:ext cx="180777" cy="167233"/>
              <a:chOff x="2726248" y="2211264"/>
              <a:chExt cx="180777" cy="167233"/>
            </a:xfrm>
            <a:grpFill/>
          </p:grpSpPr>
          <p:sp>
            <p:nvSpPr>
              <p:cNvPr id="115" name="Freeform 63">
                <a:extLst>
                  <a:ext uri="{FF2B5EF4-FFF2-40B4-BE49-F238E27FC236}">
                    <a16:creationId xmlns:a16="http://schemas.microsoft.com/office/drawing/2014/main" id="{8562B0CD-FD8C-4237-9A94-E82E9E67A8C5}"/>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64">
                <a:extLst>
                  <a:ext uri="{FF2B5EF4-FFF2-40B4-BE49-F238E27FC236}">
                    <a16:creationId xmlns:a16="http://schemas.microsoft.com/office/drawing/2014/main" id="{F20A117B-093A-43A4-A90F-C5801579296A}"/>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65">
                <a:extLst>
                  <a:ext uri="{FF2B5EF4-FFF2-40B4-BE49-F238E27FC236}">
                    <a16:creationId xmlns:a16="http://schemas.microsoft.com/office/drawing/2014/main" id="{E0BDF38C-D45D-4D6C-A9DF-8AC107E0EBD7}"/>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66">
                <a:extLst>
                  <a:ext uri="{FF2B5EF4-FFF2-40B4-BE49-F238E27FC236}">
                    <a16:creationId xmlns:a16="http://schemas.microsoft.com/office/drawing/2014/main" id="{E0815345-5AA5-47D6-B720-98C9352C9E36}"/>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7">
                <a:extLst>
                  <a:ext uri="{FF2B5EF4-FFF2-40B4-BE49-F238E27FC236}">
                    <a16:creationId xmlns:a16="http://schemas.microsoft.com/office/drawing/2014/main" id="{A5D63DF3-43A6-4590-B145-DB28F1960E71}"/>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46A2B363-23B2-437E-B45F-7F68DC490E2A}"/>
                </a:ext>
              </a:extLst>
            </p:cNvPr>
            <p:cNvGrpSpPr/>
            <p:nvPr/>
          </p:nvGrpSpPr>
          <p:grpSpPr>
            <a:xfrm>
              <a:off x="3063621" y="2213346"/>
              <a:ext cx="162545" cy="159938"/>
              <a:chOff x="3063621" y="2213346"/>
              <a:chExt cx="162545" cy="159938"/>
            </a:xfrm>
            <a:grpFill/>
          </p:grpSpPr>
          <p:sp>
            <p:nvSpPr>
              <p:cNvPr id="111" name="Freeform 69">
                <a:extLst>
                  <a:ext uri="{FF2B5EF4-FFF2-40B4-BE49-F238E27FC236}">
                    <a16:creationId xmlns:a16="http://schemas.microsoft.com/office/drawing/2014/main" id="{CDD21336-A2C0-43F4-83B8-7688387FD2A2}"/>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0">
                <a:extLst>
                  <a:ext uri="{FF2B5EF4-FFF2-40B4-BE49-F238E27FC236}">
                    <a16:creationId xmlns:a16="http://schemas.microsoft.com/office/drawing/2014/main" id="{69753E20-DCE4-476F-B7DF-0A1922414407}"/>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1">
                <a:extLst>
                  <a:ext uri="{FF2B5EF4-FFF2-40B4-BE49-F238E27FC236}">
                    <a16:creationId xmlns:a16="http://schemas.microsoft.com/office/drawing/2014/main" id="{AA8F8B16-AADD-44F8-B641-DF53B0F3515E}"/>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2">
                <a:extLst>
                  <a:ext uri="{FF2B5EF4-FFF2-40B4-BE49-F238E27FC236}">
                    <a16:creationId xmlns:a16="http://schemas.microsoft.com/office/drawing/2014/main" id="{F400DD19-F2F6-4E96-9058-3372289310AF}"/>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8" name="Groupe 77">
              <a:extLst>
                <a:ext uri="{FF2B5EF4-FFF2-40B4-BE49-F238E27FC236}">
                  <a16:creationId xmlns:a16="http://schemas.microsoft.com/office/drawing/2014/main" id="{233D2D9E-2EAC-407B-829D-51BF3BA5F90B}"/>
                </a:ext>
              </a:extLst>
            </p:cNvPr>
            <p:cNvGrpSpPr/>
            <p:nvPr/>
          </p:nvGrpSpPr>
          <p:grpSpPr>
            <a:xfrm>
              <a:off x="3394745" y="2196155"/>
              <a:ext cx="155771" cy="207870"/>
              <a:chOff x="3394745" y="2196155"/>
              <a:chExt cx="155771" cy="207870"/>
            </a:xfrm>
            <a:grpFill/>
          </p:grpSpPr>
          <p:sp>
            <p:nvSpPr>
              <p:cNvPr id="103" name="Freeform 74">
                <a:extLst>
                  <a:ext uri="{FF2B5EF4-FFF2-40B4-BE49-F238E27FC236}">
                    <a16:creationId xmlns:a16="http://schemas.microsoft.com/office/drawing/2014/main" id="{EAA5A088-B945-490C-A078-0E21477275B4}"/>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75">
                <a:extLst>
                  <a:ext uri="{FF2B5EF4-FFF2-40B4-BE49-F238E27FC236}">
                    <a16:creationId xmlns:a16="http://schemas.microsoft.com/office/drawing/2014/main" id="{08C9719C-BFB8-4784-96BD-C88D1BDB6C93}"/>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76">
                <a:extLst>
                  <a:ext uri="{FF2B5EF4-FFF2-40B4-BE49-F238E27FC236}">
                    <a16:creationId xmlns:a16="http://schemas.microsoft.com/office/drawing/2014/main" id="{869F3A8B-229E-4879-94B1-698F6A6BFE0F}"/>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77">
                <a:extLst>
                  <a:ext uri="{FF2B5EF4-FFF2-40B4-BE49-F238E27FC236}">
                    <a16:creationId xmlns:a16="http://schemas.microsoft.com/office/drawing/2014/main" id="{6AB75300-E9F0-4B99-BC71-BEC8DB52E14D}"/>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8">
                <a:extLst>
                  <a:ext uri="{FF2B5EF4-FFF2-40B4-BE49-F238E27FC236}">
                    <a16:creationId xmlns:a16="http://schemas.microsoft.com/office/drawing/2014/main" id="{177B1569-F29A-48FF-AA1B-0B599EB6EB59}"/>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9">
                <a:extLst>
                  <a:ext uri="{FF2B5EF4-FFF2-40B4-BE49-F238E27FC236}">
                    <a16:creationId xmlns:a16="http://schemas.microsoft.com/office/drawing/2014/main" id="{028EDECB-BC72-44DE-849C-5F01A04225A6}"/>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80">
                <a:extLst>
                  <a:ext uri="{FF2B5EF4-FFF2-40B4-BE49-F238E27FC236}">
                    <a16:creationId xmlns:a16="http://schemas.microsoft.com/office/drawing/2014/main" id="{A06F0DA3-BD9D-44FF-AEB7-A620B4E30BD1}"/>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81">
                <a:extLst>
                  <a:ext uri="{FF2B5EF4-FFF2-40B4-BE49-F238E27FC236}">
                    <a16:creationId xmlns:a16="http://schemas.microsoft.com/office/drawing/2014/main" id="{4F5D5C25-6DE7-450F-8070-D11621902153}"/>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79" name="Forme libre : forme 78">
              <a:extLst>
                <a:ext uri="{FF2B5EF4-FFF2-40B4-BE49-F238E27FC236}">
                  <a16:creationId xmlns:a16="http://schemas.microsoft.com/office/drawing/2014/main" id="{E274D29F-9F19-42D6-923A-13E034D5594E}"/>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0" name="Groupe 79">
              <a:extLst>
                <a:ext uri="{FF2B5EF4-FFF2-40B4-BE49-F238E27FC236}">
                  <a16:creationId xmlns:a16="http://schemas.microsoft.com/office/drawing/2014/main" id="{8D359547-F55E-495C-83A0-3439DB596D94}"/>
                </a:ext>
              </a:extLst>
            </p:cNvPr>
            <p:cNvGrpSpPr/>
            <p:nvPr/>
          </p:nvGrpSpPr>
          <p:grpSpPr>
            <a:xfrm>
              <a:off x="4050739" y="2227934"/>
              <a:ext cx="150563" cy="163061"/>
              <a:chOff x="4050739" y="2227934"/>
              <a:chExt cx="150563" cy="163061"/>
            </a:xfrm>
            <a:grpFill/>
          </p:grpSpPr>
          <p:sp>
            <p:nvSpPr>
              <p:cNvPr id="87" name="Freeform 86">
                <a:extLst>
                  <a:ext uri="{FF2B5EF4-FFF2-40B4-BE49-F238E27FC236}">
                    <a16:creationId xmlns:a16="http://schemas.microsoft.com/office/drawing/2014/main" id="{2105C76B-D283-4A32-BDC3-595953C3CA22}"/>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Oval 87">
                <a:extLst>
                  <a:ext uri="{FF2B5EF4-FFF2-40B4-BE49-F238E27FC236}">
                    <a16:creationId xmlns:a16="http://schemas.microsoft.com/office/drawing/2014/main" id="{3B9C3E48-C97C-4A2A-8398-E15A9D98B802}"/>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88">
                <a:extLst>
                  <a:ext uri="{FF2B5EF4-FFF2-40B4-BE49-F238E27FC236}">
                    <a16:creationId xmlns:a16="http://schemas.microsoft.com/office/drawing/2014/main" id="{BB2F2C90-62D8-44DC-BFBD-962E2B99447D}"/>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Oval 89">
                <a:extLst>
                  <a:ext uri="{FF2B5EF4-FFF2-40B4-BE49-F238E27FC236}">
                    <a16:creationId xmlns:a16="http://schemas.microsoft.com/office/drawing/2014/main" id="{84C87506-27FC-43A5-A3DC-19A8E7CDBCC4}"/>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90">
                <a:extLst>
                  <a:ext uri="{FF2B5EF4-FFF2-40B4-BE49-F238E27FC236}">
                    <a16:creationId xmlns:a16="http://schemas.microsoft.com/office/drawing/2014/main" id="{9BD9DD0C-9360-4942-9F8F-D6181CC8CBB6}"/>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Oval 91">
                <a:extLst>
                  <a:ext uri="{FF2B5EF4-FFF2-40B4-BE49-F238E27FC236}">
                    <a16:creationId xmlns:a16="http://schemas.microsoft.com/office/drawing/2014/main" id="{E34805E3-7AD3-46D2-B06C-02F46EE902B6}"/>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92">
                <a:extLst>
                  <a:ext uri="{FF2B5EF4-FFF2-40B4-BE49-F238E27FC236}">
                    <a16:creationId xmlns:a16="http://schemas.microsoft.com/office/drawing/2014/main" id="{F6482917-D5F9-4505-B320-B123404828AB}"/>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93">
                <a:extLst>
                  <a:ext uri="{FF2B5EF4-FFF2-40B4-BE49-F238E27FC236}">
                    <a16:creationId xmlns:a16="http://schemas.microsoft.com/office/drawing/2014/main" id="{A8DC349B-A1A1-4231-A6B1-495FD365D026}"/>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94">
                <a:extLst>
                  <a:ext uri="{FF2B5EF4-FFF2-40B4-BE49-F238E27FC236}">
                    <a16:creationId xmlns:a16="http://schemas.microsoft.com/office/drawing/2014/main" id="{EB2CA34A-17B9-4446-8A14-C2A79E5F1AF4}"/>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95">
                <a:extLst>
                  <a:ext uri="{FF2B5EF4-FFF2-40B4-BE49-F238E27FC236}">
                    <a16:creationId xmlns:a16="http://schemas.microsoft.com/office/drawing/2014/main" id="{7B1FE344-0E5F-427A-963E-F9504CB201F8}"/>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6">
                <a:extLst>
                  <a:ext uri="{FF2B5EF4-FFF2-40B4-BE49-F238E27FC236}">
                    <a16:creationId xmlns:a16="http://schemas.microsoft.com/office/drawing/2014/main" id="{D9847021-940E-4C88-A1E6-30999C8D0BB0}"/>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7">
                <a:extLst>
                  <a:ext uri="{FF2B5EF4-FFF2-40B4-BE49-F238E27FC236}">
                    <a16:creationId xmlns:a16="http://schemas.microsoft.com/office/drawing/2014/main" id="{4B2AB411-ED91-4F3B-BE90-A6426C945A55}"/>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8">
                <a:extLst>
                  <a:ext uri="{FF2B5EF4-FFF2-40B4-BE49-F238E27FC236}">
                    <a16:creationId xmlns:a16="http://schemas.microsoft.com/office/drawing/2014/main" id="{36741092-225B-4C51-8058-1029CF4BDF85}"/>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9">
                <a:extLst>
                  <a:ext uri="{FF2B5EF4-FFF2-40B4-BE49-F238E27FC236}">
                    <a16:creationId xmlns:a16="http://schemas.microsoft.com/office/drawing/2014/main" id="{9891C9AF-6C09-4D19-ACF5-4A0D10B861DE}"/>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100">
                <a:extLst>
                  <a:ext uri="{FF2B5EF4-FFF2-40B4-BE49-F238E27FC236}">
                    <a16:creationId xmlns:a16="http://schemas.microsoft.com/office/drawing/2014/main" id="{83DA3524-6FF2-437F-8D47-10B4B715B540}"/>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101">
                <a:extLst>
                  <a:ext uri="{FF2B5EF4-FFF2-40B4-BE49-F238E27FC236}">
                    <a16:creationId xmlns:a16="http://schemas.microsoft.com/office/drawing/2014/main" id="{792D7C45-E7A5-4BD5-9D7B-11ACDFFF9992}"/>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7B565028-8E26-4FE9-84DD-26CEC92F70BD}"/>
                </a:ext>
              </a:extLst>
            </p:cNvPr>
            <p:cNvGrpSpPr/>
            <p:nvPr/>
          </p:nvGrpSpPr>
          <p:grpSpPr>
            <a:xfrm>
              <a:off x="4368323" y="2228456"/>
              <a:ext cx="168794" cy="160979"/>
              <a:chOff x="4368323" y="2228456"/>
              <a:chExt cx="168794" cy="160979"/>
            </a:xfrm>
            <a:grpFill/>
          </p:grpSpPr>
          <p:sp>
            <p:nvSpPr>
              <p:cNvPr id="82" name="Freeform 103">
                <a:extLst>
                  <a:ext uri="{FF2B5EF4-FFF2-40B4-BE49-F238E27FC236}">
                    <a16:creationId xmlns:a16="http://schemas.microsoft.com/office/drawing/2014/main" id="{7A3A49DF-1C2B-457A-9950-34D3EDA3363C}"/>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3" name="Freeform 104">
                <a:extLst>
                  <a:ext uri="{FF2B5EF4-FFF2-40B4-BE49-F238E27FC236}">
                    <a16:creationId xmlns:a16="http://schemas.microsoft.com/office/drawing/2014/main" id="{7C4B0704-8EF4-4BE6-A339-BEF430239E7C}"/>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4" name="Freeform 105">
                <a:extLst>
                  <a:ext uri="{FF2B5EF4-FFF2-40B4-BE49-F238E27FC236}">
                    <a16:creationId xmlns:a16="http://schemas.microsoft.com/office/drawing/2014/main" id="{5EF8CE54-3502-4BDB-AFA7-84A6B77A5B4E}"/>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106">
                <a:extLst>
                  <a:ext uri="{FF2B5EF4-FFF2-40B4-BE49-F238E27FC236}">
                    <a16:creationId xmlns:a16="http://schemas.microsoft.com/office/drawing/2014/main" id="{EE3B84CE-E6ED-4890-98E3-07235DF1E3AC}"/>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7">
                <a:extLst>
                  <a:ext uri="{FF2B5EF4-FFF2-40B4-BE49-F238E27FC236}">
                    <a16:creationId xmlns:a16="http://schemas.microsoft.com/office/drawing/2014/main" id="{4BB50CB1-1207-4371-92CE-B5FC84692323}"/>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1" name="TextBox 26">
            <a:extLst>
              <a:ext uri="{FF2B5EF4-FFF2-40B4-BE49-F238E27FC236}">
                <a16:creationId xmlns:a16="http://schemas.microsoft.com/office/drawing/2014/main" id="{0E9CB1CB-657A-46AF-89F2-97748F480ED8}"/>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2" name="TextBox 4">
            <a:extLst>
              <a:ext uri="{FF2B5EF4-FFF2-40B4-BE49-F238E27FC236}">
                <a16:creationId xmlns:a16="http://schemas.microsoft.com/office/drawing/2014/main" id="{DF95892F-E5C3-4ADB-B861-793555954510}"/>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5486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500" fill="hold"/>
                                        <p:tgtEl>
                                          <p:spTgt spid="131"/>
                                        </p:tgtEl>
                                        <p:attrNameLst>
                                          <p:attrName>ppt_w</p:attrName>
                                        </p:attrNameLst>
                                      </p:cBhvr>
                                      <p:tavLst>
                                        <p:tav tm="0">
                                          <p:val>
                                            <p:fltVal val="0"/>
                                          </p:val>
                                        </p:tav>
                                        <p:tav tm="100000">
                                          <p:val>
                                            <p:strVal val="#ppt_w"/>
                                          </p:val>
                                        </p:tav>
                                      </p:tavLst>
                                    </p:anim>
                                    <p:anim calcmode="lin" valueType="num">
                                      <p:cBhvr>
                                        <p:cTn id="8" dur="500" fill="hold"/>
                                        <p:tgtEl>
                                          <p:spTgt spid="131"/>
                                        </p:tgtEl>
                                        <p:attrNameLst>
                                          <p:attrName>ppt_h</p:attrName>
                                        </p:attrNameLst>
                                      </p:cBhvr>
                                      <p:tavLst>
                                        <p:tav tm="0">
                                          <p:val>
                                            <p:fltVal val="0"/>
                                          </p:val>
                                        </p:tav>
                                        <p:tav tm="100000">
                                          <p:val>
                                            <p:strVal val="#ppt_h"/>
                                          </p:val>
                                        </p:tav>
                                      </p:tavLst>
                                    </p:anim>
                                    <p:animEffect transition="in" filter="fade">
                                      <p:cBhvr>
                                        <p:cTn id="9"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3_Title Slide">
    <p:spTree>
      <p:nvGrpSpPr>
        <p:cNvPr id="1" name=""/>
        <p:cNvGrpSpPr/>
        <p:nvPr/>
      </p:nvGrpSpPr>
      <p:grpSpPr>
        <a:xfrm>
          <a:off x="0" y="0"/>
          <a:ext cx="0" cy="0"/>
          <a:chOff x="0" y="0"/>
          <a:chExt cx="0" cy="0"/>
        </a:xfrm>
      </p:grpSpPr>
      <p:sp>
        <p:nvSpPr>
          <p:cNvPr id="132" name="Rectangle 131">
            <a:extLst>
              <a:ext uri="{FF2B5EF4-FFF2-40B4-BE49-F238E27FC236}">
                <a16:creationId xmlns:a16="http://schemas.microsoft.com/office/drawing/2014/main" id="{8A59906A-E2F5-478B-A9E7-53A8463570B1}"/>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Forme libre : forme 68">
            <a:extLst>
              <a:ext uri="{FF2B5EF4-FFF2-40B4-BE49-F238E27FC236}">
                <a16:creationId xmlns:a16="http://schemas.microsoft.com/office/drawing/2014/main" id="{DDDB23DD-A725-43E6-8FDF-77CA81DC50A5}"/>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0" name="Connecteur droit 69">
            <a:extLst>
              <a:ext uri="{FF2B5EF4-FFF2-40B4-BE49-F238E27FC236}">
                <a16:creationId xmlns:a16="http://schemas.microsoft.com/office/drawing/2014/main" id="{5DED45DB-6AC8-4154-9845-BA8D85F9BC5F}"/>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7" name="Espace réservé du texte 2">
            <a:extLst>
              <a:ext uri="{FF2B5EF4-FFF2-40B4-BE49-F238E27FC236}">
                <a16:creationId xmlns:a16="http://schemas.microsoft.com/office/drawing/2014/main" id="{537A743A-E705-4DB9-AC69-BE58923EE791}"/>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1" name="Rectangle 70">
            <a:extLst>
              <a:ext uri="{FF2B5EF4-FFF2-40B4-BE49-F238E27FC236}">
                <a16:creationId xmlns:a16="http://schemas.microsoft.com/office/drawing/2014/main" id="{313CE509-99EB-4971-A76B-222127778A12}"/>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2" name="Groupe 71">
            <a:extLst>
              <a:ext uri="{FF2B5EF4-FFF2-40B4-BE49-F238E27FC236}">
                <a16:creationId xmlns:a16="http://schemas.microsoft.com/office/drawing/2014/main" id="{D365F8E0-AE3E-4723-80D3-D7F0A89120C8}"/>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3" name="Groupe 72">
              <a:extLst>
                <a:ext uri="{FF2B5EF4-FFF2-40B4-BE49-F238E27FC236}">
                  <a16:creationId xmlns:a16="http://schemas.microsoft.com/office/drawing/2014/main" id="{7B956231-17F6-4E3E-B67A-11FAF615261A}"/>
                </a:ext>
              </a:extLst>
            </p:cNvPr>
            <p:cNvGrpSpPr/>
            <p:nvPr/>
          </p:nvGrpSpPr>
          <p:grpSpPr>
            <a:xfrm>
              <a:off x="2068690" y="2199801"/>
              <a:ext cx="183904" cy="206829"/>
              <a:chOff x="2068690" y="2199801"/>
              <a:chExt cx="183904" cy="206829"/>
            </a:xfrm>
            <a:grpFill/>
          </p:grpSpPr>
          <p:sp>
            <p:nvSpPr>
              <p:cNvPr id="122" name="Freeform 50">
                <a:extLst>
                  <a:ext uri="{FF2B5EF4-FFF2-40B4-BE49-F238E27FC236}">
                    <a16:creationId xmlns:a16="http://schemas.microsoft.com/office/drawing/2014/main" id="{90DAE4CE-0259-4200-AC52-8762B7AE7EED}"/>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51">
                <a:extLst>
                  <a:ext uri="{FF2B5EF4-FFF2-40B4-BE49-F238E27FC236}">
                    <a16:creationId xmlns:a16="http://schemas.microsoft.com/office/drawing/2014/main" id="{433ED2CE-1D21-4836-BA26-98A638D421E8}"/>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52">
                <a:extLst>
                  <a:ext uri="{FF2B5EF4-FFF2-40B4-BE49-F238E27FC236}">
                    <a16:creationId xmlns:a16="http://schemas.microsoft.com/office/drawing/2014/main" id="{DAEDF13E-B629-4091-A1E6-81028D65268D}"/>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53">
                <a:extLst>
                  <a:ext uri="{FF2B5EF4-FFF2-40B4-BE49-F238E27FC236}">
                    <a16:creationId xmlns:a16="http://schemas.microsoft.com/office/drawing/2014/main" id="{C4F34C6A-307E-4EC0-8771-AF175388A6CA}"/>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54">
                <a:extLst>
                  <a:ext uri="{FF2B5EF4-FFF2-40B4-BE49-F238E27FC236}">
                    <a16:creationId xmlns:a16="http://schemas.microsoft.com/office/drawing/2014/main" id="{28E8063F-8704-4979-AFD6-8510434D768F}"/>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5">
                <a:extLst>
                  <a:ext uri="{FF2B5EF4-FFF2-40B4-BE49-F238E27FC236}">
                    <a16:creationId xmlns:a16="http://schemas.microsoft.com/office/drawing/2014/main" id="{4A6A0AE4-D1F6-477F-96EB-90B7C3834B89}"/>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6">
                <a:extLst>
                  <a:ext uri="{FF2B5EF4-FFF2-40B4-BE49-F238E27FC236}">
                    <a16:creationId xmlns:a16="http://schemas.microsoft.com/office/drawing/2014/main" id="{1398AF22-67CA-4BD0-8A72-76E135EC308B}"/>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7">
                <a:extLst>
                  <a:ext uri="{FF2B5EF4-FFF2-40B4-BE49-F238E27FC236}">
                    <a16:creationId xmlns:a16="http://schemas.microsoft.com/office/drawing/2014/main" id="{73006485-9CE0-4E30-94EC-A498D9E8FC88}"/>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4" name="Groupe 73">
              <a:extLst>
                <a:ext uri="{FF2B5EF4-FFF2-40B4-BE49-F238E27FC236}">
                  <a16:creationId xmlns:a16="http://schemas.microsoft.com/office/drawing/2014/main" id="{4139C036-66DC-4056-833C-A8F21BE7DED5}"/>
                </a:ext>
              </a:extLst>
            </p:cNvPr>
            <p:cNvGrpSpPr/>
            <p:nvPr/>
          </p:nvGrpSpPr>
          <p:grpSpPr>
            <a:xfrm>
              <a:off x="2426903" y="2210743"/>
              <a:ext cx="160983" cy="175045"/>
              <a:chOff x="2426903" y="2210743"/>
              <a:chExt cx="160983" cy="175045"/>
            </a:xfrm>
            <a:grpFill/>
          </p:grpSpPr>
          <p:sp>
            <p:nvSpPr>
              <p:cNvPr id="119" name="Freeform 59">
                <a:extLst>
                  <a:ext uri="{FF2B5EF4-FFF2-40B4-BE49-F238E27FC236}">
                    <a16:creationId xmlns:a16="http://schemas.microsoft.com/office/drawing/2014/main" id="{11523E4B-97BF-491E-80C7-37ADB88EEC84}"/>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60">
                <a:extLst>
                  <a:ext uri="{FF2B5EF4-FFF2-40B4-BE49-F238E27FC236}">
                    <a16:creationId xmlns:a16="http://schemas.microsoft.com/office/drawing/2014/main" id="{6C4F966E-BC1E-488F-B0CC-32477753901E}"/>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1">
                <a:extLst>
                  <a:ext uri="{FF2B5EF4-FFF2-40B4-BE49-F238E27FC236}">
                    <a16:creationId xmlns:a16="http://schemas.microsoft.com/office/drawing/2014/main" id="{039770A9-3E2E-4B45-A147-C11ABE545180}"/>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5" name="Groupe 74">
              <a:extLst>
                <a:ext uri="{FF2B5EF4-FFF2-40B4-BE49-F238E27FC236}">
                  <a16:creationId xmlns:a16="http://schemas.microsoft.com/office/drawing/2014/main" id="{3DF595D9-5D53-4F3A-AF1C-03848F10A3B7}"/>
                </a:ext>
              </a:extLst>
            </p:cNvPr>
            <p:cNvGrpSpPr/>
            <p:nvPr/>
          </p:nvGrpSpPr>
          <p:grpSpPr>
            <a:xfrm>
              <a:off x="2726248" y="2211264"/>
              <a:ext cx="180777" cy="167233"/>
              <a:chOff x="2726248" y="2211264"/>
              <a:chExt cx="180777" cy="167233"/>
            </a:xfrm>
            <a:grpFill/>
          </p:grpSpPr>
          <p:sp>
            <p:nvSpPr>
              <p:cNvPr id="114" name="Freeform 63">
                <a:extLst>
                  <a:ext uri="{FF2B5EF4-FFF2-40B4-BE49-F238E27FC236}">
                    <a16:creationId xmlns:a16="http://schemas.microsoft.com/office/drawing/2014/main" id="{3CCB9D6E-B552-4FC7-9083-BEB3590A74A0}"/>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64">
                <a:extLst>
                  <a:ext uri="{FF2B5EF4-FFF2-40B4-BE49-F238E27FC236}">
                    <a16:creationId xmlns:a16="http://schemas.microsoft.com/office/drawing/2014/main" id="{CC925095-3BBB-4899-9F05-7A806C07AC78}"/>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65">
                <a:extLst>
                  <a:ext uri="{FF2B5EF4-FFF2-40B4-BE49-F238E27FC236}">
                    <a16:creationId xmlns:a16="http://schemas.microsoft.com/office/drawing/2014/main" id="{AFFE2747-B795-4C1A-B51A-F52B9AE70324}"/>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66">
                <a:extLst>
                  <a:ext uri="{FF2B5EF4-FFF2-40B4-BE49-F238E27FC236}">
                    <a16:creationId xmlns:a16="http://schemas.microsoft.com/office/drawing/2014/main" id="{BC0855F1-B8E1-4B96-B2C9-B06B411CE25B}"/>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67">
                <a:extLst>
                  <a:ext uri="{FF2B5EF4-FFF2-40B4-BE49-F238E27FC236}">
                    <a16:creationId xmlns:a16="http://schemas.microsoft.com/office/drawing/2014/main" id="{82BE63A9-B502-4996-8E71-65EEA3EDF92B}"/>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6" name="Groupe 75">
              <a:extLst>
                <a:ext uri="{FF2B5EF4-FFF2-40B4-BE49-F238E27FC236}">
                  <a16:creationId xmlns:a16="http://schemas.microsoft.com/office/drawing/2014/main" id="{67B8783D-5528-4E6B-A1DC-29BF0BCDCF91}"/>
                </a:ext>
              </a:extLst>
            </p:cNvPr>
            <p:cNvGrpSpPr/>
            <p:nvPr/>
          </p:nvGrpSpPr>
          <p:grpSpPr>
            <a:xfrm>
              <a:off x="3063621" y="2213346"/>
              <a:ext cx="162545" cy="159938"/>
              <a:chOff x="3063621" y="2213346"/>
              <a:chExt cx="162545" cy="159938"/>
            </a:xfrm>
            <a:grpFill/>
          </p:grpSpPr>
          <p:sp>
            <p:nvSpPr>
              <p:cNvPr id="110" name="Freeform 69">
                <a:extLst>
                  <a:ext uri="{FF2B5EF4-FFF2-40B4-BE49-F238E27FC236}">
                    <a16:creationId xmlns:a16="http://schemas.microsoft.com/office/drawing/2014/main" id="{BB7F6184-DFB9-4EAD-A1F2-F0DADE6D2B42}"/>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0">
                <a:extLst>
                  <a:ext uri="{FF2B5EF4-FFF2-40B4-BE49-F238E27FC236}">
                    <a16:creationId xmlns:a16="http://schemas.microsoft.com/office/drawing/2014/main" id="{F3985A41-9508-497B-8992-A402FE65F412}"/>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1">
                <a:extLst>
                  <a:ext uri="{FF2B5EF4-FFF2-40B4-BE49-F238E27FC236}">
                    <a16:creationId xmlns:a16="http://schemas.microsoft.com/office/drawing/2014/main" id="{80778AF4-C835-4F94-8706-D61525D1AAD2}"/>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2">
                <a:extLst>
                  <a:ext uri="{FF2B5EF4-FFF2-40B4-BE49-F238E27FC236}">
                    <a16:creationId xmlns:a16="http://schemas.microsoft.com/office/drawing/2014/main" id="{0B8E570E-F141-4E79-90B0-F998F2F9C5C3}"/>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F22FFFD0-0F5D-43D2-8F7A-9C8286631A03}"/>
                </a:ext>
              </a:extLst>
            </p:cNvPr>
            <p:cNvGrpSpPr/>
            <p:nvPr/>
          </p:nvGrpSpPr>
          <p:grpSpPr>
            <a:xfrm>
              <a:off x="3394745" y="2196155"/>
              <a:ext cx="155771" cy="207870"/>
              <a:chOff x="3394745" y="2196155"/>
              <a:chExt cx="155771" cy="207870"/>
            </a:xfrm>
            <a:grpFill/>
          </p:grpSpPr>
          <p:sp>
            <p:nvSpPr>
              <p:cNvPr id="102" name="Freeform 74">
                <a:extLst>
                  <a:ext uri="{FF2B5EF4-FFF2-40B4-BE49-F238E27FC236}">
                    <a16:creationId xmlns:a16="http://schemas.microsoft.com/office/drawing/2014/main" id="{769A28F6-84F4-4F53-BAAB-CFBDCDD4CB68}"/>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75">
                <a:extLst>
                  <a:ext uri="{FF2B5EF4-FFF2-40B4-BE49-F238E27FC236}">
                    <a16:creationId xmlns:a16="http://schemas.microsoft.com/office/drawing/2014/main" id="{C5285D6A-1717-467B-A248-F5D4B0D54B62}"/>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76">
                <a:extLst>
                  <a:ext uri="{FF2B5EF4-FFF2-40B4-BE49-F238E27FC236}">
                    <a16:creationId xmlns:a16="http://schemas.microsoft.com/office/drawing/2014/main" id="{B1D5812F-9BA3-4DB7-908A-2773584F9042}"/>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77">
                <a:extLst>
                  <a:ext uri="{FF2B5EF4-FFF2-40B4-BE49-F238E27FC236}">
                    <a16:creationId xmlns:a16="http://schemas.microsoft.com/office/drawing/2014/main" id="{C0EC4CE8-1131-48CA-A06D-4054F90BD685}"/>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78">
                <a:extLst>
                  <a:ext uri="{FF2B5EF4-FFF2-40B4-BE49-F238E27FC236}">
                    <a16:creationId xmlns:a16="http://schemas.microsoft.com/office/drawing/2014/main" id="{DAB0E9A8-A388-460B-8344-79113D94D4D0}"/>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9">
                <a:extLst>
                  <a:ext uri="{FF2B5EF4-FFF2-40B4-BE49-F238E27FC236}">
                    <a16:creationId xmlns:a16="http://schemas.microsoft.com/office/drawing/2014/main" id="{B4779115-A9A5-49A6-AD99-0325E080F2E2}"/>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80">
                <a:extLst>
                  <a:ext uri="{FF2B5EF4-FFF2-40B4-BE49-F238E27FC236}">
                    <a16:creationId xmlns:a16="http://schemas.microsoft.com/office/drawing/2014/main" id="{55097DEF-F99B-4F6E-BB23-E8D1B9DADED2}"/>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81">
                <a:extLst>
                  <a:ext uri="{FF2B5EF4-FFF2-40B4-BE49-F238E27FC236}">
                    <a16:creationId xmlns:a16="http://schemas.microsoft.com/office/drawing/2014/main" id="{67BDF732-186F-4F13-92C8-FF4D49B9FBB5}"/>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78" name="Forme libre : forme 77">
              <a:extLst>
                <a:ext uri="{FF2B5EF4-FFF2-40B4-BE49-F238E27FC236}">
                  <a16:creationId xmlns:a16="http://schemas.microsoft.com/office/drawing/2014/main" id="{D379A3B2-090C-4ABC-9F66-633D0CCC7B70}"/>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79" name="Groupe 78">
              <a:extLst>
                <a:ext uri="{FF2B5EF4-FFF2-40B4-BE49-F238E27FC236}">
                  <a16:creationId xmlns:a16="http://schemas.microsoft.com/office/drawing/2014/main" id="{FB66D5C9-ECBA-400D-B0F4-57B969276D8A}"/>
                </a:ext>
              </a:extLst>
            </p:cNvPr>
            <p:cNvGrpSpPr/>
            <p:nvPr/>
          </p:nvGrpSpPr>
          <p:grpSpPr>
            <a:xfrm>
              <a:off x="4050739" y="2227934"/>
              <a:ext cx="150563" cy="163061"/>
              <a:chOff x="4050739" y="2227934"/>
              <a:chExt cx="150563" cy="163061"/>
            </a:xfrm>
            <a:grpFill/>
          </p:grpSpPr>
          <p:sp>
            <p:nvSpPr>
              <p:cNvPr id="86" name="Freeform 86">
                <a:extLst>
                  <a:ext uri="{FF2B5EF4-FFF2-40B4-BE49-F238E27FC236}">
                    <a16:creationId xmlns:a16="http://schemas.microsoft.com/office/drawing/2014/main" id="{2C2B6A46-E225-45AE-A3F9-CA7F2456D235}"/>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Oval 87">
                <a:extLst>
                  <a:ext uri="{FF2B5EF4-FFF2-40B4-BE49-F238E27FC236}">
                    <a16:creationId xmlns:a16="http://schemas.microsoft.com/office/drawing/2014/main" id="{790A0756-9086-4699-B17C-742143241BD6}"/>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88">
                <a:extLst>
                  <a:ext uri="{FF2B5EF4-FFF2-40B4-BE49-F238E27FC236}">
                    <a16:creationId xmlns:a16="http://schemas.microsoft.com/office/drawing/2014/main" id="{D03DF1F1-9F31-47BE-B2FA-C91CA05136B7}"/>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Oval 89">
                <a:extLst>
                  <a:ext uri="{FF2B5EF4-FFF2-40B4-BE49-F238E27FC236}">
                    <a16:creationId xmlns:a16="http://schemas.microsoft.com/office/drawing/2014/main" id="{8A89DDFA-DB6A-4699-AE1A-D7385EC531CE}"/>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90">
                <a:extLst>
                  <a:ext uri="{FF2B5EF4-FFF2-40B4-BE49-F238E27FC236}">
                    <a16:creationId xmlns:a16="http://schemas.microsoft.com/office/drawing/2014/main" id="{6864CD04-85FD-4877-A455-CD3E09EB1631}"/>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Oval 91">
                <a:extLst>
                  <a:ext uri="{FF2B5EF4-FFF2-40B4-BE49-F238E27FC236}">
                    <a16:creationId xmlns:a16="http://schemas.microsoft.com/office/drawing/2014/main" id="{51EE32BA-571D-4B33-889C-ECD4AC728C88}"/>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92">
                <a:extLst>
                  <a:ext uri="{FF2B5EF4-FFF2-40B4-BE49-F238E27FC236}">
                    <a16:creationId xmlns:a16="http://schemas.microsoft.com/office/drawing/2014/main" id="{6E1627B7-EA39-46AE-A3E1-83C35FA8DC86}"/>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93">
                <a:extLst>
                  <a:ext uri="{FF2B5EF4-FFF2-40B4-BE49-F238E27FC236}">
                    <a16:creationId xmlns:a16="http://schemas.microsoft.com/office/drawing/2014/main" id="{B00E9A40-841A-4D75-A634-F55D8FA6B58D}"/>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94">
                <a:extLst>
                  <a:ext uri="{FF2B5EF4-FFF2-40B4-BE49-F238E27FC236}">
                    <a16:creationId xmlns:a16="http://schemas.microsoft.com/office/drawing/2014/main" id="{7984461E-C396-4536-B0A7-4E50933A068D}"/>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95">
                <a:extLst>
                  <a:ext uri="{FF2B5EF4-FFF2-40B4-BE49-F238E27FC236}">
                    <a16:creationId xmlns:a16="http://schemas.microsoft.com/office/drawing/2014/main" id="{9C8FE7C0-A68E-4DCC-AFF3-D669BC0EA426}"/>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6">
                <a:extLst>
                  <a:ext uri="{FF2B5EF4-FFF2-40B4-BE49-F238E27FC236}">
                    <a16:creationId xmlns:a16="http://schemas.microsoft.com/office/drawing/2014/main" id="{3D4CF755-3EC7-4B1A-9FCF-44DBE4DE91E7}"/>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7">
                <a:extLst>
                  <a:ext uri="{FF2B5EF4-FFF2-40B4-BE49-F238E27FC236}">
                    <a16:creationId xmlns:a16="http://schemas.microsoft.com/office/drawing/2014/main" id="{C5CA7A00-239C-4C2C-AB8E-1141D118B36C}"/>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8">
                <a:extLst>
                  <a:ext uri="{FF2B5EF4-FFF2-40B4-BE49-F238E27FC236}">
                    <a16:creationId xmlns:a16="http://schemas.microsoft.com/office/drawing/2014/main" id="{B422445D-E249-4A72-8F65-821943C64832}"/>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9">
                <a:extLst>
                  <a:ext uri="{FF2B5EF4-FFF2-40B4-BE49-F238E27FC236}">
                    <a16:creationId xmlns:a16="http://schemas.microsoft.com/office/drawing/2014/main" id="{E5527C32-744D-4B78-BC21-2D01A3BD1599}"/>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100">
                <a:extLst>
                  <a:ext uri="{FF2B5EF4-FFF2-40B4-BE49-F238E27FC236}">
                    <a16:creationId xmlns:a16="http://schemas.microsoft.com/office/drawing/2014/main" id="{75F6450E-BD1A-4CDF-86B2-CF98CA487632}"/>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101">
                <a:extLst>
                  <a:ext uri="{FF2B5EF4-FFF2-40B4-BE49-F238E27FC236}">
                    <a16:creationId xmlns:a16="http://schemas.microsoft.com/office/drawing/2014/main" id="{345CE072-EB2E-484D-A398-502FC666A443}"/>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F3AE50E4-08D1-442E-A91B-39EE8DCA4ECE}"/>
                </a:ext>
              </a:extLst>
            </p:cNvPr>
            <p:cNvGrpSpPr/>
            <p:nvPr/>
          </p:nvGrpSpPr>
          <p:grpSpPr>
            <a:xfrm>
              <a:off x="4368323" y="2228456"/>
              <a:ext cx="168794" cy="160979"/>
              <a:chOff x="4368323" y="2228456"/>
              <a:chExt cx="168794" cy="160979"/>
            </a:xfrm>
            <a:grpFill/>
          </p:grpSpPr>
          <p:sp>
            <p:nvSpPr>
              <p:cNvPr id="81" name="Freeform 103">
                <a:extLst>
                  <a:ext uri="{FF2B5EF4-FFF2-40B4-BE49-F238E27FC236}">
                    <a16:creationId xmlns:a16="http://schemas.microsoft.com/office/drawing/2014/main" id="{8C1C1ADF-49B5-46E5-8DC4-B5F33CD66154}"/>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2" name="Freeform 104">
                <a:extLst>
                  <a:ext uri="{FF2B5EF4-FFF2-40B4-BE49-F238E27FC236}">
                    <a16:creationId xmlns:a16="http://schemas.microsoft.com/office/drawing/2014/main" id="{BAB895DB-C8EB-41D4-B246-F5D883531791}"/>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3" name="Freeform 105">
                <a:extLst>
                  <a:ext uri="{FF2B5EF4-FFF2-40B4-BE49-F238E27FC236}">
                    <a16:creationId xmlns:a16="http://schemas.microsoft.com/office/drawing/2014/main" id="{EF32F9C7-F300-482F-8009-78F756BB58FB}"/>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4" name="Freeform 106">
                <a:extLst>
                  <a:ext uri="{FF2B5EF4-FFF2-40B4-BE49-F238E27FC236}">
                    <a16:creationId xmlns:a16="http://schemas.microsoft.com/office/drawing/2014/main" id="{34F5ABDF-9FE2-422A-84A8-F45B6A9A4F55}"/>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107">
                <a:extLst>
                  <a:ext uri="{FF2B5EF4-FFF2-40B4-BE49-F238E27FC236}">
                    <a16:creationId xmlns:a16="http://schemas.microsoft.com/office/drawing/2014/main" id="{DB3E592B-41E1-44BD-BB54-6BEAD23C7BFE}"/>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0" name="TextBox 26">
            <a:extLst>
              <a:ext uri="{FF2B5EF4-FFF2-40B4-BE49-F238E27FC236}">
                <a16:creationId xmlns:a16="http://schemas.microsoft.com/office/drawing/2014/main" id="{585D801A-A611-40DD-BF6B-59B87A96A106}"/>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1" name="TextBox 4">
            <a:extLst>
              <a:ext uri="{FF2B5EF4-FFF2-40B4-BE49-F238E27FC236}">
                <a16:creationId xmlns:a16="http://schemas.microsoft.com/office/drawing/2014/main" id="{7EFE838E-DFD0-4EB1-ADF5-5F0AEE173E7F}"/>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993786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p:cTn id="7" dur="500" fill="hold"/>
                                        <p:tgtEl>
                                          <p:spTgt spid="130"/>
                                        </p:tgtEl>
                                        <p:attrNameLst>
                                          <p:attrName>ppt_w</p:attrName>
                                        </p:attrNameLst>
                                      </p:cBhvr>
                                      <p:tavLst>
                                        <p:tav tm="0">
                                          <p:val>
                                            <p:fltVal val="0"/>
                                          </p:val>
                                        </p:tav>
                                        <p:tav tm="100000">
                                          <p:val>
                                            <p:strVal val="#ppt_w"/>
                                          </p:val>
                                        </p:tav>
                                      </p:tavLst>
                                    </p:anim>
                                    <p:anim calcmode="lin" valueType="num">
                                      <p:cBhvr>
                                        <p:cTn id="8" dur="500" fill="hold"/>
                                        <p:tgtEl>
                                          <p:spTgt spid="130"/>
                                        </p:tgtEl>
                                        <p:attrNameLst>
                                          <p:attrName>ppt_h</p:attrName>
                                        </p:attrNameLst>
                                      </p:cBhvr>
                                      <p:tavLst>
                                        <p:tav tm="0">
                                          <p:val>
                                            <p:fltVal val="0"/>
                                          </p:val>
                                        </p:tav>
                                        <p:tav tm="100000">
                                          <p:val>
                                            <p:strVal val="#ppt_h"/>
                                          </p:val>
                                        </p:tav>
                                      </p:tavLst>
                                    </p:anim>
                                    <p:animEffect transition="in" filter="fade">
                                      <p:cBhvr>
                                        <p:cTn id="9"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9_Title Slide">
    <p:spTree>
      <p:nvGrpSpPr>
        <p:cNvPr id="1" name=""/>
        <p:cNvGrpSpPr/>
        <p:nvPr/>
      </p:nvGrpSpPr>
      <p:grpSpPr>
        <a:xfrm>
          <a:off x="0" y="0"/>
          <a:ext cx="0" cy="0"/>
          <a:chOff x="0" y="0"/>
          <a:chExt cx="0" cy="0"/>
        </a:xfrm>
      </p:grpSpPr>
      <p:sp>
        <p:nvSpPr>
          <p:cNvPr id="133" name="Rectangle 132">
            <a:extLst>
              <a:ext uri="{FF2B5EF4-FFF2-40B4-BE49-F238E27FC236}">
                <a16:creationId xmlns:a16="http://schemas.microsoft.com/office/drawing/2014/main" id="{455E39F7-807B-40E7-88D6-CBFC635B6E96}"/>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Forme libre : forme 69">
            <a:extLst>
              <a:ext uri="{FF2B5EF4-FFF2-40B4-BE49-F238E27FC236}">
                <a16:creationId xmlns:a16="http://schemas.microsoft.com/office/drawing/2014/main" id="{86AA8D26-E1B7-403C-8DAD-8D78382B5AAA}"/>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1" name="Connecteur droit 70">
            <a:extLst>
              <a:ext uri="{FF2B5EF4-FFF2-40B4-BE49-F238E27FC236}">
                <a16:creationId xmlns:a16="http://schemas.microsoft.com/office/drawing/2014/main" id="{59055B43-CAD9-4B68-8461-9542D5B9E4D0}"/>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7" name="Espace réservé du texte 2">
            <a:extLst>
              <a:ext uri="{FF2B5EF4-FFF2-40B4-BE49-F238E27FC236}">
                <a16:creationId xmlns:a16="http://schemas.microsoft.com/office/drawing/2014/main" id="{537A743A-E705-4DB9-AC69-BE58923EE791}"/>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69" name="Picture Placeholder 4">
            <a:extLst>
              <a:ext uri="{FF2B5EF4-FFF2-40B4-BE49-F238E27FC236}">
                <a16:creationId xmlns:a16="http://schemas.microsoft.com/office/drawing/2014/main" id="{3AF0C855-FC47-43AC-BDF4-48B5D2C550F3}"/>
              </a:ext>
            </a:extLst>
          </p:cNvPr>
          <p:cNvSpPr>
            <a:spLocks noGrp="1"/>
          </p:cNvSpPr>
          <p:nvPr>
            <p:ph type="pic" sz="quarter" idx="10"/>
          </p:nvPr>
        </p:nvSpPr>
        <p:spPr>
          <a:xfrm>
            <a:off x="3722914" y="1352554"/>
            <a:ext cx="5421086" cy="3798188"/>
          </a:xfrm>
          <a:custGeom>
            <a:avLst/>
            <a:gdLst>
              <a:gd name="connsiteX0" fmla="*/ 0 w 5421086"/>
              <a:gd name="connsiteY0" fmla="*/ 0 h 4162425"/>
              <a:gd name="connsiteX1" fmla="*/ 5421086 w 5421086"/>
              <a:gd name="connsiteY1" fmla="*/ 0 h 4162425"/>
              <a:gd name="connsiteX2" fmla="*/ 5421086 w 5421086"/>
              <a:gd name="connsiteY2" fmla="*/ 4162425 h 4162425"/>
              <a:gd name="connsiteX3" fmla="*/ 0 w 5421086"/>
              <a:gd name="connsiteY3" fmla="*/ 4162425 h 4162425"/>
              <a:gd name="connsiteX4" fmla="*/ 0 w 5421086"/>
              <a:gd name="connsiteY4" fmla="*/ 0 h 4162425"/>
              <a:gd name="connsiteX0" fmla="*/ 1604075 w 5421086"/>
              <a:gd name="connsiteY0" fmla="*/ 0 h 4162425"/>
              <a:gd name="connsiteX1" fmla="*/ 5421086 w 5421086"/>
              <a:gd name="connsiteY1" fmla="*/ 0 h 4162425"/>
              <a:gd name="connsiteX2" fmla="*/ 5421086 w 5421086"/>
              <a:gd name="connsiteY2" fmla="*/ 4162425 h 4162425"/>
              <a:gd name="connsiteX3" fmla="*/ 0 w 5421086"/>
              <a:gd name="connsiteY3" fmla="*/ 4162425 h 4162425"/>
              <a:gd name="connsiteX4" fmla="*/ 1604075 w 5421086"/>
              <a:gd name="connsiteY4" fmla="*/ 0 h 4162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1086" h="4162425">
                <a:moveTo>
                  <a:pt x="1604075" y="0"/>
                </a:moveTo>
                <a:lnTo>
                  <a:pt x="5421086" y="0"/>
                </a:lnTo>
                <a:lnTo>
                  <a:pt x="5421086" y="4162425"/>
                </a:lnTo>
                <a:lnTo>
                  <a:pt x="0" y="4162425"/>
                </a:lnTo>
                <a:lnTo>
                  <a:pt x="1604075" y="0"/>
                </a:lnTo>
                <a:close/>
              </a:path>
            </a:pathLst>
          </a:custGeom>
          <a:solidFill>
            <a:srgbClr val="81949B"/>
          </a:solidFill>
        </p:spPr>
        <p:txBody>
          <a:bodyPr/>
          <a:lstStyle>
            <a:lvl1pPr marL="0" indent="0" algn="ctr">
              <a:buNone/>
              <a:defRPr sz="1800" baseline="0">
                <a:solidFill>
                  <a:schemeClr val="bg1"/>
                </a:solidFill>
              </a:defRPr>
            </a:lvl1pPr>
          </a:lstStyle>
          <a:p>
            <a:pPr lvl="0"/>
            <a:r>
              <a:rPr lang="en-US" noProof="0"/>
              <a:t>Click icon to add picture</a:t>
            </a:r>
            <a:endParaRPr lang="en-US" noProof="0" dirty="0"/>
          </a:p>
        </p:txBody>
      </p:sp>
      <p:sp>
        <p:nvSpPr>
          <p:cNvPr id="72" name="Rectangle 71">
            <a:extLst>
              <a:ext uri="{FF2B5EF4-FFF2-40B4-BE49-F238E27FC236}">
                <a16:creationId xmlns:a16="http://schemas.microsoft.com/office/drawing/2014/main" id="{4E36329E-D749-4E7B-87E0-B6F627EEAB74}"/>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3" name="Groupe 72">
            <a:extLst>
              <a:ext uri="{FF2B5EF4-FFF2-40B4-BE49-F238E27FC236}">
                <a16:creationId xmlns:a16="http://schemas.microsoft.com/office/drawing/2014/main" id="{8F45B9E0-EC2E-4548-830C-3F5BBACF2075}"/>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4" name="Groupe 73">
              <a:extLst>
                <a:ext uri="{FF2B5EF4-FFF2-40B4-BE49-F238E27FC236}">
                  <a16:creationId xmlns:a16="http://schemas.microsoft.com/office/drawing/2014/main" id="{6A848427-0E99-4956-B4DA-69803AE41281}"/>
                </a:ext>
              </a:extLst>
            </p:cNvPr>
            <p:cNvGrpSpPr/>
            <p:nvPr/>
          </p:nvGrpSpPr>
          <p:grpSpPr>
            <a:xfrm>
              <a:off x="2068690" y="2199801"/>
              <a:ext cx="183904" cy="206829"/>
              <a:chOff x="2068690" y="2199801"/>
              <a:chExt cx="183904" cy="206829"/>
            </a:xfrm>
            <a:grpFill/>
          </p:grpSpPr>
          <p:sp>
            <p:nvSpPr>
              <p:cNvPr id="123" name="Freeform 50">
                <a:extLst>
                  <a:ext uri="{FF2B5EF4-FFF2-40B4-BE49-F238E27FC236}">
                    <a16:creationId xmlns:a16="http://schemas.microsoft.com/office/drawing/2014/main" id="{A62D7C70-C90A-4776-AE9D-B749A9E793BF}"/>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51">
                <a:extLst>
                  <a:ext uri="{FF2B5EF4-FFF2-40B4-BE49-F238E27FC236}">
                    <a16:creationId xmlns:a16="http://schemas.microsoft.com/office/drawing/2014/main" id="{C68646E0-E403-4CE1-BBD1-00F077957214}"/>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52">
                <a:extLst>
                  <a:ext uri="{FF2B5EF4-FFF2-40B4-BE49-F238E27FC236}">
                    <a16:creationId xmlns:a16="http://schemas.microsoft.com/office/drawing/2014/main" id="{7F445449-8D07-44DC-8AD8-54F0EE297328}"/>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53">
                <a:extLst>
                  <a:ext uri="{FF2B5EF4-FFF2-40B4-BE49-F238E27FC236}">
                    <a16:creationId xmlns:a16="http://schemas.microsoft.com/office/drawing/2014/main" id="{CD89B9AD-988A-4363-8DC1-A2692DDF4576}"/>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4">
                <a:extLst>
                  <a:ext uri="{FF2B5EF4-FFF2-40B4-BE49-F238E27FC236}">
                    <a16:creationId xmlns:a16="http://schemas.microsoft.com/office/drawing/2014/main" id="{E12BD398-F5A2-40F1-9F5E-5EB623008439}"/>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5">
                <a:extLst>
                  <a:ext uri="{FF2B5EF4-FFF2-40B4-BE49-F238E27FC236}">
                    <a16:creationId xmlns:a16="http://schemas.microsoft.com/office/drawing/2014/main" id="{448E77AA-DDA2-464B-ABE3-A6F49D6E47B8}"/>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6">
                <a:extLst>
                  <a:ext uri="{FF2B5EF4-FFF2-40B4-BE49-F238E27FC236}">
                    <a16:creationId xmlns:a16="http://schemas.microsoft.com/office/drawing/2014/main" id="{9565C963-0F47-461B-AF45-91B1927DE80E}"/>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7">
                <a:extLst>
                  <a:ext uri="{FF2B5EF4-FFF2-40B4-BE49-F238E27FC236}">
                    <a16:creationId xmlns:a16="http://schemas.microsoft.com/office/drawing/2014/main" id="{E32EF44C-10AF-4147-B049-54A7EEBC9C95}"/>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5" name="Groupe 74">
              <a:extLst>
                <a:ext uri="{FF2B5EF4-FFF2-40B4-BE49-F238E27FC236}">
                  <a16:creationId xmlns:a16="http://schemas.microsoft.com/office/drawing/2014/main" id="{5A59AB35-3EAA-455F-B68D-721BD6162FFB}"/>
                </a:ext>
              </a:extLst>
            </p:cNvPr>
            <p:cNvGrpSpPr/>
            <p:nvPr/>
          </p:nvGrpSpPr>
          <p:grpSpPr>
            <a:xfrm>
              <a:off x="2426903" y="2210743"/>
              <a:ext cx="160983" cy="175045"/>
              <a:chOff x="2426903" y="2210743"/>
              <a:chExt cx="160983" cy="175045"/>
            </a:xfrm>
            <a:grpFill/>
          </p:grpSpPr>
          <p:sp>
            <p:nvSpPr>
              <p:cNvPr id="120" name="Freeform 59">
                <a:extLst>
                  <a:ext uri="{FF2B5EF4-FFF2-40B4-BE49-F238E27FC236}">
                    <a16:creationId xmlns:a16="http://schemas.microsoft.com/office/drawing/2014/main" id="{1A1A13FD-5209-48E8-9BEF-F09101674290}"/>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0">
                <a:extLst>
                  <a:ext uri="{FF2B5EF4-FFF2-40B4-BE49-F238E27FC236}">
                    <a16:creationId xmlns:a16="http://schemas.microsoft.com/office/drawing/2014/main" id="{0695B6E9-3B25-4D6B-956D-F94CDAB7273E}"/>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1">
                <a:extLst>
                  <a:ext uri="{FF2B5EF4-FFF2-40B4-BE49-F238E27FC236}">
                    <a16:creationId xmlns:a16="http://schemas.microsoft.com/office/drawing/2014/main" id="{7F57C66D-E2A7-4EDB-9E1D-325B5C027F00}"/>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6" name="Groupe 75">
              <a:extLst>
                <a:ext uri="{FF2B5EF4-FFF2-40B4-BE49-F238E27FC236}">
                  <a16:creationId xmlns:a16="http://schemas.microsoft.com/office/drawing/2014/main" id="{11ECB557-6983-4219-8F0C-C2752C44D65D}"/>
                </a:ext>
              </a:extLst>
            </p:cNvPr>
            <p:cNvGrpSpPr/>
            <p:nvPr/>
          </p:nvGrpSpPr>
          <p:grpSpPr>
            <a:xfrm>
              <a:off x="2726248" y="2211264"/>
              <a:ext cx="180777" cy="167233"/>
              <a:chOff x="2726248" y="2211264"/>
              <a:chExt cx="180777" cy="167233"/>
            </a:xfrm>
            <a:grpFill/>
          </p:grpSpPr>
          <p:sp>
            <p:nvSpPr>
              <p:cNvPr id="115" name="Freeform 63">
                <a:extLst>
                  <a:ext uri="{FF2B5EF4-FFF2-40B4-BE49-F238E27FC236}">
                    <a16:creationId xmlns:a16="http://schemas.microsoft.com/office/drawing/2014/main" id="{55BB0665-99E0-466F-AA34-42B71B20A5EF}"/>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64">
                <a:extLst>
                  <a:ext uri="{FF2B5EF4-FFF2-40B4-BE49-F238E27FC236}">
                    <a16:creationId xmlns:a16="http://schemas.microsoft.com/office/drawing/2014/main" id="{54103C41-1799-4525-A089-19D7A6B7AE7D}"/>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65">
                <a:extLst>
                  <a:ext uri="{FF2B5EF4-FFF2-40B4-BE49-F238E27FC236}">
                    <a16:creationId xmlns:a16="http://schemas.microsoft.com/office/drawing/2014/main" id="{B6A670EF-048A-4246-B30D-A0F82D68B759}"/>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66">
                <a:extLst>
                  <a:ext uri="{FF2B5EF4-FFF2-40B4-BE49-F238E27FC236}">
                    <a16:creationId xmlns:a16="http://schemas.microsoft.com/office/drawing/2014/main" id="{FB56910B-36F8-4F8E-9A74-A85A939C0F51}"/>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7">
                <a:extLst>
                  <a:ext uri="{FF2B5EF4-FFF2-40B4-BE49-F238E27FC236}">
                    <a16:creationId xmlns:a16="http://schemas.microsoft.com/office/drawing/2014/main" id="{A96937D0-D249-4584-82C2-D707BF2DDA5E}"/>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6616CFB6-9565-4203-9DF7-9FC9129BB4DB}"/>
                </a:ext>
              </a:extLst>
            </p:cNvPr>
            <p:cNvGrpSpPr/>
            <p:nvPr/>
          </p:nvGrpSpPr>
          <p:grpSpPr>
            <a:xfrm>
              <a:off x="3063621" y="2213346"/>
              <a:ext cx="162545" cy="159938"/>
              <a:chOff x="3063621" y="2213346"/>
              <a:chExt cx="162545" cy="159938"/>
            </a:xfrm>
            <a:grpFill/>
          </p:grpSpPr>
          <p:sp>
            <p:nvSpPr>
              <p:cNvPr id="111" name="Freeform 69">
                <a:extLst>
                  <a:ext uri="{FF2B5EF4-FFF2-40B4-BE49-F238E27FC236}">
                    <a16:creationId xmlns:a16="http://schemas.microsoft.com/office/drawing/2014/main" id="{A5AC512B-2F7E-4D45-AF7E-9BE045298ED6}"/>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0">
                <a:extLst>
                  <a:ext uri="{FF2B5EF4-FFF2-40B4-BE49-F238E27FC236}">
                    <a16:creationId xmlns:a16="http://schemas.microsoft.com/office/drawing/2014/main" id="{B95D2AF2-580C-4AF1-82E5-7F345344E37D}"/>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1">
                <a:extLst>
                  <a:ext uri="{FF2B5EF4-FFF2-40B4-BE49-F238E27FC236}">
                    <a16:creationId xmlns:a16="http://schemas.microsoft.com/office/drawing/2014/main" id="{675C36F8-6F44-44AD-B80A-8674AAD6A32A}"/>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2">
                <a:extLst>
                  <a:ext uri="{FF2B5EF4-FFF2-40B4-BE49-F238E27FC236}">
                    <a16:creationId xmlns:a16="http://schemas.microsoft.com/office/drawing/2014/main" id="{EBBE913D-3E0D-4B9C-800A-32A2B30FAC56}"/>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8" name="Groupe 77">
              <a:extLst>
                <a:ext uri="{FF2B5EF4-FFF2-40B4-BE49-F238E27FC236}">
                  <a16:creationId xmlns:a16="http://schemas.microsoft.com/office/drawing/2014/main" id="{E3F01BC7-6142-4217-9F53-0D70FC483D54}"/>
                </a:ext>
              </a:extLst>
            </p:cNvPr>
            <p:cNvGrpSpPr/>
            <p:nvPr/>
          </p:nvGrpSpPr>
          <p:grpSpPr>
            <a:xfrm>
              <a:off x="3394745" y="2196155"/>
              <a:ext cx="155771" cy="207870"/>
              <a:chOff x="3394745" y="2196155"/>
              <a:chExt cx="155771" cy="207870"/>
            </a:xfrm>
            <a:grpFill/>
          </p:grpSpPr>
          <p:sp>
            <p:nvSpPr>
              <p:cNvPr id="103" name="Freeform 74">
                <a:extLst>
                  <a:ext uri="{FF2B5EF4-FFF2-40B4-BE49-F238E27FC236}">
                    <a16:creationId xmlns:a16="http://schemas.microsoft.com/office/drawing/2014/main" id="{1915FFC2-92BC-49D5-9A83-4D296D767E94}"/>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75">
                <a:extLst>
                  <a:ext uri="{FF2B5EF4-FFF2-40B4-BE49-F238E27FC236}">
                    <a16:creationId xmlns:a16="http://schemas.microsoft.com/office/drawing/2014/main" id="{186D2EEE-5964-493C-8675-7701CE45446F}"/>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76">
                <a:extLst>
                  <a:ext uri="{FF2B5EF4-FFF2-40B4-BE49-F238E27FC236}">
                    <a16:creationId xmlns:a16="http://schemas.microsoft.com/office/drawing/2014/main" id="{0EB680FF-6E36-4668-ADDC-7B40BFE6ECB0}"/>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77">
                <a:extLst>
                  <a:ext uri="{FF2B5EF4-FFF2-40B4-BE49-F238E27FC236}">
                    <a16:creationId xmlns:a16="http://schemas.microsoft.com/office/drawing/2014/main" id="{0C7DC402-8536-4A0B-BA74-7365BFDDEF92}"/>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8">
                <a:extLst>
                  <a:ext uri="{FF2B5EF4-FFF2-40B4-BE49-F238E27FC236}">
                    <a16:creationId xmlns:a16="http://schemas.microsoft.com/office/drawing/2014/main" id="{0142AFAD-FEF4-4F47-8941-4FF01650EE04}"/>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9">
                <a:extLst>
                  <a:ext uri="{FF2B5EF4-FFF2-40B4-BE49-F238E27FC236}">
                    <a16:creationId xmlns:a16="http://schemas.microsoft.com/office/drawing/2014/main" id="{C5BD3500-50CF-4E2E-B273-54AC364D4310}"/>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80">
                <a:extLst>
                  <a:ext uri="{FF2B5EF4-FFF2-40B4-BE49-F238E27FC236}">
                    <a16:creationId xmlns:a16="http://schemas.microsoft.com/office/drawing/2014/main" id="{3C667203-2C7E-4C2F-90C7-6D61C7980410}"/>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81">
                <a:extLst>
                  <a:ext uri="{FF2B5EF4-FFF2-40B4-BE49-F238E27FC236}">
                    <a16:creationId xmlns:a16="http://schemas.microsoft.com/office/drawing/2014/main" id="{60C61AFB-70C8-4F92-B8D5-D73D28D7A562}"/>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79" name="Forme libre : forme 78">
              <a:extLst>
                <a:ext uri="{FF2B5EF4-FFF2-40B4-BE49-F238E27FC236}">
                  <a16:creationId xmlns:a16="http://schemas.microsoft.com/office/drawing/2014/main" id="{DEA01C38-DB2C-4C5F-9D4E-708DE18B6E62}"/>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0" name="Groupe 79">
              <a:extLst>
                <a:ext uri="{FF2B5EF4-FFF2-40B4-BE49-F238E27FC236}">
                  <a16:creationId xmlns:a16="http://schemas.microsoft.com/office/drawing/2014/main" id="{F86B8656-0F8B-42B0-A633-DAB72C15B9B4}"/>
                </a:ext>
              </a:extLst>
            </p:cNvPr>
            <p:cNvGrpSpPr/>
            <p:nvPr/>
          </p:nvGrpSpPr>
          <p:grpSpPr>
            <a:xfrm>
              <a:off x="4050739" y="2227934"/>
              <a:ext cx="150563" cy="163061"/>
              <a:chOff x="4050739" y="2227934"/>
              <a:chExt cx="150563" cy="163061"/>
            </a:xfrm>
            <a:grpFill/>
          </p:grpSpPr>
          <p:sp>
            <p:nvSpPr>
              <p:cNvPr id="87" name="Freeform 86">
                <a:extLst>
                  <a:ext uri="{FF2B5EF4-FFF2-40B4-BE49-F238E27FC236}">
                    <a16:creationId xmlns:a16="http://schemas.microsoft.com/office/drawing/2014/main" id="{94A835BA-8BA7-43C2-A736-A7440527BD98}"/>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Oval 87">
                <a:extLst>
                  <a:ext uri="{FF2B5EF4-FFF2-40B4-BE49-F238E27FC236}">
                    <a16:creationId xmlns:a16="http://schemas.microsoft.com/office/drawing/2014/main" id="{6B085AC8-A9C2-4514-A277-1D90E2767077}"/>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88">
                <a:extLst>
                  <a:ext uri="{FF2B5EF4-FFF2-40B4-BE49-F238E27FC236}">
                    <a16:creationId xmlns:a16="http://schemas.microsoft.com/office/drawing/2014/main" id="{277D6391-00A9-4912-A01E-18A99BDBCC9C}"/>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Oval 89">
                <a:extLst>
                  <a:ext uri="{FF2B5EF4-FFF2-40B4-BE49-F238E27FC236}">
                    <a16:creationId xmlns:a16="http://schemas.microsoft.com/office/drawing/2014/main" id="{AAB67AEB-8406-40AD-B5B9-C8E3C5AAD321}"/>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90">
                <a:extLst>
                  <a:ext uri="{FF2B5EF4-FFF2-40B4-BE49-F238E27FC236}">
                    <a16:creationId xmlns:a16="http://schemas.microsoft.com/office/drawing/2014/main" id="{1C0F1725-FD37-4562-813E-CA4F6CFCAD59}"/>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Oval 91">
                <a:extLst>
                  <a:ext uri="{FF2B5EF4-FFF2-40B4-BE49-F238E27FC236}">
                    <a16:creationId xmlns:a16="http://schemas.microsoft.com/office/drawing/2014/main" id="{9D26BA71-DF32-42C3-AFB9-70A3B701A6DC}"/>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92">
                <a:extLst>
                  <a:ext uri="{FF2B5EF4-FFF2-40B4-BE49-F238E27FC236}">
                    <a16:creationId xmlns:a16="http://schemas.microsoft.com/office/drawing/2014/main" id="{08D650D9-544C-47EA-B061-F8D754D14260}"/>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93">
                <a:extLst>
                  <a:ext uri="{FF2B5EF4-FFF2-40B4-BE49-F238E27FC236}">
                    <a16:creationId xmlns:a16="http://schemas.microsoft.com/office/drawing/2014/main" id="{B2D0D9C4-E1B5-473C-866B-ECB5293EF296}"/>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94">
                <a:extLst>
                  <a:ext uri="{FF2B5EF4-FFF2-40B4-BE49-F238E27FC236}">
                    <a16:creationId xmlns:a16="http://schemas.microsoft.com/office/drawing/2014/main" id="{539A7804-0B34-4FB8-9875-244D84272A32}"/>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95">
                <a:extLst>
                  <a:ext uri="{FF2B5EF4-FFF2-40B4-BE49-F238E27FC236}">
                    <a16:creationId xmlns:a16="http://schemas.microsoft.com/office/drawing/2014/main" id="{8610B102-3A93-43C2-AA06-155A6FDBBEE1}"/>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6">
                <a:extLst>
                  <a:ext uri="{FF2B5EF4-FFF2-40B4-BE49-F238E27FC236}">
                    <a16:creationId xmlns:a16="http://schemas.microsoft.com/office/drawing/2014/main" id="{9DD873D6-1B76-4A4F-BAD3-CF7A6526BBD0}"/>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7">
                <a:extLst>
                  <a:ext uri="{FF2B5EF4-FFF2-40B4-BE49-F238E27FC236}">
                    <a16:creationId xmlns:a16="http://schemas.microsoft.com/office/drawing/2014/main" id="{10672017-627B-402B-8488-9246D809F80F}"/>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8">
                <a:extLst>
                  <a:ext uri="{FF2B5EF4-FFF2-40B4-BE49-F238E27FC236}">
                    <a16:creationId xmlns:a16="http://schemas.microsoft.com/office/drawing/2014/main" id="{A9D91F42-1209-4C8D-876D-98BFF60F04B4}"/>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9">
                <a:extLst>
                  <a:ext uri="{FF2B5EF4-FFF2-40B4-BE49-F238E27FC236}">
                    <a16:creationId xmlns:a16="http://schemas.microsoft.com/office/drawing/2014/main" id="{B2AE6056-4842-46DA-BFFF-967498347428}"/>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100">
                <a:extLst>
                  <a:ext uri="{FF2B5EF4-FFF2-40B4-BE49-F238E27FC236}">
                    <a16:creationId xmlns:a16="http://schemas.microsoft.com/office/drawing/2014/main" id="{ED1E5AC3-5C00-4272-A6D7-A66B8A10428E}"/>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101">
                <a:extLst>
                  <a:ext uri="{FF2B5EF4-FFF2-40B4-BE49-F238E27FC236}">
                    <a16:creationId xmlns:a16="http://schemas.microsoft.com/office/drawing/2014/main" id="{72BDDC5D-C539-491F-AA59-F1B4E5B3FDFA}"/>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CE7B5C65-9F15-496B-9B5C-E6A10615E028}"/>
                </a:ext>
              </a:extLst>
            </p:cNvPr>
            <p:cNvGrpSpPr/>
            <p:nvPr/>
          </p:nvGrpSpPr>
          <p:grpSpPr>
            <a:xfrm>
              <a:off x="4368323" y="2228456"/>
              <a:ext cx="168794" cy="160979"/>
              <a:chOff x="4368323" y="2228456"/>
              <a:chExt cx="168794" cy="160979"/>
            </a:xfrm>
            <a:grpFill/>
          </p:grpSpPr>
          <p:sp>
            <p:nvSpPr>
              <p:cNvPr id="82" name="Freeform 103">
                <a:extLst>
                  <a:ext uri="{FF2B5EF4-FFF2-40B4-BE49-F238E27FC236}">
                    <a16:creationId xmlns:a16="http://schemas.microsoft.com/office/drawing/2014/main" id="{13348850-3A16-45EF-B9B9-44DA247A2E7A}"/>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3" name="Freeform 104">
                <a:extLst>
                  <a:ext uri="{FF2B5EF4-FFF2-40B4-BE49-F238E27FC236}">
                    <a16:creationId xmlns:a16="http://schemas.microsoft.com/office/drawing/2014/main" id="{50A4124A-F281-4DAD-939D-A0C8C10E9F73}"/>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4" name="Freeform 105">
                <a:extLst>
                  <a:ext uri="{FF2B5EF4-FFF2-40B4-BE49-F238E27FC236}">
                    <a16:creationId xmlns:a16="http://schemas.microsoft.com/office/drawing/2014/main" id="{434C6B64-C851-466E-B88B-9BB2325A596A}"/>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106">
                <a:extLst>
                  <a:ext uri="{FF2B5EF4-FFF2-40B4-BE49-F238E27FC236}">
                    <a16:creationId xmlns:a16="http://schemas.microsoft.com/office/drawing/2014/main" id="{C12C27E4-9C6E-4A12-8DEA-6746BED194BA}"/>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7">
                <a:extLst>
                  <a:ext uri="{FF2B5EF4-FFF2-40B4-BE49-F238E27FC236}">
                    <a16:creationId xmlns:a16="http://schemas.microsoft.com/office/drawing/2014/main" id="{A4765973-F314-4B1E-8C40-E0728432A0BD}"/>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1" name="TextBox 26">
            <a:extLst>
              <a:ext uri="{FF2B5EF4-FFF2-40B4-BE49-F238E27FC236}">
                <a16:creationId xmlns:a16="http://schemas.microsoft.com/office/drawing/2014/main" id="{18611700-2571-4FE3-80DA-E823A154EB9A}"/>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2" name="TextBox 4">
            <a:extLst>
              <a:ext uri="{FF2B5EF4-FFF2-40B4-BE49-F238E27FC236}">
                <a16:creationId xmlns:a16="http://schemas.microsoft.com/office/drawing/2014/main" id="{42CA6061-D3C2-44C8-A933-4D412421EDCB}"/>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67604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500" fill="hold"/>
                                        <p:tgtEl>
                                          <p:spTgt spid="131"/>
                                        </p:tgtEl>
                                        <p:attrNameLst>
                                          <p:attrName>ppt_w</p:attrName>
                                        </p:attrNameLst>
                                      </p:cBhvr>
                                      <p:tavLst>
                                        <p:tav tm="0">
                                          <p:val>
                                            <p:fltVal val="0"/>
                                          </p:val>
                                        </p:tav>
                                        <p:tav tm="100000">
                                          <p:val>
                                            <p:strVal val="#ppt_w"/>
                                          </p:val>
                                        </p:tav>
                                      </p:tavLst>
                                    </p:anim>
                                    <p:anim calcmode="lin" valueType="num">
                                      <p:cBhvr>
                                        <p:cTn id="8" dur="500" fill="hold"/>
                                        <p:tgtEl>
                                          <p:spTgt spid="131"/>
                                        </p:tgtEl>
                                        <p:attrNameLst>
                                          <p:attrName>ppt_h</p:attrName>
                                        </p:attrNameLst>
                                      </p:cBhvr>
                                      <p:tavLst>
                                        <p:tav tm="0">
                                          <p:val>
                                            <p:fltVal val="0"/>
                                          </p:val>
                                        </p:tav>
                                        <p:tav tm="100000">
                                          <p:val>
                                            <p:strVal val="#ppt_h"/>
                                          </p:val>
                                        </p:tav>
                                      </p:tavLst>
                                    </p:anim>
                                    <p:animEffect transition="in" filter="fade">
                                      <p:cBhvr>
                                        <p:cTn id="9"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50_Title Slide">
    <p:spTree>
      <p:nvGrpSpPr>
        <p:cNvPr id="1" name=""/>
        <p:cNvGrpSpPr/>
        <p:nvPr/>
      </p:nvGrpSpPr>
      <p:grpSpPr>
        <a:xfrm>
          <a:off x="0" y="0"/>
          <a:ext cx="0" cy="0"/>
          <a:chOff x="0" y="0"/>
          <a:chExt cx="0" cy="0"/>
        </a:xfrm>
      </p:grpSpPr>
      <p:sp>
        <p:nvSpPr>
          <p:cNvPr id="133" name="Rectangle 132">
            <a:extLst>
              <a:ext uri="{FF2B5EF4-FFF2-40B4-BE49-F238E27FC236}">
                <a16:creationId xmlns:a16="http://schemas.microsoft.com/office/drawing/2014/main" id="{10A9D5F6-918E-4965-AADC-B0C9E0228E2D}"/>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Forme libre : forme 68">
            <a:extLst>
              <a:ext uri="{FF2B5EF4-FFF2-40B4-BE49-F238E27FC236}">
                <a16:creationId xmlns:a16="http://schemas.microsoft.com/office/drawing/2014/main" id="{C36F959E-16CC-47AB-9511-5D0C23348415}"/>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1" name="Connecteur droit 70">
            <a:extLst>
              <a:ext uri="{FF2B5EF4-FFF2-40B4-BE49-F238E27FC236}">
                <a16:creationId xmlns:a16="http://schemas.microsoft.com/office/drawing/2014/main" id="{53DFF2B0-7129-44ED-88F3-47160442EBE2}"/>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7" name="Espace réservé du texte 2">
            <a:extLst>
              <a:ext uri="{FF2B5EF4-FFF2-40B4-BE49-F238E27FC236}">
                <a16:creationId xmlns:a16="http://schemas.microsoft.com/office/drawing/2014/main" id="{537A743A-E705-4DB9-AC69-BE58923EE791}"/>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0" name="Picture Placeholder 8">
            <a:extLst>
              <a:ext uri="{FF2B5EF4-FFF2-40B4-BE49-F238E27FC236}">
                <a16:creationId xmlns:a16="http://schemas.microsoft.com/office/drawing/2014/main" id="{B7200D7D-FB74-4A0F-9741-202C51B6F4E8}"/>
              </a:ext>
            </a:extLst>
          </p:cNvPr>
          <p:cNvSpPr>
            <a:spLocks noGrp="1"/>
          </p:cNvSpPr>
          <p:nvPr>
            <p:ph type="pic" sz="quarter" idx="10"/>
          </p:nvPr>
        </p:nvSpPr>
        <p:spPr>
          <a:xfrm>
            <a:off x="0" y="1352228"/>
            <a:ext cx="9144000" cy="2032996"/>
          </a:xfrm>
          <a:prstGeom prst="rect">
            <a:avLst/>
          </a:prstGeom>
          <a:solidFill>
            <a:srgbClr val="81949B"/>
          </a:solidFill>
        </p:spPr>
        <p:txBody>
          <a:bodyPr/>
          <a:lstStyle>
            <a:lvl1pPr marL="0" indent="0" algn="ctr">
              <a:buNone/>
              <a:defRPr sz="1400" baseline="0">
                <a:solidFill>
                  <a:schemeClr val="bg1"/>
                </a:solidFill>
              </a:defRPr>
            </a:lvl1pPr>
          </a:lstStyle>
          <a:p>
            <a:pPr lvl="0"/>
            <a:r>
              <a:rPr lang="en-US" noProof="0"/>
              <a:t>Click icon to add picture</a:t>
            </a:r>
            <a:endParaRPr lang="en-US" noProof="0" dirty="0"/>
          </a:p>
        </p:txBody>
      </p:sp>
      <p:sp>
        <p:nvSpPr>
          <p:cNvPr id="72" name="Rectangle 71">
            <a:extLst>
              <a:ext uri="{FF2B5EF4-FFF2-40B4-BE49-F238E27FC236}">
                <a16:creationId xmlns:a16="http://schemas.microsoft.com/office/drawing/2014/main" id="{2AAB5421-DE2B-4C06-8116-94A2F4625AD7}"/>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3" name="Groupe 72">
            <a:extLst>
              <a:ext uri="{FF2B5EF4-FFF2-40B4-BE49-F238E27FC236}">
                <a16:creationId xmlns:a16="http://schemas.microsoft.com/office/drawing/2014/main" id="{A07C7B38-B22E-4F96-B0D5-2A1934682CCA}"/>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4" name="Groupe 73">
              <a:extLst>
                <a:ext uri="{FF2B5EF4-FFF2-40B4-BE49-F238E27FC236}">
                  <a16:creationId xmlns:a16="http://schemas.microsoft.com/office/drawing/2014/main" id="{F7852529-DFE9-417D-A761-7A1F8DD5A87E}"/>
                </a:ext>
              </a:extLst>
            </p:cNvPr>
            <p:cNvGrpSpPr/>
            <p:nvPr/>
          </p:nvGrpSpPr>
          <p:grpSpPr>
            <a:xfrm>
              <a:off x="2068690" y="2199801"/>
              <a:ext cx="183904" cy="206829"/>
              <a:chOff x="2068690" y="2199801"/>
              <a:chExt cx="183904" cy="206829"/>
            </a:xfrm>
            <a:grpFill/>
          </p:grpSpPr>
          <p:sp>
            <p:nvSpPr>
              <p:cNvPr id="123" name="Freeform 50">
                <a:extLst>
                  <a:ext uri="{FF2B5EF4-FFF2-40B4-BE49-F238E27FC236}">
                    <a16:creationId xmlns:a16="http://schemas.microsoft.com/office/drawing/2014/main" id="{9BF650B7-52C9-461F-9C68-B9BB65CA6DFE}"/>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51">
                <a:extLst>
                  <a:ext uri="{FF2B5EF4-FFF2-40B4-BE49-F238E27FC236}">
                    <a16:creationId xmlns:a16="http://schemas.microsoft.com/office/drawing/2014/main" id="{C2D330BA-33C7-4986-8543-95ABE9281317}"/>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52">
                <a:extLst>
                  <a:ext uri="{FF2B5EF4-FFF2-40B4-BE49-F238E27FC236}">
                    <a16:creationId xmlns:a16="http://schemas.microsoft.com/office/drawing/2014/main" id="{9A119656-6CD1-4791-AF9E-DB8015CA9587}"/>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53">
                <a:extLst>
                  <a:ext uri="{FF2B5EF4-FFF2-40B4-BE49-F238E27FC236}">
                    <a16:creationId xmlns:a16="http://schemas.microsoft.com/office/drawing/2014/main" id="{321538CE-4623-4F71-9613-DA197A44A43E}"/>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4">
                <a:extLst>
                  <a:ext uri="{FF2B5EF4-FFF2-40B4-BE49-F238E27FC236}">
                    <a16:creationId xmlns:a16="http://schemas.microsoft.com/office/drawing/2014/main" id="{891EEEEB-53B4-44C1-BC5E-FF6F1F94F77E}"/>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5">
                <a:extLst>
                  <a:ext uri="{FF2B5EF4-FFF2-40B4-BE49-F238E27FC236}">
                    <a16:creationId xmlns:a16="http://schemas.microsoft.com/office/drawing/2014/main" id="{4BEF150F-7E14-416A-B8AC-7EFF79B13909}"/>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6">
                <a:extLst>
                  <a:ext uri="{FF2B5EF4-FFF2-40B4-BE49-F238E27FC236}">
                    <a16:creationId xmlns:a16="http://schemas.microsoft.com/office/drawing/2014/main" id="{064E66DB-F4E4-4B2D-BC75-459C20F77040}"/>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7">
                <a:extLst>
                  <a:ext uri="{FF2B5EF4-FFF2-40B4-BE49-F238E27FC236}">
                    <a16:creationId xmlns:a16="http://schemas.microsoft.com/office/drawing/2014/main" id="{A9529410-55D5-44BF-9184-126875A70805}"/>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5" name="Groupe 74">
              <a:extLst>
                <a:ext uri="{FF2B5EF4-FFF2-40B4-BE49-F238E27FC236}">
                  <a16:creationId xmlns:a16="http://schemas.microsoft.com/office/drawing/2014/main" id="{B37FD06C-7623-4149-9BB5-780DC9E15884}"/>
                </a:ext>
              </a:extLst>
            </p:cNvPr>
            <p:cNvGrpSpPr/>
            <p:nvPr/>
          </p:nvGrpSpPr>
          <p:grpSpPr>
            <a:xfrm>
              <a:off x="2426903" y="2210743"/>
              <a:ext cx="160983" cy="175045"/>
              <a:chOff x="2426903" y="2210743"/>
              <a:chExt cx="160983" cy="175045"/>
            </a:xfrm>
            <a:grpFill/>
          </p:grpSpPr>
          <p:sp>
            <p:nvSpPr>
              <p:cNvPr id="120" name="Freeform 59">
                <a:extLst>
                  <a:ext uri="{FF2B5EF4-FFF2-40B4-BE49-F238E27FC236}">
                    <a16:creationId xmlns:a16="http://schemas.microsoft.com/office/drawing/2014/main" id="{0422333D-5656-4C8E-94A9-822956A2FA16}"/>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0">
                <a:extLst>
                  <a:ext uri="{FF2B5EF4-FFF2-40B4-BE49-F238E27FC236}">
                    <a16:creationId xmlns:a16="http://schemas.microsoft.com/office/drawing/2014/main" id="{023687A4-9407-458D-8D1A-31B40450EDF7}"/>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1">
                <a:extLst>
                  <a:ext uri="{FF2B5EF4-FFF2-40B4-BE49-F238E27FC236}">
                    <a16:creationId xmlns:a16="http://schemas.microsoft.com/office/drawing/2014/main" id="{F2457793-02A2-429F-883A-C6BD04038E99}"/>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6" name="Groupe 75">
              <a:extLst>
                <a:ext uri="{FF2B5EF4-FFF2-40B4-BE49-F238E27FC236}">
                  <a16:creationId xmlns:a16="http://schemas.microsoft.com/office/drawing/2014/main" id="{41FFFBF6-CE41-4A02-85AF-4286DF87F7DA}"/>
                </a:ext>
              </a:extLst>
            </p:cNvPr>
            <p:cNvGrpSpPr/>
            <p:nvPr/>
          </p:nvGrpSpPr>
          <p:grpSpPr>
            <a:xfrm>
              <a:off x="2726248" y="2211264"/>
              <a:ext cx="180777" cy="167233"/>
              <a:chOff x="2726248" y="2211264"/>
              <a:chExt cx="180777" cy="167233"/>
            </a:xfrm>
            <a:grpFill/>
          </p:grpSpPr>
          <p:sp>
            <p:nvSpPr>
              <p:cNvPr id="115" name="Freeform 63">
                <a:extLst>
                  <a:ext uri="{FF2B5EF4-FFF2-40B4-BE49-F238E27FC236}">
                    <a16:creationId xmlns:a16="http://schemas.microsoft.com/office/drawing/2014/main" id="{270BF7F4-C293-4C33-9CB0-0CF2FC074E31}"/>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64">
                <a:extLst>
                  <a:ext uri="{FF2B5EF4-FFF2-40B4-BE49-F238E27FC236}">
                    <a16:creationId xmlns:a16="http://schemas.microsoft.com/office/drawing/2014/main" id="{E6F47417-5C9A-47DC-B7E5-BC0CC5F59B36}"/>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65">
                <a:extLst>
                  <a:ext uri="{FF2B5EF4-FFF2-40B4-BE49-F238E27FC236}">
                    <a16:creationId xmlns:a16="http://schemas.microsoft.com/office/drawing/2014/main" id="{A3E974E9-F896-424F-96CF-0BF6B08342D5}"/>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66">
                <a:extLst>
                  <a:ext uri="{FF2B5EF4-FFF2-40B4-BE49-F238E27FC236}">
                    <a16:creationId xmlns:a16="http://schemas.microsoft.com/office/drawing/2014/main" id="{3333DC96-7E3B-4097-8AA9-DD30F3B111CF}"/>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7">
                <a:extLst>
                  <a:ext uri="{FF2B5EF4-FFF2-40B4-BE49-F238E27FC236}">
                    <a16:creationId xmlns:a16="http://schemas.microsoft.com/office/drawing/2014/main" id="{4BB19377-08FD-46F0-9D44-AF283632A6EE}"/>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5655F267-81CE-455B-B855-293B3DC24ED5}"/>
                </a:ext>
              </a:extLst>
            </p:cNvPr>
            <p:cNvGrpSpPr/>
            <p:nvPr/>
          </p:nvGrpSpPr>
          <p:grpSpPr>
            <a:xfrm>
              <a:off x="3063621" y="2213346"/>
              <a:ext cx="162545" cy="159938"/>
              <a:chOff x="3063621" y="2213346"/>
              <a:chExt cx="162545" cy="159938"/>
            </a:xfrm>
            <a:grpFill/>
          </p:grpSpPr>
          <p:sp>
            <p:nvSpPr>
              <p:cNvPr id="111" name="Freeform 69">
                <a:extLst>
                  <a:ext uri="{FF2B5EF4-FFF2-40B4-BE49-F238E27FC236}">
                    <a16:creationId xmlns:a16="http://schemas.microsoft.com/office/drawing/2014/main" id="{B22E3090-DBBA-40E4-91E3-148FE28EDBCE}"/>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0">
                <a:extLst>
                  <a:ext uri="{FF2B5EF4-FFF2-40B4-BE49-F238E27FC236}">
                    <a16:creationId xmlns:a16="http://schemas.microsoft.com/office/drawing/2014/main" id="{6BFC7851-DA16-4838-9632-31227A614ADB}"/>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1">
                <a:extLst>
                  <a:ext uri="{FF2B5EF4-FFF2-40B4-BE49-F238E27FC236}">
                    <a16:creationId xmlns:a16="http://schemas.microsoft.com/office/drawing/2014/main" id="{9F545B84-E056-411A-B798-909817EBB621}"/>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2">
                <a:extLst>
                  <a:ext uri="{FF2B5EF4-FFF2-40B4-BE49-F238E27FC236}">
                    <a16:creationId xmlns:a16="http://schemas.microsoft.com/office/drawing/2014/main" id="{A7346D46-CC0F-41AB-B43D-304754DA50A2}"/>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8" name="Groupe 77">
              <a:extLst>
                <a:ext uri="{FF2B5EF4-FFF2-40B4-BE49-F238E27FC236}">
                  <a16:creationId xmlns:a16="http://schemas.microsoft.com/office/drawing/2014/main" id="{7B22E47F-CCF5-454C-9C33-56298B1AD83C}"/>
                </a:ext>
              </a:extLst>
            </p:cNvPr>
            <p:cNvGrpSpPr/>
            <p:nvPr/>
          </p:nvGrpSpPr>
          <p:grpSpPr>
            <a:xfrm>
              <a:off x="3394745" y="2196155"/>
              <a:ext cx="155771" cy="207870"/>
              <a:chOff x="3394745" y="2196155"/>
              <a:chExt cx="155771" cy="207870"/>
            </a:xfrm>
            <a:grpFill/>
          </p:grpSpPr>
          <p:sp>
            <p:nvSpPr>
              <p:cNvPr id="103" name="Freeform 74">
                <a:extLst>
                  <a:ext uri="{FF2B5EF4-FFF2-40B4-BE49-F238E27FC236}">
                    <a16:creationId xmlns:a16="http://schemas.microsoft.com/office/drawing/2014/main" id="{BE8EA464-BA35-47F1-B00A-C5410AF74C51}"/>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75">
                <a:extLst>
                  <a:ext uri="{FF2B5EF4-FFF2-40B4-BE49-F238E27FC236}">
                    <a16:creationId xmlns:a16="http://schemas.microsoft.com/office/drawing/2014/main" id="{166CA4C7-2FDD-4772-BB30-406126A830F2}"/>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76">
                <a:extLst>
                  <a:ext uri="{FF2B5EF4-FFF2-40B4-BE49-F238E27FC236}">
                    <a16:creationId xmlns:a16="http://schemas.microsoft.com/office/drawing/2014/main" id="{EE44488E-42C1-40A3-964C-5BE56CC8C1D7}"/>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77">
                <a:extLst>
                  <a:ext uri="{FF2B5EF4-FFF2-40B4-BE49-F238E27FC236}">
                    <a16:creationId xmlns:a16="http://schemas.microsoft.com/office/drawing/2014/main" id="{B8885C3F-16E3-4D6E-877E-C5A8B4627019}"/>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8">
                <a:extLst>
                  <a:ext uri="{FF2B5EF4-FFF2-40B4-BE49-F238E27FC236}">
                    <a16:creationId xmlns:a16="http://schemas.microsoft.com/office/drawing/2014/main" id="{EB6F5BA7-57A8-4D24-8DB0-7E8E73CA4B99}"/>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9">
                <a:extLst>
                  <a:ext uri="{FF2B5EF4-FFF2-40B4-BE49-F238E27FC236}">
                    <a16:creationId xmlns:a16="http://schemas.microsoft.com/office/drawing/2014/main" id="{72137C41-CEE4-4C6A-88F1-1FE9C2E9D2BA}"/>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80">
                <a:extLst>
                  <a:ext uri="{FF2B5EF4-FFF2-40B4-BE49-F238E27FC236}">
                    <a16:creationId xmlns:a16="http://schemas.microsoft.com/office/drawing/2014/main" id="{20DEAF59-6ACD-49A0-A05F-35724A4932DC}"/>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81">
                <a:extLst>
                  <a:ext uri="{FF2B5EF4-FFF2-40B4-BE49-F238E27FC236}">
                    <a16:creationId xmlns:a16="http://schemas.microsoft.com/office/drawing/2014/main" id="{71B009E0-6370-4713-B203-6A88C934C9CB}"/>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79" name="Forme libre : forme 78">
              <a:extLst>
                <a:ext uri="{FF2B5EF4-FFF2-40B4-BE49-F238E27FC236}">
                  <a16:creationId xmlns:a16="http://schemas.microsoft.com/office/drawing/2014/main" id="{DE2C277B-90E0-4365-A5AD-365EDAE323C6}"/>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0" name="Groupe 79">
              <a:extLst>
                <a:ext uri="{FF2B5EF4-FFF2-40B4-BE49-F238E27FC236}">
                  <a16:creationId xmlns:a16="http://schemas.microsoft.com/office/drawing/2014/main" id="{A4899EC9-AC2F-4AF4-9A50-6E4BBAA5C1EA}"/>
                </a:ext>
              </a:extLst>
            </p:cNvPr>
            <p:cNvGrpSpPr/>
            <p:nvPr/>
          </p:nvGrpSpPr>
          <p:grpSpPr>
            <a:xfrm>
              <a:off x="4050739" y="2227934"/>
              <a:ext cx="150563" cy="163061"/>
              <a:chOff x="4050739" y="2227934"/>
              <a:chExt cx="150563" cy="163061"/>
            </a:xfrm>
            <a:grpFill/>
          </p:grpSpPr>
          <p:sp>
            <p:nvSpPr>
              <p:cNvPr id="87" name="Freeform 86">
                <a:extLst>
                  <a:ext uri="{FF2B5EF4-FFF2-40B4-BE49-F238E27FC236}">
                    <a16:creationId xmlns:a16="http://schemas.microsoft.com/office/drawing/2014/main" id="{CE1D253F-8C15-4D59-8D7A-15DE4878EF18}"/>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Oval 87">
                <a:extLst>
                  <a:ext uri="{FF2B5EF4-FFF2-40B4-BE49-F238E27FC236}">
                    <a16:creationId xmlns:a16="http://schemas.microsoft.com/office/drawing/2014/main" id="{01D21F48-8495-4BD9-BE68-542DD997C7C8}"/>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88">
                <a:extLst>
                  <a:ext uri="{FF2B5EF4-FFF2-40B4-BE49-F238E27FC236}">
                    <a16:creationId xmlns:a16="http://schemas.microsoft.com/office/drawing/2014/main" id="{A0A16BD0-AC25-418F-8117-527E41451815}"/>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Oval 89">
                <a:extLst>
                  <a:ext uri="{FF2B5EF4-FFF2-40B4-BE49-F238E27FC236}">
                    <a16:creationId xmlns:a16="http://schemas.microsoft.com/office/drawing/2014/main" id="{3231838A-ED3D-43B0-83F1-63FA71B0E86C}"/>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90">
                <a:extLst>
                  <a:ext uri="{FF2B5EF4-FFF2-40B4-BE49-F238E27FC236}">
                    <a16:creationId xmlns:a16="http://schemas.microsoft.com/office/drawing/2014/main" id="{770605B1-772C-4DF4-BBFA-76878DE10160}"/>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Oval 91">
                <a:extLst>
                  <a:ext uri="{FF2B5EF4-FFF2-40B4-BE49-F238E27FC236}">
                    <a16:creationId xmlns:a16="http://schemas.microsoft.com/office/drawing/2014/main" id="{8B7707CB-ED28-4BA3-AC80-31A0BBD1601A}"/>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92">
                <a:extLst>
                  <a:ext uri="{FF2B5EF4-FFF2-40B4-BE49-F238E27FC236}">
                    <a16:creationId xmlns:a16="http://schemas.microsoft.com/office/drawing/2014/main" id="{7471D7ED-B64E-495D-A9C9-BBA33B18D4C5}"/>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93">
                <a:extLst>
                  <a:ext uri="{FF2B5EF4-FFF2-40B4-BE49-F238E27FC236}">
                    <a16:creationId xmlns:a16="http://schemas.microsoft.com/office/drawing/2014/main" id="{E1A26232-4E3F-4B63-90FE-FF5E3CAB618F}"/>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94">
                <a:extLst>
                  <a:ext uri="{FF2B5EF4-FFF2-40B4-BE49-F238E27FC236}">
                    <a16:creationId xmlns:a16="http://schemas.microsoft.com/office/drawing/2014/main" id="{F5FB3FCF-5D48-4C16-93E2-9F72D1756053}"/>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95">
                <a:extLst>
                  <a:ext uri="{FF2B5EF4-FFF2-40B4-BE49-F238E27FC236}">
                    <a16:creationId xmlns:a16="http://schemas.microsoft.com/office/drawing/2014/main" id="{9139C48B-4466-4A3B-8485-37BD9593C0C5}"/>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6">
                <a:extLst>
                  <a:ext uri="{FF2B5EF4-FFF2-40B4-BE49-F238E27FC236}">
                    <a16:creationId xmlns:a16="http://schemas.microsoft.com/office/drawing/2014/main" id="{9B8442E0-7C86-477B-97FC-C78061230928}"/>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7">
                <a:extLst>
                  <a:ext uri="{FF2B5EF4-FFF2-40B4-BE49-F238E27FC236}">
                    <a16:creationId xmlns:a16="http://schemas.microsoft.com/office/drawing/2014/main" id="{66355104-2AE5-4ADF-A62E-2D4F5ACE6C8E}"/>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8">
                <a:extLst>
                  <a:ext uri="{FF2B5EF4-FFF2-40B4-BE49-F238E27FC236}">
                    <a16:creationId xmlns:a16="http://schemas.microsoft.com/office/drawing/2014/main" id="{87D0DF02-6314-4EFD-AF16-C3F8BCFAE7EE}"/>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9">
                <a:extLst>
                  <a:ext uri="{FF2B5EF4-FFF2-40B4-BE49-F238E27FC236}">
                    <a16:creationId xmlns:a16="http://schemas.microsoft.com/office/drawing/2014/main" id="{41A11A56-E211-4010-AFFA-299B417C0A29}"/>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100">
                <a:extLst>
                  <a:ext uri="{FF2B5EF4-FFF2-40B4-BE49-F238E27FC236}">
                    <a16:creationId xmlns:a16="http://schemas.microsoft.com/office/drawing/2014/main" id="{8ACAE1DE-7C93-44C9-92D9-2456C1BA68D7}"/>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101">
                <a:extLst>
                  <a:ext uri="{FF2B5EF4-FFF2-40B4-BE49-F238E27FC236}">
                    <a16:creationId xmlns:a16="http://schemas.microsoft.com/office/drawing/2014/main" id="{996642BD-B9B7-4707-B14D-F66741CA7839}"/>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837FA506-4788-4620-98CA-D2DF2895838F}"/>
                </a:ext>
              </a:extLst>
            </p:cNvPr>
            <p:cNvGrpSpPr/>
            <p:nvPr/>
          </p:nvGrpSpPr>
          <p:grpSpPr>
            <a:xfrm>
              <a:off x="4368323" y="2228456"/>
              <a:ext cx="168794" cy="160979"/>
              <a:chOff x="4368323" y="2228456"/>
              <a:chExt cx="168794" cy="160979"/>
            </a:xfrm>
            <a:grpFill/>
          </p:grpSpPr>
          <p:sp>
            <p:nvSpPr>
              <p:cNvPr id="82" name="Freeform 103">
                <a:extLst>
                  <a:ext uri="{FF2B5EF4-FFF2-40B4-BE49-F238E27FC236}">
                    <a16:creationId xmlns:a16="http://schemas.microsoft.com/office/drawing/2014/main" id="{A0EFE053-63B2-43C7-A707-B054563F9124}"/>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3" name="Freeform 104">
                <a:extLst>
                  <a:ext uri="{FF2B5EF4-FFF2-40B4-BE49-F238E27FC236}">
                    <a16:creationId xmlns:a16="http://schemas.microsoft.com/office/drawing/2014/main" id="{A721A247-8F23-43A7-92CB-D63506B023CA}"/>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4" name="Freeform 105">
                <a:extLst>
                  <a:ext uri="{FF2B5EF4-FFF2-40B4-BE49-F238E27FC236}">
                    <a16:creationId xmlns:a16="http://schemas.microsoft.com/office/drawing/2014/main" id="{3E8D8027-83C7-49A0-AB5B-446157007422}"/>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106">
                <a:extLst>
                  <a:ext uri="{FF2B5EF4-FFF2-40B4-BE49-F238E27FC236}">
                    <a16:creationId xmlns:a16="http://schemas.microsoft.com/office/drawing/2014/main" id="{0F76D159-A8E8-42FA-87B3-2DC6608D63D1}"/>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7">
                <a:extLst>
                  <a:ext uri="{FF2B5EF4-FFF2-40B4-BE49-F238E27FC236}">
                    <a16:creationId xmlns:a16="http://schemas.microsoft.com/office/drawing/2014/main" id="{33561225-D0D9-4D55-82D7-A01EE74F11C8}"/>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1" name="TextBox 26">
            <a:extLst>
              <a:ext uri="{FF2B5EF4-FFF2-40B4-BE49-F238E27FC236}">
                <a16:creationId xmlns:a16="http://schemas.microsoft.com/office/drawing/2014/main" id="{27ACFC1F-9A55-4B19-B0F6-889E2F6D92E0}"/>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2" name="TextBox 4">
            <a:extLst>
              <a:ext uri="{FF2B5EF4-FFF2-40B4-BE49-F238E27FC236}">
                <a16:creationId xmlns:a16="http://schemas.microsoft.com/office/drawing/2014/main" id="{31E4836B-2BA5-466A-8AD0-A880D0671F69}"/>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029138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500" fill="hold"/>
                                        <p:tgtEl>
                                          <p:spTgt spid="131"/>
                                        </p:tgtEl>
                                        <p:attrNameLst>
                                          <p:attrName>ppt_w</p:attrName>
                                        </p:attrNameLst>
                                      </p:cBhvr>
                                      <p:tavLst>
                                        <p:tav tm="0">
                                          <p:val>
                                            <p:fltVal val="0"/>
                                          </p:val>
                                        </p:tav>
                                        <p:tav tm="100000">
                                          <p:val>
                                            <p:strVal val="#ppt_w"/>
                                          </p:val>
                                        </p:tav>
                                      </p:tavLst>
                                    </p:anim>
                                    <p:anim calcmode="lin" valueType="num">
                                      <p:cBhvr>
                                        <p:cTn id="8" dur="500" fill="hold"/>
                                        <p:tgtEl>
                                          <p:spTgt spid="131"/>
                                        </p:tgtEl>
                                        <p:attrNameLst>
                                          <p:attrName>ppt_h</p:attrName>
                                        </p:attrNameLst>
                                      </p:cBhvr>
                                      <p:tavLst>
                                        <p:tav tm="0">
                                          <p:val>
                                            <p:fltVal val="0"/>
                                          </p:val>
                                        </p:tav>
                                        <p:tav tm="100000">
                                          <p:val>
                                            <p:strVal val="#ppt_h"/>
                                          </p:val>
                                        </p:tav>
                                      </p:tavLst>
                                    </p:anim>
                                    <p:animEffect transition="in" filter="fade">
                                      <p:cBhvr>
                                        <p:cTn id="9"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8_Title Slide">
    <p:spTree>
      <p:nvGrpSpPr>
        <p:cNvPr id="1" name=""/>
        <p:cNvGrpSpPr/>
        <p:nvPr/>
      </p:nvGrpSpPr>
      <p:grpSpPr>
        <a:xfrm>
          <a:off x="0" y="0"/>
          <a:ext cx="0" cy="0"/>
          <a:chOff x="0" y="0"/>
          <a:chExt cx="0" cy="0"/>
        </a:xfrm>
      </p:grpSpPr>
      <p:sp>
        <p:nvSpPr>
          <p:cNvPr id="72" name="Rectangle 71">
            <a:extLst>
              <a:ext uri="{FF2B5EF4-FFF2-40B4-BE49-F238E27FC236}">
                <a16:creationId xmlns:a16="http://schemas.microsoft.com/office/drawing/2014/main" id="{E720AEF4-31C5-4CE8-8236-313FF1F96283}"/>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Forme libre : forme 69">
            <a:extLst>
              <a:ext uri="{FF2B5EF4-FFF2-40B4-BE49-F238E27FC236}">
                <a16:creationId xmlns:a16="http://schemas.microsoft.com/office/drawing/2014/main" id="{8EAB8C7B-3659-46BC-9948-B777077DC426}"/>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1" name="Connecteur droit 70">
            <a:extLst>
              <a:ext uri="{FF2B5EF4-FFF2-40B4-BE49-F238E27FC236}">
                <a16:creationId xmlns:a16="http://schemas.microsoft.com/office/drawing/2014/main" id="{BA847320-90A3-44F5-971A-852378D6F924}"/>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 name="TextBox 26">
            <a:extLst>
              <a:ext uri="{FF2B5EF4-FFF2-40B4-BE49-F238E27FC236}">
                <a16:creationId xmlns:a16="http://schemas.microsoft.com/office/drawing/2014/main" id="{DA406B89-B874-4EA0-B728-DE94125B92D0}"/>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grpSp>
        <p:nvGrpSpPr>
          <p:cNvPr id="9" name="Groupe 8">
            <a:extLst>
              <a:ext uri="{FF2B5EF4-FFF2-40B4-BE49-F238E27FC236}">
                <a16:creationId xmlns:a16="http://schemas.microsoft.com/office/drawing/2014/main" id="{9744FE2B-1CC9-469E-B26D-4FA270218E0F}"/>
              </a:ext>
            </a:extLst>
          </p:cNvPr>
          <p:cNvGrpSpPr/>
          <p:nvPr userDrawn="1"/>
        </p:nvGrpSpPr>
        <p:grpSpPr>
          <a:xfrm>
            <a:off x="5978567" y="4811286"/>
            <a:ext cx="2468427" cy="214717"/>
            <a:chOff x="2068690" y="2195555"/>
            <a:chExt cx="2468427" cy="214717"/>
          </a:xfrm>
          <a:solidFill>
            <a:schemeClr val="bg1">
              <a:alpha val="20000"/>
            </a:schemeClr>
          </a:solidFill>
        </p:grpSpPr>
        <p:grpSp>
          <p:nvGrpSpPr>
            <p:cNvPr id="10" name="Groupe 9">
              <a:extLst>
                <a:ext uri="{FF2B5EF4-FFF2-40B4-BE49-F238E27FC236}">
                  <a16:creationId xmlns:a16="http://schemas.microsoft.com/office/drawing/2014/main" id="{3FFF34DB-7056-477A-B3BB-E9A968130C89}"/>
                </a:ext>
              </a:extLst>
            </p:cNvPr>
            <p:cNvGrpSpPr/>
            <p:nvPr/>
          </p:nvGrpSpPr>
          <p:grpSpPr>
            <a:xfrm>
              <a:off x="2068690" y="2199801"/>
              <a:ext cx="183904" cy="206829"/>
              <a:chOff x="2068690" y="2199801"/>
              <a:chExt cx="183904" cy="206829"/>
            </a:xfrm>
            <a:grpFill/>
          </p:grpSpPr>
          <p:sp>
            <p:nvSpPr>
              <p:cNvPr id="59" name="Freeform 50">
                <a:extLst>
                  <a:ext uri="{FF2B5EF4-FFF2-40B4-BE49-F238E27FC236}">
                    <a16:creationId xmlns:a16="http://schemas.microsoft.com/office/drawing/2014/main" id="{8232F0D3-1460-4CB6-87DE-AB91ACC61767}"/>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60" name="Freeform 51">
                <a:extLst>
                  <a:ext uri="{FF2B5EF4-FFF2-40B4-BE49-F238E27FC236}">
                    <a16:creationId xmlns:a16="http://schemas.microsoft.com/office/drawing/2014/main" id="{60364F95-388F-4485-BB76-C873C89DB301}"/>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61" name="Freeform 52">
                <a:extLst>
                  <a:ext uri="{FF2B5EF4-FFF2-40B4-BE49-F238E27FC236}">
                    <a16:creationId xmlns:a16="http://schemas.microsoft.com/office/drawing/2014/main" id="{1E2C6293-2482-40F7-A027-FAD6E03FB860}"/>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62" name="Freeform 53">
                <a:extLst>
                  <a:ext uri="{FF2B5EF4-FFF2-40B4-BE49-F238E27FC236}">
                    <a16:creationId xmlns:a16="http://schemas.microsoft.com/office/drawing/2014/main" id="{DFC32288-4959-467C-9707-4F78139294CD}"/>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63" name="Freeform 54">
                <a:extLst>
                  <a:ext uri="{FF2B5EF4-FFF2-40B4-BE49-F238E27FC236}">
                    <a16:creationId xmlns:a16="http://schemas.microsoft.com/office/drawing/2014/main" id="{C173B032-051E-44D9-8CE9-1F15DE1CFF59}"/>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64" name="Freeform 55">
                <a:extLst>
                  <a:ext uri="{FF2B5EF4-FFF2-40B4-BE49-F238E27FC236}">
                    <a16:creationId xmlns:a16="http://schemas.microsoft.com/office/drawing/2014/main" id="{FC5AC18D-F979-4199-983E-3A2D6D226A5B}"/>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65" name="Freeform 56">
                <a:extLst>
                  <a:ext uri="{FF2B5EF4-FFF2-40B4-BE49-F238E27FC236}">
                    <a16:creationId xmlns:a16="http://schemas.microsoft.com/office/drawing/2014/main" id="{29D55E3D-1EB6-4530-BAC7-9B5FDEF57B8E}"/>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66" name="Freeform 57">
                <a:extLst>
                  <a:ext uri="{FF2B5EF4-FFF2-40B4-BE49-F238E27FC236}">
                    <a16:creationId xmlns:a16="http://schemas.microsoft.com/office/drawing/2014/main" id="{FADD0ACF-B11D-4157-904E-148990F534F6}"/>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1" name="Groupe 10">
              <a:extLst>
                <a:ext uri="{FF2B5EF4-FFF2-40B4-BE49-F238E27FC236}">
                  <a16:creationId xmlns:a16="http://schemas.microsoft.com/office/drawing/2014/main" id="{4641D526-9326-4B0C-BA88-C30A1A51780B}"/>
                </a:ext>
              </a:extLst>
            </p:cNvPr>
            <p:cNvGrpSpPr/>
            <p:nvPr/>
          </p:nvGrpSpPr>
          <p:grpSpPr>
            <a:xfrm>
              <a:off x="2426903" y="2210743"/>
              <a:ext cx="160983" cy="175045"/>
              <a:chOff x="2426903" y="2210743"/>
              <a:chExt cx="160983" cy="175045"/>
            </a:xfrm>
            <a:grpFill/>
          </p:grpSpPr>
          <p:sp>
            <p:nvSpPr>
              <p:cNvPr id="56" name="Freeform 59">
                <a:extLst>
                  <a:ext uri="{FF2B5EF4-FFF2-40B4-BE49-F238E27FC236}">
                    <a16:creationId xmlns:a16="http://schemas.microsoft.com/office/drawing/2014/main" id="{DEAF105E-E1C5-4EED-BBD2-C753B0705367}"/>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57" name="Freeform 60">
                <a:extLst>
                  <a:ext uri="{FF2B5EF4-FFF2-40B4-BE49-F238E27FC236}">
                    <a16:creationId xmlns:a16="http://schemas.microsoft.com/office/drawing/2014/main" id="{18DB11F8-41A7-439D-B46E-E9BB2763F1CF}"/>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58" name="Freeform 61">
                <a:extLst>
                  <a:ext uri="{FF2B5EF4-FFF2-40B4-BE49-F238E27FC236}">
                    <a16:creationId xmlns:a16="http://schemas.microsoft.com/office/drawing/2014/main" id="{53B4D8B5-1132-4B26-AF37-FD697F8A9B7D}"/>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2" name="Groupe 11">
              <a:extLst>
                <a:ext uri="{FF2B5EF4-FFF2-40B4-BE49-F238E27FC236}">
                  <a16:creationId xmlns:a16="http://schemas.microsoft.com/office/drawing/2014/main" id="{F34ECD77-3B68-4B86-AC5A-D544990876EA}"/>
                </a:ext>
              </a:extLst>
            </p:cNvPr>
            <p:cNvGrpSpPr/>
            <p:nvPr/>
          </p:nvGrpSpPr>
          <p:grpSpPr>
            <a:xfrm>
              <a:off x="2726248" y="2211264"/>
              <a:ext cx="180777" cy="167233"/>
              <a:chOff x="2726248" y="2211264"/>
              <a:chExt cx="180777" cy="167233"/>
            </a:xfrm>
            <a:grpFill/>
          </p:grpSpPr>
          <p:sp>
            <p:nvSpPr>
              <p:cNvPr id="51" name="Freeform 63">
                <a:extLst>
                  <a:ext uri="{FF2B5EF4-FFF2-40B4-BE49-F238E27FC236}">
                    <a16:creationId xmlns:a16="http://schemas.microsoft.com/office/drawing/2014/main" id="{5716E9D4-281A-4F8D-B214-7C67F7156C32}"/>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52" name="Freeform 64">
                <a:extLst>
                  <a:ext uri="{FF2B5EF4-FFF2-40B4-BE49-F238E27FC236}">
                    <a16:creationId xmlns:a16="http://schemas.microsoft.com/office/drawing/2014/main" id="{9AF5897C-4BA9-4D6E-802B-0AD29FE519AD}"/>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53" name="Freeform 65">
                <a:extLst>
                  <a:ext uri="{FF2B5EF4-FFF2-40B4-BE49-F238E27FC236}">
                    <a16:creationId xmlns:a16="http://schemas.microsoft.com/office/drawing/2014/main" id="{6A9E75DA-785D-4487-9A6C-74641CF60A37}"/>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54" name="Freeform 66">
                <a:extLst>
                  <a:ext uri="{FF2B5EF4-FFF2-40B4-BE49-F238E27FC236}">
                    <a16:creationId xmlns:a16="http://schemas.microsoft.com/office/drawing/2014/main" id="{57DC1158-3086-415F-9AB9-52E565431779}"/>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55" name="Freeform 67">
                <a:extLst>
                  <a:ext uri="{FF2B5EF4-FFF2-40B4-BE49-F238E27FC236}">
                    <a16:creationId xmlns:a16="http://schemas.microsoft.com/office/drawing/2014/main" id="{62D779A4-31F1-43C0-BC27-49247FDF552B}"/>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3" name="Groupe 12">
              <a:extLst>
                <a:ext uri="{FF2B5EF4-FFF2-40B4-BE49-F238E27FC236}">
                  <a16:creationId xmlns:a16="http://schemas.microsoft.com/office/drawing/2014/main" id="{182D969C-4F2B-4FD0-AB14-856EDFCBB260}"/>
                </a:ext>
              </a:extLst>
            </p:cNvPr>
            <p:cNvGrpSpPr/>
            <p:nvPr/>
          </p:nvGrpSpPr>
          <p:grpSpPr>
            <a:xfrm>
              <a:off x="3063621" y="2213346"/>
              <a:ext cx="162545" cy="159938"/>
              <a:chOff x="3063621" y="2213346"/>
              <a:chExt cx="162545" cy="159938"/>
            </a:xfrm>
            <a:grpFill/>
          </p:grpSpPr>
          <p:sp>
            <p:nvSpPr>
              <p:cNvPr id="47" name="Freeform 69">
                <a:extLst>
                  <a:ext uri="{FF2B5EF4-FFF2-40B4-BE49-F238E27FC236}">
                    <a16:creationId xmlns:a16="http://schemas.microsoft.com/office/drawing/2014/main" id="{9C9C3F72-64B3-4936-B4A3-1497A6CC8CE7}"/>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48" name="Freeform 70">
                <a:extLst>
                  <a:ext uri="{FF2B5EF4-FFF2-40B4-BE49-F238E27FC236}">
                    <a16:creationId xmlns:a16="http://schemas.microsoft.com/office/drawing/2014/main" id="{4CFB8CED-85CF-4586-BD34-4174B9BB6AFD}"/>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49" name="Freeform 71">
                <a:extLst>
                  <a:ext uri="{FF2B5EF4-FFF2-40B4-BE49-F238E27FC236}">
                    <a16:creationId xmlns:a16="http://schemas.microsoft.com/office/drawing/2014/main" id="{22EA6E0A-BB9F-463A-BEAF-1597F0CF8CE6}"/>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50" name="Freeform 72">
                <a:extLst>
                  <a:ext uri="{FF2B5EF4-FFF2-40B4-BE49-F238E27FC236}">
                    <a16:creationId xmlns:a16="http://schemas.microsoft.com/office/drawing/2014/main" id="{B3D45A5C-8D3C-422D-AFED-96FAE7FEF28D}"/>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4" name="Groupe 13">
              <a:extLst>
                <a:ext uri="{FF2B5EF4-FFF2-40B4-BE49-F238E27FC236}">
                  <a16:creationId xmlns:a16="http://schemas.microsoft.com/office/drawing/2014/main" id="{D5B3A391-8CE9-4735-83E8-10CB1826635A}"/>
                </a:ext>
              </a:extLst>
            </p:cNvPr>
            <p:cNvGrpSpPr/>
            <p:nvPr/>
          </p:nvGrpSpPr>
          <p:grpSpPr>
            <a:xfrm>
              <a:off x="3394745" y="2196155"/>
              <a:ext cx="155771" cy="207870"/>
              <a:chOff x="3394745" y="2196155"/>
              <a:chExt cx="155771" cy="207870"/>
            </a:xfrm>
            <a:grpFill/>
          </p:grpSpPr>
          <p:sp>
            <p:nvSpPr>
              <p:cNvPr id="39" name="Freeform 74">
                <a:extLst>
                  <a:ext uri="{FF2B5EF4-FFF2-40B4-BE49-F238E27FC236}">
                    <a16:creationId xmlns:a16="http://schemas.microsoft.com/office/drawing/2014/main" id="{38A38ED9-DE83-4092-9FF5-F62DA55666CE}"/>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40" name="Freeform 75">
                <a:extLst>
                  <a:ext uri="{FF2B5EF4-FFF2-40B4-BE49-F238E27FC236}">
                    <a16:creationId xmlns:a16="http://schemas.microsoft.com/office/drawing/2014/main" id="{2928DB80-6C38-4CD9-9A34-4254D8211B08}"/>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41" name="Freeform 76">
                <a:extLst>
                  <a:ext uri="{FF2B5EF4-FFF2-40B4-BE49-F238E27FC236}">
                    <a16:creationId xmlns:a16="http://schemas.microsoft.com/office/drawing/2014/main" id="{389D5569-E35A-4878-9B4D-BCC2994A5034}"/>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42" name="Freeform 77">
                <a:extLst>
                  <a:ext uri="{FF2B5EF4-FFF2-40B4-BE49-F238E27FC236}">
                    <a16:creationId xmlns:a16="http://schemas.microsoft.com/office/drawing/2014/main" id="{B258C2EC-5B54-4B09-9665-12708D87DDA3}"/>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43" name="Freeform 78">
                <a:extLst>
                  <a:ext uri="{FF2B5EF4-FFF2-40B4-BE49-F238E27FC236}">
                    <a16:creationId xmlns:a16="http://schemas.microsoft.com/office/drawing/2014/main" id="{4EF44DD4-CDB4-45B0-B653-C4915E0CC3B0}"/>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44" name="Freeform 79">
                <a:extLst>
                  <a:ext uri="{FF2B5EF4-FFF2-40B4-BE49-F238E27FC236}">
                    <a16:creationId xmlns:a16="http://schemas.microsoft.com/office/drawing/2014/main" id="{79BE21CB-FD96-4122-85E4-D38C841E3927}"/>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45" name="Freeform 80">
                <a:extLst>
                  <a:ext uri="{FF2B5EF4-FFF2-40B4-BE49-F238E27FC236}">
                    <a16:creationId xmlns:a16="http://schemas.microsoft.com/office/drawing/2014/main" id="{AB789913-2E3D-42C5-BC24-E901DEF053F8}"/>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46" name="Freeform 81">
                <a:extLst>
                  <a:ext uri="{FF2B5EF4-FFF2-40B4-BE49-F238E27FC236}">
                    <a16:creationId xmlns:a16="http://schemas.microsoft.com/office/drawing/2014/main" id="{DB7A1DC2-BCE0-47B1-A7D5-DCAFE7A9FCE5}"/>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15" name="Forme libre : forme 14">
              <a:extLst>
                <a:ext uri="{FF2B5EF4-FFF2-40B4-BE49-F238E27FC236}">
                  <a16:creationId xmlns:a16="http://schemas.microsoft.com/office/drawing/2014/main" id="{CFAC3E75-C915-48D2-AED6-064998B06F57}"/>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16" name="Groupe 15">
              <a:extLst>
                <a:ext uri="{FF2B5EF4-FFF2-40B4-BE49-F238E27FC236}">
                  <a16:creationId xmlns:a16="http://schemas.microsoft.com/office/drawing/2014/main" id="{9FEF1E70-C85F-4655-9831-9AF218C0BFE1}"/>
                </a:ext>
              </a:extLst>
            </p:cNvPr>
            <p:cNvGrpSpPr/>
            <p:nvPr/>
          </p:nvGrpSpPr>
          <p:grpSpPr>
            <a:xfrm>
              <a:off x="4050739" y="2227934"/>
              <a:ext cx="150563" cy="163061"/>
              <a:chOff x="4050739" y="2227934"/>
              <a:chExt cx="150563" cy="163061"/>
            </a:xfrm>
            <a:grpFill/>
          </p:grpSpPr>
          <p:sp>
            <p:nvSpPr>
              <p:cNvPr id="23" name="Freeform 86">
                <a:extLst>
                  <a:ext uri="{FF2B5EF4-FFF2-40B4-BE49-F238E27FC236}">
                    <a16:creationId xmlns:a16="http://schemas.microsoft.com/office/drawing/2014/main" id="{B79ACA37-95FC-4DC4-911C-5B069D253F44}"/>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24" name="Oval 87">
                <a:extLst>
                  <a:ext uri="{FF2B5EF4-FFF2-40B4-BE49-F238E27FC236}">
                    <a16:creationId xmlns:a16="http://schemas.microsoft.com/office/drawing/2014/main" id="{AC70A6B9-6871-45BE-95AF-68A53D9F7F94}"/>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25" name="Freeform 88">
                <a:extLst>
                  <a:ext uri="{FF2B5EF4-FFF2-40B4-BE49-F238E27FC236}">
                    <a16:creationId xmlns:a16="http://schemas.microsoft.com/office/drawing/2014/main" id="{80A0276F-3DF0-44E9-8562-87C0F6E9A821}"/>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26" name="Oval 89">
                <a:extLst>
                  <a:ext uri="{FF2B5EF4-FFF2-40B4-BE49-F238E27FC236}">
                    <a16:creationId xmlns:a16="http://schemas.microsoft.com/office/drawing/2014/main" id="{79755AB0-FB72-44E0-B218-2D60FA7DEA60}"/>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27" name="Freeform 90">
                <a:extLst>
                  <a:ext uri="{FF2B5EF4-FFF2-40B4-BE49-F238E27FC236}">
                    <a16:creationId xmlns:a16="http://schemas.microsoft.com/office/drawing/2014/main" id="{0A4C5FF1-6585-4C7D-9F8F-8E1A6626D4FF}"/>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28" name="Oval 91">
                <a:extLst>
                  <a:ext uri="{FF2B5EF4-FFF2-40B4-BE49-F238E27FC236}">
                    <a16:creationId xmlns:a16="http://schemas.microsoft.com/office/drawing/2014/main" id="{7B44BD9D-1D34-4DAF-8F0F-69D69014D696}"/>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29" name="Freeform 92">
                <a:extLst>
                  <a:ext uri="{FF2B5EF4-FFF2-40B4-BE49-F238E27FC236}">
                    <a16:creationId xmlns:a16="http://schemas.microsoft.com/office/drawing/2014/main" id="{361976A4-410E-45F1-9AA5-2347F43C995F}"/>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30" name="Oval 93">
                <a:extLst>
                  <a:ext uri="{FF2B5EF4-FFF2-40B4-BE49-F238E27FC236}">
                    <a16:creationId xmlns:a16="http://schemas.microsoft.com/office/drawing/2014/main" id="{3FA1AF22-4556-4478-89BA-8D487D89197B}"/>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31" name="Freeform 94">
                <a:extLst>
                  <a:ext uri="{FF2B5EF4-FFF2-40B4-BE49-F238E27FC236}">
                    <a16:creationId xmlns:a16="http://schemas.microsoft.com/office/drawing/2014/main" id="{DCD79890-7D34-4768-8EA1-79E09EC6C4CE}"/>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32" name="Oval 95">
                <a:extLst>
                  <a:ext uri="{FF2B5EF4-FFF2-40B4-BE49-F238E27FC236}">
                    <a16:creationId xmlns:a16="http://schemas.microsoft.com/office/drawing/2014/main" id="{5ACDF742-3AB2-4417-8B74-0ACA95D7E133}"/>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33" name="Freeform 96">
                <a:extLst>
                  <a:ext uri="{FF2B5EF4-FFF2-40B4-BE49-F238E27FC236}">
                    <a16:creationId xmlns:a16="http://schemas.microsoft.com/office/drawing/2014/main" id="{31C2E2A4-ECA3-457B-9766-91440A0C8BAF}"/>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34" name="Freeform 97">
                <a:extLst>
                  <a:ext uri="{FF2B5EF4-FFF2-40B4-BE49-F238E27FC236}">
                    <a16:creationId xmlns:a16="http://schemas.microsoft.com/office/drawing/2014/main" id="{7AC34B46-D4F3-4F16-9E19-67A9D5624BFB}"/>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35" name="Freeform 98">
                <a:extLst>
                  <a:ext uri="{FF2B5EF4-FFF2-40B4-BE49-F238E27FC236}">
                    <a16:creationId xmlns:a16="http://schemas.microsoft.com/office/drawing/2014/main" id="{E6591B20-F7B9-44F8-9F7B-ACB9DB5CB8E8}"/>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36" name="Freeform 99">
                <a:extLst>
                  <a:ext uri="{FF2B5EF4-FFF2-40B4-BE49-F238E27FC236}">
                    <a16:creationId xmlns:a16="http://schemas.microsoft.com/office/drawing/2014/main" id="{429327AA-FE5F-4F2C-8D40-156748621B9B}"/>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37" name="Freeform 100">
                <a:extLst>
                  <a:ext uri="{FF2B5EF4-FFF2-40B4-BE49-F238E27FC236}">
                    <a16:creationId xmlns:a16="http://schemas.microsoft.com/office/drawing/2014/main" id="{8766A439-096C-4DB7-A33C-FC73CF7931CC}"/>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38" name="Freeform 101">
                <a:extLst>
                  <a:ext uri="{FF2B5EF4-FFF2-40B4-BE49-F238E27FC236}">
                    <a16:creationId xmlns:a16="http://schemas.microsoft.com/office/drawing/2014/main" id="{3603640E-E020-439E-81C9-F85B85ED4F5D}"/>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7" name="Groupe 16">
              <a:extLst>
                <a:ext uri="{FF2B5EF4-FFF2-40B4-BE49-F238E27FC236}">
                  <a16:creationId xmlns:a16="http://schemas.microsoft.com/office/drawing/2014/main" id="{356CA66E-6C60-4738-9C5C-9396EF812AE0}"/>
                </a:ext>
              </a:extLst>
            </p:cNvPr>
            <p:cNvGrpSpPr/>
            <p:nvPr/>
          </p:nvGrpSpPr>
          <p:grpSpPr>
            <a:xfrm>
              <a:off x="4368323" y="2228456"/>
              <a:ext cx="168794" cy="160979"/>
              <a:chOff x="4368323" y="2228456"/>
              <a:chExt cx="168794" cy="160979"/>
            </a:xfrm>
            <a:grpFill/>
          </p:grpSpPr>
          <p:sp>
            <p:nvSpPr>
              <p:cNvPr id="18" name="Freeform 103">
                <a:extLst>
                  <a:ext uri="{FF2B5EF4-FFF2-40B4-BE49-F238E27FC236}">
                    <a16:creationId xmlns:a16="http://schemas.microsoft.com/office/drawing/2014/main" id="{01751091-2DB1-4966-BC9F-951B1EF6A494}"/>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 name="Freeform 104">
                <a:extLst>
                  <a:ext uri="{FF2B5EF4-FFF2-40B4-BE49-F238E27FC236}">
                    <a16:creationId xmlns:a16="http://schemas.microsoft.com/office/drawing/2014/main" id="{11EA7545-9EF5-4E93-A7C5-1F97DC1D155A}"/>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20" name="Freeform 105">
                <a:extLst>
                  <a:ext uri="{FF2B5EF4-FFF2-40B4-BE49-F238E27FC236}">
                    <a16:creationId xmlns:a16="http://schemas.microsoft.com/office/drawing/2014/main" id="{B7F54F51-0133-4F90-B94B-20570CE3AEF9}"/>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21" name="Freeform 106">
                <a:extLst>
                  <a:ext uri="{FF2B5EF4-FFF2-40B4-BE49-F238E27FC236}">
                    <a16:creationId xmlns:a16="http://schemas.microsoft.com/office/drawing/2014/main" id="{AE178131-C537-42DC-AEBB-A5B3BCD74265}"/>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22" name="Freeform 107">
                <a:extLst>
                  <a:ext uri="{FF2B5EF4-FFF2-40B4-BE49-F238E27FC236}">
                    <a16:creationId xmlns:a16="http://schemas.microsoft.com/office/drawing/2014/main" id="{1530D08C-F935-4C6D-8086-2E16B33CB391}"/>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67" name="Espace réservé du texte 2">
            <a:extLst>
              <a:ext uri="{FF2B5EF4-FFF2-40B4-BE49-F238E27FC236}">
                <a16:creationId xmlns:a16="http://schemas.microsoft.com/office/drawing/2014/main" id="{537A743A-E705-4DB9-AC69-BE58923EE791}"/>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68" name="TextBox 4">
            <a:extLst>
              <a:ext uri="{FF2B5EF4-FFF2-40B4-BE49-F238E27FC236}">
                <a16:creationId xmlns:a16="http://schemas.microsoft.com/office/drawing/2014/main" id="{60467ADE-EBCA-446B-9009-7AE4D144CB37}"/>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 name="Picture Placeholder 8">
            <a:extLst>
              <a:ext uri="{FF2B5EF4-FFF2-40B4-BE49-F238E27FC236}">
                <a16:creationId xmlns:a16="http://schemas.microsoft.com/office/drawing/2014/main" id="{466401CC-50CE-4954-9E00-1A24040E6743}"/>
              </a:ext>
            </a:extLst>
          </p:cNvPr>
          <p:cNvSpPr>
            <a:spLocks noGrp="1"/>
          </p:cNvSpPr>
          <p:nvPr>
            <p:ph type="pic" sz="quarter" idx="10" hasCustomPrompt="1"/>
          </p:nvPr>
        </p:nvSpPr>
        <p:spPr>
          <a:xfrm>
            <a:off x="0" y="1352551"/>
            <a:ext cx="9144000" cy="3790950"/>
          </a:xfrm>
          <a:prstGeom prst="rect">
            <a:avLst/>
          </a:prstGeom>
          <a:solidFill>
            <a:srgbClr val="81949B"/>
          </a:solidFill>
        </p:spPr>
        <p:txBody>
          <a:bodyPr/>
          <a:lstStyle>
            <a:lvl1pPr marL="0" indent="0" algn="ctr">
              <a:buNone/>
              <a:defRPr sz="1400" baseline="0">
                <a:solidFill>
                  <a:schemeClr val="bg1"/>
                </a:solidFill>
              </a:defRPr>
            </a:lvl1pPr>
          </a:lstStyle>
          <a:p>
            <a:pPr lvl="0"/>
            <a:r>
              <a:rPr lang="en-US" noProof="0" dirty="0" err="1"/>
              <a:t>Ajouter</a:t>
            </a:r>
            <a:r>
              <a:rPr lang="en-US" noProof="0" dirty="0"/>
              <a:t> </a:t>
            </a:r>
            <a:r>
              <a:rPr lang="en-US" noProof="0" dirty="0" err="1"/>
              <a:t>une</a:t>
            </a:r>
            <a:r>
              <a:rPr lang="en-US" noProof="0" dirty="0"/>
              <a:t> image </a:t>
            </a:r>
            <a:r>
              <a:rPr lang="en-US" noProof="0" dirty="0" err="1"/>
              <a:t>ici</a:t>
            </a:r>
            <a:r>
              <a:rPr lang="en-US" noProof="0" dirty="0"/>
              <a:t> et la passer </a:t>
            </a:r>
            <a:r>
              <a:rPr lang="en-US" noProof="0" dirty="0" err="1"/>
              <a:t>en</a:t>
            </a:r>
            <a:r>
              <a:rPr lang="en-US" noProof="0" dirty="0"/>
              <a:t> </a:t>
            </a:r>
            <a:r>
              <a:rPr lang="en-US" noProof="0" dirty="0" err="1"/>
              <a:t>arrière</a:t>
            </a:r>
            <a:r>
              <a:rPr lang="en-US" noProof="0" dirty="0"/>
              <a:t> plan</a:t>
            </a:r>
          </a:p>
        </p:txBody>
      </p:sp>
    </p:spTree>
    <p:extLst>
      <p:ext uri="{BB962C8B-B14F-4D97-AF65-F5344CB8AC3E}">
        <p14:creationId xmlns:p14="http://schemas.microsoft.com/office/powerpoint/2010/main" val="857813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4_Title Slide">
    <p:spTree>
      <p:nvGrpSpPr>
        <p:cNvPr id="1" name=""/>
        <p:cNvGrpSpPr/>
        <p:nvPr/>
      </p:nvGrpSpPr>
      <p:grpSpPr>
        <a:xfrm>
          <a:off x="0" y="0"/>
          <a:ext cx="0" cy="0"/>
          <a:chOff x="0" y="0"/>
          <a:chExt cx="0" cy="0"/>
        </a:xfrm>
      </p:grpSpPr>
      <p:sp>
        <p:nvSpPr>
          <p:cNvPr id="134" name="Rectangle 133">
            <a:extLst>
              <a:ext uri="{FF2B5EF4-FFF2-40B4-BE49-F238E27FC236}">
                <a16:creationId xmlns:a16="http://schemas.microsoft.com/office/drawing/2014/main" id="{39D9A6F4-9DC1-4434-8F5E-B1D604CE66A5}"/>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Forme libre : forme 70">
            <a:extLst>
              <a:ext uri="{FF2B5EF4-FFF2-40B4-BE49-F238E27FC236}">
                <a16:creationId xmlns:a16="http://schemas.microsoft.com/office/drawing/2014/main" id="{8A8C638D-1EA4-4DDD-A054-52A57B4B3D6D}"/>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2" name="Connecteur droit 71">
            <a:extLst>
              <a:ext uri="{FF2B5EF4-FFF2-40B4-BE49-F238E27FC236}">
                <a16:creationId xmlns:a16="http://schemas.microsoft.com/office/drawing/2014/main" id="{14F496AC-81DF-4CC4-B8BB-D9BA2AFC591D}"/>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9" name="Picture Placeholder 8">
            <a:extLst>
              <a:ext uri="{FF2B5EF4-FFF2-40B4-BE49-F238E27FC236}">
                <a16:creationId xmlns:a16="http://schemas.microsoft.com/office/drawing/2014/main" id="{9010F0AB-4421-424B-A3B8-C1431B3D56CD}"/>
              </a:ext>
            </a:extLst>
          </p:cNvPr>
          <p:cNvSpPr>
            <a:spLocks noGrp="1"/>
          </p:cNvSpPr>
          <p:nvPr>
            <p:ph type="pic" sz="quarter" idx="12"/>
          </p:nvPr>
        </p:nvSpPr>
        <p:spPr>
          <a:xfrm>
            <a:off x="4237264" y="1352557"/>
            <a:ext cx="4906736" cy="3790943"/>
          </a:xfrm>
          <a:prstGeom prst="parallelogram">
            <a:avLst>
              <a:gd name="adj" fmla="val 29662"/>
            </a:avLst>
          </a:prstGeom>
          <a:solidFill>
            <a:srgbClr val="81949B"/>
          </a:solidFill>
        </p:spPr>
        <p:txBody>
          <a:bodyPr/>
          <a:lstStyle>
            <a:lvl1pPr marL="0" indent="0" algn="ctr">
              <a:buNone/>
              <a:defRPr sz="2000" baseline="0">
                <a:solidFill>
                  <a:schemeClr val="bg1"/>
                </a:solidFill>
              </a:defRPr>
            </a:lvl1pPr>
          </a:lstStyle>
          <a:p>
            <a:pPr lvl="0"/>
            <a:r>
              <a:rPr lang="en-US" noProof="0"/>
              <a:t>Click icon to add picture</a:t>
            </a:r>
            <a:endParaRPr lang="en-US" noProof="0" dirty="0"/>
          </a:p>
        </p:txBody>
      </p:sp>
      <p:sp>
        <p:nvSpPr>
          <p:cNvPr id="67" name="Espace réservé du texte 2">
            <a:extLst>
              <a:ext uri="{FF2B5EF4-FFF2-40B4-BE49-F238E27FC236}">
                <a16:creationId xmlns:a16="http://schemas.microsoft.com/office/drawing/2014/main" id="{537A743A-E705-4DB9-AC69-BE58923EE791}"/>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0" name="Espace réservé du texte 3">
            <a:extLst>
              <a:ext uri="{FF2B5EF4-FFF2-40B4-BE49-F238E27FC236}">
                <a16:creationId xmlns:a16="http://schemas.microsoft.com/office/drawing/2014/main" id="{9E815F6F-4279-4688-8B4F-76AB738B38A2}"/>
              </a:ext>
            </a:extLst>
          </p:cNvPr>
          <p:cNvSpPr>
            <a:spLocks noGrp="1"/>
          </p:cNvSpPr>
          <p:nvPr>
            <p:ph type="body" sz="quarter" idx="13" hasCustomPrompt="1"/>
          </p:nvPr>
        </p:nvSpPr>
        <p:spPr>
          <a:xfrm>
            <a:off x="471179" y="2571750"/>
            <a:ext cx="3973087" cy="2196000"/>
          </a:xfrm>
          <a:prstGeom prst="rect">
            <a:avLst/>
          </a:prstGeom>
        </p:spPr>
        <p:txBody>
          <a:bodyPr lIns="72000" tIns="72000" rIns="72000" bIns="72000"/>
          <a:lstStyle>
            <a:lvl1pPr marL="0" indent="0">
              <a:buNone/>
              <a:defRPr sz="20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73" name="Rectangle 72">
            <a:extLst>
              <a:ext uri="{FF2B5EF4-FFF2-40B4-BE49-F238E27FC236}">
                <a16:creationId xmlns:a16="http://schemas.microsoft.com/office/drawing/2014/main" id="{2C4D9553-25BD-47B2-A27F-BBCC87C521FE}"/>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4" name="Groupe 73">
            <a:extLst>
              <a:ext uri="{FF2B5EF4-FFF2-40B4-BE49-F238E27FC236}">
                <a16:creationId xmlns:a16="http://schemas.microsoft.com/office/drawing/2014/main" id="{AF70C441-07A4-454F-AA2A-030442BD5784}"/>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5" name="Groupe 74">
              <a:extLst>
                <a:ext uri="{FF2B5EF4-FFF2-40B4-BE49-F238E27FC236}">
                  <a16:creationId xmlns:a16="http://schemas.microsoft.com/office/drawing/2014/main" id="{9894E88A-610B-4F19-9DA8-C5CC7E45839F}"/>
                </a:ext>
              </a:extLst>
            </p:cNvPr>
            <p:cNvGrpSpPr/>
            <p:nvPr/>
          </p:nvGrpSpPr>
          <p:grpSpPr>
            <a:xfrm>
              <a:off x="2068690" y="2199801"/>
              <a:ext cx="183904" cy="206829"/>
              <a:chOff x="2068690" y="2199801"/>
              <a:chExt cx="183904" cy="206829"/>
            </a:xfrm>
            <a:grpFill/>
          </p:grpSpPr>
          <p:sp>
            <p:nvSpPr>
              <p:cNvPr id="124" name="Freeform 50">
                <a:extLst>
                  <a:ext uri="{FF2B5EF4-FFF2-40B4-BE49-F238E27FC236}">
                    <a16:creationId xmlns:a16="http://schemas.microsoft.com/office/drawing/2014/main" id="{174D001F-55D3-422D-A6B0-D6C1EC1452BE}"/>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51">
                <a:extLst>
                  <a:ext uri="{FF2B5EF4-FFF2-40B4-BE49-F238E27FC236}">
                    <a16:creationId xmlns:a16="http://schemas.microsoft.com/office/drawing/2014/main" id="{F7657BFA-CA25-4199-B031-546C9B25F5AD}"/>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52">
                <a:extLst>
                  <a:ext uri="{FF2B5EF4-FFF2-40B4-BE49-F238E27FC236}">
                    <a16:creationId xmlns:a16="http://schemas.microsoft.com/office/drawing/2014/main" id="{1AB05C1C-6CF7-4BE2-9AFA-9B92BF9FB2CA}"/>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3">
                <a:extLst>
                  <a:ext uri="{FF2B5EF4-FFF2-40B4-BE49-F238E27FC236}">
                    <a16:creationId xmlns:a16="http://schemas.microsoft.com/office/drawing/2014/main" id="{0CB5CB05-C4CF-4ACD-A225-577683264F37}"/>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4">
                <a:extLst>
                  <a:ext uri="{FF2B5EF4-FFF2-40B4-BE49-F238E27FC236}">
                    <a16:creationId xmlns:a16="http://schemas.microsoft.com/office/drawing/2014/main" id="{3625638B-50E7-4D66-9A38-B59B2191A1CB}"/>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5">
                <a:extLst>
                  <a:ext uri="{FF2B5EF4-FFF2-40B4-BE49-F238E27FC236}">
                    <a16:creationId xmlns:a16="http://schemas.microsoft.com/office/drawing/2014/main" id="{7FF04295-8A9C-41D1-8B51-CEE56480C77A}"/>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6">
                <a:extLst>
                  <a:ext uri="{FF2B5EF4-FFF2-40B4-BE49-F238E27FC236}">
                    <a16:creationId xmlns:a16="http://schemas.microsoft.com/office/drawing/2014/main" id="{7CE89516-0FBD-4B6D-A69E-336C27438743}"/>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7">
                <a:extLst>
                  <a:ext uri="{FF2B5EF4-FFF2-40B4-BE49-F238E27FC236}">
                    <a16:creationId xmlns:a16="http://schemas.microsoft.com/office/drawing/2014/main" id="{A02851CB-65B8-4135-AF42-8078BF24BEB1}"/>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6" name="Groupe 75">
              <a:extLst>
                <a:ext uri="{FF2B5EF4-FFF2-40B4-BE49-F238E27FC236}">
                  <a16:creationId xmlns:a16="http://schemas.microsoft.com/office/drawing/2014/main" id="{01ADA491-15B5-411E-84F3-7E10D953962E}"/>
                </a:ext>
              </a:extLst>
            </p:cNvPr>
            <p:cNvGrpSpPr/>
            <p:nvPr/>
          </p:nvGrpSpPr>
          <p:grpSpPr>
            <a:xfrm>
              <a:off x="2426903" y="2210743"/>
              <a:ext cx="160983" cy="175045"/>
              <a:chOff x="2426903" y="2210743"/>
              <a:chExt cx="160983" cy="175045"/>
            </a:xfrm>
            <a:grpFill/>
          </p:grpSpPr>
          <p:sp>
            <p:nvSpPr>
              <p:cNvPr id="121" name="Freeform 59">
                <a:extLst>
                  <a:ext uri="{FF2B5EF4-FFF2-40B4-BE49-F238E27FC236}">
                    <a16:creationId xmlns:a16="http://schemas.microsoft.com/office/drawing/2014/main" id="{910C788C-E52C-4C1E-8CD8-D60DA3BE6C64}"/>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0">
                <a:extLst>
                  <a:ext uri="{FF2B5EF4-FFF2-40B4-BE49-F238E27FC236}">
                    <a16:creationId xmlns:a16="http://schemas.microsoft.com/office/drawing/2014/main" id="{73F5676D-0DD0-42F1-9124-1F8BA9A07E9A}"/>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1">
                <a:extLst>
                  <a:ext uri="{FF2B5EF4-FFF2-40B4-BE49-F238E27FC236}">
                    <a16:creationId xmlns:a16="http://schemas.microsoft.com/office/drawing/2014/main" id="{EEBCDA6C-428B-4700-BDC9-7CE1AF9CBB89}"/>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1FC708A8-AF84-4091-A2AE-9601FAF9F1A3}"/>
                </a:ext>
              </a:extLst>
            </p:cNvPr>
            <p:cNvGrpSpPr/>
            <p:nvPr/>
          </p:nvGrpSpPr>
          <p:grpSpPr>
            <a:xfrm>
              <a:off x="2726248" y="2211264"/>
              <a:ext cx="180777" cy="167233"/>
              <a:chOff x="2726248" y="2211264"/>
              <a:chExt cx="180777" cy="167233"/>
            </a:xfrm>
            <a:grpFill/>
          </p:grpSpPr>
          <p:sp>
            <p:nvSpPr>
              <p:cNvPr id="116" name="Freeform 63">
                <a:extLst>
                  <a:ext uri="{FF2B5EF4-FFF2-40B4-BE49-F238E27FC236}">
                    <a16:creationId xmlns:a16="http://schemas.microsoft.com/office/drawing/2014/main" id="{1952B118-5E52-430B-9344-5BE06A365138}"/>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64">
                <a:extLst>
                  <a:ext uri="{FF2B5EF4-FFF2-40B4-BE49-F238E27FC236}">
                    <a16:creationId xmlns:a16="http://schemas.microsoft.com/office/drawing/2014/main" id="{10F6A978-5CDB-4F2A-AE27-435FD170DBCB}"/>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65">
                <a:extLst>
                  <a:ext uri="{FF2B5EF4-FFF2-40B4-BE49-F238E27FC236}">
                    <a16:creationId xmlns:a16="http://schemas.microsoft.com/office/drawing/2014/main" id="{17354CF7-14AA-4AC9-94FE-4BC22AB9C94D}"/>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6">
                <a:extLst>
                  <a:ext uri="{FF2B5EF4-FFF2-40B4-BE49-F238E27FC236}">
                    <a16:creationId xmlns:a16="http://schemas.microsoft.com/office/drawing/2014/main" id="{AFD28270-036F-4625-A65F-3089F79E6FDF}"/>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67">
                <a:extLst>
                  <a:ext uri="{FF2B5EF4-FFF2-40B4-BE49-F238E27FC236}">
                    <a16:creationId xmlns:a16="http://schemas.microsoft.com/office/drawing/2014/main" id="{52DD8E50-0499-4148-B3BD-1FC72B6ECB1D}"/>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8" name="Groupe 77">
              <a:extLst>
                <a:ext uri="{FF2B5EF4-FFF2-40B4-BE49-F238E27FC236}">
                  <a16:creationId xmlns:a16="http://schemas.microsoft.com/office/drawing/2014/main" id="{57F98545-9445-4FAD-BE40-3FD6B04A18E3}"/>
                </a:ext>
              </a:extLst>
            </p:cNvPr>
            <p:cNvGrpSpPr/>
            <p:nvPr/>
          </p:nvGrpSpPr>
          <p:grpSpPr>
            <a:xfrm>
              <a:off x="3063621" y="2213346"/>
              <a:ext cx="162545" cy="159938"/>
              <a:chOff x="3063621" y="2213346"/>
              <a:chExt cx="162545" cy="159938"/>
            </a:xfrm>
            <a:grpFill/>
          </p:grpSpPr>
          <p:sp>
            <p:nvSpPr>
              <p:cNvPr id="112" name="Freeform 69">
                <a:extLst>
                  <a:ext uri="{FF2B5EF4-FFF2-40B4-BE49-F238E27FC236}">
                    <a16:creationId xmlns:a16="http://schemas.microsoft.com/office/drawing/2014/main" id="{844DDA0F-3A7D-4774-AA0A-901FAC3B52AE}"/>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0">
                <a:extLst>
                  <a:ext uri="{FF2B5EF4-FFF2-40B4-BE49-F238E27FC236}">
                    <a16:creationId xmlns:a16="http://schemas.microsoft.com/office/drawing/2014/main" id="{A1A9342B-4AE8-4432-811B-37266D597E62}"/>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1">
                <a:extLst>
                  <a:ext uri="{FF2B5EF4-FFF2-40B4-BE49-F238E27FC236}">
                    <a16:creationId xmlns:a16="http://schemas.microsoft.com/office/drawing/2014/main" id="{397004DE-37BE-4010-A28C-60172F93F46F}"/>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2">
                <a:extLst>
                  <a:ext uri="{FF2B5EF4-FFF2-40B4-BE49-F238E27FC236}">
                    <a16:creationId xmlns:a16="http://schemas.microsoft.com/office/drawing/2014/main" id="{0E84F622-E272-404D-A19C-625AD1F42D57}"/>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9" name="Groupe 78">
              <a:extLst>
                <a:ext uri="{FF2B5EF4-FFF2-40B4-BE49-F238E27FC236}">
                  <a16:creationId xmlns:a16="http://schemas.microsoft.com/office/drawing/2014/main" id="{7D4E2896-AF11-4A98-B428-3FDC2B4FF3AF}"/>
                </a:ext>
              </a:extLst>
            </p:cNvPr>
            <p:cNvGrpSpPr/>
            <p:nvPr/>
          </p:nvGrpSpPr>
          <p:grpSpPr>
            <a:xfrm>
              <a:off x="3394745" y="2196155"/>
              <a:ext cx="155771" cy="207870"/>
              <a:chOff x="3394745" y="2196155"/>
              <a:chExt cx="155771" cy="207870"/>
            </a:xfrm>
            <a:grpFill/>
          </p:grpSpPr>
          <p:sp>
            <p:nvSpPr>
              <p:cNvPr id="104" name="Freeform 74">
                <a:extLst>
                  <a:ext uri="{FF2B5EF4-FFF2-40B4-BE49-F238E27FC236}">
                    <a16:creationId xmlns:a16="http://schemas.microsoft.com/office/drawing/2014/main" id="{9D832D0F-46A5-4EB4-9A87-5CA3F71B7675}"/>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75">
                <a:extLst>
                  <a:ext uri="{FF2B5EF4-FFF2-40B4-BE49-F238E27FC236}">
                    <a16:creationId xmlns:a16="http://schemas.microsoft.com/office/drawing/2014/main" id="{926E8331-F857-4597-8C92-7B65261F6873}"/>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76">
                <a:extLst>
                  <a:ext uri="{FF2B5EF4-FFF2-40B4-BE49-F238E27FC236}">
                    <a16:creationId xmlns:a16="http://schemas.microsoft.com/office/drawing/2014/main" id="{92382318-DDEF-43CD-B7A6-838BDD42BCE9}"/>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7">
                <a:extLst>
                  <a:ext uri="{FF2B5EF4-FFF2-40B4-BE49-F238E27FC236}">
                    <a16:creationId xmlns:a16="http://schemas.microsoft.com/office/drawing/2014/main" id="{8E3D5969-6C00-432C-A3D6-DC5AB4438CCF}"/>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8">
                <a:extLst>
                  <a:ext uri="{FF2B5EF4-FFF2-40B4-BE49-F238E27FC236}">
                    <a16:creationId xmlns:a16="http://schemas.microsoft.com/office/drawing/2014/main" id="{F8C1AEB5-807F-427A-8844-97D182130FFB}"/>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9">
                <a:extLst>
                  <a:ext uri="{FF2B5EF4-FFF2-40B4-BE49-F238E27FC236}">
                    <a16:creationId xmlns:a16="http://schemas.microsoft.com/office/drawing/2014/main" id="{CCA272EF-C7C8-434E-A448-EDCA09C2683D}"/>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80">
                <a:extLst>
                  <a:ext uri="{FF2B5EF4-FFF2-40B4-BE49-F238E27FC236}">
                    <a16:creationId xmlns:a16="http://schemas.microsoft.com/office/drawing/2014/main" id="{4B4D694B-5393-4DBE-A88E-E37517A7C28D}"/>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81">
                <a:extLst>
                  <a:ext uri="{FF2B5EF4-FFF2-40B4-BE49-F238E27FC236}">
                    <a16:creationId xmlns:a16="http://schemas.microsoft.com/office/drawing/2014/main" id="{BEEA76FB-000F-4240-BB57-35985F40D4DF}"/>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0" name="Forme libre : forme 79">
              <a:extLst>
                <a:ext uri="{FF2B5EF4-FFF2-40B4-BE49-F238E27FC236}">
                  <a16:creationId xmlns:a16="http://schemas.microsoft.com/office/drawing/2014/main" id="{AFDB1D1F-FAA4-426D-A0B9-2A548294241B}"/>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1" name="Groupe 80">
              <a:extLst>
                <a:ext uri="{FF2B5EF4-FFF2-40B4-BE49-F238E27FC236}">
                  <a16:creationId xmlns:a16="http://schemas.microsoft.com/office/drawing/2014/main" id="{2687CFB6-BD96-4157-9F71-88BDD50BBB41}"/>
                </a:ext>
              </a:extLst>
            </p:cNvPr>
            <p:cNvGrpSpPr/>
            <p:nvPr/>
          </p:nvGrpSpPr>
          <p:grpSpPr>
            <a:xfrm>
              <a:off x="4050739" y="2227934"/>
              <a:ext cx="150563" cy="163061"/>
              <a:chOff x="4050739" y="2227934"/>
              <a:chExt cx="150563" cy="163061"/>
            </a:xfrm>
            <a:grpFill/>
          </p:grpSpPr>
          <p:sp>
            <p:nvSpPr>
              <p:cNvPr id="88" name="Freeform 86">
                <a:extLst>
                  <a:ext uri="{FF2B5EF4-FFF2-40B4-BE49-F238E27FC236}">
                    <a16:creationId xmlns:a16="http://schemas.microsoft.com/office/drawing/2014/main" id="{08B57EBF-A4E9-430B-89EB-88E2ACE70A3B}"/>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Oval 87">
                <a:extLst>
                  <a:ext uri="{FF2B5EF4-FFF2-40B4-BE49-F238E27FC236}">
                    <a16:creationId xmlns:a16="http://schemas.microsoft.com/office/drawing/2014/main" id="{E82B6EA3-95C4-4683-962D-6D8760167380}"/>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88">
                <a:extLst>
                  <a:ext uri="{FF2B5EF4-FFF2-40B4-BE49-F238E27FC236}">
                    <a16:creationId xmlns:a16="http://schemas.microsoft.com/office/drawing/2014/main" id="{C816CC58-C2B4-4C48-A588-5F76F7750D12}"/>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Oval 89">
                <a:extLst>
                  <a:ext uri="{FF2B5EF4-FFF2-40B4-BE49-F238E27FC236}">
                    <a16:creationId xmlns:a16="http://schemas.microsoft.com/office/drawing/2014/main" id="{D5AF5040-3B70-4BC3-8EEC-FBA9CE2A1D66}"/>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90">
                <a:extLst>
                  <a:ext uri="{FF2B5EF4-FFF2-40B4-BE49-F238E27FC236}">
                    <a16:creationId xmlns:a16="http://schemas.microsoft.com/office/drawing/2014/main" id="{AE2397C2-888A-43AC-8828-A45BD91CB215}"/>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91">
                <a:extLst>
                  <a:ext uri="{FF2B5EF4-FFF2-40B4-BE49-F238E27FC236}">
                    <a16:creationId xmlns:a16="http://schemas.microsoft.com/office/drawing/2014/main" id="{CFC35DDC-3333-4F68-AC0D-695910F1F1B3}"/>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92">
                <a:extLst>
                  <a:ext uri="{FF2B5EF4-FFF2-40B4-BE49-F238E27FC236}">
                    <a16:creationId xmlns:a16="http://schemas.microsoft.com/office/drawing/2014/main" id="{4491DC37-2000-45D1-AFA2-17FFCB5A0E3F}"/>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93">
                <a:extLst>
                  <a:ext uri="{FF2B5EF4-FFF2-40B4-BE49-F238E27FC236}">
                    <a16:creationId xmlns:a16="http://schemas.microsoft.com/office/drawing/2014/main" id="{05524141-992A-47E2-8751-237328CE342F}"/>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4">
                <a:extLst>
                  <a:ext uri="{FF2B5EF4-FFF2-40B4-BE49-F238E27FC236}">
                    <a16:creationId xmlns:a16="http://schemas.microsoft.com/office/drawing/2014/main" id="{F288068B-5B47-4855-879C-4B297595A148}"/>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95">
                <a:extLst>
                  <a:ext uri="{FF2B5EF4-FFF2-40B4-BE49-F238E27FC236}">
                    <a16:creationId xmlns:a16="http://schemas.microsoft.com/office/drawing/2014/main" id="{60D228C5-ABC9-4A4C-983A-BAF2417A9475}"/>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6">
                <a:extLst>
                  <a:ext uri="{FF2B5EF4-FFF2-40B4-BE49-F238E27FC236}">
                    <a16:creationId xmlns:a16="http://schemas.microsoft.com/office/drawing/2014/main" id="{A9BAF270-4020-41B5-A6DA-040ACD3AA7DD}"/>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7">
                <a:extLst>
                  <a:ext uri="{FF2B5EF4-FFF2-40B4-BE49-F238E27FC236}">
                    <a16:creationId xmlns:a16="http://schemas.microsoft.com/office/drawing/2014/main" id="{19D2E98A-CF0B-4E6C-86DA-7B0AE6B1EF6B}"/>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8">
                <a:extLst>
                  <a:ext uri="{FF2B5EF4-FFF2-40B4-BE49-F238E27FC236}">
                    <a16:creationId xmlns:a16="http://schemas.microsoft.com/office/drawing/2014/main" id="{D9D5F703-BF21-44FF-9123-2C970B726EBE}"/>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9">
                <a:extLst>
                  <a:ext uri="{FF2B5EF4-FFF2-40B4-BE49-F238E27FC236}">
                    <a16:creationId xmlns:a16="http://schemas.microsoft.com/office/drawing/2014/main" id="{7585612A-A907-4640-A956-C4E56F8D9208}"/>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100">
                <a:extLst>
                  <a:ext uri="{FF2B5EF4-FFF2-40B4-BE49-F238E27FC236}">
                    <a16:creationId xmlns:a16="http://schemas.microsoft.com/office/drawing/2014/main" id="{B5E7E8EB-93CE-479E-8525-8B7BBBD28ED1}"/>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101">
                <a:extLst>
                  <a:ext uri="{FF2B5EF4-FFF2-40B4-BE49-F238E27FC236}">
                    <a16:creationId xmlns:a16="http://schemas.microsoft.com/office/drawing/2014/main" id="{63FDFDB9-0C46-42A9-8827-DD31CB03E90C}"/>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43CC2D0B-D4AE-470C-81F9-C469E2E0D7E1}"/>
                </a:ext>
              </a:extLst>
            </p:cNvPr>
            <p:cNvGrpSpPr/>
            <p:nvPr/>
          </p:nvGrpSpPr>
          <p:grpSpPr>
            <a:xfrm>
              <a:off x="4368323" y="2228456"/>
              <a:ext cx="168794" cy="160979"/>
              <a:chOff x="4368323" y="2228456"/>
              <a:chExt cx="168794" cy="160979"/>
            </a:xfrm>
            <a:grpFill/>
          </p:grpSpPr>
          <p:sp>
            <p:nvSpPr>
              <p:cNvPr id="83" name="Freeform 103">
                <a:extLst>
                  <a:ext uri="{FF2B5EF4-FFF2-40B4-BE49-F238E27FC236}">
                    <a16:creationId xmlns:a16="http://schemas.microsoft.com/office/drawing/2014/main" id="{98965039-0DF7-464B-9391-C7B16167B3B3}"/>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4" name="Freeform 104">
                <a:extLst>
                  <a:ext uri="{FF2B5EF4-FFF2-40B4-BE49-F238E27FC236}">
                    <a16:creationId xmlns:a16="http://schemas.microsoft.com/office/drawing/2014/main" id="{D6E4FF99-CE7C-49D5-B4D1-FA2E83AE31F0}"/>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105">
                <a:extLst>
                  <a:ext uri="{FF2B5EF4-FFF2-40B4-BE49-F238E27FC236}">
                    <a16:creationId xmlns:a16="http://schemas.microsoft.com/office/drawing/2014/main" id="{A35C9E44-F6AC-4657-9D18-2EAB5E62236D}"/>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6">
                <a:extLst>
                  <a:ext uri="{FF2B5EF4-FFF2-40B4-BE49-F238E27FC236}">
                    <a16:creationId xmlns:a16="http://schemas.microsoft.com/office/drawing/2014/main" id="{A6B8CBC6-B2AF-4EE1-9835-03200D85A91A}"/>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Freeform 107">
                <a:extLst>
                  <a:ext uri="{FF2B5EF4-FFF2-40B4-BE49-F238E27FC236}">
                    <a16:creationId xmlns:a16="http://schemas.microsoft.com/office/drawing/2014/main" id="{394FFBD2-40B5-4D25-AF52-FD086D179CBC}"/>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2" name="TextBox 26">
            <a:extLst>
              <a:ext uri="{FF2B5EF4-FFF2-40B4-BE49-F238E27FC236}">
                <a16:creationId xmlns:a16="http://schemas.microsoft.com/office/drawing/2014/main" id="{4583C842-AE2D-41D2-B8C1-426202EC1D62}"/>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3" name="TextBox 4">
            <a:extLst>
              <a:ext uri="{FF2B5EF4-FFF2-40B4-BE49-F238E27FC236}">
                <a16:creationId xmlns:a16="http://schemas.microsoft.com/office/drawing/2014/main" id="{489305EF-C5D8-45E5-8A57-1AF509BE3158}"/>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696064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2"/>
                                        </p:tgtEl>
                                        <p:attrNameLst>
                                          <p:attrName>style.visibility</p:attrName>
                                        </p:attrNameLst>
                                      </p:cBhvr>
                                      <p:to>
                                        <p:strVal val="visible"/>
                                      </p:to>
                                    </p:set>
                                    <p:anim calcmode="lin" valueType="num">
                                      <p:cBhvr>
                                        <p:cTn id="7" dur="500" fill="hold"/>
                                        <p:tgtEl>
                                          <p:spTgt spid="132"/>
                                        </p:tgtEl>
                                        <p:attrNameLst>
                                          <p:attrName>ppt_w</p:attrName>
                                        </p:attrNameLst>
                                      </p:cBhvr>
                                      <p:tavLst>
                                        <p:tav tm="0">
                                          <p:val>
                                            <p:fltVal val="0"/>
                                          </p:val>
                                        </p:tav>
                                        <p:tav tm="100000">
                                          <p:val>
                                            <p:strVal val="#ppt_w"/>
                                          </p:val>
                                        </p:tav>
                                      </p:tavLst>
                                    </p:anim>
                                    <p:anim calcmode="lin" valueType="num">
                                      <p:cBhvr>
                                        <p:cTn id="8" dur="500" fill="hold"/>
                                        <p:tgtEl>
                                          <p:spTgt spid="132"/>
                                        </p:tgtEl>
                                        <p:attrNameLst>
                                          <p:attrName>ppt_h</p:attrName>
                                        </p:attrNameLst>
                                      </p:cBhvr>
                                      <p:tavLst>
                                        <p:tav tm="0">
                                          <p:val>
                                            <p:fltVal val="0"/>
                                          </p:val>
                                        </p:tav>
                                        <p:tav tm="100000">
                                          <p:val>
                                            <p:strVal val="#ppt_h"/>
                                          </p:val>
                                        </p:tav>
                                      </p:tavLst>
                                    </p:anim>
                                    <p:animEffect transition="in" filter="fade">
                                      <p:cBhvr>
                                        <p:cTn id="9"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Picture Placeholder 7"/>
          <p:cNvSpPr>
            <a:spLocks noGrp="1"/>
          </p:cNvSpPr>
          <p:nvPr>
            <p:ph type="pic" sz="quarter" idx="10" hasCustomPrompt="1"/>
          </p:nvPr>
        </p:nvSpPr>
        <p:spPr>
          <a:xfrm>
            <a:off x="4655890" y="0"/>
            <a:ext cx="3514986" cy="5143500"/>
          </a:xfrm>
          <a:prstGeom prst="rect">
            <a:avLst/>
          </a:prstGeom>
          <a:solidFill>
            <a:srgbClr val="81949B"/>
          </a:solidFill>
        </p:spPr>
        <p:txBody>
          <a:bodyPr anchor="ct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600">
                <a:solidFill>
                  <a:schemeClr val="bg1"/>
                </a:solidFill>
              </a:defRPr>
            </a:lvl1pPr>
          </a:lstStyle>
          <a:p>
            <a:r>
              <a:rPr lang="en-US" dirty="0"/>
              <a:t>Put Your Image Here</a:t>
            </a:r>
          </a:p>
        </p:txBody>
      </p:sp>
    </p:spTree>
    <p:extLst>
      <p:ext uri="{BB962C8B-B14F-4D97-AF65-F5344CB8AC3E}">
        <p14:creationId xmlns:p14="http://schemas.microsoft.com/office/powerpoint/2010/main" val="48615303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CC44C5AD-04E3-48D5-AB7D-D14BFB8D5657}"/>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6" name="Forme libre : forme 75">
            <a:extLst>
              <a:ext uri="{FF2B5EF4-FFF2-40B4-BE49-F238E27FC236}">
                <a16:creationId xmlns:a16="http://schemas.microsoft.com/office/drawing/2014/main" id="{F1E728E2-6665-4BD2-A39A-961A5422F0ED}"/>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7" name="Connecteur droit 76">
            <a:extLst>
              <a:ext uri="{FF2B5EF4-FFF2-40B4-BE49-F238E27FC236}">
                <a16:creationId xmlns:a16="http://schemas.microsoft.com/office/drawing/2014/main" id="{65D74077-FEC1-4A6E-8E11-6B64D7AD4377}"/>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9" name="Picture Placeholder 9"/>
          <p:cNvSpPr>
            <a:spLocks noGrp="1"/>
          </p:cNvSpPr>
          <p:nvPr>
            <p:ph type="pic" sz="quarter" idx="10" hasCustomPrompt="1"/>
          </p:nvPr>
        </p:nvSpPr>
        <p:spPr>
          <a:xfrm>
            <a:off x="6428809" y="1338032"/>
            <a:ext cx="1492067" cy="1492067"/>
          </a:xfrm>
          <a:prstGeom prst="flowChartConnector">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200">
                <a:solidFill>
                  <a:schemeClr val="bg1"/>
                </a:solidFill>
              </a:defRPr>
            </a:lvl1pPr>
          </a:lstStyle>
          <a:p>
            <a:r>
              <a:rPr lang="en-US" dirty="0" err="1"/>
              <a:t>Ajouter</a:t>
            </a:r>
            <a:r>
              <a:rPr lang="en-US" dirty="0"/>
              <a:t> un image </a:t>
            </a:r>
            <a:r>
              <a:rPr lang="en-US" dirty="0" err="1"/>
              <a:t>ici</a:t>
            </a:r>
            <a:endParaRPr lang="en-US" dirty="0"/>
          </a:p>
          <a:p>
            <a:endParaRPr lang="en-US" dirty="0"/>
          </a:p>
        </p:txBody>
      </p:sp>
      <p:sp>
        <p:nvSpPr>
          <p:cNvPr id="10" name="Picture Placeholder 9"/>
          <p:cNvSpPr>
            <a:spLocks noGrp="1"/>
          </p:cNvSpPr>
          <p:nvPr>
            <p:ph type="pic" sz="quarter" idx="11" hasCustomPrompt="1"/>
          </p:nvPr>
        </p:nvSpPr>
        <p:spPr>
          <a:xfrm>
            <a:off x="5040832" y="3052584"/>
            <a:ext cx="1139613" cy="1139613"/>
          </a:xfrm>
          <a:prstGeom prst="flowChartConnector">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000">
                <a:solidFill>
                  <a:schemeClr val="bg1"/>
                </a:solidFill>
              </a:defRPr>
            </a:lvl1pPr>
          </a:lstStyle>
          <a:p>
            <a:r>
              <a:rPr lang="en-US" dirty="0" err="1"/>
              <a:t>Ajouter</a:t>
            </a:r>
            <a:r>
              <a:rPr lang="en-US" dirty="0"/>
              <a:t> un image </a:t>
            </a:r>
            <a:r>
              <a:rPr lang="en-US" dirty="0" err="1"/>
              <a:t>ici</a:t>
            </a:r>
            <a:endParaRPr lang="en-US" dirty="0"/>
          </a:p>
          <a:p>
            <a:endParaRPr lang="en-US" dirty="0"/>
          </a:p>
        </p:txBody>
      </p:sp>
      <p:sp>
        <p:nvSpPr>
          <p:cNvPr id="11" name="Picture Placeholder 9"/>
          <p:cNvSpPr>
            <a:spLocks noGrp="1"/>
          </p:cNvSpPr>
          <p:nvPr>
            <p:ph type="pic" sz="quarter" idx="12" hasCustomPrompt="1"/>
          </p:nvPr>
        </p:nvSpPr>
        <p:spPr>
          <a:xfrm>
            <a:off x="7836142" y="3123294"/>
            <a:ext cx="1551463" cy="1551463"/>
          </a:xfrm>
          <a:prstGeom prst="flowChartConnector">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200">
                <a:solidFill>
                  <a:schemeClr val="bg1"/>
                </a:solidFill>
              </a:defRPr>
            </a:lvl1pPr>
          </a:lstStyle>
          <a:p>
            <a:r>
              <a:rPr lang="en-US" dirty="0" err="1"/>
              <a:t>Ajouter</a:t>
            </a:r>
            <a:r>
              <a:rPr lang="en-US" dirty="0"/>
              <a:t> un image </a:t>
            </a:r>
            <a:r>
              <a:rPr lang="en-US" dirty="0" err="1"/>
              <a:t>ici</a:t>
            </a:r>
            <a:endParaRPr lang="en-US" dirty="0"/>
          </a:p>
          <a:p>
            <a:endParaRPr lang="en-US" dirty="0"/>
          </a:p>
        </p:txBody>
      </p:sp>
      <p:sp>
        <p:nvSpPr>
          <p:cNvPr id="73" name="Espace réservé du texte 2">
            <a:extLst>
              <a:ext uri="{FF2B5EF4-FFF2-40B4-BE49-F238E27FC236}">
                <a16:creationId xmlns:a16="http://schemas.microsoft.com/office/drawing/2014/main" id="{9F9A36A9-7A0A-480E-9E8B-3AE3F16F1090}"/>
              </a:ext>
            </a:extLst>
          </p:cNvPr>
          <p:cNvSpPr>
            <a:spLocks noGrp="1"/>
          </p:cNvSpPr>
          <p:nvPr>
            <p:ph type="body" sz="quarter" idx="13"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5" name="Espace réservé du texte 3">
            <a:extLst>
              <a:ext uri="{FF2B5EF4-FFF2-40B4-BE49-F238E27FC236}">
                <a16:creationId xmlns:a16="http://schemas.microsoft.com/office/drawing/2014/main" id="{1ED293DB-9C60-4086-B575-DEC8A2676813}"/>
              </a:ext>
            </a:extLst>
          </p:cNvPr>
          <p:cNvSpPr>
            <a:spLocks noGrp="1"/>
          </p:cNvSpPr>
          <p:nvPr>
            <p:ph type="body" sz="quarter" idx="14" hasCustomPrompt="1"/>
          </p:nvPr>
        </p:nvSpPr>
        <p:spPr>
          <a:xfrm>
            <a:off x="471179" y="1338032"/>
            <a:ext cx="3973087" cy="3429718"/>
          </a:xfrm>
          <a:prstGeom prst="rect">
            <a:avLst/>
          </a:prstGeom>
        </p:spPr>
        <p:txBody>
          <a:bodyPr lIns="72000" tIns="72000" rIns="72000" bIns="72000"/>
          <a:lstStyle>
            <a:lvl1pPr marL="0" indent="0">
              <a:buNone/>
              <a:defRPr sz="20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4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1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78" name="Rectangle 77">
            <a:extLst>
              <a:ext uri="{FF2B5EF4-FFF2-40B4-BE49-F238E27FC236}">
                <a16:creationId xmlns:a16="http://schemas.microsoft.com/office/drawing/2014/main" id="{8C5E6FEB-75CF-4600-8843-0DA4F91F50F2}"/>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9" name="Groupe 78">
            <a:extLst>
              <a:ext uri="{FF2B5EF4-FFF2-40B4-BE49-F238E27FC236}">
                <a16:creationId xmlns:a16="http://schemas.microsoft.com/office/drawing/2014/main" id="{F142146D-4D5F-446A-A386-21F07D2BA3CC}"/>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0" name="Groupe 79">
              <a:extLst>
                <a:ext uri="{FF2B5EF4-FFF2-40B4-BE49-F238E27FC236}">
                  <a16:creationId xmlns:a16="http://schemas.microsoft.com/office/drawing/2014/main" id="{EA5FF5D3-C17C-42C9-90EF-FCE6401C2873}"/>
                </a:ext>
              </a:extLst>
            </p:cNvPr>
            <p:cNvGrpSpPr/>
            <p:nvPr/>
          </p:nvGrpSpPr>
          <p:grpSpPr>
            <a:xfrm>
              <a:off x="2068690" y="2199801"/>
              <a:ext cx="183904" cy="206829"/>
              <a:chOff x="2068690" y="2199801"/>
              <a:chExt cx="183904" cy="206829"/>
            </a:xfrm>
            <a:grpFill/>
          </p:grpSpPr>
          <p:sp>
            <p:nvSpPr>
              <p:cNvPr id="129" name="Freeform 50">
                <a:extLst>
                  <a:ext uri="{FF2B5EF4-FFF2-40B4-BE49-F238E27FC236}">
                    <a16:creationId xmlns:a16="http://schemas.microsoft.com/office/drawing/2014/main" id="{78AA3CCC-78C5-4568-92B5-14DCFFCDDCA9}"/>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1">
                <a:extLst>
                  <a:ext uri="{FF2B5EF4-FFF2-40B4-BE49-F238E27FC236}">
                    <a16:creationId xmlns:a16="http://schemas.microsoft.com/office/drawing/2014/main" id="{CEE44D94-4459-400D-96A2-CB9CB80BB0D0}"/>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2">
                <a:extLst>
                  <a:ext uri="{FF2B5EF4-FFF2-40B4-BE49-F238E27FC236}">
                    <a16:creationId xmlns:a16="http://schemas.microsoft.com/office/drawing/2014/main" id="{B479B27D-0120-4C16-91A0-D4AD85B4E75B}"/>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3">
                <a:extLst>
                  <a:ext uri="{FF2B5EF4-FFF2-40B4-BE49-F238E27FC236}">
                    <a16:creationId xmlns:a16="http://schemas.microsoft.com/office/drawing/2014/main" id="{86E26050-5852-496A-A22B-AD319FAE541F}"/>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4">
                <a:extLst>
                  <a:ext uri="{FF2B5EF4-FFF2-40B4-BE49-F238E27FC236}">
                    <a16:creationId xmlns:a16="http://schemas.microsoft.com/office/drawing/2014/main" id="{BF47C908-1C5E-49A9-AEA8-BC1A49ECDE6F}"/>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5">
                <a:extLst>
                  <a:ext uri="{FF2B5EF4-FFF2-40B4-BE49-F238E27FC236}">
                    <a16:creationId xmlns:a16="http://schemas.microsoft.com/office/drawing/2014/main" id="{DA7DBB42-556D-4D7D-8FDC-B8D3BA9A2906}"/>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6">
                <a:extLst>
                  <a:ext uri="{FF2B5EF4-FFF2-40B4-BE49-F238E27FC236}">
                    <a16:creationId xmlns:a16="http://schemas.microsoft.com/office/drawing/2014/main" id="{45D5DC96-541C-442F-B510-9DB7B3F547B8}"/>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7">
                <a:extLst>
                  <a:ext uri="{FF2B5EF4-FFF2-40B4-BE49-F238E27FC236}">
                    <a16:creationId xmlns:a16="http://schemas.microsoft.com/office/drawing/2014/main" id="{A0433439-EB76-4DBF-A929-5F5B9DA713F2}"/>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E8800DA3-4CD4-45E7-9F0C-4B51FB4E8A0D}"/>
                </a:ext>
              </a:extLst>
            </p:cNvPr>
            <p:cNvGrpSpPr/>
            <p:nvPr/>
          </p:nvGrpSpPr>
          <p:grpSpPr>
            <a:xfrm>
              <a:off x="2426903" y="2210743"/>
              <a:ext cx="160983" cy="175045"/>
              <a:chOff x="2426903" y="2210743"/>
              <a:chExt cx="160983" cy="175045"/>
            </a:xfrm>
            <a:grpFill/>
          </p:grpSpPr>
          <p:sp>
            <p:nvSpPr>
              <p:cNvPr id="126" name="Freeform 59">
                <a:extLst>
                  <a:ext uri="{FF2B5EF4-FFF2-40B4-BE49-F238E27FC236}">
                    <a16:creationId xmlns:a16="http://schemas.microsoft.com/office/drawing/2014/main" id="{400EA9E5-1FD6-44E4-8042-92511F4E07F8}"/>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0">
                <a:extLst>
                  <a:ext uri="{FF2B5EF4-FFF2-40B4-BE49-F238E27FC236}">
                    <a16:creationId xmlns:a16="http://schemas.microsoft.com/office/drawing/2014/main" id="{9AF93B57-E772-4F72-BD6E-F8BCA96CF811}"/>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1">
                <a:extLst>
                  <a:ext uri="{FF2B5EF4-FFF2-40B4-BE49-F238E27FC236}">
                    <a16:creationId xmlns:a16="http://schemas.microsoft.com/office/drawing/2014/main" id="{B2A53271-F812-4CD4-A790-8968AC3532E1}"/>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18F92066-B99B-4871-9E9D-529E35B0FE5F}"/>
                </a:ext>
              </a:extLst>
            </p:cNvPr>
            <p:cNvGrpSpPr/>
            <p:nvPr/>
          </p:nvGrpSpPr>
          <p:grpSpPr>
            <a:xfrm>
              <a:off x="2726248" y="2211264"/>
              <a:ext cx="180777" cy="167233"/>
              <a:chOff x="2726248" y="2211264"/>
              <a:chExt cx="180777" cy="167233"/>
            </a:xfrm>
            <a:grpFill/>
          </p:grpSpPr>
          <p:sp>
            <p:nvSpPr>
              <p:cNvPr id="121" name="Freeform 63">
                <a:extLst>
                  <a:ext uri="{FF2B5EF4-FFF2-40B4-BE49-F238E27FC236}">
                    <a16:creationId xmlns:a16="http://schemas.microsoft.com/office/drawing/2014/main" id="{8FEFC688-D67C-4A58-99F2-6D3F9DFACCB9}"/>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4">
                <a:extLst>
                  <a:ext uri="{FF2B5EF4-FFF2-40B4-BE49-F238E27FC236}">
                    <a16:creationId xmlns:a16="http://schemas.microsoft.com/office/drawing/2014/main" id="{A33295D7-3B0D-4C27-BBC9-02458098D6A7}"/>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5">
                <a:extLst>
                  <a:ext uri="{FF2B5EF4-FFF2-40B4-BE49-F238E27FC236}">
                    <a16:creationId xmlns:a16="http://schemas.microsoft.com/office/drawing/2014/main" id="{0EE3E58B-694F-4DB6-9A6A-5ADF3FF62BDF}"/>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6">
                <a:extLst>
                  <a:ext uri="{FF2B5EF4-FFF2-40B4-BE49-F238E27FC236}">
                    <a16:creationId xmlns:a16="http://schemas.microsoft.com/office/drawing/2014/main" id="{B57BDFBC-8D4D-48E1-94D6-BA59C9219974}"/>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7">
                <a:extLst>
                  <a:ext uri="{FF2B5EF4-FFF2-40B4-BE49-F238E27FC236}">
                    <a16:creationId xmlns:a16="http://schemas.microsoft.com/office/drawing/2014/main" id="{AE6F8935-D633-4E3A-95E1-D52941A27BEF}"/>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9BFBF205-6DB5-4181-AD28-74ABF8FEE000}"/>
                </a:ext>
              </a:extLst>
            </p:cNvPr>
            <p:cNvGrpSpPr/>
            <p:nvPr/>
          </p:nvGrpSpPr>
          <p:grpSpPr>
            <a:xfrm>
              <a:off x="3063621" y="2213346"/>
              <a:ext cx="162545" cy="159938"/>
              <a:chOff x="3063621" y="2213346"/>
              <a:chExt cx="162545" cy="159938"/>
            </a:xfrm>
            <a:grpFill/>
          </p:grpSpPr>
          <p:sp>
            <p:nvSpPr>
              <p:cNvPr id="117" name="Freeform 69">
                <a:extLst>
                  <a:ext uri="{FF2B5EF4-FFF2-40B4-BE49-F238E27FC236}">
                    <a16:creationId xmlns:a16="http://schemas.microsoft.com/office/drawing/2014/main" id="{D634580E-4133-4C9E-ADAE-0519685366B9}"/>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0">
                <a:extLst>
                  <a:ext uri="{FF2B5EF4-FFF2-40B4-BE49-F238E27FC236}">
                    <a16:creationId xmlns:a16="http://schemas.microsoft.com/office/drawing/2014/main" id="{6FCF3B85-5AF3-41C8-A1B1-8BB73D084F66}"/>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1">
                <a:extLst>
                  <a:ext uri="{FF2B5EF4-FFF2-40B4-BE49-F238E27FC236}">
                    <a16:creationId xmlns:a16="http://schemas.microsoft.com/office/drawing/2014/main" id="{5D322F1A-702B-4923-B75E-5D8707344DD1}"/>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72">
                <a:extLst>
                  <a:ext uri="{FF2B5EF4-FFF2-40B4-BE49-F238E27FC236}">
                    <a16:creationId xmlns:a16="http://schemas.microsoft.com/office/drawing/2014/main" id="{71B04124-025A-4F27-A688-1C58AB6C8047}"/>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155C7B27-36B2-4E77-94C2-D3E52D957BDD}"/>
                </a:ext>
              </a:extLst>
            </p:cNvPr>
            <p:cNvGrpSpPr/>
            <p:nvPr/>
          </p:nvGrpSpPr>
          <p:grpSpPr>
            <a:xfrm>
              <a:off x="3394745" y="2196155"/>
              <a:ext cx="155771" cy="207870"/>
              <a:chOff x="3394745" y="2196155"/>
              <a:chExt cx="155771" cy="207870"/>
            </a:xfrm>
            <a:grpFill/>
          </p:grpSpPr>
          <p:sp>
            <p:nvSpPr>
              <p:cNvPr id="109" name="Freeform 74">
                <a:extLst>
                  <a:ext uri="{FF2B5EF4-FFF2-40B4-BE49-F238E27FC236}">
                    <a16:creationId xmlns:a16="http://schemas.microsoft.com/office/drawing/2014/main" id="{7164BD3B-A1EB-4A60-AF7C-52BB6EE2EAD5}"/>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5">
                <a:extLst>
                  <a:ext uri="{FF2B5EF4-FFF2-40B4-BE49-F238E27FC236}">
                    <a16:creationId xmlns:a16="http://schemas.microsoft.com/office/drawing/2014/main" id="{0D94964C-411B-49A9-B32D-4264DD474289}"/>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6">
                <a:extLst>
                  <a:ext uri="{FF2B5EF4-FFF2-40B4-BE49-F238E27FC236}">
                    <a16:creationId xmlns:a16="http://schemas.microsoft.com/office/drawing/2014/main" id="{863635C5-2481-4306-B7C9-89CBAB323A08}"/>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7">
                <a:extLst>
                  <a:ext uri="{FF2B5EF4-FFF2-40B4-BE49-F238E27FC236}">
                    <a16:creationId xmlns:a16="http://schemas.microsoft.com/office/drawing/2014/main" id="{F0B6701E-3092-4215-BF60-79C19363ED19}"/>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8">
                <a:extLst>
                  <a:ext uri="{FF2B5EF4-FFF2-40B4-BE49-F238E27FC236}">
                    <a16:creationId xmlns:a16="http://schemas.microsoft.com/office/drawing/2014/main" id="{D5735E28-8F6E-4877-BC1C-7C366BD58BCF}"/>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9">
                <a:extLst>
                  <a:ext uri="{FF2B5EF4-FFF2-40B4-BE49-F238E27FC236}">
                    <a16:creationId xmlns:a16="http://schemas.microsoft.com/office/drawing/2014/main" id="{4214AF29-9A78-435B-97D0-E26B5D0F6B99}"/>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80">
                <a:extLst>
                  <a:ext uri="{FF2B5EF4-FFF2-40B4-BE49-F238E27FC236}">
                    <a16:creationId xmlns:a16="http://schemas.microsoft.com/office/drawing/2014/main" id="{377AEBE4-A448-48D8-8590-9B7C2B54BF9C}"/>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81">
                <a:extLst>
                  <a:ext uri="{FF2B5EF4-FFF2-40B4-BE49-F238E27FC236}">
                    <a16:creationId xmlns:a16="http://schemas.microsoft.com/office/drawing/2014/main" id="{8668FA72-34DF-4C74-AF6C-293D36205914}"/>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5" name="Forme libre : forme 84">
              <a:extLst>
                <a:ext uri="{FF2B5EF4-FFF2-40B4-BE49-F238E27FC236}">
                  <a16:creationId xmlns:a16="http://schemas.microsoft.com/office/drawing/2014/main" id="{5069A787-111D-4AB5-ADF8-EEF0361AD37C}"/>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6" name="Groupe 85">
              <a:extLst>
                <a:ext uri="{FF2B5EF4-FFF2-40B4-BE49-F238E27FC236}">
                  <a16:creationId xmlns:a16="http://schemas.microsoft.com/office/drawing/2014/main" id="{E3542790-4794-47CD-967E-FA46D9490A94}"/>
                </a:ext>
              </a:extLst>
            </p:cNvPr>
            <p:cNvGrpSpPr/>
            <p:nvPr/>
          </p:nvGrpSpPr>
          <p:grpSpPr>
            <a:xfrm>
              <a:off x="4050739" y="2227934"/>
              <a:ext cx="150563" cy="163061"/>
              <a:chOff x="4050739" y="2227934"/>
              <a:chExt cx="150563" cy="163061"/>
            </a:xfrm>
            <a:grpFill/>
          </p:grpSpPr>
          <p:sp>
            <p:nvSpPr>
              <p:cNvPr id="93" name="Freeform 86">
                <a:extLst>
                  <a:ext uri="{FF2B5EF4-FFF2-40B4-BE49-F238E27FC236}">
                    <a16:creationId xmlns:a16="http://schemas.microsoft.com/office/drawing/2014/main" id="{4D57D3B4-C5FF-4C9E-B9DB-679105871F41}"/>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87">
                <a:extLst>
                  <a:ext uri="{FF2B5EF4-FFF2-40B4-BE49-F238E27FC236}">
                    <a16:creationId xmlns:a16="http://schemas.microsoft.com/office/drawing/2014/main" id="{0B495114-7851-47DA-83D0-AFF2881255F3}"/>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88">
                <a:extLst>
                  <a:ext uri="{FF2B5EF4-FFF2-40B4-BE49-F238E27FC236}">
                    <a16:creationId xmlns:a16="http://schemas.microsoft.com/office/drawing/2014/main" id="{8851608A-EC6C-4060-9779-2F91336114E4}"/>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89">
                <a:extLst>
                  <a:ext uri="{FF2B5EF4-FFF2-40B4-BE49-F238E27FC236}">
                    <a16:creationId xmlns:a16="http://schemas.microsoft.com/office/drawing/2014/main" id="{78468DE5-3B8A-4A84-91D2-BE2CDF476E1C}"/>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0">
                <a:extLst>
                  <a:ext uri="{FF2B5EF4-FFF2-40B4-BE49-F238E27FC236}">
                    <a16:creationId xmlns:a16="http://schemas.microsoft.com/office/drawing/2014/main" id="{D8C44671-D92F-4AA4-B063-77482A33BE55}"/>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91">
                <a:extLst>
                  <a:ext uri="{FF2B5EF4-FFF2-40B4-BE49-F238E27FC236}">
                    <a16:creationId xmlns:a16="http://schemas.microsoft.com/office/drawing/2014/main" id="{E4681008-E940-4E3B-A3C9-39DFC2128EA2}"/>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2">
                <a:extLst>
                  <a:ext uri="{FF2B5EF4-FFF2-40B4-BE49-F238E27FC236}">
                    <a16:creationId xmlns:a16="http://schemas.microsoft.com/office/drawing/2014/main" id="{C9E59472-65D6-44E6-9BCE-A2F122EDA18E}"/>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93">
                <a:extLst>
                  <a:ext uri="{FF2B5EF4-FFF2-40B4-BE49-F238E27FC236}">
                    <a16:creationId xmlns:a16="http://schemas.microsoft.com/office/drawing/2014/main" id="{C97D9DBB-E683-4238-815E-18D56F1FD056}"/>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4">
                <a:extLst>
                  <a:ext uri="{FF2B5EF4-FFF2-40B4-BE49-F238E27FC236}">
                    <a16:creationId xmlns:a16="http://schemas.microsoft.com/office/drawing/2014/main" id="{AECA06CF-5CCF-4F95-A78B-276277EB1D14}"/>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Oval 95">
                <a:extLst>
                  <a:ext uri="{FF2B5EF4-FFF2-40B4-BE49-F238E27FC236}">
                    <a16:creationId xmlns:a16="http://schemas.microsoft.com/office/drawing/2014/main" id="{A43FEC19-FF73-4A45-A682-5784608D1192}"/>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6">
                <a:extLst>
                  <a:ext uri="{FF2B5EF4-FFF2-40B4-BE49-F238E27FC236}">
                    <a16:creationId xmlns:a16="http://schemas.microsoft.com/office/drawing/2014/main" id="{ED192011-EA85-4085-8BE7-EC96AC676748}"/>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7">
                <a:extLst>
                  <a:ext uri="{FF2B5EF4-FFF2-40B4-BE49-F238E27FC236}">
                    <a16:creationId xmlns:a16="http://schemas.microsoft.com/office/drawing/2014/main" id="{41A684F2-D1A9-4807-B33D-26A84ED6691E}"/>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8">
                <a:extLst>
                  <a:ext uri="{FF2B5EF4-FFF2-40B4-BE49-F238E27FC236}">
                    <a16:creationId xmlns:a16="http://schemas.microsoft.com/office/drawing/2014/main" id="{1AE1A8D1-796F-47EB-A8EA-B41C58087C88}"/>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9">
                <a:extLst>
                  <a:ext uri="{FF2B5EF4-FFF2-40B4-BE49-F238E27FC236}">
                    <a16:creationId xmlns:a16="http://schemas.microsoft.com/office/drawing/2014/main" id="{D49768A9-EDAF-4303-86EE-06782C7B9680}"/>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0">
                <a:extLst>
                  <a:ext uri="{FF2B5EF4-FFF2-40B4-BE49-F238E27FC236}">
                    <a16:creationId xmlns:a16="http://schemas.microsoft.com/office/drawing/2014/main" id="{B250927E-F58B-49D2-B25D-F022D3B675CA}"/>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101">
                <a:extLst>
                  <a:ext uri="{FF2B5EF4-FFF2-40B4-BE49-F238E27FC236}">
                    <a16:creationId xmlns:a16="http://schemas.microsoft.com/office/drawing/2014/main" id="{A0451722-E2EB-462A-92F8-551DD574C78A}"/>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7" name="Groupe 86">
              <a:extLst>
                <a:ext uri="{FF2B5EF4-FFF2-40B4-BE49-F238E27FC236}">
                  <a16:creationId xmlns:a16="http://schemas.microsoft.com/office/drawing/2014/main" id="{8177D6BB-E73F-4246-95A2-267BA2B175B1}"/>
                </a:ext>
              </a:extLst>
            </p:cNvPr>
            <p:cNvGrpSpPr/>
            <p:nvPr/>
          </p:nvGrpSpPr>
          <p:grpSpPr>
            <a:xfrm>
              <a:off x="4368323" y="2228456"/>
              <a:ext cx="168794" cy="160979"/>
              <a:chOff x="4368323" y="2228456"/>
              <a:chExt cx="168794" cy="160979"/>
            </a:xfrm>
            <a:grpFill/>
          </p:grpSpPr>
          <p:sp>
            <p:nvSpPr>
              <p:cNvPr id="88" name="Freeform 103">
                <a:extLst>
                  <a:ext uri="{FF2B5EF4-FFF2-40B4-BE49-F238E27FC236}">
                    <a16:creationId xmlns:a16="http://schemas.microsoft.com/office/drawing/2014/main" id="{E0713818-030E-4993-A080-26086F9AA74C}"/>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4">
                <a:extLst>
                  <a:ext uri="{FF2B5EF4-FFF2-40B4-BE49-F238E27FC236}">
                    <a16:creationId xmlns:a16="http://schemas.microsoft.com/office/drawing/2014/main" id="{B956C9D6-2080-4A2D-826E-472239D24271}"/>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5">
                <a:extLst>
                  <a:ext uri="{FF2B5EF4-FFF2-40B4-BE49-F238E27FC236}">
                    <a16:creationId xmlns:a16="http://schemas.microsoft.com/office/drawing/2014/main" id="{1323AE8C-33A6-421A-91DA-446E95C7C6FB}"/>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6">
                <a:extLst>
                  <a:ext uri="{FF2B5EF4-FFF2-40B4-BE49-F238E27FC236}">
                    <a16:creationId xmlns:a16="http://schemas.microsoft.com/office/drawing/2014/main" id="{FD4577A3-2241-485C-A066-9B8329F735B5}"/>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7">
                <a:extLst>
                  <a:ext uri="{FF2B5EF4-FFF2-40B4-BE49-F238E27FC236}">
                    <a16:creationId xmlns:a16="http://schemas.microsoft.com/office/drawing/2014/main" id="{F3493DFF-B69C-415B-9352-4995CD7ED371}"/>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7" name="TextBox 26">
            <a:extLst>
              <a:ext uri="{FF2B5EF4-FFF2-40B4-BE49-F238E27FC236}">
                <a16:creationId xmlns:a16="http://schemas.microsoft.com/office/drawing/2014/main" id="{C28FF469-AB34-410D-89CB-49D5CC147911}"/>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8" name="TextBox 4">
            <a:extLst>
              <a:ext uri="{FF2B5EF4-FFF2-40B4-BE49-F238E27FC236}">
                <a16:creationId xmlns:a16="http://schemas.microsoft.com/office/drawing/2014/main" id="{58070B55-EFB0-4FAF-B711-6EF8ECF366C4}"/>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286679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7"/>
                                        </p:tgtEl>
                                        <p:attrNameLst>
                                          <p:attrName>style.visibility</p:attrName>
                                        </p:attrNameLst>
                                      </p:cBhvr>
                                      <p:to>
                                        <p:strVal val="visible"/>
                                      </p:to>
                                    </p:set>
                                    <p:anim calcmode="lin" valueType="num">
                                      <p:cBhvr>
                                        <p:cTn id="7" dur="500" fill="hold"/>
                                        <p:tgtEl>
                                          <p:spTgt spid="137"/>
                                        </p:tgtEl>
                                        <p:attrNameLst>
                                          <p:attrName>ppt_w</p:attrName>
                                        </p:attrNameLst>
                                      </p:cBhvr>
                                      <p:tavLst>
                                        <p:tav tm="0">
                                          <p:val>
                                            <p:fltVal val="0"/>
                                          </p:val>
                                        </p:tav>
                                        <p:tav tm="100000">
                                          <p:val>
                                            <p:strVal val="#ppt_w"/>
                                          </p:val>
                                        </p:tav>
                                      </p:tavLst>
                                    </p:anim>
                                    <p:anim calcmode="lin" valueType="num">
                                      <p:cBhvr>
                                        <p:cTn id="8" dur="500" fill="hold"/>
                                        <p:tgtEl>
                                          <p:spTgt spid="137"/>
                                        </p:tgtEl>
                                        <p:attrNameLst>
                                          <p:attrName>ppt_h</p:attrName>
                                        </p:attrNameLst>
                                      </p:cBhvr>
                                      <p:tavLst>
                                        <p:tav tm="0">
                                          <p:val>
                                            <p:fltVal val="0"/>
                                          </p:val>
                                        </p:tav>
                                        <p:tav tm="100000">
                                          <p:val>
                                            <p:strVal val="#ppt_h"/>
                                          </p:val>
                                        </p:tav>
                                      </p:tavLst>
                                    </p:anim>
                                    <p:animEffect transition="in" filter="fade">
                                      <p:cBhvr>
                                        <p:cTn id="9"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80" name="Rectangle 79">
            <a:extLst>
              <a:ext uri="{FF2B5EF4-FFF2-40B4-BE49-F238E27FC236}">
                <a16:creationId xmlns:a16="http://schemas.microsoft.com/office/drawing/2014/main" id="{38BED037-532F-4640-8165-E5D6BD221433}"/>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1" name="Groupe 80">
            <a:extLst>
              <a:ext uri="{FF2B5EF4-FFF2-40B4-BE49-F238E27FC236}">
                <a16:creationId xmlns:a16="http://schemas.microsoft.com/office/drawing/2014/main" id="{F0575994-F2E2-4C44-803F-71E2E41E86D8}"/>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2" name="Groupe 81">
              <a:extLst>
                <a:ext uri="{FF2B5EF4-FFF2-40B4-BE49-F238E27FC236}">
                  <a16:creationId xmlns:a16="http://schemas.microsoft.com/office/drawing/2014/main" id="{AEE9B2D6-DCE0-4F83-9F0B-C74C786EBEB1}"/>
                </a:ext>
              </a:extLst>
            </p:cNvPr>
            <p:cNvGrpSpPr/>
            <p:nvPr/>
          </p:nvGrpSpPr>
          <p:grpSpPr>
            <a:xfrm>
              <a:off x="2068690" y="2199801"/>
              <a:ext cx="183904" cy="206829"/>
              <a:chOff x="2068690" y="2199801"/>
              <a:chExt cx="183904" cy="206829"/>
            </a:xfrm>
            <a:grpFill/>
          </p:grpSpPr>
          <p:sp>
            <p:nvSpPr>
              <p:cNvPr id="131" name="Freeform 50">
                <a:extLst>
                  <a:ext uri="{FF2B5EF4-FFF2-40B4-BE49-F238E27FC236}">
                    <a16:creationId xmlns:a16="http://schemas.microsoft.com/office/drawing/2014/main" id="{A57A07EC-D0A6-4A10-B878-F89FC1D0AAC4}"/>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1">
                <a:extLst>
                  <a:ext uri="{FF2B5EF4-FFF2-40B4-BE49-F238E27FC236}">
                    <a16:creationId xmlns:a16="http://schemas.microsoft.com/office/drawing/2014/main" id="{0F84AA6A-B8E8-4284-822E-187F1059F50C}"/>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2">
                <a:extLst>
                  <a:ext uri="{FF2B5EF4-FFF2-40B4-BE49-F238E27FC236}">
                    <a16:creationId xmlns:a16="http://schemas.microsoft.com/office/drawing/2014/main" id="{3DA036B1-6509-44D1-85B0-61424927B225}"/>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3">
                <a:extLst>
                  <a:ext uri="{FF2B5EF4-FFF2-40B4-BE49-F238E27FC236}">
                    <a16:creationId xmlns:a16="http://schemas.microsoft.com/office/drawing/2014/main" id="{7A137430-3E66-450F-885D-08ACB4319A64}"/>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4">
                <a:extLst>
                  <a:ext uri="{FF2B5EF4-FFF2-40B4-BE49-F238E27FC236}">
                    <a16:creationId xmlns:a16="http://schemas.microsoft.com/office/drawing/2014/main" id="{EF636822-10D3-4D07-8ADC-4C9E9E803D04}"/>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5">
                <a:extLst>
                  <a:ext uri="{FF2B5EF4-FFF2-40B4-BE49-F238E27FC236}">
                    <a16:creationId xmlns:a16="http://schemas.microsoft.com/office/drawing/2014/main" id="{B907C381-8794-4BF8-80A0-1BC459BB6511}"/>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56">
                <a:extLst>
                  <a:ext uri="{FF2B5EF4-FFF2-40B4-BE49-F238E27FC236}">
                    <a16:creationId xmlns:a16="http://schemas.microsoft.com/office/drawing/2014/main" id="{0447E83B-9809-4048-A802-8EA844A25088}"/>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8" name="Freeform 57">
                <a:extLst>
                  <a:ext uri="{FF2B5EF4-FFF2-40B4-BE49-F238E27FC236}">
                    <a16:creationId xmlns:a16="http://schemas.microsoft.com/office/drawing/2014/main" id="{CE1AAADC-29CD-41D7-8532-EB6D44A4F288}"/>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C25B30F3-FDF2-4A9B-88B4-914C0E837FD4}"/>
                </a:ext>
              </a:extLst>
            </p:cNvPr>
            <p:cNvGrpSpPr/>
            <p:nvPr/>
          </p:nvGrpSpPr>
          <p:grpSpPr>
            <a:xfrm>
              <a:off x="2426903" y="2210743"/>
              <a:ext cx="160983" cy="175045"/>
              <a:chOff x="2426903" y="2210743"/>
              <a:chExt cx="160983" cy="175045"/>
            </a:xfrm>
            <a:grpFill/>
          </p:grpSpPr>
          <p:sp>
            <p:nvSpPr>
              <p:cNvPr id="128" name="Freeform 59">
                <a:extLst>
                  <a:ext uri="{FF2B5EF4-FFF2-40B4-BE49-F238E27FC236}">
                    <a16:creationId xmlns:a16="http://schemas.microsoft.com/office/drawing/2014/main" id="{36DCAB25-5F79-48EB-B1EB-FAB2F6B58803}"/>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60">
                <a:extLst>
                  <a:ext uri="{FF2B5EF4-FFF2-40B4-BE49-F238E27FC236}">
                    <a16:creationId xmlns:a16="http://schemas.microsoft.com/office/drawing/2014/main" id="{F423EE6D-4A86-41AD-B4FA-793DBA625A37}"/>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61">
                <a:extLst>
                  <a:ext uri="{FF2B5EF4-FFF2-40B4-BE49-F238E27FC236}">
                    <a16:creationId xmlns:a16="http://schemas.microsoft.com/office/drawing/2014/main" id="{5936FF23-E3FA-410F-9F47-0D5F95BE9A61}"/>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B139EADB-D5BB-4953-9779-9B409901961D}"/>
                </a:ext>
              </a:extLst>
            </p:cNvPr>
            <p:cNvGrpSpPr/>
            <p:nvPr/>
          </p:nvGrpSpPr>
          <p:grpSpPr>
            <a:xfrm>
              <a:off x="2726248" y="2211264"/>
              <a:ext cx="180777" cy="167233"/>
              <a:chOff x="2726248" y="2211264"/>
              <a:chExt cx="180777" cy="167233"/>
            </a:xfrm>
            <a:grpFill/>
          </p:grpSpPr>
          <p:sp>
            <p:nvSpPr>
              <p:cNvPr id="123" name="Freeform 63">
                <a:extLst>
                  <a:ext uri="{FF2B5EF4-FFF2-40B4-BE49-F238E27FC236}">
                    <a16:creationId xmlns:a16="http://schemas.microsoft.com/office/drawing/2014/main" id="{C7DC28B3-7847-4C9E-A6AA-ED804A4B4AD1}"/>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4">
                <a:extLst>
                  <a:ext uri="{FF2B5EF4-FFF2-40B4-BE49-F238E27FC236}">
                    <a16:creationId xmlns:a16="http://schemas.microsoft.com/office/drawing/2014/main" id="{207C6570-D27C-4062-9AD1-11E451BC1B4C}"/>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5">
                <a:extLst>
                  <a:ext uri="{FF2B5EF4-FFF2-40B4-BE49-F238E27FC236}">
                    <a16:creationId xmlns:a16="http://schemas.microsoft.com/office/drawing/2014/main" id="{6A64C7A1-AD13-442B-A6B4-4F9899697853}"/>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6">
                <a:extLst>
                  <a:ext uri="{FF2B5EF4-FFF2-40B4-BE49-F238E27FC236}">
                    <a16:creationId xmlns:a16="http://schemas.microsoft.com/office/drawing/2014/main" id="{ED65B86C-2C8C-4560-9BBC-6C9A738B6C4D}"/>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7">
                <a:extLst>
                  <a:ext uri="{FF2B5EF4-FFF2-40B4-BE49-F238E27FC236}">
                    <a16:creationId xmlns:a16="http://schemas.microsoft.com/office/drawing/2014/main" id="{A62EC19D-BB7C-4B8D-B419-D6AFD9493511}"/>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5" name="Groupe 84">
              <a:extLst>
                <a:ext uri="{FF2B5EF4-FFF2-40B4-BE49-F238E27FC236}">
                  <a16:creationId xmlns:a16="http://schemas.microsoft.com/office/drawing/2014/main" id="{5409056C-EE88-4217-92E1-DE05CC5AC8B5}"/>
                </a:ext>
              </a:extLst>
            </p:cNvPr>
            <p:cNvGrpSpPr/>
            <p:nvPr/>
          </p:nvGrpSpPr>
          <p:grpSpPr>
            <a:xfrm>
              <a:off x="3063621" y="2213346"/>
              <a:ext cx="162545" cy="159938"/>
              <a:chOff x="3063621" y="2213346"/>
              <a:chExt cx="162545" cy="159938"/>
            </a:xfrm>
            <a:grpFill/>
          </p:grpSpPr>
          <p:sp>
            <p:nvSpPr>
              <p:cNvPr id="119" name="Freeform 69">
                <a:extLst>
                  <a:ext uri="{FF2B5EF4-FFF2-40B4-BE49-F238E27FC236}">
                    <a16:creationId xmlns:a16="http://schemas.microsoft.com/office/drawing/2014/main" id="{F4AF99F5-82D4-4B94-A819-FFCA10C80705}"/>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70">
                <a:extLst>
                  <a:ext uri="{FF2B5EF4-FFF2-40B4-BE49-F238E27FC236}">
                    <a16:creationId xmlns:a16="http://schemas.microsoft.com/office/drawing/2014/main" id="{ACB17BF0-EDF2-4B77-A72F-11C310705CE3}"/>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71">
                <a:extLst>
                  <a:ext uri="{FF2B5EF4-FFF2-40B4-BE49-F238E27FC236}">
                    <a16:creationId xmlns:a16="http://schemas.microsoft.com/office/drawing/2014/main" id="{C859BB4B-3A17-4BAC-8239-C40CFAF43583}"/>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72">
                <a:extLst>
                  <a:ext uri="{FF2B5EF4-FFF2-40B4-BE49-F238E27FC236}">
                    <a16:creationId xmlns:a16="http://schemas.microsoft.com/office/drawing/2014/main" id="{44EFA245-5D15-4E61-85F7-7B24AEB1DBFA}"/>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1F3B4B33-511E-47E4-8391-FA74CCEA2937}"/>
                </a:ext>
              </a:extLst>
            </p:cNvPr>
            <p:cNvGrpSpPr/>
            <p:nvPr/>
          </p:nvGrpSpPr>
          <p:grpSpPr>
            <a:xfrm>
              <a:off x="3394745" y="2196155"/>
              <a:ext cx="155771" cy="207870"/>
              <a:chOff x="3394745" y="2196155"/>
              <a:chExt cx="155771" cy="207870"/>
            </a:xfrm>
            <a:grpFill/>
          </p:grpSpPr>
          <p:sp>
            <p:nvSpPr>
              <p:cNvPr id="111" name="Freeform 74">
                <a:extLst>
                  <a:ext uri="{FF2B5EF4-FFF2-40B4-BE49-F238E27FC236}">
                    <a16:creationId xmlns:a16="http://schemas.microsoft.com/office/drawing/2014/main" id="{FA2701D0-902D-4577-99A8-964CE2C99A9E}"/>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5">
                <a:extLst>
                  <a:ext uri="{FF2B5EF4-FFF2-40B4-BE49-F238E27FC236}">
                    <a16:creationId xmlns:a16="http://schemas.microsoft.com/office/drawing/2014/main" id="{DBB2F56D-B9B9-4D3A-BF73-78B1F98637D6}"/>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6">
                <a:extLst>
                  <a:ext uri="{FF2B5EF4-FFF2-40B4-BE49-F238E27FC236}">
                    <a16:creationId xmlns:a16="http://schemas.microsoft.com/office/drawing/2014/main" id="{45075BA0-6ADD-4004-A82B-1AC44241210F}"/>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7">
                <a:extLst>
                  <a:ext uri="{FF2B5EF4-FFF2-40B4-BE49-F238E27FC236}">
                    <a16:creationId xmlns:a16="http://schemas.microsoft.com/office/drawing/2014/main" id="{7D488D3C-13E4-47E5-A757-D3D9D5EC72D5}"/>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8">
                <a:extLst>
                  <a:ext uri="{FF2B5EF4-FFF2-40B4-BE49-F238E27FC236}">
                    <a16:creationId xmlns:a16="http://schemas.microsoft.com/office/drawing/2014/main" id="{58DDC3ED-E742-433A-A45A-A644901F7D02}"/>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9">
                <a:extLst>
                  <a:ext uri="{FF2B5EF4-FFF2-40B4-BE49-F238E27FC236}">
                    <a16:creationId xmlns:a16="http://schemas.microsoft.com/office/drawing/2014/main" id="{BD075283-3AA0-4621-B6E5-91FD6EC1509C}"/>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80">
                <a:extLst>
                  <a:ext uri="{FF2B5EF4-FFF2-40B4-BE49-F238E27FC236}">
                    <a16:creationId xmlns:a16="http://schemas.microsoft.com/office/drawing/2014/main" id="{C3E10615-53DD-4F14-BD50-C5F2D62E154E}"/>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81">
                <a:extLst>
                  <a:ext uri="{FF2B5EF4-FFF2-40B4-BE49-F238E27FC236}">
                    <a16:creationId xmlns:a16="http://schemas.microsoft.com/office/drawing/2014/main" id="{6E474A0E-F924-4A05-9FD1-A765E4B60B27}"/>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7" name="Forme libre : forme 86">
              <a:extLst>
                <a:ext uri="{FF2B5EF4-FFF2-40B4-BE49-F238E27FC236}">
                  <a16:creationId xmlns:a16="http://schemas.microsoft.com/office/drawing/2014/main" id="{B02F966E-127A-4447-9EB4-DEAB8B32BE53}"/>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8" name="Groupe 87">
              <a:extLst>
                <a:ext uri="{FF2B5EF4-FFF2-40B4-BE49-F238E27FC236}">
                  <a16:creationId xmlns:a16="http://schemas.microsoft.com/office/drawing/2014/main" id="{DFA4CD49-DAB2-4376-B078-A655FBCD0503}"/>
                </a:ext>
              </a:extLst>
            </p:cNvPr>
            <p:cNvGrpSpPr/>
            <p:nvPr/>
          </p:nvGrpSpPr>
          <p:grpSpPr>
            <a:xfrm>
              <a:off x="4050739" y="2227934"/>
              <a:ext cx="150563" cy="163061"/>
              <a:chOff x="4050739" y="2227934"/>
              <a:chExt cx="150563" cy="163061"/>
            </a:xfrm>
            <a:grpFill/>
          </p:grpSpPr>
          <p:sp>
            <p:nvSpPr>
              <p:cNvPr id="95" name="Freeform 86">
                <a:extLst>
                  <a:ext uri="{FF2B5EF4-FFF2-40B4-BE49-F238E27FC236}">
                    <a16:creationId xmlns:a16="http://schemas.microsoft.com/office/drawing/2014/main" id="{70DF42DC-A420-4A68-A64A-78FF0B987210}"/>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87">
                <a:extLst>
                  <a:ext uri="{FF2B5EF4-FFF2-40B4-BE49-F238E27FC236}">
                    <a16:creationId xmlns:a16="http://schemas.microsoft.com/office/drawing/2014/main" id="{D21F4721-512E-4DFD-82CD-568F5D246B30}"/>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88">
                <a:extLst>
                  <a:ext uri="{FF2B5EF4-FFF2-40B4-BE49-F238E27FC236}">
                    <a16:creationId xmlns:a16="http://schemas.microsoft.com/office/drawing/2014/main" id="{98B897E9-D079-44D5-B97F-066E39F5CC5A}"/>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89">
                <a:extLst>
                  <a:ext uri="{FF2B5EF4-FFF2-40B4-BE49-F238E27FC236}">
                    <a16:creationId xmlns:a16="http://schemas.microsoft.com/office/drawing/2014/main" id="{17D563D1-030E-4772-BFAE-C7960178C5CC}"/>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0">
                <a:extLst>
                  <a:ext uri="{FF2B5EF4-FFF2-40B4-BE49-F238E27FC236}">
                    <a16:creationId xmlns:a16="http://schemas.microsoft.com/office/drawing/2014/main" id="{574FDCCD-9E20-4B08-9929-67E9BD5571BD}"/>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91">
                <a:extLst>
                  <a:ext uri="{FF2B5EF4-FFF2-40B4-BE49-F238E27FC236}">
                    <a16:creationId xmlns:a16="http://schemas.microsoft.com/office/drawing/2014/main" id="{CBD340E3-74BC-4C75-AACA-CF8461CF7321}"/>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2">
                <a:extLst>
                  <a:ext uri="{FF2B5EF4-FFF2-40B4-BE49-F238E27FC236}">
                    <a16:creationId xmlns:a16="http://schemas.microsoft.com/office/drawing/2014/main" id="{1FDCDC6F-B00C-478A-AD57-4A7DA6C70071}"/>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Oval 93">
                <a:extLst>
                  <a:ext uri="{FF2B5EF4-FFF2-40B4-BE49-F238E27FC236}">
                    <a16:creationId xmlns:a16="http://schemas.microsoft.com/office/drawing/2014/main" id="{9B513969-2A75-444C-8E8F-FAC8FD953B32}"/>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4">
                <a:extLst>
                  <a:ext uri="{FF2B5EF4-FFF2-40B4-BE49-F238E27FC236}">
                    <a16:creationId xmlns:a16="http://schemas.microsoft.com/office/drawing/2014/main" id="{60DB62C0-F067-4EE5-B9FE-4F215860E65C}"/>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Oval 95">
                <a:extLst>
                  <a:ext uri="{FF2B5EF4-FFF2-40B4-BE49-F238E27FC236}">
                    <a16:creationId xmlns:a16="http://schemas.microsoft.com/office/drawing/2014/main" id="{4661F9FA-94D1-4D42-BE9A-8D4C7F82C6D6}"/>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6">
                <a:extLst>
                  <a:ext uri="{FF2B5EF4-FFF2-40B4-BE49-F238E27FC236}">
                    <a16:creationId xmlns:a16="http://schemas.microsoft.com/office/drawing/2014/main" id="{6C80EDC4-51C9-4852-802A-966100B3D11A}"/>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7">
                <a:extLst>
                  <a:ext uri="{FF2B5EF4-FFF2-40B4-BE49-F238E27FC236}">
                    <a16:creationId xmlns:a16="http://schemas.microsoft.com/office/drawing/2014/main" id="{9860C761-6A98-4306-8CDD-69798EB903B9}"/>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98">
                <a:extLst>
                  <a:ext uri="{FF2B5EF4-FFF2-40B4-BE49-F238E27FC236}">
                    <a16:creationId xmlns:a16="http://schemas.microsoft.com/office/drawing/2014/main" id="{5A39BC6D-A194-49F6-A49E-7F0CEE8A5590}"/>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99">
                <a:extLst>
                  <a:ext uri="{FF2B5EF4-FFF2-40B4-BE49-F238E27FC236}">
                    <a16:creationId xmlns:a16="http://schemas.microsoft.com/office/drawing/2014/main" id="{0551FF5A-593A-4189-8F6F-32C9B7BBAD3F}"/>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100">
                <a:extLst>
                  <a:ext uri="{FF2B5EF4-FFF2-40B4-BE49-F238E27FC236}">
                    <a16:creationId xmlns:a16="http://schemas.microsoft.com/office/drawing/2014/main" id="{9989BDD2-2E15-4294-8307-5C702814872B}"/>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101">
                <a:extLst>
                  <a:ext uri="{FF2B5EF4-FFF2-40B4-BE49-F238E27FC236}">
                    <a16:creationId xmlns:a16="http://schemas.microsoft.com/office/drawing/2014/main" id="{F428728A-10D7-4AF0-AFF3-9A674B74DA72}"/>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9" name="Groupe 88">
              <a:extLst>
                <a:ext uri="{FF2B5EF4-FFF2-40B4-BE49-F238E27FC236}">
                  <a16:creationId xmlns:a16="http://schemas.microsoft.com/office/drawing/2014/main" id="{BEC85F7F-E87B-4157-BDC6-FA490FE876AE}"/>
                </a:ext>
              </a:extLst>
            </p:cNvPr>
            <p:cNvGrpSpPr/>
            <p:nvPr/>
          </p:nvGrpSpPr>
          <p:grpSpPr>
            <a:xfrm>
              <a:off x="4368323" y="2228456"/>
              <a:ext cx="168794" cy="160979"/>
              <a:chOff x="4368323" y="2228456"/>
              <a:chExt cx="168794" cy="160979"/>
            </a:xfrm>
            <a:grpFill/>
          </p:grpSpPr>
          <p:sp>
            <p:nvSpPr>
              <p:cNvPr id="90" name="Freeform 103">
                <a:extLst>
                  <a:ext uri="{FF2B5EF4-FFF2-40B4-BE49-F238E27FC236}">
                    <a16:creationId xmlns:a16="http://schemas.microsoft.com/office/drawing/2014/main" id="{0991FB5F-6848-4C06-8702-720D99B4CCFC}"/>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4">
                <a:extLst>
                  <a:ext uri="{FF2B5EF4-FFF2-40B4-BE49-F238E27FC236}">
                    <a16:creationId xmlns:a16="http://schemas.microsoft.com/office/drawing/2014/main" id="{8B7F0022-5D37-4DED-90F8-684D18EAB681}"/>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5">
                <a:extLst>
                  <a:ext uri="{FF2B5EF4-FFF2-40B4-BE49-F238E27FC236}">
                    <a16:creationId xmlns:a16="http://schemas.microsoft.com/office/drawing/2014/main" id="{229E2D06-83C3-43A4-9791-9F3EDFB758F9}"/>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106">
                <a:extLst>
                  <a:ext uri="{FF2B5EF4-FFF2-40B4-BE49-F238E27FC236}">
                    <a16:creationId xmlns:a16="http://schemas.microsoft.com/office/drawing/2014/main" id="{76A4A8BD-1BA3-47FC-8797-2F0064B65044}"/>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107">
                <a:extLst>
                  <a:ext uri="{FF2B5EF4-FFF2-40B4-BE49-F238E27FC236}">
                    <a16:creationId xmlns:a16="http://schemas.microsoft.com/office/drawing/2014/main" id="{A7E3B04F-D41E-4AD4-AF4D-9BEA8830251D}"/>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73" name="Rectangle 72">
            <a:extLst>
              <a:ext uri="{FF2B5EF4-FFF2-40B4-BE49-F238E27FC236}">
                <a16:creationId xmlns:a16="http://schemas.microsoft.com/office/drawing/2014/main" id="{39A69D2C-19A1-478D-9241-12853A1600F7}"/>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Forme libre : forme 70">
            <a:extLst>
              <a:ext uri="{FF2B5EF4-FFF2-40B4-BE49-F238E27FC236}">
                <a16:creationId xmlns:a16="http://schemas.microsoft.com/office/drawing/2014/main" id="{6C52BECF-9875-4677-A36A-A314EAD584E1}"/>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2" name="Connecteur droit 71">
            <a:extLst>
              <a:ext uri="{FF2B5EF4-FFF2-40B4-BE49-F238E27FC236}">
                <a16:creationId xmlns:a16="http://schemas.microsoft.com/office/drawing/2014/main" id="{38505296-EEC8-46AA-AC8A-BFAAEAD12F27}"/>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4" name="TextBox 26">
            <a:extLst>
              <a:ext uri="{FF2B5EF4-FFF2-40B4-BE49-F238E27FC236}">
                <a16:creationId xmlns:a16="http://schemas.microsoft.com/office/drawing/2014/main" id="{BEB5D27B-1164-48E4-9E49-2301B07F8C8F}"/>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66" name="Espace réservé du texte 2">
            <a:extLst>
              <a:ext uri="{FF2B5EF4-FFF2-40B4-BE49-F238E27FC236}">
                <a16:creationId xmlns:a16="http://schemas.microsoft.com/office/drawing/2014/main" id="{06A95F85-79E4-4AD6-89DD-4DC0B8CF3B48}"/>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les grands points</a:t>
            </a:r>
          </a:p>
        </p:txBody>
      </p:sp>
      <p:sp>
        <p:nvSpPr>
          <p:cNvPr id="67" name="TextBox 4">
            <a:extLst>
              <a:ext uri="{FF2B5EF4-FFF2-40B4-BE49-F238E27FC236}">
                <a16:creationId xmlns:a16="http://schemas.microsoft.com/office/drawing/2014/main" id="{6AB04CCA-05F4-4EA7-9ACE-2F7A15F3C19E}"/>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8" name="Picture Placeholder 6">
            <a:extLst>
              <a:ext uri="{FF2B5EF4-FFF2-40B4-BE49-F238E27FC236}">
                <a16:creationId xmlns:a16="http://schemas.microsoft.com/office/drawing/2014/main" id="{5F1C1247-C2A5-4A84-8DE9-2F5A6143974D}"/>
              </a:ext>
            </a:extLst>
          </p:cNvPr>
          <p:cNvSpPr>
            <a:spLocks noGrp="1"/>
          </p:cNvSpPr>
          <p:nvPr>
            <p:ph type="pic" sz="quarter" idx="10" hasCustomPrompt="1"/>
          </p:nvPr>
        </p:nvSpPr>
        <p:spPr>
          <a:xfrm>
            <a:off x="685800" y="1278163"/>
            <a:ext cx="1676400" cy="1610713"/>
          </a:xfrm>
          <a:custGeom>
            <a:avLst/>
            <a:gdLst>
              <a:gd name="connsiteX0" fmla="*/ 546466 w 1180560"/>
              <a:gd name="connsiteY0" fmla="*/ 0 h 1134302"/>
              <a:gd name="connsiteX1" fmla="*/ 634710 w 1180560"/>
              <a:gd name="connsiteY1" fmla="*/ 0 h 1134302"/>
              <a:gd name="connsiteX2" fmla="*/ 710351 w 1180560"/>
              <a:gd name="connsiteY2" fmla="*/ 5962 h 1134302"/>
              <a:gd name="connsiteX3" fmla="*/ 1180560 w 1180560"/>
              <a:gd name="connsiteY3" fmla="*/ 460195 h 1134302"/>
              <a:gd name="connsiteX4" fmla="*/ 821762 w 1180560"/>
              <a:gd name="connsiteY4" fmla="*/ 889115 h 1134302"/>
              <a:gd name="connsiteX5" fmla="*/ 888495 w 1180560"/>
              <a:gd name="connsiteY5" fmla="*/ 1094517 h 1134302"/>
              <a:gd name="connsiteX6" fmla="*/ 922472 w 1180560"/>
              <a:gd name="connsiteY6" fmla="*/ 1134302 h 1134302"/>
              <a:gd name="connsiteX7" fmla="*/ 906726 w 1180560"/>
              <a:gd name="connsiteY7" fmla="*/ 1134302 h 1134302"/>
              <a:gd name="connsiteX8" fmla="*/ 856293 w 1180560"/>
              <a:gd name="connsiteY8" fmla="*/ 1123668 h 1134302"/>
              <a:gd name="connsiteX9" fmla="*/ 636577 w 1180560"/>
              <a:gd name="connsiteY9" fmla="*/ 923891 h 1134302"/>
              <a:gd name="connsiteX10" fmla="*/ 590281 w 1180560"/>
              <a:gd name="connsiteY10" fmla="*/ 929687 h 1134302"/>
              <a:gd name="connsiteX11" fmla="*/ 0 w 1180560"/>
              <a:gd name="connsiteY11" fmla="*/ 460195 h 1134302"/>
              <a:gd name="connsiteX12" fmla="*/ 471872 w 1180560"/>
              <a:gd name="connsiteY12" fmla="*/ 5962 h 113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560" h="1134302">
                <a:moveTo>
                  <a:pt x="546466" y="0"/>
                </a:moveTo>
                <a:lnTo>
                  <a:pt x="634710" y="0"/>
                </a:lnTo>
                <a:lnTo>
                  <a:pt x="710351" y="5962"/>
                </a:lnTo>
                <a:cubicBezTo>
                  <a:pt x="981178" y="49388"/>
                  <a:pt x="1180560" y="237041"/>
                  <a:pt x="1180560" y="460195"/>
                </a:cubicBezTo>
                <a:cubicBezTo>
                  <a:pt x="1180560" y="657266"/>
                  <a:pt x="1035884" y="819560"/>
                  <a:pt x="821762" y="889115"/>
                </a:cubicBezTo>
                <a:cubicBezTo>
                  <a:pt x="800061" y="980405"/>
                  <a:pt x="846719" y="1045612"/>
                  <a:pt x="888495" y="1094517"/>
                </a:cubicBezTo>
                <a:lnTo>
                  <a:pt x="922472" y="1134302"/>
                </a:lnTo>
                <a:lnTo>
                  <a:pt x="906726" y="1134302"/>
                </a:lnTo>
                <a:lnTo>
                  <a:pt x="856293" y="1123668"/>
                </a:lnTo>
                <a:cubicBezTo>
                  <a:pt x="708101" y="1081114"/>
                  <a:pt x="656831" y="984751"/>
                  <a:pt x="636577" y="923891"/>
                </a:cubicBezTo>
                <a:cubicBezTo>
                  <a:pt x="619216" y="923891"/>
                  <a:pt x="607641" y="929687"/>
                  <a:pt x="590281" y="929687"/>
                </a:cubicBezTo>
                <a:cubicBezTo>
                  <a:pt x="266205" y="929687"/>
                  <a:pt x="0" y="721024"/>
                  <a:pt x="0" y="460195"/>
                </a:cubicBezTo>
                <a:cubicBezTo>
                  <a:pt x="0" y="237041"/>
                  <a:pt x="203813" y="49388"/>
                  <a:pt x="471872" y="5962"/>
                </a:cubicBezTo>
                <a:close/>
              </a:path>
            </a:pathLst>
          </a:custGeom>
          <a:solidFill>
            <a:srgbClr val="81949B"/>
          </a:solidFill>
        </p:spPr>
        <p:txBody>
          <a:bodyPr wrap="square" anchor="ctr">
            <a:noAutofit/>
          </a:bodyPr>
          <a:lstStyle>
            <a:lvl1pPr marL="0" indent="0" algn="ctr">
              <a:buNone/>
              <a:defRPr sz="1100">
                <a:solidFill>
                  <a:schemeClr val="bg1"/>
                </a:solidFill>
              </a:defRPr>
            </a:lvl1pPr>
          </a:lstStyle>
          <a:p>
            <a:pPr lvl="0"/>
            <a:r>
              <a:rPr lang="en-US" noProof="0"/>
              <a:t>Click icon to add picture</a:t>
            </a:r>
            <a:endParaRPr lang="en-US" noProof="0" dirty="0"/>
          </a:p>
        </p:txBody>
      </p:sp>
    </p:spTree>
    <p:extLst>
      <p:ext uri="{BB962C8B-B14F-4D97-AF65-F5344CB8AC3E}">
        <p14:creationId xmlns:p14="http://schemas.microsoft.com/office/powerpoint/2010/main" val="2756785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4_Title Slide">
    <p:spTree>
      <p:nvGrpSpPr>
        <p:cNvPr id="1" name=""/>
        <p:cNvGrpSpPr/>
        <p:nvPr/>
      </p:nvGrpSpPr>
      <p:grpSpPr>
        <a:xfrm>
          <a:off x="0" y="0"/>
          <a:ext cx="0" cy="0"/>
          <a:chOff x="0" y="0"/>
          <a:chExt cx="0" cy="0"/>
        </a:xfrm>
      </p:grpSpPr>
      <p:sp>
        <p:nvSpPr>
          <p:cNvPr id="129" name="Rectangle 128">
            <a:extLst>
              <a:ext uri="{FF2B5EF4-FFF2-40B4-BE49-F238E27FC236}">
                <a16:creationId xmlns:a16="http://schemas.microsoft.com/office/drawing/2014/main" id="{3859C908-4FFE-4FA3-876D-85B9FCA8F719}"/>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Forme libre : forme 65">
            <a:extLst>
              <a:ext uri="{FF2B5EF4-FFF2-40B4-BE49-F238E27FC236}">
                <a16:creationId xmlns:a16="http://schemas.microsoft.com/office/drawing/2014/main" id="{EDFBBE81-FA60-4BA3-9197-1C8A04BC7761}"/>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67" name="Connecteur droit 66">
            <a:extLst>
              <a:ext uri="{FF2B5EF4-FFF2-40B4-BE49-F238E27FC236}">
                <a16:creationId xmlns:a16="http://schemas.microsoft.com/office/drawing/2014/main" id="{21785C41-A904-4BD2-884A-A1DECBCE607D}"/>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3" name="Picture Placeholder 18"/>
          <p:cNvSpPr>
            <a:spLocks noGrp="1"/>
          </p:cNvSpPr>
          <p:nvPr>
            <p:ph type="pic" sz="quarter" idx="10" hasCustomPrompt="1"/>
          </p:nvPr>
        </p:nvSpPr>
        <p:spPr>
          <a:xfrm>
            <a:off x="-1" y="0"/>
            <a:ext cx="5649687" cy="5143500"/>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600" baseline="0">
                <a:solidFill>
                  <a:schemeClr val="bg1"/>
                </a:solidFill>
              </a:defRPr>
            </a:lvl1pPr>
          </a:lstStyle>
          <a:p>
            <a:r>
              <a:rPr lang="en-US" dirty="0"/>
              <a:t>Put Your Image Here &amp; Send to back</a:t>
            </a:r>
          </a:p>
        </p:txBody>
      </p:sp>
      <p:sp>
        <p:nvSpPr>
          <p:cNvPr id="68" name="Rectangle 67">
            <a:extLst>
              <a:ext uri="{FF2B5EF4-FFF2-40B4-BE49-F238E27FC236}">
                <a16:creationId xmlns:a16="http://schemas.microsoft.com/office/drawing/2014/main" id="{44A8B3C2-DF9A-46A2-9968-2B42CAC5470B}"/>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69" name="Groupe 68">
            <a:extLst>
              <a:ext uri="{FF2B5EF4-FFF2-40B4-BE49-F238E27FC236}">
                <a16:creationId xmlns:a16="http://schemas.microsoft.com/office/drawing/2014/main" id="{25739743-99DA-4053-8F04-F104D22E6799}"/>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0" name="Groupe 69">
              <a:extLst>
                <a:ext uri="{FF2B5EF4-FFF2-40B4-BE49-F238E27FC236}">
                  <a16:creationId xmlns:a16="http://schemas.microsoft.com/office/drawing/2014/main" id="{219888BF-D775-4A42-84EF-6FC6FCF42920}"/>
                </a:ext>
              </a:extLst>
            </p:cNvPr>
            <p:cNvGrpSpPr/>
            <p:nvPr/>
          </p:nvGrpSpPr>
          <p:grpSpPr>
            <a:xfrm>
              <a:off x="2068690" y="2199801"/>
              <a:ext cx="183904" cy="206829"/>
              <a:chOff x="2068690" y="2199801"/>
              <a:chExt cx="183904" cy="206829"/>
            </a:xfrm>
            <a:grpFill/>
          </p:grpSpPr>
          <p:sp>
            <p:nvSpPr>
              <p:cNvPr id="119" name="Freeform 50">
                <a:extLst>
                  <a:ext uri="{FF2B5EF4-FFF2-40B4-BE49-F238E27FC236}">
                    <a16:creationId xmlns:a16="http://schemas.microsoft.com/office/drawing/2014/main" id="{BB4CC722-C575-4340-A8E3-C6261CBDA6EA}"/>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51">
                <a:extLst>
                  <a:ext uri="{FF2B5EF4-FFF2-40B4-BE49-F238E27FC236}">
                    <a16:creationId xmlns:a16="http://schemas.microsoft.com/office/drawing/2014/main" id="{5754232E-4D7D-4DA9-8048-279E646B863D}"/>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52">
                <a:extLst>
                  <a:ext uri="{FF2B5EF4-FFF2-40B4-BE49-F238E27FC236}">
                    <a16:creationId xmlns:a16="http://schemas.microsoft.com/office/drawing/2014/main" id="{37694ED3-F6D4-4440-9BEA-7AA96AEF3D99}"/>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53">
                <a:extLst>
                  <a:ext uri="{FF2B5EF4-FFF2-40B4-BE49-F238E27FC236}">
                    <a16:creationId xmlns:a16="http://schemas.microsoft.com/office/drawing/2014/main" id="{C4932DF9-B1E0-44AD-A0FA-A6BD48CF288C}"/>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54">
                <a:extLst>
                  <a:ext uri="{FF2B5EF4-FFF2-40B4-BE49-F238E27FC236}">
                    <a16:creationId xmlns:a16="http://schemas.microsoft.com/office/drawing/2014/main" id="{40B0A097-BBC9-4103-8F34-EAC22524213C}"/>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55">
                <a:extLst>
                  <a:ext uri="{FF2B5EF4-FFF2-40B4-BE49-F238E27FC236}">
                    <a16:creationId xmlns:a16="http://schemas.microsoft.com/office/drawing/2014/main" id="{3E951B13-DA51-4548-8724-9F4755391BFD}"/>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56">
                <a:extLst>
                  <a:ext uri="{FF2B5EF4-FFF2-40B4-BE49-F238E27FC236}">
                    <a16:creationId xmlns:a16="http://schemas.microsoft.com/office/drawing/2014/main" id="{2665D500-5D93-4A46-A4C4-CA265722BFEF}"/>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57">
                <a:extLst>
                  <a:ext uri="{FF2B5EF4-FFF2-40B4-BE49-F238E27FC236}">
                    <a16:creationId xmlns:a16="http://schemas.microsoft.com/office/drawing/2014/main" id="{8792D6F9-6405-453C-A35A-D84E8BC4F042}"/>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1" name="Groupe 70">
              <a:extLst>
                <a:ext uri="{FF2B5EF4-FFF2-40B4-BE49-F238E27FC236}">
                  <a16:creationId xmlns:a16="http://schemas.microsoft.com/office/drawing/2014/main" id="{47937E23-7F7B-4D66-9B77-9782E98B313D}"/>
                </a:ext>
              </a:extLst>
            </p:cNvPr>
            <p:cNvGrpSpPr/>
            <p:nvPr/>
          </p:nvGrpSpPr>
          <p:grpSpPr>
            <a:xfrm>
              <a:off x="2426903" y="2210743"/>
              <a:ext cx="160983" cy="175045"/>
              <a:chOff x="2426903" y="2210743"/>
              <a:chExt cx="160983" cy="175045"/>
            </a:xfrm>
            <a:grpFill/>
          </p:grpSpPr>
          <p:sp>
            <p:nvSpPr>
              <p:cNvPr id="116" name="Freeform 59">
                <a:extLst>
                  <a:ext uri="{FF2B5EF4-FFF2-40B4-BE49-F238E27FC236}">
                    <a16:creationId xmlns:a16="http://schemas.microsoft.com/office/drawing/2014/main" id="{EACEB136-C913-41D5-8E88-8E2EA66BF3E3}"/>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60">
                <a:extLst>
                  <a:ext uri="{FF2B5EF4-FFF2-40B4-BE49-F238E27FC236}">
                    <a16:creationId xmlns:a16="http://schemas.microsoft.com/office/drawing/2014/main" id="{097FE5F8-4B82-44DD-B648-46E5D42246C6}"/>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61">
                <a:extLst>
                  <a:ext uri="{FF2B5EF4-FFF2-40B4-BE49-F238E27FC236}">
                    <a16:creationId xmlns:a16="http://schemas.microsoft.com/office/drawing/2014/main" id="{7A6E964F-FB12-4467-BDA2-F8C6781C05A2}"/>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2" name="Groupe 71">
              <a:extLst>
                <a:ext uri="{FF2B5EF4-FFF2-40B4-BE49-F238E27FC236}">
                  <a16:creationId xmlns:a16="http://schemas.microsoft.com/office/drawing/2014/main" id="{8929DC27-A53B-4AE9-8817-3BF798DB62E5}"/>
                </a:ext>
              </a:extLst>
            </p:cNvPr>
            <p:cNvGrpSpPr/>
            <p:nvPr/>
          </p:nvGrpSpPr>
          <p:grpSpPr>
            <a:xfrm>
              <a:off x="2726248" y="2211264"/>
              <a:ext cx="180777" cy="167233"/>
              <a:chOff x="2726248" y="2211264"/>
              <a:chExt cx="180777" cy="167233"/>
            </a:xfrm>
            <a:grpFill/>
          </p:grpSpPr>
          <p:sp>
            <p:nvSpPr>
              <p:cNvPr id="111" name="Freeform 63">
                <a:extLst>
                  <a:ext uri="{FF2B5EF4-FFF2-40B4-BE49-F238E27FC236}">
                    <a16:creationId xmlns:a16="http://schemas.microsoft.com/office/drawing/2014/main" id="{DFD0C681-2651-4073-9B02-C4A47DCAFE37}"/>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64">
                <a:extLst>
                  <a:ext uri="{FF2B5EF4-FFF2-40B4-BE49-F238E27FC236}">
                    <a16:creationId xmlns:a16="http://schemas.microsoft.com/office/drawing/2014/main" id="{2423565B-C501-4E6B-8D29-8C70D6531F5E}"/>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65">
                <a:extLst>
                  <a:ext uri="{FF2B5EF4-FFF2-40B4-BE49-F238E27FC236}">
                    <a16:creationId xmlns:a16="http://schemas.microsoft.com/office/drawing/2014/main" id="{DB4DF0D6-8ED4-41D9-9138-0AA3DE6F134E}"/>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66">
                <a:extLst>
                  <a:ext uri="{FF2B5EF4-FFF2-40B4-BE49-F238E27FC236}">
                    <a16:creationId xmlns:a16="http://schemas.microsoft.com/office/drawing/2014/main" id="{F7A1F1FF-30F8-41E4-AC7B-BB666F83D365}"/>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67">
                <a:extLst>
                  <a:ext uri="{FF2B5EF4-FFF2-40B4-BE49-F238E27FC236}">
                    <a16:creationId xmlns:a16="http://schemas.microsoft.com/office/drawing/2014/main" id="{A0D101DC-CD62-4941-A49B-04A9B55CE372}"/>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3" name="Groupe 72">
              <a:extLst>
                <a:ext uri="{FF2B5EF4-FFF2-40B4-BE49-F238E27FC236}">
                  <a16:creationId xmlns:a16="http://schemas.microsoft.com/office/drawing/2014/main" id="{1FF05E34-6E1F-4201-A2A3-CE3E57FDD14B}"/>
                </a:ext>
              </a:extLst>
            </p:cNvPr>
            <p:cNvGrpSpPr/>
            <p:nvPr/>
          </p:nvGrpSpPr>
          <p:grpSpPr>
            <a:xfrm>
              <a:off x="3063621" y="2213346"/>
              <a:ext cx="162545" cy="159938"/>
              <a:chOff x="3063621" y="2213346"/>
              <a:chExt cx="162545" cy="159938"/>
            </a:xfrm>
            <a:grpFill/>
          </p:grpSpPr>
          <p:sp>
            <p:nvSpPr>
              <p:cNvPr id="107" name="Freeform 69">
                <a:extLst>
                  <a:ext uri="{FF2B5EF4-FFF2-40B4-BE49-F238E27FC236}">
                    <a16:creationId xmlns:a16="http://schemas.microsoft.com/office/drawing/2014/main" id="{39DDCB54-0F51-4059-AD22-605E7BC251E5}"/>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0">
                <a:extLst>
                  <a:ext uri="{FF2B5EF4-FFF2-40B4-BE49-F238E27FC236}">
                    <a16:creationId xmlns:a16="http://schemas.microsoft.com/office/drawing/2014/main" id="{E2B32292-0A0E-448D-9A06-48CB4A4817D7}"/>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1">
                <a:extLst>
                  <a:ext uri="{FF2B5EF4-FFF2-40B4-BE49-F238E27FC236}">
                    <a16:creationId xmlns:a16="http://schemas.microsoft.com/office/drawing/2014/main" id="{2F4417AE-1A6E-4A9A-B6BB-42D76779FB9E}"/>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2">
                <a:extLst>
                  <a:ext uri="{FF2B5EF4-FFF2-40B4-BE49-F238E27FC236}">
                    <a16:creationId xmlns:a16="http://schemas.microsoft.com/office/drawing/2014/main" id="{A76FF8CA-B5EB-40BD-8900-D9683B43DE54}"/>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4" name="Groupe 73">
              <a:extLst>
                <a:ext uri="{FF2B5EF4-FFF2-40B4-BE49-F238E27FC236}">
                  <a16:creationId xmlns:a16="http://schemas.microsoft.com/office/drawing/2014/main" id="{A3DFDAA4-97C7-416F-A0A9-1661C6A32814}"/>
                </a:ext>
              </a:extLst>
            </p:cNvPr>
            <p:cNvGrpSpPr/>
            <p:nvPr/>
          </p:nvGrpSpPr>
          <p:grpSpPr>
            <a:xfrm>
              <a:off x="3394745" y="2196155"/>
              <a:ext cx="155771" cy="207870"/>
              <a:chOff x="3394745" y="2196155"/>
              <a:chExt cx="155771" cy="207870"/>
            </a:xfrm>
            <a:grpFill/>
          </p:grpSpPr>
          <p:sp>
            <p:nvSpPr>
              <p:cNvPr id="99" name="Freeform 74">
                <a:extLst>
                  <a:ext uri="{FF2B5EF4-FFF2-40B4-BE49-F238E27FC236}">
                    <a16:creationId xmlns:a16="http://schemas.microsoft.com/office/drawing/2014/main" id="{25688330-1DA5-4AD5-95B3-7F070DA4BA32}"/>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75">
                <a:extLst>
                  <a:ext uri="{FF2B5EF4-FFF2-40B4-BE49-F238E27FC236}">
                    <a16:creationId xmlns:a16="http://schemas.microsoft.com/office/drawing/2014/main" id="{3D61BC38-3EBC-4589-A55D-5BFADB5FEE23}"/>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76">
                <a:extLst>
                  <a:ext uri="{FF2B5EF4-FFF2-40B4-BE49-F238E27FC236}">
                    <a16:creationId xmlns:a16="http://schemas.microsoft.com/office/drawing/2014/main" id="{938B8849-52C5-4376-BCA2-303DDF871650}"/>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77">
                <a:extLst>
                  <a:ext uri="{FF2B5EF4-FFF2-40B4-BE49-F238E27FC236}">
                    <a16:creationId xmlns:a16="http://schemas.microsoft.com/office/drawing/2014/main" id="{14C06DD7-6D0F-4B62-A90C-B15084A76EFC}"/>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78">
                <a:extLst>
                  <a:ext uri="{FF2B5EF4-FFF2-40B4-BE49-F238E27FC236}">
                    <a16:creationId xmlns:a16="http://schemas.microsoft.com/office/drawing/2014/main" id="{32A1228A-9215-44F0-AE78-BACFB33929DE}"/>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79">
                <a:extLst>
                  <a:ext uri="{FF2B5EF4-FFF2-40B4-BE49-F238E27FC236}">
                    <a16:creationId xmlns:a16="http://schemas.microsoft.com/office/drawing/2014/main" id="{B128B35C-C345-4C9A-B6C0-1783F09CCDAC}"/>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80">
                <a:extLst>
                  <a:ext uri="{FF2B5EF4-FFF2-40B4-BE49-F238E27FC236}">
                    <a16:creationId xmlns:a16="http://schemas.microsoft.com/office/drawing/2014/main" id="{BE4E93E3-3D2F-4E45-9E85-B9424A69CBF1}"/>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81">
                <a:extLst>
                  <a:ext uri="{FF2B5EF4-FFF2-40B4-BE49-F238E27FC236}">
                    <a16:creationId xmlns:a16="http://schemas.microsoft.com/office/drawing/2014/main" id="{CC412F59-44CF-47E8-810B-ED98FF10F97B}"/>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75" name="Forme libre : forme 74">
              <a:extLst>
                <a:ext uri="{FF2B5EF4-FFF2-40B4-BE49-F238E27FC236}">
                  <a16:creationId xmlns:a16="http://schemas.microsoft.com/office/drawing/2014/main" id="{8C145038-A077-4C42-87A8-A0EB878A693C}"/>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76" name="Groupe 75">
              <a:extLst>
                <a:ext uri="{FF2B5EF4-FFF2-40B4-BE49-F238E27FC236}">
                  <a16:creationId xmlns:a16="http://schemas.microsoft.com/office/drawing/2014/main" id="{BF8730D6-5F78-4F24-85C2-2D48C8805F20}"/>
                </a:ext>
              </a:extLst>
            </p:cNvPr>
            <p:cNvGrpSpPr/>
            <p:nvPr/>
          </p:nvGrpSpPr>
          <p:grpSpPr>
            <a:xfrm>
              <a:off x="4050739" y="2227934"/>
              <a:ext cx="150563" cy="163061"/>
              <a:chOff x="4050739" y="2227934"/>
              <a:chExt cx="150563" cy="163061"/>
            </a:xfrm>
            <a:grpFill/>
          </p:grpSpPr>
          <p:sp>
            <p:nvSpPr>
              <p:cNvPr id="83" name="Freeform 86">
                <a:extLst>
                  <a:ext uri="{FF2B5EF4-FFF2-40B4-BE49-F238E27FC236}">
                    <a16:creationId xmlns:a16="http://schemas.microsoft.com/office/drawing/2014/main" id="{F34D318B-05D2-4BB9-9B60-464F79A90ACC}"/>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4" name="Oval 87">
                <a:extLst>
                  <a:ext uri="{FF2B5EF4-FFF2-40B4-BE49-F238E27FC236}">
                    <a16:creationId xmlns:a16="http://schemas.microsoft.com/office/drawing/2014/main" id="{AA9811FF-0F1C-4221-9AFC-224D64D0E410}"/>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88">
                <a:extLst>
                  <a:ext uri="{FF2B5EF4-FFF2-40B4-BE49-F238E27FC236}">
                    <a16:creationId xmlns:a16="http://schemas.microsoft.com/office/drawing/2014/main" id="{6D684BA8-80EA-4918-AA59-9EBFF19D1E43}"/>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Oval 89">
                <a:extLst>
                  <a:ext uri="{FF2B5EF4-FFF2-40B4-BE49-F238E27FC236}">
                    <a16:creationId xmlns:a16="http://schemas.microsoft.com/office/drawing/2014/main" id="{3F680A9E-7377-4363-B56E-5E4477BC2E72}"/>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Freeform 90">
                <a:extLst>
                  <a:ext uri="{FF2B5EF4-FFF2-40B4-BE49-F238E27FC236}">
                    <a16:creationId xmlns:a16="http://schemas.microsoft.com/office/drawing/2014/main" id="{26F7BFDD-1D1F-41D1-9211-5A84E3F7CE46}"/>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Oval 91">
                <a:extLst>
                  <a:ext uri="{FF2B5EF4-FFF2-40B4-BE49-F238E27FC236}">
                    <a16:creationId xmlns:a16="http://schemas.microsoft.com/office/drawing/2014/main" id="{675CDBC8-E375-4DB1-94FA-3618FDE911E6}"/>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92">
                <a:extLst>
                  <a:ext uri="{FF2B5EF4-FFF2-40B4-BE49-F238E27FC236}">
                    <a16:creationId xmlns:a16="http://schemas.microsoft.com/office/drawing/2014/main" id="{59A382E2-FD39-4709-B20E-9A9215F91710}"/>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Oval 93">
                <a:extLst>
                  <a:ext uri="{FF2B5EF4-FFF2-40B4-BE49-F238E27FC236}">
                    <a16:creationId xmlns:a16="http://schemas.microsoft.com/office/drawing/2014/main" id="{9AA8CDE1-25E4-441E-8F17-5CF62992823C}"/>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94">
                <a:extLst>
                  <a:ext uri="{FF2B5EF4-FFF2-40B4-BE49-F238E27FC236}">
                    <a16:creationId xmlns:a16="http://schemas.microsoft.com/office/drawing/2014/main" id="{6D2A11AB-A627-41F3-AFE7-A2E76B06BAEC}"/>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Oval 95">
                <a:extLst>
                  <a:ext uri="{FF2B5EF4-FFF2-40B4-BE49-F238E27FC236}">
                    <a16:creationId xmlns:a16="http://schemas.microsoft.com/office/drawing/2014/main" id="{32FCFEDC-2F41-4902-A2A1-81371B174A08}"/>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96">
                <a:extLst>
                  <a:ext uri="{FF2B5EF4-FFF2-40B4-BE49-F238E27FC236}">
                    <a16:creationId xmlns:a16="http://schemas.microsoft.com/office/drawing/2014/main" id="{B48D34C1-70FD-41F2-994F-7DE2626BD683}"/>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97">
                <a:extLst>
                  <a:ext uri="{FF2B5EF4-FFF2-40B4-BE49-F238E27FC236}">
                    <a16:creationId xmlns:a16="http://schemas.microsoft.com/office/drawing/2014/main" id="{7A55D849-0095-497A-9BE2-3AB00B32BF8B}"/>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98">
                <a:extLst>
                  <a:ext uri="{FF2B5EF4-FFF2-40B4-BE49-F238E27FC236}">
                    <a16:creationId xmlns:a16="http://schemas.microsoft.com/office/drawing/2014/main" id="{3EC390A2-C5F6-4D80-AAB0-4019D76D4FB0}"/>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9">
                <a:extLst>
                  <a:ext uri="{FF2B5EF4-FFF2-40B4-BE49-F238E27FC236}">
                    <a16:creationId xmlns:a16="http://schemas.microsoft.com/office/drawing/2014/main" id="{E8117F85-2C96-40EE-A9A1-B11386EE5858}"/>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100">
                <a:extLst>
                  <a:ext uri="{FF2B5EF4-FFF2-40B4-BE49-F238E27FC236}">
                    <a16:creationId xmlns:a16="http://schemas.microsoft.com/office/drawing/2014/main" id="{2247EB3F-3D7E-4625-AA01-E37F9F720F44}"/>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101">
                <a:extLst>
                  <a:ext uri="{FF2B5EF4-FFF2-40B4-BE49-F238E27FC236}">
                    <a16:creationId xmlns:a16="http://schemas.microsoft.com/office/drawing/2014/main" id="{967F3BA6-9F7B-4D8D-9195-BD829D8B76EC}"/>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72427097-AE98-4B35-9197-34244974D894}"/>
                </a:ext>
              </a:extLst>
            </p:cNvPr>
            <p:cNvGrpSpPr/>
            <p:nvPr/>
          </p:nvGrpSpPr>
          <p:grpSpPr>
            <a:xfrm>
              <a:off x="4368323" y="2228456"/>
              <a:ext cx="168794" cy="160979"/>
              <a:chOff x="4368323" y="2228456"/>
              <a:chExt cx="168794" cy="160979"/>
            </a:xfrm>
            <a:grpFill/>
          </p:grpSpPr>
          <p:sp>
            <p:nvSpPr>
              <p:cNvPr id="78" name="Freeform 103">
                <a:extLst>
                  <a:ext uri="{FF2B5EF4-FFF2-40B4-BE49-F238E27FC236}">
                    <a16:creationId xmlns:a16="http://schemas.microsoft.com/office/drawing/2014/main" id="{AD2732DF-FB63-4F4E-B4E6-702A7FC8E88E}"/>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79" name="Freeform 104">
                <a:extLst>
                  <a:ext uri="{FF2B5EF4-FFF2-40B4-BE49-F238E27FC236}">
                    <a16:creationId xmlns:a16="http://schemas.microsoft.com/office/drawing/2014/main" id="{9219B7E8-576A-4543-A297-EA7F7B42DFD1}"/>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0" name="Freeform 105">
                <a:extLst>
                  <a:ext uri="{FF2B5EF4-FFF2-40B4-BE49-F238E27FC236}">
                    <a16:creationId xmlns:a16="http://schemas.microsoft.com/office/drawing/2014/main" id="{01EA84BE-6A62-4AC5-BFBD-3CF70AA2BED1}"/>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1" name="Freeform 106">
                <a:extLst>
                  <a:ext uri="{FF2B5EF4-FFF2-40B4-BE49-F238E27FC236}">
                    <a16:creationId xmlns:a16="http://schemas.microsoft.com/office/drawing/2014/main" id="{6C064FE1-6BD2-4186-B0F7-5E3EBFA31F49}"/>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2" name="Freeform 107">
                <a:extLst>
                  <a:ext uri="{FF2B5EF4-FFF2-40B4-BE49-F238E27FC236}">
                    <a16:creationId xmlns:a16="http://schemas.microsoft.com/office/drawing/2014/main" id="{BD1788BB-D5D8-4431-B1EB-93C2A4871D49}"/>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27" name="TextBox 26">
            <a:extLst>
              <a:ext uri="{FF2B5EF4-FFF2-40B4-BE49-F238E27FC236}">
                <a16:creationId xmlns:a16="http://schemas.microsoft.com/office/drawing/2014/main" id="{67C21109-0E64-4DA6-AC97-F32D0CC8955B}"/>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28" name="TextBox 4">
            <a:extLst>
              <a:ext uri="{FF2B5EF4-FFF2-40B4-BE49-F238E27FC236}">
                <a16:creationId xmlns:a16="http://schemas.microsoft.com/office/drawing/2014/main" id="{D2FFC809-806B-452C-902A-DD3E35350EA0}"/>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4125018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7"/>
                                        </p:tgtEl>
                                        <p:attrNameLst>
                                          <p:attrName>style.visibility</p:attrName>
                                        </p:attrNameLst>
                                      </p:cBhvr>
                                      <p:to>
                                        <p:strVal val="visible"/>
                                      </p:to>
                                    </p:set>
                                    <p:anim calcmode="lin" valueType="num">
                                      <p:cBhvr>
                                        <p:cTn id="7" dur="500" fill="hold"/>
                                        <p:tgtEl>
                                          <p:spTgt spid="127"/>
                                        </p:tgtEl>
                                        <p:attrNameLst>
                                          <p:attrName>ppt_w</p:attrName>
                                        </p:attrNameLst>
                                      </p:cBhvr>
                                      <p:tavLst>
                                        <p:tav tm="0">
                                          <p:val>
                                            <p:fltVal val="0"/>
                                          </p:val>
                                        </p:tav>
                                        <p:tav tm="100000">
                                          <p:val>
                                            <p:strVal val="#ppt_w"/>
                                          </p:val>
                                        </p:tav>
                                      </p:tavLst>
                                    </p:anim>
                                    <p:anim calcmode="lin" valueType="num">
                                      <p:cBhvr>
                                        <p:cTn id="8" dur="500" fill="hold"/>
                                        <p:tgtEl>
                                          <p:spTgt spid="127"/>
                                        </p:tgtEl>
                                        <p:attrNameLst>
                                          <p:attrName>ppt_h</p:attrName>
                                        </p:attrNameLst>
                                      </p:cBhvr>
                                      <p:tavLst>
                                        <p:tav tm="0">
                                          <p:val>
                                            <p:fltVal val="0"/>
                                          </p:val>
                                        </p:tav>
                                        <p:tav tm="100000">
                                          <p:val>
                                            <p:strVal val="#ppt_h"/>
                                          </p:val>
                                        </p:tav>
                                      </p:tavLst>
                                    </p:anim>
                                    <p:animEffect transition="in" filter="fade">
                                      <p:cBhvr>
                                        <p:cTn id="9"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9_Title Slide">
    <p:spTree>
      <p:nvGrpSpPr>
        <p:cNvPr id="1" name=""/>
        <p:cNvGrpSpPr/>
        <p:nvPr/>
      </p:nvGrpSpPr>
      <p:grpSpPr>
        <a:xfrm>
          <a:off x="0" y="0"/>
          <a:ext cx="0" cy="0"/>
          <a:chOff x="0" y="0"/>
          <a:chExt cx="0" cy="0"/>
        </a:xfrm>
      </p:grpSpPr>
      <p:sp>
        <p:nvSpPr>
          <p:cNvPr id="197" name="Rectangle 196">
            <a:extLst>
              <a:ext uri="{FF2B5EF4-FFF2-40B4-BE49-F238E27FC236}">
                <a16:creationId xmlns:a16="http://schemas.microsoft.com/office/drawing/2014/main" id="{B68BE219-3199-43BC-AD4E-C9B221CBD3AE}"/>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Forme libre : forme 69">
            <a:extLst>
              <a:ext uri="{FF2B5EF4-FFF2-40B4-BE49-F238E27FC236}">
                <a16:creationId xmlns:a16="http://schemas.microsoft.com/office/drawing/2014/main" id="{B146389D-0A9F-47AF-9507-89CD92AB022C}"/>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1" name="Connecteur droit 70">
            <a:extLst>
              <a:ext uri="{FF2B5EF4-FFF2-40B4-BE49-F238E27FC236}">
                <a16:creationId xmlns:a16="http://schemas.microsoft.com/office/drawing/2014/main" id="{E5DD516A-D657-4D76-BE8F-E25D79F88745}"/>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10" name="Picture Placeholder 14"/>
          <p:cNvSpPr>
            <a:spLocks noGrp="1"/>
          </p:cNvSpPr>
          <p:nvPr>
            <p:ph type="pic" sz="quarter" idx="10" hasCustomPrompt="1"/>
          </p:nvPr>
        </p:nvSpPr>
        <p:spPr>
          <a:xfrm>
            <a:off x="1438804" y="635650"/>
            <a:ext cx="1860562" cy="1858883"/>
          </a:xfrm>
          <a:prstGeom prst="diamond">
            <a:avLst/>
          </a:prstGeom>
          <a:solidFill>
            <a:srgbClr val="81949B"/>
          </a:solidFill>
        </p:spPr>
        <p:txBody>
          <a:bodyPr/>
          <a:lstStyle>
            <a:lvl1pPr marL="0" indent="0" algn="ctr">
              <a:buNone/>
              <a:defRPr sz="9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11" name="Picture Placeholder 14"/>
          <p:cNvSpPr>
            <a:spLocks noGrp="1"/>
          </p:cNvSpPr>
          <p:nvPr>
            <p:ph type="pic" sz="quarter" idx="11" hasCustomPrompt="1"/>
          </p:nvPr>
        </p:nvSpPr>
        <p:spPr>
          <a:xfrm>
            <a:off x="462189" y="1613210"/>
            <a:ext cx="1860562" cy="1858883"/>
          </a:xfrm>
          <a:prstGeom prst="diamond">
            <a:avLst/>
          </a:prstGeom>
          <a:solidFill>
            <a:srgbClr val="81949B"/>
          </a:solidFill>
        </p:spPr>
        <p:txBody>
          <a:bodyPr/>
          <a:lstStyle>
            <a:lvl1pPr marL="0" indent="0" algn="ctr">
              <a:buNone/>
              <a:defRPr sz="9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12" name="Picture Placeholder 14"/>
          <p:cNvSpPr>
            <a:spLocks noGrp="1"/>
          </p:cNvSpPr>
          <p:nvPr>
            <p:ph type="pic" sz="quarter" idx="12" hasCustomPrompt="1"/>
          </p:nvPr>
        </p:nvSpPr>
        <p:spPr>
          <a:xfrm>
            <a:off x="1441865" y="2578854"/>
            <a:ext cx="1860562" cy="1858883"/>
          </a:xfrm>
          <a:prstGeom prst="diamond">
            <a:avLst/>
          </a:prstGeom>
          <a:solidFill>
            <a:srgbClr val="81949B"/>
          </a:solidFill>
        </p:spPr>
        <p:txBody>
          <a:bodyPr/>
          <a:lstStyle>
            <a:lvl1pPr marL="0" indent="0" algn="ctr">
              <a:buNone/>
              <a:defRPr sz="9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13" name="Picture Placeholder 14"/>
          <p:cNvSpPr>
            <a:spLocks noGrp="1"/>
          </p:cNvSpPr>
          <p:nvPr>
            <p:ph type="pic" sz="quarter" idx="13" hasCustomPrompt="1"/>
          </p:nvPr>
        </p:nvSpPr>
        <p:spPr>
          <a:xfrm>
            <a:off x="462189" y="3556414"/>
            <a:ext cx="1860562" cy="1858883"/>
          </a:xfrm>
          <a:prstGeom prst="diamond">
            <a:avLst/>
          </a:prstGeom>
          <a:solidFill>
            <a:srgbClr val="81949B"/>
          </a:solidFill>
        </p:spPr>
        <p:txBody>
          <a:bodyPr/>
          <a:lstStyle>
            <a:lvl1pPr marL="0" indent="0" algn="ctr">
              <a:buNone/>
              <a:defRPr sz="9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79" name="Espace réservé du texte 2">
            <a:extLst>
              <a:ext uri="{FF2B5EF4-FFF2-40B4-BE49-F238E27FC236}">
                <a16:creationId xmlns:a16="http://schemas.microsoft.com/office/drawing/2014/main" id="{AB1702A9-4F86-4C4B-BD39-593EB5EED75A}"/>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80" name="Espace réservé du texte 3">
            <a:extLst>
              <a:ext uri="{FF2B5EF4-FFF2-40B4-BE49-F238E27FC236}">
                <a16:creationId xmlns:a16="http://schemas.microsoft.com/office/drawing/2014/main" id="{1C2AC2CB-BF95-4873-80E0-2207AED547B4}"/>
              </a:ext>
            </a:extLst>
          </p:cNvPr>
          <p:cNvSpPr>
            <a:spLocks noGrp="1"/>
          </p:cNvSpPr>
          <p:nvPr>
            <p:ph type="body" sz="quarter" idx="16" hasCustomPrompt="1"/>
          </p:nvPr>
        </p:nvSpPr>
        <p:spPr>
          <a:xfrm>
            <a:off x="3747779" y="1168646"/>
            <a:ext cx="4862821" cy="3599104"/>
          </a:xfrm>
          <a:prstGeom prst="rect">
            <a:avLst/>
          </a:prstGeom>
        </p:spPr>
        <p:txBody>
          <a:bodyPr lIns="72000" tIns="72000" rIns="72000" bIns="72000"/>
          <a:lstStyle>
            <a:lvl1pPr marL="0" indent="0">
              <a:buNone/>
              <a:defRPr sz="25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8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2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72" name="Rectangle 71">
            <a:extLst>
              <a:ext uri="{FF2B5EF4-FFF2-40B4-BE49-F238E27FC236}">
                <a16:creationId xmlns:a16="http://schemas.microsoft.com/office/drawing/2014/main" id="{22923CE5-7609-47AB-8EEE-070FB870E62B}"/>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3" name="Groupe 72">
            <a:extLst>
              <a:ext uri="{FF2B5EF4-FFF2-40B4-BE49-F238E27FC236}">
                <a16:creationId xmlns:a16="http://schemas.microsoft.com/office/drawing/2014/main" id="{C4D3EC9B-BBFB-4DE0-A1D2-A1C4B533C54C}"/>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4" name="Groupe 73">
              <a:extLst>
                <a:ext uri="{FF2B5EF4-FFF2-40B4-BE49-F238E27FC236}">
                  <a16:creationId xmlns:a16="http://schemas.microsoft.com/office/drawing/2014/main" id="{99A1218A-336A-4D98-8E29-8D0AB6072B3D}"/>
                </a:ext>
              </a:extLst>
            </p:cNvPr>
            <p:cNvGrpSpPr/>
            <p:nvPr/>
          </p:nvGrpSpPr>
          <p:grpSpPr>
            <a:xfrm>
              <a:off x="2068690" y="2199801"/>
              <a:ext cx="183904" cy="206829"/>
              <a:chOff x="2068690" y="2199801"/>
              <a:chExt cx="183904" cy="206829"/>
            </a:xfrm>
            <a:grpFill/>
          </p:grpSpPr>
          <p:sp>
            <p:nvSpPr>
              <p:cNvPr id="187" name="Freeform 50">
                <a:extLst>
                  <a:ext uri="{FF2B5EF4-FFF2-40B4-BE49-F238E27FC236}">
                    <a16:creationId xmlns:a16="http://schemas.microsoft.com/office/drawing/2014/main" id="{B3A325C4-D76B-46DC-87E0-58486EC50213}"/>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8" name="Freeform 51">
                <a:extLst>
                  <a:ext uri="{FF2B5EF4-FFF2-40B4-BE49-F238E27FC236}">
                    <a16:creationId xmlns:a16="http://schemas.microsoft.com/office/drawing/2014/main" id="{33BF0915-9257-4873-976F-DCD321AE3069}"/>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9" name="Freeform 52">
                <a:extLst>
                  <a:ext uri="{FF2B5EF4-FFF2-40B4-BE49-F238E27FC236}">
                    <a16:creationId xmlns:a16="http://schemas.microsoft.com/office/drawing/2014/main" id="{5402A9DD-C122-4F51-B50D-A12EF8D30EF9}"/>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0" name="Freeform 53">
                <a:extLst>
                  <a:ext uri="{FF2B5EF4-FFF2-40B4-BE49-F238E27FC236}">
                    <a16:creationId xmlns:a16="http://schemas.microsoft.com/office/drawing/2014/main" id="{AEAFF494-CC58-452A-A15E-CD4E336DEF54}"/>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1" name="Freeform 54">
                <a:extLst>
                  <a:ext uri="{FF2B5EF4-FFF2-40B4-BE49-F238E27FC236}">
                    <a16:creationId xmlns:a16="http://schemas.microsoft.com/office/drawing/2014/main" id="{49B9A5A2-EEB3-444F-A9F0-F5D2C3042D7B}"/>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2" name="Freeform 55">
                <a:extLst>
                  <a:ext uri="{FF2B5EF4-FFF2-40B4-BE49-F238E27FC236}">
                    <a16:creationId xmlns:a16="http://schemas.microsoft.com/office/drawing/2014/main" id="{3011755C-B3BB-47E8-A441-9A8A31062C60}"/>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3" name="Freeform 56">
                <a:extLst>
                  <a:ext uri="{FF2B5EF4-FFF2-40B4-BE49-F238E27FC236}">
                    <a16:creationId xmlns:a16="http://schemas.microsoft.com/office/drawing/2014/main" id="{D4775926-4567-479A-88CF-852C53E8CC74}"/>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4" name="Freeform 57">
                <a:extLst>
                  <a:ext uri="{FF2B5EF4-FFF2-40B4-BE49-F238E27FC236}">
                    <a16:creationId xmlns:a16="http://schemas.microsoft.com/office/drawing/2014/main" id="{688423D2-EA9B-456D-8E90-3EB621338F66}"/>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5" name="Groupe 74">
              <a:extLst>
                <a:ext uri="{FF2B5EF4-FFF2-40B4-BE49-F238E27FC236}">
                  <a16:creationId xmlns:a16="http://schemas.microsoft.com/office/drawing/2014/main" id="{EAC35147-E36F-4C9D-B35C-74A24316E8D7}"/>
                </a:ext>
              </a:extLst>
            </p:cNvPr>
            <p:cNvGrpSpPr/>
            <p:nvPr/>
          </p:nvGrpSpPr>
          <p:grpSpPr>
            <a:xfrm>
              <a:off x="2426903" y="2210743"/>
              <a:ext cx="160983" cy="175045"/>
              <a:chOff x="2426903" y="2210743"/>
              <a:chExt cx="160983" cy="175045"/>
            </a:xfrm>
            <a:grpFill/>
          </p:grpSpPr>
          <p:sp>
            <p:nvSpPr>
              <p:cNvPr id="184" name="Freeform 59">
                <a:extLst>
                  <a:ext uri="{FF2B5EF4-FFF2-40B4-BE49-F238E27FC236}">
                    <a16:creationId xmlns:a16="http://schemas.microsoft.com/office/drawing/2014/main" id="{E22D0BED-F021-4E37-B068-AC1CE8D0F480}"/>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5" name="Freeform 60">
                <a:extLst>
                  <a:ext uri="{FF2B5EF4-FFF2-40B4-BE49-F238E27FC236}">
                    <a16:creationId xmlns:a16="http://schemas.microsoft.com/office/drawing/2014/main" id="{04A41AB8-B6B4-421C-AE58-FFC77EBFB1DD}"/>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6" name="Freeform 61">
                <a:extLst>
                  <a:ext uri="{FF2B5EF4-FFF2-40B4-BE49-F238E27FC236}">
                    <a16:creationId xmlns:a16="http://schemas.microsoft.com/office/drawing/2014/main" id="{DF8B9599-F2D0-49F5-B68F-68D203BF5B54}"/>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6" name="Groupe 75">
              <a:extLst>
                <a:ext uri="{FF2B5EF4-FFF2-40B4-BE49-F238E27FC236}">
                  <a16:creationId xmlns:a16="http://schemas.microsoft.com/office/drawing/2014/main" id="{9F525041-8420-43E7-B3BD-C82769989124}"/>
                </a:ext>
              </a:extLst>
            </p:cNvPr>
            <p:cNvGrpSpPr/>
            <p:nvPr/>
          </p:nvGrpSpPr>
          <p:grpSpPr>
            <a:xfrm>
              <a:off x="2726248" y="2211264"/>
              <a:ext cx="180777" cy="167233"/>
              <a:chOff x="2726248" y="2211264"/>
              <a:chExt cx="180777" cy="167233"/>
            </a:xfrm>
            <a:grpFill/>
          </p:grpSpPr>
          <p:sp>
            <p:nvSpPr>
              <p:cNvPr id="179" name="Freeform 63">
                <a:extLst>
                  <a:ext uri="{FF2B5EF4-FFF2-40B4-BE49-F238E27FC236}">
                    <a16:creationId xmlns:a16="http://schemas.microsoft.com/office/drawing/2014/main" id="{1D0EDF94-37EB-4985-AE9A-409F6A8F3DCA}"/>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0" name="Freeform 64">
                <a:extLst>
                  <a:ext uri="{FF2B5EF4-FFF2-40B4-BE49-F238E27FC236}">
                    <a16:creationId xmlns:a16="http://schemas.microsoft.com/office/drawing/2014/main" id="{97B416E4-FA40-4AF7-99E9-3C71299E8BC5}"/>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1" name="Freeform 65">
                <a:extLst>
                  <a:ext uri="{FF2B5EF4-FFF2-40B4-BE49-F238E27FC236}">
                    <a16:creationId xmlns:a16="http://schemas.microsoft.com/office/drawing/2014/main" id="{DC82125C-FA31-40A1-8C83-13981BE73843}"/>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2" name="Freeform 66">
                <a:extLst>
                  <a:ext uri="{FF2B5EF4-FFF2-40B4-BE49-F238E27FC236}">
                    <a16:creationId xmlns:a16="http://schemas.microsoft.com/office/drawing/2014/main" id="{4260FE2A-0C93-4C1A-BD0D-8A763E07478A}"/>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3" name="Freeform 67">
                <a:extLst>
                  <a:ext uri="{FF2B5EF4-FFF2-40B4-BE49-F238E27FC236}">
                    <a16:creationId xmlns:a16="http://schemas.microsoft.com/office/drawing/2014/main" id="{042AAB81-E06D-4F16-A435-805F061BCFDF}"/>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41" name="Groupe 140">
              <a:extLst>
                <a:ext uri="{FF2B5EF4-FFF2-40B4-BE49-F238E27FC236}">
                  <a16:creationId xmlns:a16="http://schemas.microsoft.com/office/drawing/2014/main" id="{7A4A6278-D14F-445F-BE79-A8788977C8F2}"/>
                </a:ext>
              </a:extLst>
            </p:cNvPr>
            <p:cNvGrpSpPr/>
            <p:nvPr/>
          </p:nvGrpSpPr>
          <p:grpSpPr>
            <a:xfrm>
              <a:off x="3063621" y="2213346"/>
              <a:ext cx="162545" cy="159938"/>
              <a:chOff x="3063621" y="2213346"/>
              <a:chExt cx="162545" cy="159938"/>
            </a:xfrm>
            <a:grpFill/>
          </p:grpSpPr>
          <p:sp>
            <p:nvSpPr>
              <p:cNvPr id="175" name="Freeform 69">
                <a:extLst>
                  <a:ext uri="{FF2B5EF4-FFF2-40B4-BE49-F238E27FC236}">
                    <a16:creationId xmlns:a16="http://schemas.microsoft.com/office/drawing/2014/main" id="{125D1CE7-2392-41C3-88F4-4F18B0F34F0C}"/>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6" name="Freeform 70">
                <a:extLst>
                  <a:ext uri="{FF2B5EF4-FFF2-40B4-BE49-F238E27FC236}">
                    <a16:creationId xmlns:a16="http://schemas.microsoft.com/office/drawing/2014/main" id="{7FDB7C7A-68C6-494C-94F3-0F49629E92A1}"/>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7" name="Freeform 71">
                <a:extLst>
                  <a:ext uri="{FF2B5EF4-FFF2-40B4-BE49-F238E27FC236}">
                    <a16:creationId xmlns:a16="http://schemas.microsoft.com/office/drawing/2014/main" id="{8433C061-0088-4623-8DC7-8E99ECD73C39}"/>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8" name="Freeform 72">
                <a:extLst>
                  <a:ext uri="{FF2B5EF4-FFF2-40B4-BE49-F238E27FC236}">
                    <a16:creationId xmlns:a16="http://schemas.microsoft.com/office/drawing/2014/main" id="{C4F007ED-3596-4146-A9F9-74400BF5FD6F}"/>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42" name="Groupe 141">
              <a:extLst>
                <a:ext uri="{FF2B5EF4-FFF2-40B4-BE49-F238E27FC236}">
                  <a16:creationId xmlns:a16="http://schemas.microsoft.com/office/drawing/2014/main" id="{025FD5D8-7C24-4E12-B9E2-3E4D9DF2A24D}"/>
                </a:ext>
              </a:extLst>
            </p:cNvPr>
            <p:cNvGrpSpPr/>
            <p:nvPr/>
          </p:nvGrpSpPr>
          <p:grpSpPr>
            <a:xfrm>
              <a:off x="3394745" y="2196155"/>
              <a:ext cx="155771" cy="207870"/>
              <a:chOff x="3394745" y="2196155"/>
              <a:chExt cx="155771" cy="207870"/>
            </a:xfrm>
            <a:grpFill/>
          </p:grpSpPr>
          <p:sp>
            <p:nvSpPr>
              <p:cNvPr id="167" name="Freeform 74">
                <a:extLst>
                  <a:ext uri="{FF2B5EF4-FFF2-40B4-BE49-F238E27FC236}">
                    <a16:creationId xmlns:a16="http://schemas.microsoft.com/office/drawing/2014/main" id="{B383C9D2-670F-4605-BE34-268441907C60}"/>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8" name="Freeform 75">
                <a:extLst>
                  <a:ext uri="{FF2B5EF4-FFF2-40B4-BE49-F238E27FC236}">
                    <a16:creationId xmlns:a16="http://schemas.microsoft.com/office/drawing/2014/main" id="{50B07312-A0E3-45B2-ABF1-1CC8A298BC01}"/>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9" name="Freeform 76">
                <a:extLst>
                  <a:ext uri="{FF2B5EF4-FFF2-40B4-BE49-F238E27FC236}">
                    <a16:creationId xmlns:a16="http://schemas.microsoft.com/office/drawing/2014/main" id="{C41273C1-01FA-459C-88FD-F3DE5196EDB5}"/>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0" name="Freeform 77">
                <a:extLst>
                  <a:ext uri="{FF2B5EF4-FFF2-40B4-BE49-F238E27FC236}">
                    <a16:creationId xmlns:a16="http://schemas.microsoft.com/office/drawing/2014/main" id="{ECBD297D-58D2-464B-828E-9203196724E5}"/>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1" name="Freeform 78">
                <a:extLst>
                  <a:ext uri="{FF2B5EF4-FFF2-40B4-BE49-F238E27FC236}">
                    <a16:creationId xmlns:a16="http://schemas.microsoft.com/office/drawing/2014/main" id="{12655492-18CE-45DE-A393-D09E3CC0EA51}"/>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2" name="Freeform 79">
                <a:extLst>
                  <a:ext uri="{FF2B5EF4-FFF2-40B4-BE49-F238E27FC236}">
                    <a16:creationId xmlns:a16="http://schemas.microsoft.com/office/drawing/2014/main" id="{548513A9-C840-4685-82E8-2035930F6AF1}"/>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3" name="Freeform 80">
                <a:extLst>
                  <a:ext uri="{FF2B5EF4-FFF2-40B4-BE49-F238E27FC236}">
                    <a16:creationId xmlns:a16="http://schemas.microsoft.com/office/drawing/2014/main" id="{43039B4C-6EF7-46A7-AE61-AA4D939C7D8C}"/>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4" name="Freeform 81">
                <a:extLst>
                  <a:ext uri="{FF2B5EF4-FFF2-40B4-BE49-F238E27FC236}">
                    <a16:creationId xmlns:a16="http://schemas.microsoft.com/office/drawing/2014/main" id="{FD53D474-2675-4874-92A7-10E92D0AAF1D}"/>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143" name="Forme libre : forme 142">
              <a:extLst>
                <a:ext uri="{FF2B5EF4-FFF2-40B4-BE49-F238E27FC236}">
                  <a16:creationId xmlns:a16="http://schemas.microsoft.com/office/drawing/2014/main" id="{AD8F9670-6D25-45E1-B149-B69A1BBF4FF3}"/>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144" name="Groupe 143">
              <a:extLst>
                <a:ext uri="{FF2B5EF4-FFF2-40B4-BE49-F238E27FC236}">
                  <a16:creationId xmlns:a16="http://schemas.microsoft.com/office/drawing/2014/main" id="{5F5B4087-2D4E-4E6C-B6B3-3D47D062A1F8}"/>
                </a:ext>
              </a:extLst>
            </p:cNvPr>
            <p:cNvGrpSpPr/>
            <p:nvPr/>
          </p:nvGrpSpPr>
          <p:grpSpPr>
            <a:xfrm>
              <a:off x="4050739" y="2227934"/>
              <a:ext cx="150563" cy="163061"/>
              <a:chOff x="4050739" y="2227934"/>
              <a:chExt cx="150563" cy="163061"/>
            </a:xfrm>
            <a:grpFill/>
          </p:grpSpPr>
          <p:sp>
            <p:nvSpPr>
              <p:cNvPr id="151" name="Freeform 86">
                <a:extLst>
                  <a:ext uri="{FF2B5EF4-FFF2-40B4-BE49-F238E27FC236}">
                    <a16:creationId xmlns:a16="http://schemas.microsoft.com/office/drawing/2014/main" id="{B925A949-B6D5-444D-B51A-A64D7D980598}"/>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2" name="Oval 87">
                <a:extLst>
                  <a:ext uri="{FF2B5EF4-FFF2-40B4-BE49-F238E27FC236}">
                    <a16:creationId xmlns:a16="http://schemas.microsoft.com/office/drawing/2014/main" id="{E5D17299-7F47-488E-AEB1-E9027FB36A71}"/>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3" name="Freeform 88">
                <a:extLst>
                  <a:ext uri="{FF2B5EF4-FFF2-40B4-BE49-F238E27FC236}">
                    <a16:creationId xmlns:a16="http://schemas.microsoft.com/office/drawing/2014/main" id="{79006A1F-074E-43FD-9720-4537AEA7FF78}"/>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4" name="Oval 89">
                <a:extLst>
                  <a:ext uri="{FF2B5EF4-FFF2-40B4-BE49-F238E27FC236}">
                    <a16:creationId xmlns:a16="http://schemas.microsoft.com/office/drawing/2014/main" id="{40A83B06-1D32-4761-A064-C1313F5900A9}"/>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5" name="Freeform 90">
                <a:extLst>
                  <a:ext uri="{FF2B5EF4-FFF2-40B4-BE49-F238E27FC236}">
                    <a16:creationId xmlns:a16="http://schemas.microsoft.com/office/drawing/2014/main" id="{BAE252DD-6C36-4261-AD66-08163E521B6F}"/>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6" name="Oval 91">
                <a:extLst>
                  <a:ext uri="{FF2B5EF4-FFF2-40B4-BE49-F238E27FC236}">
                    <a16:creationId xmlns:a16="http://schemas.microsoft.com/office/drawing/2014/main" id="{6247A6A2-39D0-4090-A262-E781D51376F0}"/>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7" name="Freeform 92">
                <a:extLst>
                  <a:ext uri="{FF2B5EF4-FFF2-40B4-BE49-F238E27FC236}">
                    <a16:creationId xmlns:a16="http://schemas.microsoft.com/office/drawing/2014/main" id="{92EFC1AC-A5E4-42CF-B26A-D6388273AA5C}"/>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8" name="Oval 93">
                <a:extLst>
                  <a:ext uri="{FF2B5EF4-FFF2-40B4-BE49-F238E27FC236}">
                    <a16:creationId xmlns:a16="http://schemas.microsoft.com/office/drawing/2014/main" id="{A326A3D3-4F76-4F7C-AD0B-0360B4771D76}"/>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9" name="Freeform 94">
                <a:extLst>
                  <a:ext uri="{FF2B5EF4-FFF2-40B4-BE49-F238E27FC236}">
                    <a16:creationId xmlns:a16="http://schemas.microsoft.com/office/drawing/2014/main" id="{1DEE4FA9-3000-4A23-8C89-784B037B0D54}"/>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0" name="Oval 95">
                <a:extLst>
                  <a:ext uri="{FF2B5EF4-FFF2-40B4-BE49-F238E27FC236}">
                    <a16:creationId xmlns:a16="http://schemas.microsoft.com/office/drawing/2014/main" id="{016CEBA6-13B1-4335-A4A9-E9DECE58E14E}"/>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1" name="Freeform 96">
                <a:extLst>
                  <a:ext uri="{FF2B5EF4-FFF2-40B4-BE49-F238E27FC236}">
                    <a16:creationId xmlns:a16="http://schemas.microsoft.com/office/drawing/2014/main" id="{008971B2-2D24-4558-B336-F9466C7DDD9E}"/>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2" name="Freeform 97">
                <a:extLst>
                  <a:ext uri="{FF2B5EF4-FFF2-40B4-BE49-F238E27FC236}">
                    <a16:creationId xmlns:a16="http://schemas.microsoft.com/office/drawing/2014/main" id="{1AD22F7F-DA97-41E2-B644-2582432413C5}"/>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3" name="Freeform 98">
                <a:extLst>
                  <a:ext uri="{FF2B5EF4-FFF2-40B4-BE49-F238E27FC236}">
                    <a16:creationId xmlns:a16="http://schemas.microsoft.com/office/drawing/2014/main" id="{B16ECCD1-DC65-4836-A4E8-BCEEBBCE9098}"/>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4" name="Freeform 99">
                <a:extLst>
                  <a:ext uri="{FF2B5EF4-FFF2-40B4-BE49-F238E27FC236}">
                    <a16:creationId xmlns:a16="http://schemas.microsoft.com/office/drawing/2014/main" id="{0DDB1446-33B8-4CBA-8861-167531231099}"/>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5" name="Freeform 100">
                <a:extLst>
                  <a:ext uri="{FF2B5EF4-FFF2-40B4-BE49-F238E27FC236}">
                    <a16:creationId xmlns:a16="http://schemas.microsoft.com/office/drawing/2014/main" id="{82806A23-FB6C-46EF-A16E-1D7030274BC1}"/>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6" name="Freeform 101">
                <a:extLst>
                  <a:ext uri="{FF2B5EF4-FFF2-40B4-BE49-F238E27FC236}">
                    <a16:creationId xmlns:a16="http://schemas.microsoft.com/office/drawing/2014/main" id="{AC583BB0-D7F5-4D1F-80C5-1C1294595FB2}"/>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45" name="Groupe 144">
              <a:extLst>
                <a:ext uri="{FF2B5EF4-FFF2-40B4-BE49-F238E27FC236}">
                  <a16:creationId xmlns:a16="http://schemas.microsoft.com/office/drawing/2014/main" id="{1CBFB896-2FD1-4F18-BF64-DE23311AC12A}"/>
                </a:ext>
              </a:extLst>
            </p:cNvPr>
            <p:cNvGrpSpPr/>
            <p:nvPr/>
          </p:nvGrpSpPr>
          <p:grpSpPr>
            <a:xfrm>
              <a:off x="4368323" y="2228456"/>
              <a:ext cx="168794" cy="160979"/>
              <a:chOff x="4368323" y="2228456"/>
              <a:chExt cx="168794" cy="160979"/>
            </a:xfrm>
            <a:grpFill/>
          </p:grpSpPr>
          <p:sp>
            <p:nvSpPr>
              <p:cNvPr id="146" name="Freeform 103">
                <a:extLst>
                  <a:ext uri="{FF2B5EF4-FFF2-40B4-BE49-F238E27FC236}">
                    <a16:creationId xmlns:a16="http://schemas.microsoft.com/office/drawing/2014/main" id="{792D36E8-2F83-435B-9812-5CD64C6B5FD4}"/>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7" name="Freeform 104">
                <a:extLst>
                  <a:ext uri="{FF2B5EF4-FFF2-40B4-BE49-F238E27FC236}">
                    <a16:creationId xmlns:a16="http://schemas.microsoft.com/office/drawing/2014/main" id="{C998B55D-8B95-4E45-869E-33065D738521}"/>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8" name="Freeform 105">
                <a:extLst>
                  <a:ext uri="{FF2B5EF4-FFF2-40B4-BE49-F238E27FC236}">
                    <a16:creationId xmlns:a16="http://schemas.microsoft.com/office/drawing/2014/main" id="{7F635BB4-CE1B-494E-8824-B2E1F84E9A28}"/>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9" name="Freeform 106">
                <a:extLst>
                  <a:ext uri="{FF2B5EF4-FFF2-40B4-BE49-F238E27FC236}">
                    <a16:creationId xmlns:a16="http://schemas.microsoft.com/office/drawing/2014/main" id="{71011062-9AAC-4208-9413-C04AF963559C}"/>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0" name="Freeform 107">
                <a:extLst>
                  <a:ext uri="{FF2B5EF4-FFF2-40B4-BE49-F238E27FC236}">
                    <a16:creationId xmlns:a16="http://schemas.microsoft.com/office/drawing/2014/main" id="{1A4CFC65-4A70-4E39-9663-8223A2FF6CB3}"/>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95" name="TextBox 26">
            <a:extLst>
              <a:ext uri="{FF2B5EF4-FFF2-40B4-BE49-F238E27FC236}">
                <a16:creationId xmlns:a16="http://schemas.microsoft.com/office/drawing/2014/main" id="{8160A00C-1709-448A-B7A1-412046764D15}"/>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96" name="TextBox 4">
            <a:extLst>
              <a:ext uri="{FF2B5EF4-FFF2-40B4-BE49-F238E27FC236}">
                <a16:creationId xmlns:a16="http://schemas.microsoft.com/office/drawing/2014/main" id="{94051199-1514-45D3-95C9-4E7E9AAF99E4}"/>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506550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p:cTn id="7" dur="500" fill="hold"/>
                                        <p:tgtEl>
                                          <p:spTgt spid="195"/>
                                        </p:tgtEl>
                                        <p:attrNameLst>
                                          <p:attrName>ppt_w</p:attrName>
                                        </p:attrNameLst>
                                      </p:cBhvr>
                                      <p:tavLst>
                                        <p:tav tm="0">
                                          <p:val>
                                            <p:fltVal val="0"/>
                                          </p:val>
                                        </p:tav>
                                        <p:tav tm="100000">
                                          <p:val>
                                            <p:strVal val="#ppt_w"/>
                                          </p:val>
                                        </p:tav>
                                      </p:tavLst>
                                    </p:anim>
                                    <p:anim calcmode="lin" valueType="num">
                                      <p:cBhvr>
                                        <p:cTn id="8" dur="500" fill="hold"/>
                                        <p:tgtEl>
                                          <p:spTgt spid="195"/>
                                        </p:tgtEl>
                                        <p:attrNameLst>
                                          <p:attrName>ppt_h</p:attrName>
                                        </p:attrNameLst>
                                      </p:cBhvr>
                                      <p:tavLst>
                                        <p:tav tm="0">
                                          <p:val>
                                            <p:fltVal val="0"/>
                                          </p:val>
                                        </p:tav>
                                        <p:tav tm="100000">
                                          <p:val>
                                            <p:strVal val="#ppt_h"/>
                                          </p:val>
                                        </p:tav>
                                      </p:tavLst>
                                    </p:anim>
                                    <p:animEffect transition="in" filter="fade">
                                      <p:cBhvr>
                                        <p:cTn id="9"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sp>
        <p:nvSpPr>
          <p:cNvPr id="138" name="Rectangle 137">
            <a:extLst>
              <a:ext uri="{FF2B5EF4-FFF2-40B4-BE49-F238E27FC236}">
                <a16:creationId xmlns:a16="http://schemas.microsoft.com/office/drawing/2014/main" id="{9DA8EEDF-1914-4E50-B13D-38C53080E170}"/>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Forme libre : forme 74">
            <a:extLst>
              <a:ext uri="{FF2B5EF4-FFF2-40B4-BE49-F238E27FC236}">
                <a16:creationId xmlns:a16="http://schemas.microsoft.com/office/drawing/2014/main" id="{AD995114-4976-4F70-9A4D-BFEA8C4E22DB}"/>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6" name="Connecteur droit 75">
            <a:extLst>
              <a:ext uri="{FF2B5EF4-FFF2-40B4-BE49-F238E27FC236}">
                <a16:creationId xmlns:a16="http://schemas.microsoft.com/office/drawing/2014/main" id="{D710BAD6-93CE-4463-B509-C119D202161B}"/>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9" name="Picture Placeholder 10"/>
          <p:cNvSpPr>
            <a:spLocks noGrp="1"/>
          </p:cNvSpPr>
          <p:nvPr>
            <p:ph type="pic" sz="quarter" idx="11" hasCustomPrompt="1"/>
          </p:nvPr>
        </p:nvSpPr>
        <p:spPr>
          <a:xfrm>
            <a:off x="4465860" y="1351740"/>
            <a:ext cx="3984172" cy="1008000"/>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800">
                <a:solidFill>
                  <a:schemeClr val="bg1"/>
                </a:solidFill>
              </a:defRPr>
            </a:lvl1pPr>
          </a:lstStyle>
          <a:p>
            <a:r>
              <a:rPr lang="en-US" dirty="0"/>
              <a:t>Put Your Image Here</a:t>
            </a:r>
          </a:p>
        </p:txBody>
      </p:sp>
      <p:sp>
        <p:nvSpPr>
          <p:cNvPr id="10" name="Picture Placeholder 10"/>
          <p:cNvSpPr>
            <a:spLocks noGrp="1"/>
          </p:cNvSpPr>
          <p:nvPr>
            <p:ph type="pic" sz="quarter" idx="12" hasCustomPrompt="1"/>
          </p:nvPr>
        </p:nvSpPr>
        <p:spPr>
          <a:xfrm>
            <a:off x="4465860" y="2524545"/>
            <a:ext cx="3984172" cy="1008000"/>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800">
                <a:solidFill>
                  <a:schemeClr val="bg1"/>
                </a:solidFill>
              </a:defRPr>
            </a:lvl1pPr>
          </a:lstStyle>
          <a:p>
            <a:r>
              <a:rPr lang="en-US" dirty="0"/>
              <a:t>Put Your Image Here</a:t>
            </a:r>
          </a:p>
        </p:txBody>
      </p:sp>
      <p:sp>
        <p:nvSpPr>
          <p:cNvPr id="11" name="Picture Placeholder 10"/>
          <p:cNvSpPr>
            <a:spLocks noGrp="1"/>
          </p:cNvSpPr>
          <p:nvPr>
            <p:ph type="pic" sz="quarter" idx="13" hasCustomPrompt="1"/>
          </p:nvPr>
        </p:nvSpPr>
        <p:spPr>
          <a:xfrm>
            <a:off x="4465860" y="3697350"/>
            <a:ext cx="3984172" cy="1008000"/>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800">
                <a:solidFill>
                  <a:schemeClr val="bg1"/>
                </a:solidFill>
              </a:defRPr>
            </a:lvl1pPr>
          </a:lstStyle>
          <a:p>
            <a:r>
              <a:rPr lang="en-US" dirty="0"/>
              <a:t>Put Your Image Here</a:t>
            </a:r>
          </a:p>
        </p:txBody>
      </p:sp>
      <p:sp>
        <p:nvSpPr>
          <p:cNvPr id="73" name="Espace réservé du texte 2">
            <a:extLst>
              <a:ext uri="{FF2B5EF4-FFF2-40B4-BE49-F238E27FC236}">
                <a16:creationId xmlns:a16="http://schemas.microsoft.com/office/drawing/2014/main" id="{0C6A91B8-8619-4A4A-BD8B-D2C22C2D0081}"/>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7" name="Rectangle 76">
            <a:extLst>
              <a:ext uri="{FF2B5EF4-FFF2-40B4-BE49-F238E27FC236}">
                <a16:creationId xmlns:a16="http://schemas.microsoft.com/office/drawing/2014/main" id="{6717437C-F569-4ACB-9440-907711287A51}"/>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8" name="Groupe 77">
            <a:extLst>
              <a:ext uri="{FF2B5EF4-FFF2-40B4-BE49-F238E27FC236}">
                <a16:creationId xmlns:a16="http://schemas.microsoft.com/office/drawing/2014/main" id="{4711B865-79B4-4B9F-9848-6AC1ED093BCB}"/>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9" name="Groupe 78">
              <a:extLst>
                <a:ext uri="{FF2B5EF4-FFF2-40B4-BE49-F238E27FC236}">
                  <a16:creationId xmlns:a16="http://schemas.microsoft.com/office/drawing/2014/main" id="{42011FC7-86F9-48E5-BF1E-C342CAFE70D3}"/>
                </a:ext>
              </a:extLst>
            </p:cNvPr>
            <p:cNvGrpSpPr/>
            <p:nvPr/>
          </p:nvGrpSpPr>
          <p:grpSpPr>
            <a:xfrm>
              <a:off x="2068690" y="2199801"/>
              <a:ext cx="183904" cy="206829"/>
              <a:chOff x="2068690" y="2199801"/>
              <a:chExt cx="183904" cy="206829"/>
            </a:xfrm>
            <a:grpFill/>
          </p:grpSpPr>
          <p:sp>
            <p:nvSpPr>
              <p:cNvPr id="128" name="Freeform 50">
                <a:extLst>
                  <a:ext uri="{FF2B5EF4-FFF2-40B4-BE49-F238E27FC236}">
                    <a16:creationId xmlns:a16="http://schemas.microsoft.com/office/drawing/2014/main" id="{937CAF73-7768-46B3-84F1-7D8300F81764}"/>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1">
                <a:extLst>
                  <a:ext uri="{FF2B5EF4-FFF2-40B4-BE49-F238E27FC236}">
                    <a16:creationId xmlns:a16="http://schemas.microsoft.com/office/drawing/2014/main" id="{035A80B7-B48F-4E59-B0E1-BE8D3DCE4454}"/>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2">
                <a:extLst>
                  <a:ext uri="{FF2B5EF4-FFF2-40B4-BE49-F238E27FC236}">
                    <a16:creationId xmlns:a16="http://schemas.microsoft.com/office/drawing/2014/main" id="{E5680EC2-656B-4481-9208-12AD18777446}"/>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3">
                <a:extLst>
                  <a:ext uri="{FF2B5EF4-FFF2-40B4-BE49-F238E27FC236}">
                    <a16:creationId xmlns:a16="http://schemas.microsoft.com/office/drawing/2014/main" id="{FEF7A0B6-1895-4ACA-B07A-68068A62C9A5}"/>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4">
                <a:extLst>
                  <a:ext uri="{FF2B5EF4-FFF2-40B4-BE49-F238E27FC236}">
                    <a16:creationId xmlns:a16="http://schemas.microsoft.com/office/drawing/2014/main" id="{09BBAEED-AC10-424A-BA37-D0703BAF499F}"/>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5">
                <a:extLst>
                  <a:ext uri="{FF2B5EF4-FFF2-40B4-BE49-F238E27FC236}">
                    <a16:creationId xmlns:a16="http://schemas.microsoft.com/office/drawing/2014/main" id="{601E9C44-D60B-4010-B658-35D0C099ED50}"/>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6">
                <a:extLst>
                  <a:ext uri="{FF2B5EF4-FFF2-40B4-BE49-F238E27FC236}">
                    <a16:creationId xmlns:a16="http://schemas.microsoft.com/office/drawing/2014/main" id="{60E89C7C-00FB-4047-AD26-6D7DC687D98B}"/>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7">
                <a:extLst>
                  <a:ext uri="{FF2B5EF4-FFF2-40B4-BE49-F238E27FC236}">
                    <a16:creationId xmlns:a16="http://schemas.microsoft.com/office/drawing/2014/main" id="{32457550-C000-400A-BA48-F609BD6694A2}"/>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29405217-0357-4F5E-87AF-CD9679588F85}"/>
                </a:ext>
              </a:extLst>
            </p:cNvPr>
            <p:cNvGrpSpPr/>
            <p:nvPr/>
          </p:nvGrpSpPr>
          <p:grpSpPr>
            <a:xfrm>
              <a:off x="2426903" y="2210743"/>
              <a:ext cx="160983" cy="175045"/>
              <a:chOff x="2426903" y="2210743"/>
              <a:chExt cx="160983" cy="175045"/>
            </a:xfrm>
            <a:grpFill/>
          </p:grpSpPr>
          <p:sp>
            <p:nvSpPr>
              <p:cNvPr id="125" name="Freeform 59">
                <a:extLst>
                  <a:ext uri="{FF2B5EF4-FFF2-40B4-BE49-F238E27FC236}">
                    <a16:creationId xmlns:a16="http://schemas.microsoft.com/office/drawing/2014/main" id="{FE797FB6-DB5E-4CFE-A440-D382EE6A88CC}"/>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0">
                <a:extLst>
                  <a:ext uri="{FF2B5EF4-FFF2-40B4-BE49-F238E27FC236}">
                    <a16:creationId xmlns:a16="http://schemas.microsoft.com/office/drawing/2014/main" id="{9ABFB640-0446-4121-A4D0-6AE90478353F}"/>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1">
                <a:extLst>
                  <a:ext uri="{FF2B5EF4-FFF2-40B4-BE49-F238E27FC236}">
                    <a16:creationId xmlns:a16="http://schemas.microsoft.com/office/drawing/2014/main" id="{B39F410E-C35C-49C0-BBA2-FBC99D3BDE35}"/>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D523324B-C1AF-440A-9949-808946FCA4CA}"/>
                </a:ext>
              </a:extLst>
            </p:cNvPr>
            <p:cNvGrpSpPr/>
            <p:nvPr/>
          </p:nvGrpSpPr>
          <p:grpSpPr>
            <a:xfrm>
              <a:off x="2726248" y="2211264"/>
              <a:ext cx="180777" cy="167233"/>
              <a:chOff x="2726248" y="2211264"/>
              <a:chExt cx="180777" cy="167233"/>
            </a:xfrm>
            <a:grpFill/>
          </p:grpSpPr>
          <p:sp>
            <p:nvSpPr>
              <p:cNvPr id="120" name="Freeform 63">
                <a:extLst>
                  <a:ext uri="{FF2B5EF4-FFF2-40B4-BE49-F238E27FC236}">
                    <a16:creationId xmlns:a16="http://schemas.microsoft.com/office/drawing/2014/main" id="{BD824CC0-BD25-46F5-A2D8-01908F3BB571}"/>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4">
                <a:extLst>
                  <a:ext uri="{FF2B5EF4-FFF2-40B4-BE49-F238E27FC236}">
                    <a16:creationId xmlns:a16="http://schemas.microsoft.com/office/drawing/2014/main" id="{E4EDE0D6-68FA-44E5-B541-1E873FBF0E5B}"/>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5">
                <a:extLst>
                  <a:ext uri="{FF2B5EF4-FFF2-40B4-BE49-F238E27FC236}">
                    <a16:creationId xmlns:a16="http://schemas.microsoft.com/office/drawing/2014/main" id="{8819A75C-E49A-499A-9FDB-DB2A7E3CA22A}"/>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6">
                <a:extLst>
                  <a:ext uri="{FF2B5EF4-FFF2-40B4-BE49-F238E27FC236}">
                    <a16:creationId xmlns:a16="http://schemas.microsoft.com/office/drawing/2014/main" id="{7A57CBA9-E0B0-40D9-B1AE-02AA9E72FB32}"/>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7">
                <a:extLst>
                  <a:ext uri="{FF2B5EF4-FFF2-40B4-BE49-F238E27FC236}">
                    <a16:creationId xmlns:a16="http://schemas.microsoft.com/office/drawing/2014/main" id="{687952C5-E882-43F1-9445-88835E2D3CD3}"/>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9588B639-2667-46AC-AE5A-3B5374C597D4}"/>
                </a:ext>
              </a:extLst>
            </p:cNvPr>
            <p:cNvGrpSpPr/>
            <p:nvPr/>
          </p:nvGrpSpPr>
          <p:grpSpPr>
            <a:xfrm>
              <a:off x="3063621" y="2213346"/>
              <a:ext cx="162545" cy="159938"/>
              <a:chOff x="3063621" y="2213346"/>
              <a:chExt cx="162545" cy="159938"/>
            </a:xfrm>
            <a:grpFill/>
          </p:grpSpPr>
          <p:sp>
            <p:nvSpPr>
              <p:cNvPr id="116" name="Freeform 69">
                <a:extLst>
                  <a:ext uri="{FF2B5EF4-FFF2-40B4-BE49-F238E27FC236}">
                    <a16:creationId xmlns:a16="http://schemas.microsoft.com/office/drawing/2014/main" id="{C9634419-0504-4D38-9F79-BD07F7A7E872}"/>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0">
                <a:extLst>
                  <a:ext uri="{FF2B5EF4-FFF2-40B4-BE49-F238E27FC236}">
                    <a16:creationId xmlns:a16="http://schemas.microsoft.com/office/drawing/2014/main" id="{0DFEA13B-2553-4951-A1FE-20944005B0D0}"/>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1">
                <a:extLst>
                  <a:ext uri="{FF2B5EF4-FFF2-40B4-BE49-F238E27FC236}">
                    <a16:creationId xmlns:a16="http://schemas.microsoft.com/office/drawing/2014/main" id="{2BA7AB65-6F80-455F-89FF-5FBAB719E68F}"/>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2">
                <a:extLst>
                  <a:ext uri="{FF2B5EF4-FFF2-40B4-BE49-F238E27FC236}">
                    <a16:creationId xmlns:a16="http://schemas.microsoft.com/office/drawing/2014/main" id="{E02F126B-A5A4-4682-BA29-E4F80076B8B8}"/>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E4EB4941-247B-46E6-B859-9F8E6342D9DD}"/>
                </a:ext>
              </a:extLst>
            </p:cNvPr>
            <p:cNvGrpSpPr/>
            <p:nvPr/>
          </p:nvGrpSpPr>
          <p:grpSpPr>
            <a:xfrm>
              <a:off x="3394745" y="2196155"/>
              <a:ext cx="155771" cy="207870"/>
              <a:chOff x="3394745" y="2196155"/>
              <a:chExt cx="155771" cy="207870"/>
            </a:xfrm>
            <a:grpFill/>
          </p:grpSpPr>
          <p:sp>
            <p:nvSpPr>
              <p:cNvPr id="108" name="Freeform 74">
                <a:extLst>
                  <a:ext uri="{FF2B5EF4-FFF2-40B4-BE49-F238E27FC236}">
                    <a16:creationId xmlns:a16="http://schemas.microsoft.com/office/drawing/2014/main" id="{0A088E13-7B35-43CB-B78C-36CBF49C7A65}"/>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5">
                <a:extLst>
                  <a:ext uri="{FF2B5EF4-FFF2-40B4-BE49-F238E27FC236}">
                    <a16:creationId xmlns:a16="http://schemas.microsoft.com/office/drawing/2014/main" id="{FCA150A6-6507-46C2-9FD9-B4D8BFF97804}"/>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6">
                <a:extLst>
                  <a:ext uri="{FF2B5EF4-FFF2-40B4-BE49-F238E27FC236}">
                    <a16:creationId xmlns:a16="http://schemas.microsoft.com/office/drawing/2014/main" id="{D2776C22-DF66-47FA-AED0-28ABF11D3D04}"/>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7">
                <a:extLst>
                  <a:ext uri="{FF2B5EF4-FFF2-40B4-BE49-F238E27FC236}">
                    <a16:creationId xmlns:a16="http://schemas.microsoft.com/office/drawing/2014/main" id="{19615F2C-EA35-44B6-A731-C5B515B8264F}"/>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8">
                <a:extLst>
                  <a:ext uri="{FF2B5EF4-FFF2-40B4-BE49-F238E27FC236}">
                    <a16:creationId xmlns:a16="http://schemas.microsoft.com/office/drawing/2014/main" id="{70E4E186-12F0-43C5-BFBA-0BDC7FE118CD}"/>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9">
                <a:extLst>
                  <a:ext uri="{FF2B5EF4-FFF2-40B4-BE49-F238E27FC236}">
                    <a16:creationId xmlns:a16="http://schemas.microsoft.com/office/drawing/2014/main" id="{EBAA3169-6CA4-4251-95E8-2C8FC100FD5C}"/>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80">
                <a:extLst>
                  <a:ext uri="{FF2B5EF4-FFF2-40B4-BE49-F238E27FC236}">
                    <a16:creationId xmlns:a16="http://schemas.microsoft.com/office/drawing/2014/main" id="{76052AAA-5294-4086-B23B-DD4E5247EB64}"/>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81">
                <a:extLst>
                  <a:ext uri="{FF2B5EF4-FFF2-40B4-BE49-F238E27FC236}">
                    <a16:creationId xmlns:a16="http://schemas.microsoft.com/office/drawing/2014/main" id="{59B7D520-49D4-4123-94FC-3F795E140278}"/>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4" name="Forme libre : forme 83">
              <a:extLst>
                <a:ext uri="{FF2B5EF4-FFF2-40B4-BE49-F238E27FC236}">
                  <a16:creationId xmlns:a16="http://schemas.microsoft.com/office/drawing/2014/main" id="{5B0C6685-77EA-4345-96EE-AC27BC2B1EB2}"/>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5" name="Groupe 84">
              <a:extLst>
                <a:ext uri="{FF2B5EF4-FFF2-40B4-BE49-F238E27FC236}">
                  <a16:creationId xmlns:a16="http://schemas.microsoft.com/office/drawing/2014/main" id="{A4649790-2925-432C-9449-ADD30637BFAA}"/>
                </a:ext>
              </a:extLst>
            </p:cNvPr>
            <p:cNvGrpSpPr/>
            <p:nvPr/>
          </p:nvGrpSpPr>
          <p:grpSpPr>
            <a:xfrm>
              <a:off x="4050739" y="2227934"/>
              <a:ext cx="150563" cy="163061"/>
              <a:chOff x="4050739" y="2227934"/>
              <a:chExt cx="150563" cy="163061"/>
            </a:xfrm>
            <a:grpFill/>
          </p:grpSpPr>
          <p:sp>
            <p:nvSpPr>
              <p:cNvPr id="92" name="Freeform 86">
                <a:extLst>
                  <a:ext uri="{FF2B5EF4-FFF2-40B4-BE49-F238E27FC236}">
                    <a16:creationId xmlns:a16="http://schemas.microsoft.com/office/drawing/2014/main" id="{16A4BCA5-6F6E-4975-9622-A5AFC0B0F1F3}"/>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87">
                <a:extLst>
                  <a:ext uri="{FF2B5EF4-FFF2-40B4-BE49-F238E27FC236}">
                    <a16:creationId xmlns:a16="http://schemas.microsoft.com/office/drawing/2014/main" id="{42ABA5C9-5EB5-4AB9-AB65-A716C60AF4B1}"/>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88">
                <a:extLst>
                  <a:ext uri="{FF2B5EF4-FFF2-40B4-BE49-F238E27FC236}">
                    <a16:creationId xmlns:a16="http://schemas.microsoft.com/office/drawing/2014/main" id="{4EE64533-D9D0-4192-9277-135CD7C4A9DE}"/>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89">
                <a:extLst>
                  <a:ext uri="{FF2B5EF4-FFF2-40B4-BE49-F238E27FC236}">
                    <a16:creationId xmlns:a16="http://schemas.microsoft.com/office/drawing/2014/main" id="{4AC55A0C-1035-47F9-B450-92BFEE4623B3}"/>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0">
                <a:extLst>
                  <a:ext uri="{FF2B5EF4-FFF2-40B4-BE49-F238E27FC236}">
                    <a16:creationId xmlns:a16="http://schemas.microsoft.com/office/drawing/2014/main" id="{32F1B98B-CADB-47AE-BD4E-94FC2E66797A}"/>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91">
                <a:extLst>
                  <a:ext uri="{FF2B5EF4-FFF2-40B4-BE49-F238E27FC236}">
                    <a16:creationId xmlns:a16="http://schemas.microsoft.com/office/drawing/2014/main" id="{0FBEAA72-824E-459E-B12D-91328ABC07D4}"/>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2">
                <a:extLst>
                  <a:ext uri="{FF2B5EF4-FFF2-40B4-BE49-F238E27FC236}">
                    <a16:creationId xmlns:a16="http://schemas.microsoft.com/office/drawing/2014/main" id="{60140217-405C-4347-9457-5D92D729F4FC}"/>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93">
                <a:extLst>
                  <a:ext uri="{FF2B5EF4-FFF2-40B4-BE49-F238E27FC236}">
                    <a16:creationId xmlns:a16="http://schemas.microsoft.com/office/drawing/2014/main" id="{62FAF26E-FFFA-495D-A27D-E9BD6FD5C216}"/>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4">
                <a:extLst>
                  <a:ext uri="{FF2B5EF4-FFF2-40B4-BE49-F238E27FC236}">
                    <a16:creationId xmlns:a16="http://schemas.microsoft.com/office/drawing/2014/main" id="{06DE2EB1-3CE4-47AC-B308-A122980D374D}"/>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Oval 95">
                <a:extLst>
                  <a:ext uri="{FF2B5EF4-FFF2-40B4-BE49-F238E27FC236}">
                    <a16:creationId xmlns:a16="http://schemas.microsoft.com/office/drawing/2014/main" id="{00BBD7CB-1127-4593-B4FB-77C5EFB786B9}"/>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6">
                <a:extLst>
                  <a:ext uri="{FF2B5EF4-FFF2-40B4-BE49-F238E27FC236}">
                    <a16:creationId xmlns:a16="http://schemas.microsoft.com/office/drawing/2014/main" id="{9F0F3320-504A-4AC6-BDBE-BF7D7A4B1617}"/>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7">
                <a:extLst>
                  <a:ext uri="{FF2B5EF4-FFF2-40B4-BE49-F238E27FC236}">
                    <a16:creationId xmlns:a16="http://schemas.microsoft.com/office/drawing/2014/main" id="{2CC44142-662F-4706-A8E8-A8FCC958F8AA}"/>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8">
                <a:extLst>
                  <a:ext uri="{FF2B5EF4-FFF2-40B4-BE49-F238E27FC236}">
                    <a16:creationId xmlns:a16="http://schemas.microsoft.com/office/drawing/2014/main" id="{4C05C4C3-C1CC-4B6F-A292-D8F8E284C175}"/>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9">
                <a:extLst>
                  <a:ext uri="{FF2B5EF4-FFF2-40B4-BE49-F238E27FC236}">
                    <a16:creationId xmlns:a16="http://schemas.microsoft.com/office/drawing/2014/main" id="{A45F2497-F51A-4079-974C-90DBB8CE5E72}"/>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100">
                <a:extLst>
                  <a:ext uri="{FF2B5EF4-FFF2-40B4-BE49-F238E27FC236}">
                    <a16:creationId xmlns:a16="http://schemas.microsoft.com/office/drawing/2014/main" id="{FD3191CA-7C4B-465D-9B3A-2E100A192876}"/>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1">
                <a:extLst>
                  <a:ext uri="{FF2B5EF4-FFF2-40B4-BE49-F238E27FC236}">
                    <a16:creationId xmlns:a16="http://schemas.microsoft.com/office/drawing/2014/main" id="{C5EA8441-243C-4D4B-8184-EE6659706FD1}"/>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CCCEE7B1-7F22-49C5-A369-2F24EDC203D7}"/>
                </a:ext>
              </a:extLst>
            </p:cNvPr>
            <p:cNvGrpSpPr/>
            <p:nvPr/>
          </p:nvGrpSpPr>
          <p:grpSpPr>
            <a:xfrm>
              <a:off x="4368323" y="2228456"/>
              <a:ext cx="168794" cy="160979"/>
              <a:chOff x="4368323" y="2228456"/>
              <a:chExt cx="168794" cy="160979"/>
            </a:xfrm>
            <a:grpFill/>
          </p:grpSpPr>
          <p:sp>
            <p:nvSpPr>
              <p:cNvPr id="87" name="Freeform 103">
                <a:extLst>
                  <a:ext uri="{FF2B5EF4-FFF2-40B4-BE49-F238E27FC236}">
                    <a16:creationId xmlns:a16="http://schemas.microsoft.com/office/drawing/2014/main" id="{BA2AFAC1-2F0C-4145-9365-D68D6ED900AE}"/>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4">
                <a:extLst>
                  <a:ext uri="{FF2B5EF4-FFF2-40B4-BE49-F238E27FC236}">
                    <a16:creationId xmlns:a16="http://schemas.microsoft.com/office/drawing/2014/main" id="{CBF5A863-406A-4221-B52F-0146A55F47F6}"/>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5">
                <a:extLst>
                  <a:ext uri="{FF2B5EF4-FFF2-40B4-BE49-F238E27FC236}">
                    <a16:creationId xmlns:a16="http://schemas.microsoft.com/office/drawing/2014/main" id="{4D88F753-2614-47B0-9A6F-4435B62F896E}"/>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6">
                <a:extLst>
                  <a:ext uri="{FF2B5EF4-FFF2-40B4-BE49-F238E27FC236}">
                    <a16:creationId xmlns:a16="http://schemas.microsoft.com/office/drawing/2014/main" id="{734718F4-68AA-44CF-A263-554AD6E217E5}"/>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7">
                <a:extLst>
                  <a:ext uri="{FF2B5EF4-FFF2-40B4-BE49-F238E27FC236}">
                    <a16:creationId xmlns:a16="http://schemas.microsoft.com/office/drawing/2014/main" id="{5E1A1031-9C6B-4CA4-AF9A-D94A065691D9}"/>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6" name="TextBox 26">
            <a:extLst>
              <a:ext uri="{FF2B5EF4-FFF2-40B4-BE49-F238E27FC236}">
                <a16:creationId xmlns:a16="http://schemas.microsoft.com/office/drawing/2014/main" id="{ACA4D0D6-3F94-4A34-8473-CB825EA858E1}"/>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7" name="TextBox 4">
            <a:extLst>
              <a:ext uri="{FF2B5EF4-FFF2-40B4-BE49-F238E27FC236}">
                <a16:creationId xmlns:a16="http://schemas.microsoft.com/office/drawing/2014/main" id="{AEB76D37-19B8-4AA8-87CA-5A4593A542BA}"/>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494906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6"/>
                                        </p:tgtEl>
                                        <p:attrNameLst>
                                          <p:attrName>style.visibility</p:attrName>
                                        </p:attrNameLst>
                                      </p:cBhvr>
                                      <p:to>
                                        <p:strVal val="visible"/>
                                      </p:to>
                                    </p:set>
                                    <p:anim calcmode="lin" valueType="num">
                                      <p:cBhvr>
                                        <p:cTn id="7" dur="500" fill="hold"/>
                                        <p:tgtEl>
                                          <p:spTgt spid="136"/>
                                        </p:tgtEl>
                                        <p:attrNameLst>
                                          <p:attrName>ppt_w</p:attrName>
                                        </p:attrNameLst>
                                      </p:cBhvr>
                                      <p:tavLst>
                                        <p:tav tm="0">
                                          <p:val>
                                            <p:fltVal val="0"/>
                                          </p:val>
                                        </p:tav>
                                        <p:tav tm="100000">
                                          <p:val>
                                            <p:strVal val="#ppt_w"/>
                                          </p:val>
                                        </p:tav>
                                      </p:tavLst>
                                    </p:anim>
                                    <p:anim calcmode="lin" valueType="num">
                                      <p:cBhvr>
                                        <p:cTn id="8" dur="500" fill="hold"/>
                                        <p:tgtEl>
                                          <p:spTgt spid="136"/>
                                        </p:tgtEl>
                                        <p:attrNameLst>
                                          <p:attrName>ppt_h</p:attrName>
                                        </p:attrNameLst>
                                      </p:cBhvr>
                                      <p:tavLst>
                                        <p:tav tm="0">
                                          <p:val>
                                            <p:fltVal val="0"/>
                                          </p:val>
                                        </p:tav>
                                        <p:tav tm="100000">
                                          <p:val>
                                            <p:strVal val="#ppt_h"/>
                                          </p:val>
                                        </p:tav>
                                      </p:tavLst>
                                    </p:anim>
                                    <p:animEffect transition="in" filter="fade">
                                      <p:cBhvr>
                                        <p:cTn id="9"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5_Title Slide">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0359CC71-8424-4948-AB8C-B4793853ADB0}"/>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6" name="Forme libre : forme 75">
            <a:extLst>
              <a:ext uri="{FF2B5EF4-FFF2-40B4-BE49-F238E27FC236}">
                <a16:creationId xmlns:a16="http://schemas.microsoft.com/office/drawing/2014/main" id="{03FFE068-830A-4ABD-A249-3A02C91C3504}"/>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7" name="Connecteur droit 76">
            <a:extLst>
              <a:ext uri="{FF2B5EF4-FFF2-40B4-BE49-F238E27FC236}">
                <a16:creationId xmlns:a16="http://schemas.microsoft.com/office/drawing/2014/main" id="{0F6E1EA0-8AFC-4EB7-BFA2-A0E50BE5D3A9}"/>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9" name="Picture Placeholder 10"/>
          <p:cNvSpPr>
            <a:spLocks noGrp="1"/>
          </p:cNvSpPr>
          <p:nvPr>
            <p:ph type="pic" sz="quarter" idx="11" hasCustomPrompt="1"/>
          </p:nvPr>
        </p:nvSpPr>
        <p:spPr>
          <a:xfrm>
            <a:off x="4485768" y="1351739"/>
            <a:ext cx="3984172" cy="756000"/>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800">
                <a:solidFill>
                  <a:schemeClr val="bg1"/>
                </a:solidFill>
              </a:defRPr>
            </a:lvl1pPr>
          </a:lstStyle>
          <a:p>
            <a:r>
              <a:rPr lang="en-US" dirty="0"/>
              <a:t>Put Your Image Here</a:t>
            </a:r>
          </a:p>
        </p:txBody>
      </p:sp>
      <p:sp>
        <p:nvSpPr>
          <p:cNvPr id="10" name="Picture Placeholder 10"/>
          <p:cNvSpPr>
            <a:spLocks noGrp="1"/>
          </p:cNvSpPr>
          <p:nvPr>
            <p:ph type="pic" sz="quarter" idx="12" hasCustomPrompt="1"/>
          </p:nvPr>
        </p:nvSpPr>
        <p:spPr>
          <a:xfrm>
            <a:off x="4485768" y="2190209"/>
            <a:ext cx="3984172" cy="756000"/>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800">
                <a:solidFill>
                  <a:schemeClr val="bg1"/>
                </a:solidFill>
              </a:defRPr>
            </a:lvl1pPr>
          </a:lstStyle>
          <a:p>
            <a:r>
              <a:rPr lang="en-US" dirty="0"/>
              <a:t>Put Your Image Here</a:t>
            </a:r>
          </a:p>
        </p:txBody>
      </p:sp>
      <p:sp>
        <p:nvSpPr>
          <p:cNvPr id="11" name="Picture Placeholder 10"/>
          <p:cNvSpPr>
            <a:spLocks noGrp="1"/>
          </p:cNvSpPr>
          <p:nvPr>
            <p:ph type="pic" sz="quarter" idx="13" hasCustomPrompt="1"/>
          </p:nvPr>
        </p:nvSpPr>
        <p:spPr>
          <a:xfrm>
            <a:off x="4485768" y="3867150"/>
            <a:ext cx="3984172" cy="756000"/>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800">
                <a:solidFill>
                  <a:schemeClr val="bg1"/>
                </a:solidFill>
              </a:defRPr>
            </a:lvl1pPr>
          </a:lstStyle>
          <a:p>
            <a:r>
              <a:rPr lang="en-US" dirty="0"/>
              <a:t>Put Your Image Here</a:t>
            </a:r>
          </a:p>
        </p:txBody>
      </p:sp>
      <p:sp>
        <p:nvSpPr>
          <p:cNvPr id="73" name="Espace réservé du texte 2">
            <a:extLst>
              <a:ext uri="{FF2B5EF4-FFF2-40B4-BE49-F238E27FC236}">
                <a16:creationId xmlns:a16="http://schemas.microsoft.com/office/drawing/2014/main" id="{0C6A91B8-8619-4A4A-BD8B-D2C22C2D0081}"/>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5" name="Picture Placeholder 10">
            <a:extLst>
              <a:ext uri="{FF2B5EF4-FFF2-40B4-BE49-F238E27FC236}">
                <a16:creationId xmlns:a16="http://schemas.microsoft.com/office/drawing/2014/main" id="{85EF85B6-19CB-4995-8329-BE09BFA4619B}"/>
              </a:ext>
            </a:extLst>
          </p:cNvPr>
          <p:cNvSpPr>
            <a:spLocks noGrp="1"/>
          </p:cNvSpPr>
          <p:nvPr>
            <p:ph type="pic" sz="quarter" idx="16" hasCustomPrompt="1"/>
          </p:nvPr>
        </p:nvSpPr>
        <p:spPr>
          <a:xfrm>
            <a:off x="4485768" y="3028679"/>
            <a:ext cx="3984172" cy="756000"/>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800">
                <a:solidFill>
                  <a:schemeClr val="bg1"/>
                </a:solidFill>
              </a:defRPr>
            </a:lvl1pPr>
          </a:lstStyle>
          <a:p>
            <a:r>
              <a:rPr lang="en-US" dirty="0"/>
              <a:t>Put Your Image Here</a:t>
            </a:r>
          </a:p>
        </p:txBody>
      </p:sp>
      <p:sp>
        <p:nvSpPr>
          <p:cNvPr id="78" name="Rectangle 77">
            <a:extLst>
              <a:ext uri="{FF2B5EF4-FFF2-40B4-BE49-F238E27FC236}">
                <a16:creationId xmlns:a16="http://schemas.microsoft.com/office/drawing/2014/main" id="{9BCAB62A-4835-4EEE-9F72-6B6AD6D38CA9}"/>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9" name="Groupe 78">
            <a:extLst>
              <a:ext uri="{FF2B5EF4-FFF2-40B4-BE49-F238E27FC236}">
                <a16:creationId xmlns:a16="http://schemas.microsoft.com/office/drawing/2014/main" id="{840936D7-EFD3-4CD3-A033-E03E355EF0F9}"/>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0" name="Groupe 79">
              <a:extLst>
                <a:ext uri="{FF2B5EF4-FFF2-40B4-BE49-F238E27FC236}">
                  <a16:creationId xmlns:a16="http://schemas.microsoft.com/office/drawing/2014/main" id="{5D319684-5785-4DD9-91E7-42367FB46584}"/>
                </a:ext>
              </a:extLst>
            </p:cNvPr>
            <p:cNvGrpSpPr/>
            <p:nvPr/>
          </p:nvGrpSpPr>
          <p:grpSpPr>
            <a:xfrm>
              <a:off x="2068690" y="2199801"/>
              <a:ext cx="183904" cy="206829"/>
              <a:chOff x="2068690" y="2199801"/>
              <a:chExt cx="183904" cy="206829"/>
            </a:xfrm>
            <a:grpFill/>
          </p:grpSpPr>
          <p:sp>
            <p:nvSpPr>
              <p:cNvPr id="129" name="Freeform 50">
                <a:extLst>
                  <a:ext uri="{FF2B5EF4-FFF2-40B4-BE49-F238E27FC236}">
                    <a16:creationId xmlns:a16="http://schemas.microsoft.com/office/drawing/2014/main" id="{AB969B01-C67F-4396-A343-D78230A92AB1}"/>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1">
                <a:extLst>
                  <a:ext uri="{FF2B5EF4-FFF2-40B4-BE49-F238E27FC236}">
                    <a16:creationId xmlns:a16="http://schemas.microsoft.com/office/drawing/2014/main" id="{DF0DC633-D63A-4F0D-8A14-68E86484E7BB}"/>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2">
                <a:extLst>
                  <a:ext uri="{FF2B5EF4-FFF2-40B4-BE49-F238E27FC236}">
                    <a16:creationId xmlns:a16="http://schemas.microsoft.com/office/drawing/2014/main" id="{41030CF6-10AE-4FB8-94F5-5E05CA1D1A81}"/>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3">
                <a:extLst>
                  <a:ext uri="{FF2B5EF4-FFF2-40B4-BE49-F238E27FC236}">
                    <a16:creationId xmlns:a16="http://schemas.microsoft.com/office/drawing/2014/main" id="{F0A1C228-F41D-483C-96BA-025E2BD59FB0}"/>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4">
                <a:extLst>
                  <a:ext uri="{FF2B5EF4-FFF2-40B4-BE49-F238E27FC236}">
                    <a16:creationId xmlns:a16="http://schemas.microsoft.com/office/drawing/2014/main" id="{1E3169F7-BA2C-4C81-A0A3-0AFDBCE2642A}"/>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5">
                <a:extLst>
                  <a:ext uri="{FF2B5EF4-FFF2-40B4-BE49-F238E27FC236}">
                    <a16:creationId xmlns:a16="http://schemas.microsoft.com/office/drawing/2014/main" id="{C563D960-2E09-49D1-883C-80C0056A78F3}"/>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6">
                <a:extLst>
                  <a:ext uri="{FF2B5EF4-FFF2-40B4-BE49-F238E27FC236}">
                    <a16:creationId xmlns:a16="http://schemas.microsoft.com/office/drawing/2014/main" id="{A582AD9D-1494-499E-8301-0AF728FD0507}"/>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7">
                <a:extLst>
                  <a:ext uri="{FF2B5EF4-FFF2-40B4-BE49-F238E27FC236}">
                    <a16:creationId xmlns:a16="http://schemas.microsoft.com/office/drawing/2014/main" id="{B43B93EB-807F-4F4A-B5E2-30B215799A26}"/>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6C9C027B-C90B-4B75-BF41-19F0CD2C334B}"/>
                </a:ext>
              </a:extLst>
            </p:cNvPr>
            <p:cNvGrpSpPr/>
            <p:nvPr/>
          </p:nvGrpSpPr>
          <p:grpSpPr>
            <a:xfrm>
              <a:off x="2426903" y="2210743"/>
              <a:ext cx="160983" cy="175045"/>
              <a:chOff x="2426903" y="2210743"/>
              <a:chExt cx="160983" cy="175045"/>
            </a:xfrm>
            <a:grpFill/>
          </p:grpSpPr>
          <p:sp>
            <p:nvSpPr>
              <p:cNvPr id="126" name="Freeform 59">
                <a:extLst>
                  <a:ext uri="{FF2B5EF4-FFF2-40B4-BE49-F238E27FC236}">
                    <a16:creationId xmlns:a16="http://schemas.microsoft.com/office/drawing/2014/main" id="{090F99E6-2CF2-4792-8D62-2081136B3964}"/>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0">
                <a:extLst>
                  <a:ext uri="{FF2B5EF4-FFF2-40B4-BE49-F238E27FC236}">
                    <a16:creationId xmlns:a16="http://schemas.microsoft.com/office/drawing/2014/main" id="{3F0F5E0B-B44D-4D17-B4CA-AB4A4DED7201}"/>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1">
                <a:extLst>
                  <a:ext uri="{FF2B5EF4-FFF2-40B4-BE49-F238E27FC236}">
                    <a16:creationId xmlns:a16="http://schemas.microsoft.com/office/drawing/2014/main" id="{F8BFDAD7-4CBB-481E-8142-83FBF094C6DF}"/>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4FE33EF8-5898-4755-8F78-A556E55E7347}"/>
                </a:ext>
              </a:extLst>
            </p:cNvPr>
            <p:cNvGrpSpPr/>
            <p:nvPr/>
          </p:nvGrpSpPr>
          <p:grpSpPr>
            <a:xfrm>
              <a:off x="2726248" y="2211264"/>
              <a:ext cx="180777" cy="167233"/>
              <a:chOff x="2726248" y="2211264"/>
              <a:chExt cx="180777" cy="167233"/>
            </a:xfrm>
            <a:grpFill/>
          </p:grpSpPr>
          <p:sp>
            <p:nvSpPr>
              <p:cNvPr id="121" name="Freeform 63">
                <a:extLst>
                  <a:ext uri="{FF2B5EF4-FFF2-40B4-BE49-F238E27FC236}">
                    <a16:creationId xmlns:a16="http://schemas.microsoft.com/office/drawing/2014/main" id="{4FAEFA6E-77D6-44F2-866B-5CC640A333D7}"/>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4">
                <a:extLst>
                  <a:ext uri="{FF2B5EF4-FFF2-40B4-BE49-F238E27FC236}">
                    <a16:creationId xmlns:a16="http://schemas.microsoft.com/office/drawing/2014/main" id="{29DC7BDA-A292-41C0-8E2D-49267E9EA419}"/>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5">
                <a:extLst>
                  <a:ext uri="{FF2B5EF4-FFF2-40B4-BE49-F238E27FC236}">
                    <a16:creationId xmlns:a16="http://schemas.microsoft.com/office/drawing/2014/main" id="{E11B982A-7BE5-4129-98FE-3E97B1954D8C}"/>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6">
                <a:extLst>
                  <a:ext uri="{FF2B5EF4-FFF2-40B4-BE49-F238E27FC236}">
                    <a16:creationId xmlns:a16="http://schemas.microsoft.com/office/drawing/2014/main" id="{0D9D7C49-7578-4699-9A04-CF9B127EAA36}"/>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7">
                <a:extLst>
                  <a:ext uri="{FF2B5EF4-FFF2-40B4-BE49-F238E27FC236}">
                    <a16:creationId xmlns:a16="http://schemas.microsoft.com/office/drawing/2014/main" id="{83540DCE-23F3-41E1-A13D-D191B7F4FB76}"/>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30C61AE3-B41D-436F-9697-8D78B8EDEDA9}"/>
                </a:ext>
              </a:extLst>
            </p:cNvPr>
            <p:cNvGrpSpPr/>
            <p:nvPr/>
          </p:nvGrpSpPr>
          <p:grpSpPr>
            <a:xfrm>
              <a:off x="3063621" y="2213346"/>
              <a:ext cx="162545" cy="159938"/>
              <a:chOff x="3063621" y="2213346"/>
              <a:chExt cx="162545" cy="159938"/>
            </a:xfrm>
            <a:grpFill/>
          </p:grpSpPr>
          <p:sp>
            <p:nvSpPr>
              <p:cNvPr id="117" name="Freeform 69">
                <a:extLst>
                  <a:ext uri="{FF2B5EF4-FFF2-40B4-BE49-F238E27FC236}">
                    <a16:creationId xmlns:a16="http://schemas.microsoft.com/office/drawing/2014/main" id="{EB768952-AE97-4976-9F97-1C7149A2075C}"/>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0">
                <a:extLst>
                  <a:ext uri="{FF2B5EF4-FFF2-40B4-BE49-F238E27FC236}">
                    <a16:creationId xmlns:a16="http://schemas.microsoft.com/office/drawing/2014/main" id="{C8471B54-4F57-4F30-907A-728CB4168C50}"/>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1">
                <a:extLst>
                  <a:ext uri="{FF2B5EF4-FFF2-40B4-BE49-F238E27FC236}">
                    <a16:creationId xmlns:a16="http://schemas.microsoft.com/office/drawing/2014/main" id="{CF877B4E-02B2-4CB4-8399-7F890CFD56FE}"/>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72">
                <a:extLst>
                  <a:ext uri="{FF2B5EF4-FFF2-40B4-BE49-F238E27FC236}">
                    <a16:creationId xmlns:a16="http://schemas.microsoft.com/office/drawing/2014/main" id="{F9074280-043C-4AF6-AD7F-1F0E20FFAC33}"/>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16982498-DE18-4120-8492-722E28D79D8B}"/>
                </a:ext>
              </a:extLst>
            </p:cNvPr>
            <p:cNvGrpSpPr/>
            <p:nvPr/>
          </p:nvGrpSpPr>
          <p:grpSpPr>
            <a:xfrm>
              <a:off x="3394745" y="2196155"/>
              <a:ext cx="155771" cy="207870"/>
              <a:chOff x="3394745" y="2196155"/>
              <a:chExt cx="155771" cy="207870"/>
            </a:xfrm>
            <a:grpFill/>
          </p:grpSpPr>
          <p:sp>
            <p:nvSpPr>
              <p:cNvPr id="109" name="Freeform 74">
                <a:extLst>
                  <a:ext uri="{FF2B5EF4-FFF2-40B4-BE49-F238E27FC236}">
                    <a16:creationId xmlns:a16="http://schemas.microsoft.com/office/drawing/2014/main" id="{DF0D8FAF-8B10-41FF-9B9A-1CAD68D23EF4}"/>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5">
                <a:extLst>
                  <a:ext uri="{FF2B5EF4-FFF2-40B4-BE49-F238E27FC236}">
                    <a16:creationId xmlns:a16="http://schemas.microsoft.com/office/drawing/2014/main" id="{399FBC8F-9E50-4AFD-BF93-1EFAD119DAAC}"/>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6">
                <a:extLst>
                  <a:ext uri="{FF2B5EF4-FFF2-40B4-BE49-F238E27FC236}">
                    <a16:creationId xmlns:a16="http://schemas.microsoft.com/office/drawing/2014/main" id="{D0122919-74C9-4B87-8C14-E3F7D9F9ACC2}"/>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7">
                <a:extLst>
                  <a:ext uri="{FF2B5EF4-FFF2-40B4-BE49-F238E27FC236}">
                    <a16:creationId xmlns:a16="http://schemas.microsoft.com/office/drawing/2014/main" id="{04318BB8-DD7F-4021-9829-B4DEA0D0C0DB}"/>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8">
                <a:extLst>
                  <a:ext uri="{FF2B5EF4-FFF2-40B4-BE49-F238E27FC236}">
                    <a16:creationId xmlns:a16="http://schemas.microsoft.com/office/drawing/2014/main" id="{B460952E-A78E-4E24-8E68-F197966F2D4F}"/>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9">
                <a:extLst>
                  <a:ext uri="{FF2B5EF4-FFF2-40B4-BE49-F238E27FC236}">
                    <a16:creationId xmlns:a16="http://schemas.microsoft.com/office/drawing/2014/main" id="{2320A7A0-FDB7-40A9-8A14-2A33CA3E595F}"/>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80">
                <a:extLst>
                  <a:ext uri="{FF2B5EF4-FFF2-40B4-BE49-F238E27FC236}">
                    <a16:creationId xmlns:a16="http://schemas.microsoft.com/office/drawing/2014/main" id="{D5167940-B163-41C7-973C-90116903F4DC}"/>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81">
                <a:extLst>
                  <a:ext uri="{FF2B5EF4-FFF2-40B4-BE49-F238E27FC236}">
                    <a16:creationId xmlns:a16="http://schemas.microsoft.com/office/drawing/2014/main" id="{585BEF2F-4E77-43C3-9218-E47433B3E9DE}"/>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5" name="Forme libre : forme 84">
              <a:extLst>
                <a:ext uri="{FF2B5EF4-FFF2-40B4-BE49-F238E27FC236}">
                  <a16:creationId xmlns:a16="http://schemas.microsoft.com/office/drawing/2014/main" id="{CCE0CB16-C038-4602-981C-F40CF7D09521}"/>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6" name="Groupe 85">
              <a:extLst>
                <a:ext uri="{FF2B5EF4-FFF2-40B4-BE49-F238E27FC236}">
                  <a16:creationId xmlns:a16="http://schemas.microsoft.com/office/drawing/2014/main" id="{37A7BF71-137C-48A1-AC16-BFBA25DBCB3F}"/>
                </a:ext>
              </a:extLst>
            </p:cNvPr>
            <p:cNvGrpSpPr/>
            <p:nvPr/>
          </p:nvGrpSpPr>
          <p:grpSpPr>
            <a:xfrm>
              <a:off x="4050739" y="2227934"/>
              <a:ext cx="150563" cy="163061"/>
              <a:chOff x="4050739" y="2227934"/>
              <a:chExt cx="150563" cy="163061"/>
            </a:xfrm>
            <a:grpFill/>
          </p:grpSpPr>
          <p:sp>
            <p:nvSpPr>
              <p:cNvPr id="93" name="Freeform 86">
                <a:extLst>
                  <a:ext uri="{FF2B5EF4-FFF2-40B4-BE49-F238E27FC236}">
                    <a16:creationId xmlns:a16="http://schemas.microsoft.com/office/drawing/2014/main" id="{8037970F-B132-4D2D-A553-31210768305B}"/>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87">
                <a:extLst>
                  <a:ext uri="{FF2B5EF4-FFF2-40B4-BE49-F238E27FC236}">
                    <a16:creationId xmlns:a16="http://schemas.microsoft.com/office/drawing/2014/main" id="{562B165A-95CE-4E54-81D7-58837AAA06C5}"/>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88">
                <a:extLst>
                  <a:ext uri="{FF2B5EF4-FFF2-40B4-BE49-F238E27FC236}">
                    <a16:creationId xmlns:a16="http://schemas.microsoft.com/office/drawing/2014/main" id="{C4DEB487-A7CE-4FC2-B314-6E9ED6360350}"/>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89">
                <a:extLst>
                  <a:ext uri="{FF2B5EF4-FFF2-40B4-BE49-F238E27FC236}">
                    <a16:creationId xmlns:a16="http://schemas.microsoft.com/office/drawing/2014/main" id="{58E2A282-6A41-4B22-A5C3-7E221B065A64}"/>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0">
                <a:extLst>
                  <a:ext uri="{FF2B5EF4-FFF2-40B4-BE49-F238E27FC236}">
                    <a16:creationId xmlns:a16="http://schemas.microsoft.com/office/drawing/2014/main" id="{232C01EF-0800-4EA0-AFB8-63771DDD04BF}"/>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91">
                <a:extLst>
                  <a:ext uri="{FF2B5EF4-FFF2-40B4-BE49-F238E27FC236}">
                    <a16:creationId xmlns:a16="http://schemas.microsoft.com/office/drawing/2014/main" id="{E9BE0FC6-0FA3-4187-A849-41E157DDE5CE}"/>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2">
                <a:extLst>
                  <a:ext uri="{FF2B5EF4-FFF2-40B4-BE49-F238E27FC236}">
                    <a16:creationId xmlns:a16="http://schemas.microsoft.com/office/drawing/2014/main" id="{DDB96D64-88AD-4481-B893-745CB535A43C}"/>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93">
                <a:extLst>
                  <a:ext uri="{FF2B5EF4-FFF2-40B4-BE49-F238E27FC236}">
                    <a16:creationId xmlns:a16="http://schemas.microsoft.com/office/drawing/2014/main" id="{0F402E32-34CB-4A86-92EA-666E5E755661}"/>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4">
                <a:extLst>
                  <a:ext uri="{FF2B5EF4-FFF2-40B4-BE49-F238E27FC236}">
                    <a16:creationId xmlns:a16="http://schemas.microsoft.com/office/drawing/2014/main" id="{9AABF026-F34B-4E4C-B108-609E9313270C}"/>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Oval 95">
                <a:extLst>
                  <a:ext uri="{FF2B5EF4-FFF2-40B4-BE49-F238E27FC236}">
                    <a16:creationId xmlns:a16="http://schemas.microsoft.com/office/drawing/2014/main" id="{9903D550-EB9A-449E-828B-2007C1620D8D}"/>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6">
                <a:extLst>
                  <a:ext uri="{FF2B5EF4-FFF2-40B4-BE49-F238E27FC236}">
                    <a16:creationId xmlns:a16="http://schemas.microsoft.com/office/drawing/2014/main" id="{01F39E84-A62E-4A0E-8E51-699B28D0DC33}"/>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7">
                <a:extLst>
                  <a:ext uri="{FF2B5EF4-FFF2-40B4-BE49-F238E27FC236}">
                    <a16:creationId xmlns:a16="http://schemas.microsoft.com/office/drawing/2014/main" id="{4D0F4CA3-67F4-4AB9-A190-ACF59A60C11B}"/>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8">
                <a:extLst>
                  <a:ext uri="{FF2B5EF4-FFF2-40B4-BE49-F238E27FC236}">
                    <a16:creationId xmlns:a16="http://schemas.microsoft.com/office/drawing/2014/main" id="{2FEF4998-D34A-42C9-9378-340DE2610279}"/>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9">
                <a:extLst>
                  <a:ext uri="{FF2B5EF4-FFF2-40B4-BE49-F238E27FC236}">
                    <a16:creationId xmlns:a16="http://schemas.microsoft.com/office/drawing/2014/main" id="{07DDB003-43C1-420C-96CA-8B2A161E02EB}"/>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0">
                <a:extLst>
                  <a:ext uri="{FF2B5EF4-FFF2-40B4-BE49-F238E27FC236}">
                    <a16:creationId xmlns:a16="http://schemas.microsoft.com/office/drawing/2014/main" id="{9FF10037-2D34-4003-8551-27C11845D76B}"/>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101">
                <a:extLst>
                  <a:ext uri="{FF2B5EF4-FFF2-40B4-BE49-F238E27FC236}">
                    <a16:creationId xmlns:a16="http://schemas.microsoft.com/office/drawing/2014/main" id="{8500337C-A486-4A4A-8BB8-5F4CAE20573A}"/>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7" name="Groupe 86">
              <a:extLst>
                <a:ext uri="{FF2B5EF4-FFF2-40B4-BE49-F238E27FC236}">
                  <a16:creationId xmlns:a16="http://schemas.microsoft.com/office/drawing/2014/main" id="{792183C9-CEEC-4EAF-BCA6-07868D674347}"/>
                </a:ext>
              </a:extLst>
            </p:cNvPr>
            <p:cNvGrpSpPr/>
            <p:nvPr/>
          </p:nvGrpSpPr>
          <p:grpSpPr>
            <a:xfrm>
              <a:off x="4368323" y="2228456"/>
              <a:ext cx="168794" cy="160979"/>
              <a:chOff x="4368323" y="2228456"/>
              <a:chExt cx="168794" cy="160979"/>
            </a:xfrm>
            <a:grpFill/>
          </p:grpSpPr>
          <p:sp>
            <p:nvSpPr>
              <p:cNvPr id="88" name="Freeform 103">
                <a:extLst>
                  <a:ext uri="{FF2B5EF4-FFF2-40B4-BE49-F238E27FC236}">
                    <a16:creationId xmlns:a16="http://schemas.microsoft.com/office/drawing/2014/main" id="{9E90C407-565D-4CF4-B89B-6C3EE0E5A55C}"/>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4">
                <a:extLst>
                  <a:ext uri="{FF2B5EF4-FFF2-40B4-BE49-F238E27FC236}">
                    <a16:creationId xmlns:a16="http://schemas.microsoft.com/office/drawing/2014/main" id="{62DB0CA3-5A2E-47AA-8748-DE3A7CC0C7E9}"/>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5">
                <a:extLst>
                  <a:ext uri="{FF2B5EF4-FFF2-40B4-BE49-F238E27FC236}">
                    <a16:creationId xmlns:a16="http://schemas.microsoft.com/office/drawing/2014/main" id="{EA8E1F39-A9AC-4460-876E-A8028EA002CA}"/>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6">
                <a:extLst>
                  <a:ext uri="{FF2B5EF4-FFF2-40B4-BE49-F238E27FC236}">
                    <a16:creationId xmlns:a16="http://schemas.microsoft.com/office/drawing/2014/main" id="{68B310AC-A6C4-4636-89F4-AEE8029A7158}"/>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7">
                <a:extLst>
                  <a:ext uri="{FF2B5EF4-FFF2-40B4-BE49-F238E27FC236}">
                    <a16:creationId xmlns:a16="http://schemas.microsoft.com/office/drawing/2014/main" id="{F9EC539A-2DDC-4346-AEBA-F972E870ACCB}"/>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7" name="TextBox 26">
            <a:extLst>
              <a:ext uri="{FF2B5EF4-FFF2-40B4-BE49-F238E27FC236}">
                <a16:creationId xmlns:a16="http://schemas.microsoft.com/office/drawing/2014/main" id="{84FD89AD-20A1-442B-A43A-2EB5DDB2B742}"/>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8" name="TextBox 4">
            <a:extLst>
              <a:ext uri="{FF2B5EF4-FFF2-40B4-BE49-F238E27FC236}">
                <a16:creationId xmlns:a16="http://schemas.microsoft.com/office/drawing/2014/main" id="{8EDB8100-401A-45BB-A008-E9385527B2EC}"/>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548845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7"/>
                                        </p:tgtEl>
                                        <p:attrNameLst>
                                          <p:attrName>style.visibility</p:attrName>
                                        </p:attrNameLst>
                                      </p:cBhvr>
                                      <p:to>
                                        <p:strVal val="visible"/>
                                      </p:to>
                                    </p:set>
                                    <p:anim calcmode="lin" valueType="num">
                                      <p:cBhvr>
                                        <p:cTn id="7" dur="500" fill="hold"/>
                                        <p:tgtEl>
                                          <p:spTgt spid="137"/>
                                        </p:tgtEl>
                                        <p:attrNameLst>
                                          <p:attrName>ppt_w</p:attrName>
                                        </p:attrNameLst>
                                      </p:cBhvr>
                                      <p:tavLst>
                                        <p:tav tm="0">
                                          <p:val>
                                            <p:fltVal val="0"/>
                                          </p:val>
                                        </p:tav>
                                        <p:tav tm="100000">
                                          <p:val>
                                            <p:strVal val="#ppt_w"/>
                                          </p:val>
                                        </p:tav>
                                      </p:tavLst>
                                    </p:anim>
                                    <p:anim calcmode="lin" valueType="num">
                                      <p:cBhvr>
                                        <p:cTn id="8" dur="500" fill="hold"/>
                                        <p:tgtEl>
                                          <p:spTgt spid="137"/>
                                        </p:tgtEl>
                                        <p:attrNameLst>
                                          <p:attrName>ppt_h</p:attrName>
                                        </p:attrNameLst>
                                      </p:cBhvr>
                                      <p:tavLst>
                                        <p:tav tm="0">
                                          <p:val>
                                            <p:fltVal val="0"/>
                                          </p:val>
                                        </p:tav>
                                        <p:tav tm="100000">
                                          <p:val>
                                            <p:strVal val="#ppt_h"/>
                                          </p:val>
                                        </p:tav>
                                      </p:tavLst>
                                    </p:anim>
                                    <p:animEffect transition="in" filter="fade">
                                      <p:cBhvr>
                                        <p:cTn id="9"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6_Title Slide">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9FA519A8-9B07-43DE-97FD-B69648E3D376}"/>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Forme libre : forme 74">
            <a:extLst>
              <a:ext uri="{FF2B5EF4-FFF2-40B4-BE49-F238E27FC236}">
                <a16:creationId xmlns:a16="http://schemas.microsoft.com/office/drawing/2014/main" id="{6EF899C0-C880-439F-AAC7-D2018F473052}"/>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7" name="Connecteur droit 76">
            <a:extLst>
              <a:ext uri="{FF2B5EF4-FFF2-40B4-BE49-F238E27FC236}">
                <a16:creationId xmlns:a16="http://schemas.microsoft.com/office/drawing/2014/main" id="{103E17C5-BA32-415C-89C2-A355162FF71E}"/>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73" name="Espace réservé du texte 2">
            <a:extLst>
              <a:ext uri="{FF2B5EF4-FFF2-40B4-BE49-F238E27FC236}">
                <a16:creationId xmlns:a16="http://schemas.microsoft.com/office/drawing/2014/main" id="{0C6A91B8-8619-4A4A-BD8B-D2C22C2D0081}"/>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6" name="Picture Placeholder 8">
            <a:extLst>
              <a:ext uri="{FF2B5EF4-FFF2-40B4-BE49-F238E27FC236}">
                <a16:creationId xmlns:a16="http://schemas.microsoft.com/office/drawing/2014/main" id="{A882AFAA-BBEC-49F4-ACCB-E60A1C41F871}"/>
              </a:ext>
            </a:extLst>
          </p:cNvPr>
          <p:cNvSpPr>
            <a:spLocks noGrp="1"/>
          </p:cNvSpPr>
          <p:nvPr>
            <p:ph type="pic" sz="quarter" idx="10"/>
          </p:nvPr>
        </p:nvSpPr>
        <p:spPr>
          <a:xfrm>
            <a:off x="4693276" y="2646680"/>
            <a:ext cx="3544637" cy="1851841"/>
          </a:xfrm>
          <a:prstGeom prst="rect">
            <a:avLst/>
          </a:prstGeom>
          <a:solidFill>
            <a:srgbClr val="81949B"/>
          </a:solidFill>
        </p:spPr>
        <p:txBody>
          <a:bodyPr/>
          <a:lstStyle>
            <a:lvl1pPr marL="0" indent="0" algn="ctr">
              <a:buNone/>
              <a:defRPr sz="1400" baseline="0">
                <a:solidFill>
                  <a:schemeClr val="bg1"/>
                </a:solidFill>
              </a:defRPr>
            </a:lvl1pPr>
          </a:lstStyle>
          <a:p>
            <a:pPr lvl="0"/>
            <a:r>
              <a:rPr lang="en-US" noProof="0"/>
              <a:t>Click icon to add picture</a:t>
            </a:r>
            <a:endParaRPr lang="en-US" noProof="0" dirty="0"/>
          </a:p>
        </p:txBody>
      </p:sp>
      <p:sp>
        <p:nvSpPr>
          <p:cNvPr id="78" name="Rectangle 77">
            <a:extLst>
              <a:ext uri="{FF2B5EF4-FFF2-40B4-BE49-F238E27FC236}">
                <a16:creationId xmlns:a16="http://schemas.microsoft.com/office/drawing/2014/main" id="{4EBC3620-BF19-4CEA-8F27-5BE3DD48E37A}"/>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9" name="Groupe 78">
            <a:extLst>
              <a:ext uri="{FF2B5EF4-FFF2-40B4-BE49-F238E27FC236}">
                <a16:creationId xmlns:a16="http://schemas.microsoft.com/office/drawing/2014/main" id="{ADE49CB1-648C-47CF-A941-C15506E8242B}"/>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0" name="Groupe 79">
              <a:extLst>
                <a:ext uri="{FF2B5EF4-FFF2-40B4-BE49-F238E27FC236}">
                  <a16:creationId xmlns:a16="http://schemas.microsoft.com/office/drawing/2014/main" id="{6BF4AA5C-A97C-48DF-99C3-CA6E0271B9B6}"/>
                </a:ext>
              </a:extLst>
            </p:cNvPr>
            <p:cNvGrpSpPr/>
            <p:nvPr/>
          </p:nvGrpSpPr>
          <p:grpSpPr>
            <a:xfrm>
              <a:off x="2068690" y="2199801"/>
              <a:ext cx="183904" cy="206829"/>
              <a:chOff x="2068690" y="2199801"/>
              <a:chExt cx="183904" cy="206829"/>
            </a:xfrm>
            <a:grpFill/>
          </p:grpSpPr>
          <p:sp>
            <p:nvSpPr>
              <p:cNvPr id="129" name="Freeform 50">
                <a:extLst>
                  <a:ext uri="{FF2B5EF4-FFF2-40B4-BE49-F238E27FC236}">
                    <a16:creationId xmlns:a16="http://schemas.microsoft.com/office/drawing/2014/main" id="{470E7985-A11A-4768-A707-A3F8E737CCA8}"/>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1">
                <a:extLst>
                  <a:ext uri="{FF2B5EF4-FFF2-40B4-BE49-F238E27FC236}">
                    <a16:creationId xmlns:a16="http://schemas.microsoft.com/office/drawing/2014/main" id="{6DD825F4-2D8E-4616-AE9F-6F82C44178E3}"/>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2">
                <a:extLst>
                  <a:ext uri="{FF2B5EF4-FFF2-40B4-BE49-F238E27FC236}">
                    <a16:creationId xmlns:a16="http://schemas.microsoft.com/office/drawing/2014/main" id="{84872EAF-0198-4979-9875-0E6653FFF667}"/>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3">
                <a:extLst>
                  <a:ext uri="{FF2B5EF4-FFF2-40B4-BE49-F238E27FC236}">
                    <a16:creationId xmlns:a16="http://schemas.microsoft.com/office/drawing/2014/main" id="{045B36A5-3E2D-4D70-A8D4-76F628D1FA1B}"/>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4">
                <a:extLst>
                  <a:ext uri="{FF2B5EF4-FFF2-40B4-BE49-F238E27FC236}">
                    <a16:creationId xmlns:a16="http://schemas.microsoft.com/office/drawing/2014/main" id="{2DE2EA5F-4EA8-4BEF-8532-BEAFC37938F1}"/>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5">
                <a:extLst>
                  <a:ext uri="{FF2B5EF4-FFF2-40B4-BE49-F238E27FC236}">
                    <a16:creationId xmlns:a16="http://schemas.microsoft.com/office/drawing/2014/main" id="{FE513191-D5E6-438E-861E-77E1512530EA}"/>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6">
                <a:extLst>
                  <a:ext uri="{FF2B5EF4-FFF2-40B4-BE49-F238E27FC236}">
                    <a16:creationId xmlns:a16="http://schemas.microsoft.com/office/drawing/2014/main" id="{3BE5170B-324E-49D2-A48E-39C9A3B41B3C}"/>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7">
                <a:extLst>
                  <a:ext uri="{FF2B5EF4-FFF2-40B4-BE49-F238E27FC236}">
                    <a16:creationId xmlns:a16="http://schemas.microsoft.com/office/drawing/2014/main" id="{F8DA9524-DBCC-4C07-B3A8-C065DC183770}"/>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032277CD-62D2-4462-9508-4EE73E119ECF}"/>
                </a:ext>
              </a:extLst>
            </p:cNvPr>
            <p:cNvGrpSpPr/>
            <p:nvPr/>
          </p:nvGrpSpPr>
          <p:grpSpPr>
            <a:xfrm>
              <a:off x="2426903" y="2210743"/>
              <a:ext cx="160983" cy="175045"/>
              <a:chOff x="2426903" y="2210743"/>
              <a:chExt cx="160983" cy="175045"/>
            </a:xfrm>
            <a:grpFill/>
          </p:grpSpPr>
          <p:sp>
            <p:nvSpPr>
              <p:cNvPr id="126" name="Freeform 59">
                <a:extLst>
                  <a:ext uri="{FF2B5EF4-FFF2-40B4-BE49-F238E27FC236}">
                    <a16:creationId xmlns:a16="http://schemas.microsoft.com/office/drawing/2014/main" id="{CB347609-E97D-485D-8E9F-2EB64D289AA0}"/>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0">
                <a:extLst>
                  <a:ext uri="{FF2B5EF4-FFF2-40B4-BE49-F238E27FC236}">
                    <a16:creationId xmlns:a16="http://schemas.microsoft.com/office/drawing/2014/main" id="{68B4310F-AE06-4B7D-959F-7EE10587E64A}"/>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1">
                <a:extLst>
                  <a:ext uri="{FF2B5EF4-FFF2-40B4-BE49-F238E27FC236}">
                    <a16:creationId xmlns:a16="http://schemas.microsoft.com/office/drawing/2014/main" id="{8A48224B-9479-4663-B7F0-4A177F112AD2}"/>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2EA13379-9EA1-4C48-8C71-62B0C420AB49}"/>
                </a:ext>
              </a:extLst>
            </p:cNvPr>
            <p:cNvGrpSpPr/>
            <p:nvPr/>
          </p:nvGrpSpPr>
          <p:grpSpPr>
            <a:xfrm>
              <a:off x="2726248" y="2211264"/>
              <a:ext cx="180777" cy="167233"/>
              <a:chOff x="2726248" y="2211264"/>
              <a:chExt cx="180777" cy="167233"/>
            </a:xfrm>
            <a:grpFill/>
          </p:grpSpPr>
          <p:sp>
            <p:nvSpPr>
              <p:cNvPr id="121" name="Freeform 63">
                <a:extLst>
                  <a:ext uri="{FF2B5EF4-FFF2-40B4-BE49-F238E27FC236}">
                    <a16:creationId xmlns:a16="http://schemas.microsoft.com/office/drawing/2014/main" id="{A040C832-C56F-4A38-8904-EA8192B83B64}"/>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4">
                <a:extLst>
                  <a:ext uri="{FF2B5EF4-FFF2-40B4-BE49-F238E27FC236}">
                    <a16:creationId xmlns:a16="http://schemas.microsoft.com/office/drawing/2014/main" id="{AC232D5B-2482-46C4-94A9-D87724227825}"/>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5">
                <a:extLst>
                  <a:ext uri="{FF2B5EF4-FFF2-40B4-BE49-F238E27FC236}">
                    <a16:creationId xmlns:a16="http://schemas.microsoft.com/office/drawing/2014/main" id="{F9014CD7-2C2E-492A-82F8-6E700800BB9D}"/>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6">
                <a:extLst>
                  <a:ext uri="{FF2B5EF4-FFF2-40B4-BE49-F238E27FC236}">
                    <a16:creationId xmlns:a16="http://schemas.microsoft.com/office/drawing/2014/main" id="{F9721A1C-4303-400B-BE0E-4CA0B71762EF}"/>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7">
                <a:extLst>
                  <a:ext uri="{FF2B5EF4-FFF2-40B4-BE49-F238E27FC236}">
                    <a16:creationId xmlns:a16="http://schemas.microsoft.com/office/drawing/2014/main" id="{A5081CE8-7AC0-4399-B19E-E72DB09BC4F0}"/>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D387CB81-B8EC-4A70-835E-1F3FF71A1CE4}"/>
                </a:ext>
              </a:extLst>
            </p:cNvPr>
            <p:cNvGrpSpPr/>
            <p:nvPr/>
          </p:nvGrpSpPr>
          <p:grpSpPr>
            <a:xfrm>
              <a:off x="3063621" y="2213346"/>
              <a:ext cx="162545" cy="159938"/>
              <a:chOff x="3063621" y="2213346"/>
              <a:chExt cx="162545" cy="159938"/>
            </a:xfrm>
            <a:grpFill/>
          </p:grpSpPr>
          <p:sp>
            <p:nvSpPr>
              <p:cNvPr id="117" name="Freeform 69">
                <a:extLst>
                  <a:ext uri="{FF2B5EF4-FFF2-40B4-BE49-F238E27FC236}">
                    <a16:creationId xmlns:a16="http://schemas.microsoft.com/office/drawing/2014/main" id="{28C5D0D7-B51C-403E-B7DE-16225FD1EFEB}"/>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0">
                <a:extLst>
                  <a:ext uri="{FF2B5EF4-FFF2-40B4-BE49-F238E27FC236}">
                    <a16:creationId xmlns:a16="http://schemas.microsoft.com/office/drawing/2014/main" id="{9B62BF77-054B-47B1-8119-62FF64643879}"/>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1">
                <a:extLst>
                  <a:ext uri="{FF2B5EF4-FFF2-40B4-BE49-F238E27FC236}">
                    <a16:creationId xmlns:a16="http://schemas.microsoft.com/office/drawing/2014/main" id="{1B11C8C0-FB9F-4B98-9A9D-23B0132A0368}"/>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72">
                <a:extLst>
                  <a:ext uri="{FF2B5EF4-FFF2-40B4-BE49-F238E27FC236}">
                    <a16:creationId xmlns:a16="http://schemas.microsoft.com/office/drawing/2014/main" id="{BCA68FA5-AD14-49C3-9AC2-DD1D232E4725}"/>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7A2685F8-DE4D-4E3C-B738-12519420D02D}"/>
                </a:ext>
              </a:extLst>
            </p:cNvPr>
            <p:cNvGrpSpPr/>
            <p:nvPr/>
          </p:nvGrpSpPr>
          <p:grpSpPr>
            <a:xfrm>
              <a:off x="3394745" y="2196155"/>
              <a:ext cx="155771" cy="207870"/>
              <a:chOff x="3394745" y="2196155"/>
              <a:chExt cx="155771" cy="207870"/>
            </a:xfrm>
            <a:grpFill/>
          </p:grpSpPr>
          <p:sp>
            <p:nvSpPr>
              <p:cNvPr id="109" name="Freeform 74">
                <a:extLst>
                  <a:ext uri="{FF2B5EF4-FFF2-40B4-BE49-F238E27FC236}">
                    <a16:creationId xmlns:a16="http://schemas.microsoft.com/office/drawing/2014/main" id="{5F96ADFD-9C68-4F5B-8DD8-319A6A941D22}"/>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5">
                <a:extLst>
                  <a:ext uri="{FF2B5EF4-FFF2-40B4-BE49-F238E27FC236}">
                    <a16:creationId xmlns:a16="http://schemas.microsoft.com/office/drawing/2014/main" id="{84D3217A-684E-4C40-95BE-64B84261163C}"/>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6">
                <a:extLst>
                  <a:ext uri="{FF2B5EF4-FFF2-40B4-BE49-F238E27FC236}">
                    <a16:creationId xmlns:a16="http://schemas.microsoft.com/office/drawing/2014/main" id="{3452A6FF-69D8-461D-A456-079868B5275D}"/>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7">
                <a:extLst>
                  <a:ext uri="{FF2B5EF4-FFF2-40B4-BE49-F238E27FC236}">
                    <a16:creationId xmlns:a16="http://schemas.microsoft.com/office/drawing/2014/main" id="{B725601F-A41F-4A98-B2F9-02456308A585}"/>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8">
                <a:extLst>
                  <a:ext uri="{FF2B5EF4-FFF2-40B4-BE49-F238E27FC236}">
                    <a16:creationId xmlns:a16="http://schemas.microsoft.com/office/drawing/2014/main" id="{2FF5DC5E-E5C0-4462-8486-AC96C69E571B}"/>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9">
                <a:extLst>
                  <a:ext uri="{FF2B5EF4-FFF2-40B4-BE49-F238E27FC236}">
                    <a16:creationId xmlns:a16="http://schemas.microsoft.com/office/drawing/2014/main" id="{B008ED72-9E6B-4A1F-805E-231DABD9B161}"/>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80">
                <a:extLst>
                  <a:ext uri="{FF2B5EF4-FFF2-40B4-BE49-F238E27FC236}">
                    <a16:creationId xmlns:a16="http://schemas.microsoft.com/office/drawing/2014/main" id="{287FF18C-3240-4ED8-9C64-6C7D4B8060D0}"/>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81">
                <a:extLst>
                  <a:ext uri="{FF2B5EF4-FFF2-40B4-BE49-F238E27FC236}">
                    <a16:creationId xmlns:a16="http://schemas.microsoft.com/office/drawing/2014/main" id="{D09B9C71-189C-4EED-BB81-2AA4ACFEA9CA}"/>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5" name="Forme libre : forme 84">
              <a:extLst>
                <a:ext uri="{FF2B5EF4-FFF2-40B4-BE49-F238E27FC236}">
                  <a16:creationId xmlns:a16="http://schemas.microsoft.com/office/drawing/2014/main" id="{10878D50-908F-4A82-8B2B-E0879BF5C1D4}"/>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6" name="Groupe 85">
              <a:extLst>
                <a:ext uri="{FF2B5EF4-FFF2-40B4-BE49-F238E27FC236}">
                  <a16:creationId xmlns:a16="http://schemas.microsoft.com/office/drawing/2014/main" id="{5CF04738-2AFF-4844-AE81-3F6181629B57}"/>
                </a:ext>
              </a:extLst>
            </p:cNvPr>
            <p:cNvGrpSpPr/>
            <p:nvPr/>
          </p:nvGrpSpPr>
          <p:grpSpPr>
            <a:xfrm>
              <a:off x="4050739" y="2227934"/>
              <a:ext cx="150563" cy="163061"/>
              <a:chOff x="4050739" y="2227934"/>
              <a:chExt cx="150563" cy="163061"/>
            </a:xfrm>
            <a:grpFill/>
          </p:grpSpPr>
          <p:sp>
            <p:nvSpPr>
              <p:cNvPr id="93" name="Freeform 86">
                <a:extLst>
                  <a:ext uri="{FF2B5EF4-FFF2-40B4-BE49-F238E27FC236}">
                    <a16:creationId xmlns:a16="http://schemas.microsoft.com/office/drawing/2014/main" id="{2AA1F403-8553-40FF-B069-72D06F6C5ADE}"/>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87">
                <a:extLst>
                  <a:ext uri="{FF2B5EF4-FFF2-40B4-BE49-F238E27FC236}">
                    <a16:creationId xmlns:a16="http://schemas.microsoft.com/office/drawing/2014/main" id="{EE3C149E-4AFF-4070-A572-F4FBB65DFAA1}"/>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88">
                <a:extLst>
                  <a:ext uri="{FF2B5EF4-FFF2-40B4-BE49-F238E27FC236}">
                    <a16:creationId xmlns:a16="http://schemas.microsoft.com/office/drawing/2014/main" id="{C502D553-5FC4-4B8B-BD6B-7D8095C5375D}"/>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89">
                <a:extLst>
                  <a:ext uri="{FF2B5EF4-FFF2-40B4-BE49-F238E27FC236}">
                    <a16:creationId xmlns:a16="http://schemas.microsoft.com/office/drawing/2014/main" id="{CB2AAE27-17ED-4582-9BEE-FAF52F2F3766}"/>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0">
                <a:extLst>
                  <a:ext uri="{FF2B5EF4-FFF2-40B4-BE49-F238E27FC236}">
                    <a16:creationId xmlns:a16="http://schemas.microsoft.com/office/drawing/2014/main" id="{4F7BABED-F661-437B-A34A-7A2102F18E26}"/>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91">
                <a:extLst>
                  <a:ext uri="{FF2B5EF4-FFF2-40B4-BE49-F238E27FC236}">
                    <a16:creationId xmlns:a16="http://schemas.microsoft.com/office/drawing/2014/main" id="{A9955C94-DED0-4F40-828E-652D7272C2D8}"/>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2">
                <a:extLst>
                  <a:ext uri="{FF2B5EF4-FFF2-40B4-BE49-F238E27FC236}">
                    <a16:creationId xmlns:a16="http://schemas.microsoft.com/office/drawing/2014/main" id="{654032A6-CAB4-4256-904E-EF0235C44ADC}"/>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93">
                <a:extLst>
                  <a:ext uri="{FF2B5EF4-FFF2-40B4-BE49-F238E27FC236}">
                    <a16:creationId xmlns:a16="http://schemas.microsoft.com/office/drawing/2014/main" id="{BB6CEC2C-08CF-404D-9368-445D620BB1B2}"/>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4">
                <a:extLst>
                  <a:ext uri="{FF2B5EF4-FFF2-40B4-BE49-F238E27FC236}">
                    <a16:creationId xmlns:a16="http://schemas.microsoft.com/office/drawing/2014/main" id="{806BAE64-6E1B-4557-A57B-DDF1E3ECEAC1}"/>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Oval 95">
                <a:extLst>
                  <a:ext uri="{FF2B5EF4-FFF2-40B4-BE49-F238E27FC236}">
                    <a16:creationId xmlns:a16="http://schemas.microsoft.com/office/drawing/2014/main" id="{F23F3964-8787-4421-BF5C-E9780CD33724}"/>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6">
                <a:extLst>
                  <a:ext uri="{FF2B5EF4-FFF2-40B4-BE49-F238E27FC236}">
                    <a16:creationId xmlns:a16="http://schemas.microsoft.com/office/drawing/2014/main" id="{41311232-90B1-4954-AE35-84289AD2BE57}"/>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7">
                <a:extLst>
                  <a:ext uri="{FF2B5EF4-FFF2-40B4-BE49-F238E27FC236}">
                    <a16:creationId xmlns:a16="http://schemas.microsoft.com/office/drawing/2014/main" id="{482D4062-BC81-4F5D-8F6A-9473475138E4}"/>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8">
                <a:extLst>
                  <a:ext uri="{FF2B5EF4-FFF2-40B4-BE49-F238E27FC236}">
                    <a16:creationId xmlns:a16="http://schemas.microsoft.com/office/drawing/2014/main" id="{EBC46D2A-5318-4FED-ADCD-0101CC4F38D8}"/>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9">
                <a:extLst>
                  <a:ext uri="{FF2B5EF4-FFF2-40B4-BE49-F238E27FC236}">
                    <a16:creationId xmlns:a16="http://schemas.microsoft.com/office/drawing/2014/main" id="{2A72A817-0B6F-42D1-94B6-F39225B8C7D9}"/>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0">
                <a:extLst>
                  <a:ext uri="{FF2B5EF4-FFF2-40B4-BE49-F238E27FC236}">
                    <a16:creationId xmlns:a16="http://schemas.microsoft.com/office/drawing/2014/main" id="{C941A815-A866-4BBB-989E-8AEF1CBE9700}"/>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101">
                <a:extLst>
                  <a:ext uri="{FF2B5EF4-FFF2-40B4-BE49-F238E27FC236}">
                    <a16:creationId xmlns:a16="http://schemas.microsoft.com/office/drawing/2014/main" id="{1126D11D-FC95-4211-A846-1456BC5150F5}"/>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7" name="Groupe 86">
              <a:extLst>
                <a:ext uri="{FF2B5EF4-FFF2-40B4-BE49-F238E27FC236}">
                  <a16:creationId xmlns:a16="http://schemas.microsoft.com/office/drawing/2014/main" id="{765E3CD2-0FD3-4FCE-A7D2-C09A3EEC9406}"/>
                </a:ext>
              </a:extLst>
            </p:cNvPr>
            <p:cNvGrpSpPr/>
            <p:nvPr/>
          </p:nvGrpSpPr>
          <p:grpSpPr>
            <a:xfrm>
              <a:off x="4368323" y="2228456"/>
              <a:ext cx="168794" cy="160979"/>
              <a:chOff x="4368323" y="2228456"/>
              <a:chExt cx="168794" cy="160979"/>
            </a:xfrm>
            <a:grpFill/>
          </p:grpSpPr>
          <p:sp>
            <p:nvSpPr>
              <p:cNvPr id="88" name="Freeform 103">
                <a:extLst>
                  <a:ext uri="{FF2B5EF4-FFF2-40B4-BE49-F238E27FC236}">
                    <a16:creationId xmlns:a16="http://schemas.microsoft.com/office/drawing/2014/main" id="{1292D5C7-F09E-4877-B94E-9B6A19336A1D}"/>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4">
                <a:extLst>
                  <a:ext uri="{FF2B5EF4-FFF2-40B4-BE49-F238E27FC236}">
                    <a16:creationId xmlns:a16="http://schemas.microsoft.com/office/drawing/2014/main" id="{153FE4D1-2BA0-4DAF-88DB-632B73A774D4}"/>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5">
                <a:extLst>
                  <a:ext uri="{FF2B5EF4-FFF2-40B4-BE49-F238E27FC236}">
                    <a16:creationId xmlns:a16="http://schemas.microsoft.com/office/drawing/2014/main" id="{76A2E005-41CF-4A63-AFA1-B4769FB57E1A}"/>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6">
                <a:extLst>
                  <a:ext uri="{FF2B5EF4-FFF2-40B4-BE49-F238E27FC236}">
                    <a16:creationId xmlns:a16="http://schemas.microsoft.com/office/drawing/2014/main" id="{C5378995-78C0-41D7-A967-435416A126E0}"/>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7">
                <a:extLst>
                  <a:ext uri="{FF2B5EF4-FFF2-40B4-BE49-F238E27FC236}">
                    <a16:creationId xmlns:a16="http://schemas.microsoft.com/office/drawing/2014/main" id="{DD72D551-5349-49E0-A9F5-0CAFC43A8718}"/>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7" name="TextBox 26">
            <a:extLst>
              <a:ext uri="{FF2B5EF4-FFF2-40B4-BE49-F238E27FC236}">
                <a16:creationId xmlns:a16="http://schemas.microsoft.com/office/drawing/2014/main" id="{577C7EAE-E668-419C-8CCF-ADCFC17CF9BD}"/>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8" name="TextBox 4">
            <a:extLst>
              <a:ext uri="{FF2B5EF4-FFF2-40B4-BE49-F238E27FC236}">
                <a16:creationId xmlns:a16="http://schemas.microsoft.com/office/drawing/2014/main" id="{46A3FFC2-35A6-4EF1-896D-10CD5917213E}"/>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377312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7"/>
                                        </p:tgtEl>
                                        <p:attrNameLst>
                                          <p:attrName>style.visibility</p:attrName>
                                        </p:attrNameLst>
                                      </p:cBhvr>
                                      <p:to>
                                        <p:strVal val="visible"/>
                                      </p:to>
                                    </p:set>
                                    <p:anim calcmode="lin" valueType="num">
                                      <p:cBhvr>
                                        <p:cTn id="7" dur="500" fill="hold"/>
                                        <p:tgtEl>
                                          <p:spTgt spid="137"/>
                                        </p:tgtEl>
                                        <p:attrNameLst>
                                          <p:attrName>ppt_w</p:attrName>
                                        </p:attrNameLst>
                                      </p:cBhvr>
                                      <p:tavLst>
                                        <p:tav tm="0">
                                          <p:val>
                                            <p:fltVal val="0"/>
                                          </p:val>
                                        </p:tav>
                                        <p:tav tm="100000">
                                          <p:val>
                                            <p:strVal val="#ppt_w"/>
                                          </p:val>
                                        </p:tav>
                                      </p:tavLst>
                                    </p:anim>
                                    <p:anim calcmode="lin" valueType="num">
                                      <p:cBhvr>
                                        <p:cTn id="8" dur="500" fill="hold"/>
                                        <p:tgtEl>
                                          <p:spTgt spid="137"/>
                                        </p:tgtEl>
                                        <p:attrNameLst>
                                          <p:attrName>ppt_h</p:attrName>
                                        </p:attrNameLst>
                                      </p:cBhvr>
                                      <p:tavLst>
                                        <p:tav tm="0">
                                          <p:val>
                                            <p:fltVal val="0"/>
                                          </p:val>
                                        </p:tav>
                                        <p:tav tm="100000">
                                          <p:val>
                                            <p:strVal val="#ppt_h"/>
                                          </p:val>
                                        </p:tav>
                                      </p:tavLst>
                                    </p:anim>
                                    <p:animEffect transition="in" filter="fade">
                                      <p:cBhvr>
                                        <p:cTn id="9"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0_Title Slide">
    <p:spTree>
      <p:nvGrpSpPr>
        <p:cNvPr id="1" name=""/>
        <p:cNvGrpSpPr/>
        <p:nvPr/>
      </p:nvGrpSpPr>
      <p:grpSpPr>
        <a:xfrm>
          <a:off x="0" y="0"/>
          <a:ext cx="0" cy="0"/>
          <a:chOff x="0" y="0"/>
          <a:chExt cx="0" cy="0"/>
        </a:xfrm>
      </p:grpSpPr>
      <p:sp>
        <p:nvSpPr>
          <p:cNvPr id="141" name="Rectangle 140">
            <a:extLst>
              <a:ext uri="{FF2B5EF4-FFF2-40B4-BE49-F238E27FC236}">
                <a16:creationId xmlns:a16="http://schemas.microsoft.com/office/drawing/2014/main" id="{360D5988-FB1A-4D15-859F-F065C71F2E01}"/>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8" name="Forme libre : forme 77">
            <a:extLst>
              <a:ext uri="{FF2B5EF4-FFF2-40B4-BE49-F238E27FC236}">
                <a16:creationId xmlns:a16="http://schemas.microsoft.com/office/drawing/2014/main" id="{050BD646-2621-4CF6-904F-BC04F2F8372C}"/>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9" name="Connecteur droit 78">
            <a:extLst>
              <a:ext uri="{FF2B5EF4-FFF2-40B4-BE49-F238E27FC236}">
                <a16:creationId xmlns:a16="http://schemas.microsoft.com/office/drawing/2014/main" id="{5AC83A9B-E47D-4A19-BF35-0618822AF8D8}"/>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10" name="Picture Placeholder 10"/>
          <p:cNvSpPr>
            <a:spLocks noGrp="1"/>
          </p:cNvSpPr>
          <p:nvPr>
            <p:ph type="pic" sz="quarter" idx="11" hasCustomPrompt="1"/>
          </p:nvPr>
        </p:nvSpPr>
        <p:spPr>
          <a:xfrm>
            <a:off x="5029200" y="1239194"/>
            <a:ext cx="1713556" cy="1713556"/>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11" name="Picture Placeholder 10"/>
          <p:cNvSpPr>
            <a:spLocks noGrp="1"/>
          </p:cNvSpPr>
          <p:nvPr>
            <p:ph type="pic" sz="quarter" idx="12" hasCustomPrompt="1"/>
          </p:nvPr>
        </p:nvSpPr>
        <p:spPr>
          <a:xfrm>
            <a:off x="5029200" y="3036978"/>
            <a:ext cx="1713556" cy="1713556"/>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12" name="Picture Placeholder 10"/>
          <p:cNvSpPr>
            <a:spLocks noGrp="1"/>
          </p:cNvSpPr>
          <p:nvPr>
            <p:ph type="pic" sz="quarter" idx="13" hasCustomPrompt="1"/>
          </p:nvPr>
        </p:nvSpPr>
        <p:spPr>
          <a:xfrm>
            <a:off x="6892051" y="3042276"/>
            <a:ext cx="1713556" cy="1713556"/>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13" name="Picture Placeholder 10"/>
          <p:cNvSpPr>
            <a:spLocks noGrp="1"/>
          </p:cNvSpPr>
          <p:nvPr>
            <p:ph type="pic" sz="quarter" idx="14" hasCustomPrompt="1"/>
          </p:nvPr>
        </p:nvSpPr>
        <p:spPr>
          <a:xfrm>
            <a:off x="6897044" y="1239194"/>
            <a:ext cx="1713556" cy="1713556"/>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75" name="Espace réservé du texte 2">
            <a:extLst>
              <a:ext uri="{FF2B5EF4-FFF2-40B4-BE49-F238E27FC236}">
                <a16:creationId xmlns:a16="http://schemas.microsoft.com/office/drawing/2014/main" id="{E806DBDF-4503-4702-8837-DA845C5C1B64}"/>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7" name="Espace réservé du texte 3">
            <a:extLst>
              <a:ext uri="{FF2B5EF4-FFF2-40B4-BE49-F238E27FC236}">
                <a16:creationId xmlns:a16="http://schemas.microsoft.com/office/drawing/2014/main" id="{7270366A-1729-4668-85C1-F04274A6E9CE}"/>
              </a:ext>
            </a:extLst>
          </p:cNvPr>
          <p:cNvSpPr>
            <a:spLocks noGrp="1"/>
          </p:cNvSpPr>
          <p:nvPr>
            <p:ph type="body" sz="quarter" idx="16" hasCustomPrompt="1"/>
          </p:nvPr>
        </p:nvSpPr>
        <p:spPr>
          <a:xfrm>
            <a:off x="471179" y="1168646"/>
            <a:ext cx="4329421" cy="3599104"/>
          </a:xfrm>
          <a:prstGeom prst="rect">
            <a:avLst/>
          </a:prstGeom>
        </p:spPr>
        <p:txBody>
          <a:bodyPr lIns="72000" tIns="72000" rIns="72000" bIns="72000"/>
          <a:lstStyle>
            <a:lvl1pPr marL="0" indent="0">
              <a:buNone/>
              <a:defRPr sz="25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8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2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80" name="Rectangle 79">
            <a:extLst>
              <a:ext uri="{FF2B5EF4-FFF2-40B4-BE49-F238E27FC236}">
                <a16:creationId xmlns:a16="http://schemas.microsoft.com/office/drawing/2014/main" id="{BE001B55-EF94-4E2D-A305-4FCA90A6ABD3}"/>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1" name="Groupe 80">
            <a:extLst>
              <a:ext uri="{FF2B5EF4-FFF2-40B4-BE49-F238E27FC236}">
                <a16:creationId xmlns:a16="http://schemas.microsoft.com/office/drawing/2014/main" id="{D8245F93-C777-4F2B-BE3A-686CA3EF602F}"/>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2" name="Groupe 81">
              <a:extLst>
                <a:ext uri="{FF2B5EF4-FFF2-40B4-BE49-F238E27FC236}">
                  <a16:creationId xmlns:a16="http://schemas.microsoft.com/office/drawing/2014/main" id="{1F78F32A-F31E-4221-9D07-7DDF2B6A16E1}"/>
                </a:ext>
              </a:extLst>
            </p:cNvPr>
            <p:cNvGrpSpPr/>
            <p:nvPr/>
          </p:nvGrpSpPr>
          <p:grpSpPr>
            <a:xfrm>
              <a:off x="2068690" y="2199801"/>
              <a:ext cx="183904" cy="206829"/>
              <a:chOff x="2068690" y="2199801"/>
              <a:chExt cx="183904" cy="206829"/>
            </a:xfrm>
            <a:grpFill/>
          </p:grpSpPr>
          <p:sp>
            <p:nvSpPr>
              <p:cNvPr id="131" name="Freeform 50">
                <a:extLst>
                  <a:ext uri="{FF2B5EF4-FFF2-40B4-BE49-F238E27FC236}">
                    <a16:creationId xmlns:a16="http://schemas.microsoft.com/office/drawing/2014/main" id="{91A75E1D-F58B-4839-9997-E7E70407EEC2}"/>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1">
                <a:extLst>
                  <a:ext uri="{FF2B5EF4-FFF2-40B4-BE49-F238E27FC236}">
                    <a16:creationId xmlns:a16="http://schemas.microsoft.com/office/drawing/2014/main" id="{ED96004B-35D3-406C-8BE4-590F827A02E8}"/>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2">
                <a:extLst>
                  <a:ext uri="{FF2B5EF4-FFF2-40B4-BE49-F238E27FC236}">
                    <a16:creationId xmlns:a16="http://schemas.microsoft.com/office/drawing/2014/main" id="{62D3D5DC-7BD4-44A5-98BF-00780B8B4B95}"/>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3">
                <a:extLst>
                  <a:ext uri="{FF2B5EF4-FFF2-40B4-BE49-F238E27FC236}">
                    <a16:creationId xmlns:a16="http://schemas.microsoft.com/office/drawing/2014/main" id="{0D93EFD7-BC54-478E-9ACB-741A5BB94C28}"/>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4">
                <a:extLst>
                  <a:ext uri="{FF2B5EF4-FFF2-40B4-BE49-F238E27FC236}">
                    <a16:creationId xmlns:a16="http://schemas.microsoft.com/office/drawing/2014/main" id="{59B48732-EE79-4A62-ACD5-406A5F7C8830}"/>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5">
                <a:extLst>
                  <a:ext uri="{FF2B5EF4-FFF2-40B4-BE49-F238E27FC236}">
                    <a16:creationId xmlns:a16="http://schemas.microsoft.com/office/drawing/2014/main" id="{C4C82CFA-7448-4E89-BE70-80ECF9EB70C1}"/>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56">
                <a:extLst>
                  <a:ext uri="{FF2B5EF4-FFF2-40B4-BE49-F238E27FC236}">
                    <a16:creationId xmlns:a16="http://schemas.microsoft.com/office/drawing/2014/main" id="{FB0CD54B-C88D-49FC-AC8F-BBDCEA90F0F1}"/>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8" name="Freeform 57">
                <a:extLst>
                  <a:ext uri="{FF2B5EF4-FFF2-40B4-BE49-F238E27FC236}">
                    <a16:creationId xmlns:a16="http://schemas.microsoft.com/office/drawing/2014/main" id="{D6B6749D-9B94-4FF6-964C-DE66EEE693FB}"/>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9ED03256-6D93-4FD3-96D3-14256841EB4C}"/>
                </a:ext>
              </a:extLst>
            </p:cNvPr>
            <p:cNvGrpSpPr/>
            <p:nvPr/>
          </p:nvGrpSpPr>
          <p:grpSpPr>
            <a:xfrm>
              <a:off x="2426903" y="2210743"/>
              <a:ext cx="160983" cy="175045"/>
              <a:chOff x="2426903" y="2210743"/>
              <a:chExt cx="160983" cy="175045"/>
            </a:xfrm>
            <a:grpFill/>
          </p:grpSpPr>
          <p:sp>
            <p:nvSpPr>
              <p:cNvPr id="128" name="Freeform 59">
                <a:extLst>
                  <a:ext uri="{FF2B5EF4-FFF2-40B4-BE49-F238E27FC236}">
                    <a16:creationId xmlns:a16="http://schemas.microsoft.com/office/drawing/2014/main" id="{277F623E-07BC-40A5-83D6-0C41D63EC2BE}"/>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60">
                <a:extLst>
                  <a:ext uri="{FF2B5EF4-FFF2-40B4-BE49-F238E27FC236}">
                    <a16:creationId xmlns:a16="http://schemas.microsoft.com/office/drawing/2014/main" id="{1E4BA8B7-6BAF-444D-A120-D74684D833DE}"/>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61">
                <a:extLst>
                  <a:ext uri="{FF2B5EF4-FFF2-40B4-BE49-F238E27FC236}">
                    <a16:creationId xmlns:a16="http://schemas.microsoft.com/office/drawing/2014/main" id="{8AE04808-75CD-454E-97B4-66F5600B8DF0}"/>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C9D0E660-0BC0-48C6-AE8D-DDB9E5CD5080}"/>
                </a:ext>
              </a:extLst>
            </p:cNvPr>
            <p:cNvGrpSpPr/>
            <p:nvPr/>
          </p:nvGrpSpPr>
          <p:grpSpPr>
            <a:xfrm>
              <a:off x="2726248" y="2211264"/>
              <a:ext cx="180777" cy="167233"/>
              <a:chOff x="2726248" y="2211264"/>
              <a:chExt cx="180777" cy="167233"/>
            </a:xfrm>
            <a:grpFill/>
          </p:grpSpPr>
          <p:sp>
            <p:nvSpPr>
              <p:cNvPr id="123" name="Freeform 63">
                <a:extLst>
                  <a:ext uri="{FF2B5EF4-FFF2-40B4-BE49-F238E27FC236}">
                    <a16:creationId xmlns:a16="http://schemas.microsoft.com/office/drawing/2014/main" id="{AA880DA3-94FD-401B-B515-18A82D375A27}"/>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4">
                <a:extLst>
                  <a:ext uri="{FF2B5EF4-FFF2-40B4-BE49-F238E27FC236}">
                    <a16:creationId xmlns:a16="http://schemas.microsoft.com/office/drawing/2014/main" id="{88C501EC-76E0-4CDB-8FB5-E6E8D80EAC39}"/>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5">
                <a:extLst>
                  <a:ext uri="{FF2B5EF4-FFF2-40B4-BE49-F238E27FC236}">
                    <a16:creationId xmlns:a16="http://schemas.microsoft.com/office/drawing/2014/main" id="{AEC3B196-852F-4C9A-8F21-EAF9CD5B591E}"/>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6">
                <a:extLst>
                  <a:ext uri="{FF2B5EF4-FFF2-40B4-BE49-F238E27FC236}">
                    <a16:creationId xmlns:a16="http://schemas.microsoft.com/office/drawing/2014/main" id="{4438BFB8-A184-4FEB-87B7-837461704E83}"/>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7">
                <a:extLst>
                  <a:ext uri="{FF2B5EF4-FFF2-40B4-BE49-F238E27FC236}">
                    <a16:creationId xmlns:a16="http://schemas.microsoft.com/office/drawing/2014/main" id="{3719DA4A-F007-4DE1-9749-815ACF4F7446}"/>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5" name="Groupe 84">
              <a:extLst>
                <a:ext uri="{FF2B5EF4-FFF2-40B4-BE49-F238E27FC236}">
                  <a16:creationId xmlns:a16="http://schemas.microsoft.com/office/drawing/2014/main" id="{7015683E-61BC-4524-B815-6D70E39621E8}"/>
                </a:ext>
              </a:extLst>
            </p:cNvPr>
            <p:cNvGrpSpPr/>
            <p:nvPr/>
          </p:nvGrpSpPr>
          <p:grpSpPr>
            <a:xfrm>
              <a:off x="3063621" y="2213346"/>
              <a:ext cx="162545" cy="159938"/>
              <a:chOff x="3063621" y="2213346"/>
              <a:chExt cx="162545" cy="159938"/>
            </a:xfrm>
            <a:grpFill/>
          </p:grpSpPr>
          <p:sp>
            <p:nvSpPr>
              <p:cNvPr id="119" name="Freeform 69">
                <a:extLst>
                  <a:ext uri="{FF2B5EF4-FFF2-40B4-BE49-F238E27FC236}">
                    <a16:creationId xmlns:a16="http://schemas.microsoft.com/office/drawing/2014/main" id="{822C8AE8-A200-4FAD-BA78-C461F557731B}"/>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70">
                <a:extLst>
                  <a:ext uri="{FF2B5EF4-FFF2-40B4-BE49-F238E27FC236}">
                    <a16:creationId xmlns:a16="http://schemas.microsoft.com/office/drawing/2014/main" id="{3FFA31D3-28AC-41F2-AF56-4981241F87EB}"/>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71">
                <a:extLst>
                  <a:ext uri="{FF2B5EF4-FFF2-40B4-BE49-F238E27FC236}">
                    <a16:creationId xmlns:a16="http://schemas.microsoft.com/office/drawing/2014/main" id="{BED9780F-43DA-4AEE-8985-F4E90488126F}"/>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72">
                <a:extLst>
                  <a:ext uri="{FF2B5EF4-FFF2-40B4-BE49-F238E27FC236}">
                    <a16:creationId xmlns:a16="http://schemas.microsoft.com/office/drawing/2014/main" id="{89A42978-FE4E-4159-8004-614C9E1B5263}"/>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17A1A49A-2D82-42FA-BB76-2CD2B0309548}"/>
                </a:ext>
              </a:extLst>
            </p:cNvPr>
            <p:cNvGrpSpPr/>
            <p:nvPr/>
          </p:nvGrpSpPr>
          <p:grpSpPr>
            <a:xfrm>
              <a:off x="3394745" y="2196155"/>
              <a:ext cx="155771" cy="207870"/>
              <a:chOff x="3394745" y="2196155"/>
              <a:chExt cx="155771" cy="207870"/>
            </a:xfrm>
            <a:grpFill/>
          </p:grpSpPr>
          <p:sp>
            <p:nvSpPr>
              <p:cNvPr id="111" name="Freeform 74">
                <a:extLst>
                  <a:ext uri="{FF2B5EF4-FFF2-40B4-BE49-F238E27FC236}">
                    <a16:creationId xmlns:a16="http://schemas.microsoft.com/office/drawing/2014/main" id="{30E200CB-9FBE-4423-A37A-248DDA9315E8}"/>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5">
                <a:extLst>
                  <a:ext uri="{FF2B5EF4-FFF2-40B4-BE49-F238E27FC236}">
                    <a16:creationId xmlns:a16="http://schemas.microsoft.com/office/drawing/2014/main" id="{23F9773A-8E3E-476B-A4E6-D9C5F471E5AC}"/>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6">
                <a:extLst>
                  <a:ext uri="{FF2B5EF4-FFF2-40B4-BE49-F238E27FC236}">
                    <a16:creationId xmlns:a16="http://schemas.microsoft.com/office/drawing/2014/main" id="{1F13CE7B-1D2A-4A83-B086-0A8239AFFB3F}"/>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7">
                <a:extLst>
                  <a:ext uri="{FF2B5EF4-FFF2-40B4-BE49-F238E27FC236}">
                    <a16:creationId xmlns:a16="http://schemas.microsoft.com/office/drawing/2014/main" id="{8BD67D45-A2EC-489F-800E-1EA466271D2E}"/>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8">
                <a:extLst>
                  <a:ext uri="{FF2B5EF4-FFF2-40B4-BE49-F238E27FC236}">
                    <a16:creationId xmlns:a16="http://schemas.microsoft.com/office/drawing/2014/main" id="{B81E5205-87FD-46B0-AF40-9E1651AB353D}"/>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9">
                <a:extLst>
                  <a:ext uri="{FF2B5EF4-FFF2-40B4-BE49-F238E27FC236}">
                    <a16:creationId xmlns:a16="http://schemas.microsoft.com/office/drawing/2014/main" id="{D64F2176-23E3-4F94-A311-5F267A1B46F4}"/>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80">
                <a:extLst>
                  <a:ext uri="{FF2B5EF4-FFF2-40B4-BE49-F238E27FC236}">
                    <a16:creationId xmlns:a16="http://schemas.microsoft.com/office/drawing/2014/main" id="{1D173D7A-B45D-43EE-A9F9-E332A6446426}"/>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81">
                <a:extLst>
                  <a:ext uri="{FF2B5EF4-FFF2-40B4-BE49-F238E27FC236}">
                    <a16:creationId xmlns:a16="http://schemas.microsoft.com/office/drawing/2014/main" id="{E240E5CB-B54D-4CB2-9B2A-7D906A3AAE73}"/>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7" name="Forme libre : forme 86">
              <a:extLst>
                <a:ext uri="{FF2B5EF4-FFF2-40B4-BE49-F238E27FC236}">
                  <a16:creationId xmlns:a16="http://schemas.microsoft.com/office/drawing/2014/main" id="{9A197FBF-A4BD-460D-8E52-F809ED6EA47A}"/>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8" name="Groupe 87">
              <a:extLst>
                <a:ext uri="{FF2B5EF4-FFF2-40B4-BE49-F238E27FC236}">
                  <a16:creationId xmlns:a16="http://schemas.microsoft.com/office/drawing/2014/main" id="{D9C67157-ED99-4B81-83FD-F36A991E4B61}"/>
                </a:ext>
              </a:extLst>
            </p:cNvPr>
            <p:cNvGrpSpPr/>
            <p:nvPr/>
          </p:nvGrpSpPr>
          <p:grpSpPr>
            <a:xfrm>
              <a:off x="4050739" y="2227934"/>
              <a:ext cx="150563" cy="163061"/>
              <a:chOff x="4050739" y="2227934"/>
              <a:chExt cx="150563" cy="163061"/>
            </a:xfrm>
            <a:grpFill/>
          </p:grpSpPr>
          <p:sp>
            <p:nvSpPr>
              <p:cNvPr id="95" name="Freeform 86">
                <a:extLst>
                  <a:ext uri="{FF2B5EF4-FFF2-40B4-BE49-F238E27FC236}">
                    <a16:creationId xmlns:a16="http://schemas.microsoft.com/office/drawing/2014/main" id="{7244BCF6-AA19-456D-AE88-0C3444BB8061}"/>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87">
                <a:extLst>
                  <a:ext uri="{FF2B5EF4-FFF2-40B4-BE49-F238E27FC236}">
                    <a16:creationId xmlns:a16="http://schemas.microsoft.com/office/drawing/2014/main" id="{CD291BB1-CC58-49BC-BF72-D7887998A03F}"/>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88">
                <a:extLst>
                  <a:ext uri="{FF2B5EF4-FFF2-40B4-BE49-F238E27FC236}">
                    <a16:creationId xmlns:a16="http://schemas.microsoft.com/office/drawing/2014/main" id="{840963E6-5E22-4872-A0CA-72F1EF21C1C6}"/>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89">
                <a:extLst>
                  <a:ext uri="{FF2B5EF4-FFF2-40B4-BE49-F238E27FC236}">
                    <a16:creationId xmlns:a16="http://schemas.microsoft.com/office/drawing/2014/main" id="{0DCFD172-1621-4EF8-9854-DC2397509EA1}"/>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0">
                <a:extLst>
                  <a:ext uri="{FF2B5EF4-FFF2-40B4-BE49-F238E27FC236}">
                    <a16:creationId xmlns:a16="http://schemas.microsoft.com/office/drawing/2014/main" id="{394347C2-3804-4DEC-96F2-5D0F326B569E}"/>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91">
                <a:extLst>
                  <a:ext uri="{FF2B5EF4-FFF2-40B4-BE49-F238E27FC236}">
                    <a16:creationId xmlns:a16="http://schemas.microsoft.com/office/drawing/2014/main" id="{654D7145-986D-438E-A37E-D86CD05CBCC4}"/>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2">
                <a:extLst>
                  <a:ext uri="{FF2B5EF4-FFF2-40B4-BE49-F238E27FC236}">
                    <a16:creationId xmlns:a16="http://schemas.microsoft.com/office/drawing/2014/main" id="{D2F3E2CE-2803-4758-94FA-0785D4000865}"/>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Oval 93">
                <a:extLst>
                  <a:ext uri="{FF2B5EF4-FFF2-40B4-BE49-F238E27FC236}">
                    <a16:creationId xmlns:a16="http://schemas.microsoft.com/office/drawing/2014/main" id="{40281A6E-CD79-45F2-95CF-D9B304E2D99B}"/>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4">
                <a:extLst>
                  <a:ext uri="{FF2B5EF4-FFF2-40B4-BE49-F238E27FC236}">
                    <a16:creationId xmlns:a16="http://schemas.microsoft.com/office/drawing/2014/main" id="{646F38FD-518F-4684-9FA2-B66EEE51FF0B}"/>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Oval 95">
                <a:extLst>
                  <a:ext uri="{FF2B5EF4-FFF2-40B4-BE49-F238E27FC236}">
                    <a16:creationId xmlns:a16="http://schemas.microsoft.com/office/drawing/2014/main" id="{188B89E2-7868-4355-B0C5-A10A302FB421}"/>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6">
                <a:extLst>
                  <a:ext uri="{FF2B5EF4-FFF2-40B4-BE49-F238E27FC236}">
                    <a16:creationId xmlns:a16="http://schemas.microsoft.com/office/drawing/2014/main" id="{161473F8-5859-4DB1-B56E-0BAF0094AC85}"/>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7">
                <a:extLst>
                  <a:ext uri="{FF2B5EF4-FFF2-40B4-BE49-F238E27FC236}">
                    <a16:creationId xmlns:a16="http://schemas.microsoft.com/office/drawing/2014/main" id="{6478D92F-95BE-482F-BC89-4A61A499E4EB}"/>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98">
                <a:extLst>
                  <a:ext uri="{FF2B5EF4-FFF2-40B4-BE49-F238E27FC236}">
                    <a16:creationId xmlns:a16="http://schemas.microsoft.com/office/drawing/2014/main" id="{CCD94FE2-D28F-4237-80E1-A8508C72178E}"/>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99">
                <a:extLst>
                  <a:ext uri="{FF2B5EF4-FFF2-40B4-BE49-F238E27FC236}">
                    <a16:creationId xmlns:a16="http://schemas.microsoft.com/office/drawing/2014/main" id="{2932902C-CD9D-4E83-B040-77D39F7C0A78}"/>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100">
                <a:extLst>
                  <a:ext uri="{FF2B5EF4-FFF2-40B4-BE49-F238E27FC236}">
                    <a16:creationId xmlns:a16="http://schemas.microsoft.com/office/drawing/2014/main" id="{71A2F1A6-5983-4B4E-A2B7-E795844AF35B}"/>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101">
                <a:extLst>
                  <a:ext uri="{FF2B5EF4-FFF2-40B4-BE49-F238E27FC236}">
                    <a16:creationId xmlns:a16="http://schemas.microsoft.com/office/drawing/2014/main" id="{A39170FE-E843-4168-B2EA-A0ECCD34EDAA}"/>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9" name="Groupe 88">
              <a:extLst>
                <a:ext uri="{FF2B5EF4-FFF2-40B4-BE49-F238E27FC236}">
                  <a16:creationId xmlns:a16="http://schemas.microsoft.com/office/drawing/2014/main" id="{81CC7FBF-8FCF-463E-AB9D-1A34E2BDC89E}"/>
                </a:ext>
              </a:extLst>
            </p:cNvPr>
            <p:cNvGrpSpPr/>
            <p:nvPr/>
          </p:nvGrpSpPr>
          <p:grpSpPr>
            <a:xfrm>
              <a:off x="4368323" y="2228456"/>
              <a:ext cx="168794" cy="160979"/>
              <a:chOff x="4368323" y="2228456"/>
              <a:chExt cx="168794" cy="160979"/>
            </a:xfrm>
            <a:grpFill/>
          </p:grpSpPr>
          <p:sp>
            <p:nvSpPr>
              <p:cNvPr id="90" name="Freeform 103">
                <a:extLst>
                  <a:ext uri="{FF2B5EF4-FFF2-40B4-BE49-F238E27FC236}">
                    <a16:creationId xmlns:a16="http://schemas.microsoft.com/office/drawing/2014/main" id="{21EBABF7-9598-49F4-B49E-AA201280F091}"/>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4">
                <a:extLst>
                  <a:ext uri="{FF2B5EF4-FFF2-40B4-BE49-F238E27FC236}">
                    <a16:creationId xmlns:a16="http://schemas.microsoft.com/office/drawing/2014/main" id="{7CD30A69-7A45-4264-AEE7-4B0BD552EEC3}"/>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5">
                <a:extLst>
                  <a:ext uri="{FF2B5EF4-FFF2-40B4-BE49-F238E27FC236}">
                    <a16:creationId xmlns:a16="http://schemas.microsoft.com/office/drawing/2014/main" id="{6E2E2FA4-83F9-4E6A-B0AC-E21A5F8513C0}"/>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106">
                <a:extLst>
                  <a:ext uri="{FF2B5EF4-FFF2-40B4-BE49-F238E27FC236}">
                    <a16:creationId xmlns:a16="http://schemas.microsoft.com/office/drawing/2014/main" id="{FB04436B-E4AA-4B45-BD21-9F2BBCF2804A}"/>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107">
                <a:extLst>
                  <a:ext uri="{FF2B5EF4-FFF2-40B4-BE49-F238E27FC236}">
                    <a16:creationId xmlns:a16="http://schemas.microsoft.com/office/drawing/2014/main" id="{5252FEF0-27A5-4B3B-8ADF-D4D9F013C225}"/>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9" name="TextBox 26">
            <a:extLst>
              <a:ext uri="{FF2B5EF4-FFF2-40B4-BE49-F238E27FC236}">
                <a16:creationId xmlns:a16="http://schemas.microsoft.com/office/drawing/2014/main" id="{9565CA10-9224-452B-9D13-9DAF923A1619}"/>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40" name="TextBox 4">
            <a:extLst>
              <a:ext uri="{FF2B5EF4-FFF2-40B4-BE49-F238E27FC236}">
                <a16:creationId xmlns:a16="http://schemas.microsoft.com/office/drawing/2014/main" id="{53D4B346-5563-4BAC-9185-B8CA8BC15973}"/>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24847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p:cTn id="7" dur="500" fill="hold"/>
                                        <p:tgtEl>
                                          <p:spTgt spid="139"/>
                                        </p:tgtEl>
                                        <p:attrNameLst>
                                          <p:attrName>ppt_w</p:attrName>
                                        </p:attrNameLst>
                                      </p:cBhvr>
                                      <p:tavLst>
                                        <p:tav tm="0">
                                          <p:val>
                                            <p:fltVal val="0"/>
                                          </p:val>
                                        </p:tav>
                                        <p:tav tm="100000">
                                          <p:val>
                                            <p:strVal val="#ppt_w"/>
                                          </p:val>
                                        </p:tav>
                                      </p:tavLst>
                                    </p:anim>
                                    <p:anim calcmode="lin" valueType="num">
                                      <p:cBhvr>
                                        <p:cTn id="8" dur="500" fill="hold"/>
                                        <p:tgtEl>
                                          <p:spTgt spid="139"/>
                                        </p:tgtEl>
                                        <p:attrNameLst>
                                          <p:attrName>ppt_h</p:attrName>
                                        </p:attrNameLst>
                                      </p:cBhvr>
                                      <p:tavLst>
                                        <p:tav tm="0">
                                          <p:val>
                                            <p:fltVal val="0"/>
                                          </p:val>
                                        </p:tav>
                                        <p:tav tm="100000">
                                          <p:val>
                                            <p:strVal val="#ppt_h"/>
                                          </p:val>
                                        </p:tav>
                                      </p:tavLst>
                                    </p:anim>
                                    <p:animEffect transition="in" filter="fade">
                                      <p:cBhvr>
                                        <p:cTn id="9"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5_Title Slide">
    <p:spTree>
      <p:nvGrpSpPr>
        <p:cNvPr id="1" name=""/>
        <p:cNvGrpSpPr/>
        <p:nvPr/>
      </p:nvGrpSpPr>
      <p:grpSpPr>
        <a:xfrm>
          <a:off x="0" y="0"/>
          <a:ext cx="0" cy="0"/>
          <a:chOff x="0" y="0"/>
          <a:chExt cx="0" cy="0"/>
        </a:xfrm>
      </p:grpSpPr>
      <p:sp>
        <p:nvSpPr>
          <p:cNvPr id="202" name="Rectangle 201">
            <a:extLst>
              <a:ext uri="{FF2B5EF4-FFF2-40B4-BE49-F238E27FC236}">
                <a16:creationId xmlns:a16="http://schemas.microsoft.com/office/drawing/2014/main" id="{847BE629-3565-4C70-9C22-6D3B49256CB6}"/>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Picture Placeholder 10"/>
          <p:cNvSpPr>
            <a:spLocks noGrp="1"/>
          </p:cNvSpPr>
          <p:nvPr>
            <p:ph type="pic" sz="quarter" idx="11" hasCustomPrompt="1"/>
          </p:nvPr>
        </p:nvSpPr>
        <p:spPr>
          <a:xfrm>
            <a:off x="5029199" y="1239193"/>
            <a:ext cx="3576407" cy="3526843"/>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75" name="Espace réservé du texte 2">
            <a:extLst>
              <a:ext uri="{FF2B5EF4-FFF2-40B4-BE49-F238E27FC236}">
                <a16:creationId xmlns:a16="http://schemas.microsoft.com/office/drawing/2014/main" id="{E806DBDF-4503-4702-8837-DA845C5C1B64}"/>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7" name="Espace réservé du texte 3">
            <a:extLst>
              <a:ext uri="{FF2B5EF4-FFF2-40B4-BE49-F238E27FC236}">
                <a16:creationId xmlns:a16="http://schemas.microsoft.com/office/drawing/2014/main" id="{7270366A-1729-4668-85C1-F04274A6E9CE}"/>
              </a:ext>
            </a:extLst>
          </p:cNvPr>
          <p:cNvSpPr>
            <a:spLocks noGrp="1"/>
          </p:cNvSpPr>
          <p:nvPr>
            <p:ph type="body" sz="quarter" idx="16" hasCustomPrompt="1"/>
          </p:nvPr>
        </p:nvSpPr>
        <p:spPr>
          <a:xfrm>
            <a:off x="471179" y="1168646"/>
            <a:ext cx="4329421" cy="3599104"/>
          </a:xfrm>
          <a:prstGeom prst="rect">
            <a:avLst/>
          </a:prstGeom>
        </p:spPr>
        <p:txBody>
          <a:bodyPr lIns="72000" tIns="72000" rIns="72000" bIns="72000"/>
          <a:lstStyle>
            <a:lvl1pPr marL="0" indent="0">
              <a:buNone/>
              <a:defRPr sz="250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marL="0" indent="0">
              <a:buNone/>
              <a:defRPr sz="18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2pPr>
            <a:lvl3pPr marL="857250" indent="-171450">
              <a:buClr>
                <a:schemeClr val="accent3"/>
              </a:buClr>
              <a:buSzPct val="140000"/>
              <a:buFont typeface="Wingdings" panose="05000000000000000000" pitchFamily="2" charset="2"/>
              <a:buChar char="§"/>
              <a:defRPr sz="16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3pPr>
            <a:lvl4pPr marL="1028700" indent="0">
              <a:buNone/>
              <a:defRPr sz="1200" i="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4pPr>
            <a:lvl5pPr>
              <a:defRPr>
                <a:solidFill>
                  <a:schemeClr val="bg1"/>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du texte ici</a:t>
            </a:r>
          </a:p>
          <a:p>
            <a:pPr lvl="1"/>
            <a:r>
              <a:rPr lang="fr-FR" dirty="0"/>
              <a:t>Deuxième niveau</a:t>
            </a:r>
          </a:p>
          <a:p>
            <a:pPr lvl="2"/>
            <a:r>
              <a:rPr lang="fr-FR" dirty="0"/>
              <a:t>Troisième niveau</a:t>
            </a:r>
          </a:p>
          <a:p>
            <a:pPr lvl="3"/>
            <a:r>
              <a:rPr lang="fr-FR" dirty="0"/>
              <a:t>Quatrième niveau</a:t>
            </a:r>
          </a:p>
        </p:txBody>
      </p:sp>
      <p:sp>
        <p:nvSpPr>
          <p:cNvPr id="78" name="Forme libre : forme 77">
            <a:extLst>
              <a:ext uri="{FF2B5EF4-FFF2-40B4-BE49-F238E27FC236}">
                <a16:creationId xmlns:a16="http://schemas.microsoft.com/office/drawing/2014/main" id="{E5E01A06-C639-4307-AFBA-252B5BE29864}"/>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9" name="Connecteur droit 78">
            <a:extLst>
              <a:ext uri="{FF2B5EF4-FFF2-40B4-BE49-F238E27FC236}">
                <a16:creationId xmlns:a16="http://schemas.microsoft.com/office/drawing/2014/main" id="{14DAFD06-AD1C-4F90-B5B3-A8D59A260815}"/>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141" name="Rectangle 140">
            <a:extLst>
              <a:ext uri="{FF2B5EF4-FFF2-40B4-BE49-F238E27FC236}">
                <a16:creationId xmlns:a16="http://schemas.microsoft.com/office/drawing/2014/main" id="{C2E674BF-F810-4775-A389-BA458D53DF5D}"/>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42" name="Groupe 141">
            <a:extLst>
              <a:ext uri="{FF2B5EF4-FFF2-40B4-BE49-F238E27FC236}">
                <a16:creationId xmlns:a16="http://schemas.microsoft.com/office/drawing/2014/main" id="{AC2830A1-C8BB-48B5-8F7E-83C136BDFEE3}"/>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143" name="Groupe 142">
              <a:extLst>
                <a:ext uri="{FF2B5EF4-FFF2-40B4-BE49-F238E27FC236}">
                  <a16:creationId xmlns:a16="http://schemas.microsoft.com/office/drawing/2014/main" id="{208ADFB0-76B2-4C9C-A5D4-7A000A1C0716}"/>
                </a:ext>
              </a:extLst>
            </p:cNvPr>
            <p:cNvGrpSpPr/>
            <p:nvPr/>
          </p:nvGrpSpPr>
          <p:grpSpPr>
            <a:xfrm>
              <a:off x="2068690" y="2199801"/>
              <a:ext cx="183904" cy="206829"/>
              <a:chOff x="2068690" y="2199801"/>
              <a:chExt cx="183904" cy="206829"/>
            </a:xfrm>
            <a:grpFill/>
          </p:grpSpPr>
          <p:sp>
            <p:nvSpPr>
              <p:cNvPr id="192" name="Freeform 50">
                <a:extLst>
                  <a:ext uri="{FF2B5EF4-FFF2-40B4-BE49-F238E27FC236}">
                    <a16:creationId xmlns:a16="http://schemas.microsoft.com/office/drawing/2014/main" id="{A6C09D43-191D-4263-91DB-FBBF5EE14CE6}"/>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3" name="Freeform 51">
                <a:extLst>
                  <a:ext uri="{FF2B5EF4-FFF2-40B4-BE49-F238E27FC236}">
                    <a16:creationId xmlns:a16="http://schemas.microsoft.com/office/drawing/2014/main" id="{9CD0E6BE-F401-4468-B66A-28B50748D454}"/>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4" name="Freeform 52">
                <a:extLst>
                  <a:ext uri="{FF2B5EF4-FFF2-40B4-BE49-F238E27FC236}">
                    <a16:creationId xmlns:a16="http://schemas.microsoft.com/office/drawing/2014/main" id="{FAC13B8C-D704-4A39-B8F3-5DA0E307C5E7}"/>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5" name="Freeform 53">
                <a:extLst>
                  <a:ext uri="{FF2B5EF4-FFF2-40B4-BE49-F238E27FC236}">
                    <a16:creationId xmlns:a16="http://schemas.microsoft.com/office/drawing/2014/main" id="{71969493-ECAA-4C2F-8A48-C9592D51EEA6}"/>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6" name="Freeform 54">
                <a:extLst>
                  <a:ext uri="{FF2B5EF4-FFF2-40B4-BE49-F238E27FC236}">
                    <a16:creationId xmlns:a16="http://schemas.microsoft.com/office/drawing/2014/main" id="{CC1D098B-0C59-4BBC-92AC-D3F1CAA62AF2}"/>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7" name="Freeform 55">
                <a:extLst>
                  <a:ext uri="{FF2B5EF4-FFF2-40B4-BE49-F238E27FC236}">
                    <a16:creationId xmlns:a16="http://schemas.microsoft.com/office/drawing/2014/main" id="{1485AA6A-1075-49D9-8754-DD2FA3405002}"/>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8" name="Freeform 56">
                <a:extLst>
                  <a:ext uri="{FF2B5EF4-FFF2-40B4-BE49-F238E27FC236}">
                    <a16:creationId xmlns:a16="http://schemas.microsoft.com/office/drawing/2014/main" id="{3F4B4379-061B-41EC-BB21-87EEA4EBB5C5}"/>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9" name="Freeform 57">
                <a:extLst>
                  <a:ext uri="{FF2B5EF4-FFF2-40B4-BE49-F238E27FC236}">
                    <a16:creationId xmlns:a16="http://schemas.microsoft.com/office/drawing/2014/main" id="{094E0E98-9B72-403E-8A4A-ADE8DED32227}"/>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44" name="Groupe 143">
              <a:extLst>
                <a:ext uri="{FF2B5EF4-FFF2-40B4-BE49-F238E27FC236}">
                  <a16:creationId xmlns:a16="http://schemas.microsoft.com/office/drawing/2014/main" id="{D77588DB-0AE8-473A-AD69-329CF551D6D1}"/>
                </a:ext>
              </a:extLst>
            </p:cNvPr>
            <p:cNvGrpSpPr/>
            <p:nvPr/>
          </p:nvGrpSpPr>
          <p:grpSpPr>
            <a:xfrm>
              <a:off x="2426903" y="2210743"/>
              <a:ext cx="160983" cy="175045"/>
              <a:chOff x="2426903" y="2210743"/>
              <a:chExt cx="160983" cy="175045"/>
            </a:xfrm>
            <a:grpFill/>
          </p:grpSpPr>
          <p:sp>
            <p:nvSpPr>
              <p:cNvPr id="189" name="Freeform 59">
                <a:extLst>
                  <a:ext uri="{FF2B5EF4-FFF2-40B4-BE49-F238E27FC236}">
                    <a16:creationId xmlns:a16="http://schemas.microsoft.com/office/drawing/2014/main" id="{290E006F-45DD-46FE-AC1E-88C6D0EBCAE9}"/>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0" name="Freeform 60">
                <a:extLst>
                  <a:ext uri="{FF2B5EF4-FFF2-40B4-BE49-F238E27FC236}">
                    <a16:creationId xmlns:a16="http://schemas.microsoft.com/office/drawing/2014/main" id="{31C0DA3E-A489-457D-ABE3-B050C3A17534}"/>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91" name="Freeform 61">
                <a:extLst>
                  <a:ext uri="{FF2B5EF4-FFF2-40B4-BE49-F238E27FC236}">
                    <a16:creationId xmlns:a16="http://schemas.microsoft.com/office/drawing/2014/main" id="{CF0576A7-E7B9-446F-BE32-2DE126016C9F}"/>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45" name="Groupe 144">
              <a:extLst>
                <a:ext uri="{FF2B5EF4-FFF2-40B4-BE49-F238E27FC236}">
                  <a16:creationId xmlns:a16="http://schemas.microsoft.com/office/drawing/2014/main" id="{62944FCE-44C0-49F2-981A-2BB629210A29}"/>
                </a:ext>
              </a:extLst>
            </p:cNvPr>
            <p:cNvGrpSpPr/>
            <p:nvPr/>
          </p:nvGrpSpPr>
          <p:grpSpPr>
            <a:xfrm>
              <a:off x="2726248" y="2211264"/>
              <a:ext cx="180777" cy="167233"/>
              <a:chOff x="2726248" y="2211264"/>
              <a:chExt cx="180777" cy="167233"/>
            </a:xfrm>
            <a:grpFill/>
          </p:grpSpPr>
          <p:sp>
            <p:nvSpPr>
              <p:cNvPr id="184" name="Freeform 63">
                <a:extLst>
                  <a:ext uri="{FF2B5EF4-FFF2-40B4-BE49-F238E27FC236}">
                    <a16:creationId xmlns:a16="http://schemas.microsoft.com/office/drawing/2014/main" id="{2824B680-FDE9-43EE-B17E-AFC86DEE84F0}"/>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5" name="Freeform 64">
                <a:extLst>
                  <a:ext uri="{FF2B5EF4-FFF2-40B4-BE49-F238E27FC236}">
                    <a16:creationId xmlns:a16="http://schemas.microsoft.com/office/drawing/2014/main" id="{776AD5DD-71B4-487C-9636-B41587CC010D}"/>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6" name="Freeform 65">
                <a:extLst>
                  <a:ext uri="{FF2B5EF4-FFF2-40B4-BE49-F238E27FC236}">
                    <a16:creationId xmlns:a16="http://schemas.microsoft.com/office/drawing/2014/main" id="{A92C6E71-56DB-46E7-8B72-19FE2CC3B6BA}"/>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7" name="Freeform 66">
                <a:extLst>
                  <a:ext uri="{FF2B5EF4-FFF2-40B4-BE49-F238E27FC236}">
                    <a16:creationId xmlns:a16="http://schemas.microsoft.com/office/drawing/2014/main" id="{8E20802E-0584-4B51-99EB-185B92B7A908}"/>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8" name="Freeform 67">
                <a:extLst>
                  <a:ext uri="{FF2B5EF4-FFF2-40B4-BE49-F238E27FC236}">
                    <a16:creationId xmlns:a16="http://schemas.microsoft.com/office/drawing/2014/main" id="{3C3DDEBD-7036-4870-A75C-D1D3BB121B68}"/>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46" name="Groupe 145">
              <a:extLst>
                <a:ext uri="{FF2B5EF4-FFF2-40B4-BE49-F238E27FC236}">
                  <a16:creationId xmlns:a16="http://schemas.microsoft.com/office/drawing/2014/main" id="{F85F04DB-22C3-405D-8CEA-70CD33982983}"/>
                </a:ext>
              </a:extLst>
            </p:cNvPr>
            <p:cNvGrpSpPr/>
            <p:nvPr/>
          </p:nvGrpSpPr>
          <p:grpSpPr>
            <a:xfrm>
              <a:off x="3063621" y="2213346"/>
              <a:ext cx="162545" cy="159938"/>
              <a:chOff x="3063621" y="2213346"/>
              <a:chExt cx="162545" cy="159938"/>
            </a:xfrm>
            <a:grpFill/>
          </p:grpSpPr>
          <p:sp>
            <p:nvSpPr>
              <p:cNvPr id="180" name="Freeform 69">
                <a:extLst>
                  <a:ext uri="{FF2B5EF4-FFF2-40B4-BE49-F238E27FC236}">
                    <a16:creationId xmlns:a16="http://schemas.microsoft.com/office/drawing/2014/main" id="{204E252D-A0F7-4246-98DA-357FE0326BBD}"/>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1" name="Freeform 70">
                <a:extLst>
                  <a:ext uri="{FF2B5EF4-FFF2-40B4-BE49-F238E27FC236}">
                    <a16:creationId xmlns:a16="http://schemas.microsoft.com/office/drawing/2014/main" id="{FEEC2743-2FE2-42E2-B05A-292457B5CAFF}"/>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2" name="Freeform 71">
                <a:extLst>
                  <a:ext uri="{FF2B5EF4-FFF2-40B4-BE49-F238E27FC236}">
                    <a16:creationId xmlns:a16="http://schemas.microsoft.com/office/drawing/2014/main" id="{36C3C425-3A3C-4625-AC54-E975A66D651D}"/>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83" name="Freeform 72">
                <a:extLst>
                  <a:ext uri="{FF2B5EF4-FFF2-40B4-BE49-F238E27FC236}">
                    <a16:creationId xmlns:a16="http://schemas.microsoft.com/office/drawing/2014/main" id="{FEA2D890-0394-4501-B9E7-698ED9951DA5}"/>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47" name="Groupe 146">
              <a:extLst>
                <a:ext uri="{FF2B5EF4-FFF2-40B4-BE49-F238E27FC236}">
                  <a16:creationId xmlns:a16="http://schemas.microsoft.com/office/drawing/2014/main" id="{B2DFD9EA-F2A7-4749-B973-4914573335B6}"/>
                </a:ext>
              </a:extLst>
            </p:cNvPr>
            <p:cNvGrpSpPr/>
            <p:nvPr/>
          </p:nvGrpSpPr>
          <p:grpSpPr>
            <a:xfrm>
              <a:off x="3394745" y="2196155"/>
              <a:ext cx="155771" cy="207870"/>
              <a:chOff x="3394745" y="2196155"/>
              <a:chExt cx="155771" cy="207870"/>
            </a:xfrm>
            <a:grpFill/>
          </p:grpSpPr>
          <p:sp>
            <p:nvSpPr>
              <p:cNvPr id="172" name="Freeform 74">
                <a:extLst>
                  <a:ext uri="{FF2B5EF4-FFF2-40B4-BE49-F238E27FC236}">
                    <a16:creationId xmlns:a16="http://schemas.microsoft.com/office/drawing/2014/main" id="{0EFDC36F-0223-4131-B16E-3BF2510980A8}"/>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3" name="Freeform 75">
                <a:extLst>
                  <a:ext uri="{FF2B5EF4-FFF2-40B4-BE49-F238E27FC236}">
                    <a16:creationId xmlns:a16="http://schemas.microsoft.com/office/drawing/2014/main" id="{6CDE3E79-2CFC-43F2-9676-EDBB65EE5366}"/>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4" name="Freeform 76">
                <a:extLst>
                  <a:ext uri="{FF2B5EF4-FFF2-40B4-BE49-F238E27FC236}">
                    <a16:creationId xmlns:a16="http://schemas.microsoft.com/office/drawing/2014/main" id="{FF5AA9E3-038C-4086-8E54-98A49B797E6C}"/>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5" name="Freeform 77">
                <a:extLst>
                  <a:ext uri="{FF2B5EF4-FFF2-40B4-BE49-F238E27FC236}">
                    <a16:creationId xmlns:a16="http://schemas.microsoft.com/office/drawing/2014/main" id="{AE296C10-271B-49CD-8211-E916627D7B52}"/>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6" name="Freeform 78">
                <a:extLst>
                  <a:ext uri="{FF2B5EF4-FFF2-40B4-BE49-F238E27FC236}">
                    <a16:creationId xmlns:a16="http://schemas.microsoft.com/office/drawing/2014/main" id="{A5CAAE4A-AADA-45C3-8E15-AEC5E6CA1EDF}"/>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7" name="Freeform 79">
                <a:extLst>
                  <a:ext uri="{FF2B5EF4-FFF2-40B4-BE49-F238E27FC236}">
                    <a16:creationId xmlns:a16="http://schemas.microsoft.com/office/drawing/2014/main" id="{39EB0977-9B0D-43AB-84F4-D4EEA70B98B1}"/>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8" name="Freeform 80">
                <a:extLst>
                  <a:ext uri="{FF2B5EF4-FFF2-40B4-BE49-F238E27FC236}">
                    <a16:creationId xmlns:a16="http://schemas.microsoft.com/office/drawing/2014/main" id="{FB11FC7E-0303-4770-A13B-BC1641C4283C}"/>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9" name="Freeform 81">
                <a:extLst>
                  <a:ext uri="{FF2B5EF4-FFF2-40B4-BE49-F238E27FC236}">
                    <a16:creationId xmlns:a16="http://schemas.microsoft.com/office/drawing/2014/main" id="{8BA054C4-A906-491B-9D93-341013982C99}"/>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148" name="Forme libre : forme 147">
              <a:extLst>
                <a:ext uri="{FF2B5EF4-FFF2-40B4-BE49-F238E27FC236}">
                  <a16:creationId xmlns:a16="http://schemas.microsoft.com/office/drawing/2014/main" id="{5ED5A0F9-49FB-423D-8A87-0C8336627590}"/>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149" name="Groupe 148">
              <a:extLst>
                <a:ext uri="{FF2B5EF4-FFF2-40B4-BE49-F238E27FC236}">
                  <a16:creationId xmlns:a16="http://schemas.microsoft.com/office/drawing/2014/main" id="{A7C224E8-63B5-4F74-BCFD-E02A781F6D27}"/>
                </a:ext>
              </a:extLst>
            </p:cNvPr>
            <p:cNvGrpSpPr/>
            <p:nvPr/>
          </p:nvGrpSpPr>
          <p:grpSpPr>
            <a:xfrm>
              <a:off x="4050739" y="2227934"/>
              <a:ext cx="150563" cy="163061"/>
              <a:chOff x="4050739" y="2227934"/>
              <a:chExt cx="150563" cy="163061"/>
            </a:xfrm>
            <a:grpFill/>
          </p:grpSpPr>
          <p:sp>
            <p:nvSpPr>
              <p:cNvPr id="156" name="Freeform 86">
                <a:extLst>
                  <a:ext uri="{FF2B5EF4-FFF2-40B4-BE49-F238E27FC236}">
                    <a16:creationId xmlns:a16="http://schemas.microsoft.com/office/drawing/2014/main" id="{64FE0CAB-3A8F-440E-A166-AE64AE3B729E}"/>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7" name="Oval 87">
                <a:extLst>
                  <a:ext uri="{FF2B5EF4-FFF2-40B4-BE49-F238E27FC236}">
                    <a16:creationId xmlns:a16="http://schemas.microsoft.com/office/drawing/2014/main" id="{3CE942EF-200A-4E76-959C-EB71D150BE4C}"/>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8" name="Freeform 88">
                <a:extLst>
                  <a:ext uri="{FF2B5EF4-FFF2-40B4-BE49-F238E27FC236}">
                    <a16:creationId xmlns:a16="http://schemas.microsoft.com/office/drawing/2014/main" id="{C8FAFEAD-FC28-4588-B911-39132F3B6C81}"/>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9" name="Oval 89">
                <a:extLst>
                  <a:ext uri="{FF2B5EF4-FFF2-40B4-BE49-F238E27FC236}">
                    <a16:creationId xmlns:a16="http://schemas.microsoft.com/office/drawing/2014/main" id="{8FB5EEEE-FAC6-4457-ABCC-5FF2B72626CF}"/>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0" name="Freeform 90">
                <a:extLst>
                  <a:ext uri="{FF2B5EF4-FFF2-40B4-BE49-F238E27FC236}">
                    <a16:creationId xmlns:a16="http://schemas.microsoft.com/office/drawing/2014/main" id="{A67A968C-F4B5-4D0A-A4FA-3C209E7EB687}"/>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1" name="Oval 91">
                <a:extLst>
                  <a:ext uri="{FF2B5EF4-FFF2-40B4-BE49-F238E27FC236}">
                    <a16:creationId xmlns:a16="http://schemas.microsoft.com/office/drawing/2014/main" id="{E92373AD-69F9-42F8-9E41-D66927C5DF7C}"/>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2" name="Freeform 92">
                <a:extLst>
                  <a:ext uri="{FF2B5EF4-FFF2-40B4-BE49-F238E27FC236}">
                    <a16:creationId xmlns:a16="http://schemas.microsoft.com/office/drawing/2014/main" id="{1DAEA177-C751-4C60-985A-A802106BEB71}"/>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3" name="Oval 93">
                <a:extLst>
                  <a:ext uri="{FF2B5EF4-FFF2-40B4-BE49-F238E27FC236}">
                    <a16:creationId xmlns:a16="http://schemas.microsoft.com/office/drawing/2014/main" id="{76777E8C-B9FF-4DB0-BFBC-C4E06E244162}"/>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4" name="Freeform 94">
                <a:extLst>
                  <a:ext uri="{FF2B5EF4-FFF2-40B4-BE49-F238E27FC236}">
                    <a16:creationId xmlns:a16="http://schemas.microsoft.com/office/drawing/2014/main" id="{D0DC2E6A-0CDB-4470-82EA-5E0CD516CB6D}"/>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5" name="Oval 95">
                <a:extLst>
                  <a:ext uri="{FF2B5EF4-FFF2-40B4-BE49-F238E27FC236}">
                    <a16:creationId xmlns:a16="http://schemas.microsoft.com/office/drawing/2014/main" id="{386944ED-EBA8-430A-9FF5-4C85AFB57C3E}"/>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6" name="Freeform 96">
                <a:extLst>
                  <a:ext uri="{FF2B5EF4-FFF2-40B4-BE49-F238E27FC236}">
                    <a16:creationId xmlns:a16="http://schemas.microsoft.com/office/drawing/2014/main" id="{D19700AB-AEBC-4357-9EA9-5A41FEEE62D2}"/>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7" name="Freeform 97">
                <a:extLst>
                  <a:ext uri="{FF2B5EF4-FFF2-40B4-BE49-F238E27FC236}">
                    <a16:creationId xmlns:a16="http://schemas.microsoft.com/office/drawing/2014/main" id="{0984C6E4-FEFD-4F72-93FA-3E11057A5F64}"/>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8" name="Freeform 98">
                <a:extLst>
                  <a:ext uri="{FF2B5EF4-FFF2-40B4-BE49-F238E27FC236}">
                    <a16:creationId xmlns:a16="http://schemas.microsoft.com/office/drawing/2014/main" id="{58471D42-E664-4E51-BF07-9354EA27B99E}"/>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9" name="Freeform 99">
                <a:extLst>
                  <a:ext uri="{FF2B5EF4-FFF2-40B4-BE49-F238E27FC236}">
                    <a16:creationId xmlns:a16="http://schemas.microsoft.com/office/drawing/2014/main" id="{AB02DE7C-4B38-46D1-A479-FAFC262BCBE0}"/>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0" name="Freeform 100">
                <a:extLst>
                  <a:ext uri="{FF2B5EF4-FFF2-40B4-BE49-F238E27FC236}">
                    <a16:creationId xmlns:a16="http://schemas.microsoft.com/office/drawing/2014/main" id="{53A63472-E7E3-4151-BA0A-C6647472523D}"/>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1" name="Freeform 101">
                <a:extLst>
                  <a:ext uri="{FF2B5EF4-FFF2-40B4-BE49-F238E27FC236}">
                    <a16:creationId xmlns:a16="http://schemas.microsoft.com/office/drawing/2014/main" id="{7CFE58DC-4088-496B-BB98-9386DBD1EAA9}"/>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50" name="Groupe 149">
              <a:extLst>
                <a:ext uri="{FF2B5EF4-FFF2-40B4-BE49-F238E27FC236}">
                  <a16:creationId xmlns:a16="http://schemas.microsoft.com/office/drawing/2014/main" id="{FB6037A4-2941-4065-87C9-8EB20CAB7275}"/>
                </a:ext>
              </a:extLst>
            </p:cNvPr>
            <p:cNvGrpSpPr/>
            <p:nvPr/>
          </p:nvGrpSpPr>
          <p:grpSpPr>
            <a:xfrm>
              <a:off x="4368323" y="2228456"/>
              <a:ext cx="168794" cy="160979"/>
              <a:chOff x="4368323" y="2228456"/>
              <a:chExt cx="168794" cy="160979"/>
            </a:xfrm>
            <a:grpFill/>
          </p:grpSpPr>
          <p:sp>
            <p:nvSpPr>
              <p:cNvPr id="151" name="Freeform 103">
                <a:extLst>
                  <a:ext uri="{FF2B5EF4-FFF2-40B4-BE49-F238E27FC236}">
                    <a16:creationId xmlns:a16="http://schemas.microsoft.com/office/drawing/2014/main" id="{57A83B08-0881-487D-877D-CC3F224F71DA}"/>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2" name="Freeform 104">
                <a:extLst>
                  <a:ext uri="{FF2B5EF4-FFF2-40B4-BE49-F238E27FC236}">
                    <a16:creationId xmlns:a16="http://schemas.microsoft.com/office/drawing/2014/main" id="{189FA186-6F4A-4B6E-B799-F20B4E38B9BE}"/>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3" name="Freeform 105">
                <a:extLst>
                  <a:ext uri="{FF2B5EF4-FFF2-40B4-BE49-F238E27FC236}">
                    <a16:creationId xmlns:a16="http://schemas.microsoft.com/office/drawing/2014/main" id="{42849524-1052-44E8-80BA-D867D16C7B45}"/>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4" name="Freeform 106">
                <a:extLst>
                  <a:ext uri="{FF2B5EF4-FFF2-40B4-BE49-F238E27FC236}">
                    <a16:creationId xmlns:a16="http://schemas.microsoft.com/office/drawing/2014/main" id="{2F305665-FD6D-4754-AAEE-31E25C2DE363}"/>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5" name="Freeform 107">
                <a:extLst>
                  <a:ext uri="{FF2B5EF4-FFF2-40B4-BE49-F238E27FC236}">
                    <a16:creationId xmlns:a16="http://schemas.microsoft.com/office/drawing/2014/main" id="{3E33748F-2E70-4332-9412-E641E7C4BC89}"/>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200" name="TextBox 26">
            <a:extLst>
              <a:ext uri="{FF2B5EF4-FFF2-40B4-BE49-F238E27FC236}">
                <a16:creationId xmlns:a16="http://schemas.microsoft.com/office/drawing/2014/main" id="{6C42EED3-AE02-4D71-B2A8-B16CC4C7C48A}"/>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201" name="TextBox 4">
            <a:extLst>
              <a:ext uri="{FF2B5EF4-FFF2-40B4-BE49-F238E27FC236}">
                <a16:creationId xmlns:a16="http://schemas.microsoft.com/office/drawing/2014/main" id="{ED162E03-DA31-4D85-8790-EF8FD441A09E}"/>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280281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0"/>
                                        </p:tgtEl>
                                        <p:attrNameLst>
                                          <p:attrName>style.visibility</p:attrName>
                                        </p:attrNameLst>
                                      </p:cBhvr>
                                      <p:to>
                                        <p:strVal val="visible"/>
                                      </p:to>
                                    </p:set>
                                    <p:anim calcmode="lin" valueType="num">
                                      <p:cBhvr>
                                        <p:cTn id="7" dur="500" fill="hold"/>
                                        <p:tgtEl>
                                          <p:spTgt spid="200"/>
                                        </p:tgtEl>
                                        <p:attrNameLst>
                                          <p:attrName>ppt_w</p:attrName>
                                        </p:attrNameLst>
                                      </p:cBhvr>
                                      <p:tavLst>
                                        <p:tav tm="0">
                                          <p:val>
                                            <p:fltVal val="0"/>
                                          </p:val>
                                        </p:tav>
                                        <p:tav tm="100000">
                                          <p:val>
                                            <p:strVal val="#ppt_w"/>
                                          </p:val>
                                        </p:tav>
                                      </p:tavLst>
                                    </p:anim>
                                    <p:anim calcmode="lin" valueType="num">
                                      <p:cBhvr>
                                        <p:cTn id="8" dur="500" fill="hold"/>
                                        <p:tgtEl>
                                          <p:spTgt spid="200"/>
                                        </p:tgtEl>
                                        <p:attrNameLst>
                                          <p:attrName>ppt_h</p:attrName>
                                        </p:attrNameLst>
                                      </p:cBhvr>
                                      <p:tavLst>
                                        <p:tav tm="0">
                                          <p:val>
                                            <p:fltVal val="0"/>
                                          </p:val>
                                        </p:tav>
                                        <p:tav tm="100000">
                                          <p:val>
                                            <p:strVal val="#ppt_h"/>
                                          </p:val>
                                        </p:tav>
                                      </p:tavLst>
                                    </p:anim>
                                    <p:animEffect transition="in" filter="fade">
                                      <p:cBhvr>
                                        <p:cTn id="9" dur="500"/>
                                        <p:tgtEl>
                                          <p:spTgt spid="2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9_Title Slide">
    <p:spTree>
      <p:nvGrpSpPr>
        <p:cNvPr id="1" name=""/>
        <p:cNvGrpSpPr/>
        <p:nvPr/>
      </p:nvGrpSpPr>
      <p:grpSpPr>
        <a:xfrm>
          <a:off x="0" y="0"/>
          <a:ext cx="0" cy="0"/>
          <a:chOff x="0" y="0"/>
          <a:chExt cx="0" cy="0"/>
        </a:xfrm>
      </p:grpSpPr>
      <p:sp>
        <p:nvSpPr>
          <p:cNvPr id="143" name="Rectangle 142">
            <a:extLst>
              <a:ext uri="{FF2B5EF4-FFF2-40B4-BE49-F238E27FC236}">
                <a16:creationId xmlns:a16="http://schemas.microsoft.com/office/drawing/2014/main" id="{BD87AEFC-A699-4A4F-B999-96DE84DE9961}"/>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7" name="Forme libre : forme 76">
            <a:extLst>
              <a:ext uri="{FF2B5EF4-FFF2-40B4-BE49-F238E27FC236}">
                <a16:creationId xmlns:a16="http://schemas.microsoft.com/office/drawing/2014/main" id="{4AF5EB40-23F2-417B-8382-5DEBB5515D6D}"/>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9" name="Connecteur droit 78">
            <a:extLst>
              <a:ext uri="{FF2B5EF4-FFF2-40B4-BE49-F238E27FC236}">
                <a16:creationId xmlns:a16="http://schemas.microsoft.com/office/drawing/2014/main" id="{544166ED-DFBF-4BBA-9A15-5FFD6EA35944}"/>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75" name="Espace réservé du texte 2">
            <a:extLst>
              <a:ext uri="{FF2B5EF4-FFF2-40B4-BE49-F238E27FC236}">
                <a16:creationId xmlns:a16="http://schemas.microsoft.com/office/drawing/2014/main" id="{E806DBDF-4503-4702-8837-DA845C5C1B64}"/>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8" name="Picture Placeholder 10">
            <a:extLst>
              <a:ext uri="{FF2B5EF4-FFF2-40B4-BE49-F238E27FC236}">
                <a16:creationId xmlns:a16="http://schemas.microsoft.com/office/drawing/2014/main" id="{B48874CF-4009-400A-9808-14647CFF87C3}"/>
              </a:ext>
            </a:extLst>
          </p:cNvPr>
          <p:cNvSpPr>
            <a:spLocks noGrp="1"/>
          </p:cNvSpPr>
          <p:nvPr>
            <p:ph type="pic" sz="quarter" idx="17" hasCustomPrompt="1"/>
          </p:nvPr>
        </p:nvSpPr>
        <p:spPr>
          <a:xfrm>
            <a:off x="471178" y="1239194"/>
            <a:ext cx="3924000" cy="3220036"/>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80" name="Picture Placeholder 10">
            <a:extLst>
              <a:ext uri="{FF2B5EF4-FFF2-40B4-BE49-F238E27FC236}">
                <a16:creationId xmlns:a16="http://schemas.microsoft.com/office/drawing/2014/main" id="{D23B652B-BD55-4062-9FD3-1851AE7D4F17}"/>
              </a:ext>
            </a:extLst>
          </p:cNvPr>
          <p:cNvSpPr>
            <a:spLocks noGrp="1"/>
          </p:cNvSpPr>
          <p:nvPr>
            <p:ph type="pic" sz="quarter" idx="18" hasCustomPrompt="1"/>
          </p:nvPr>
        </p:nvSpPr>
        <p:spPr>
          <a:xfrm>
            <a:off x="4681606" y="1239194"/>
            <a:ext cx="3924000" cy="3220036"/>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err="1"/>
              <a:t>Ajouter</a:t>
            </a:r>
            <a:r>
              <a:rPr lang="en-US" dirty="0"/>
              <a:t> </a:t>
            </a:r>
            <a:r>
              <a:rPr lang="en-US" dirty="0" err="1"/>
              <a:t>une</a:t>
            </a:r>
            <a:r>
              <a:rPr lang="en-US" dirty="0"/>
              <a:t> image </a:t>
            </a:r>
            <a:r>
              <a:rPr lang="en-US" dirty="0" err="1"/>
              <a:t>ici</a:t>
            </a:r>
            <a:endParaRPr lang="en-US" dirty="0"/>
          </a:p>
        </p:txBody>
      </p:sp>
      <p:sp>
        <p:nvSpPr>
          <p:cNvPr id="3" name="Espace réservé du texte 2">
            <a:extLst>
              <a:ext uri="{FF2B5EF4-FFF2-40B4-BE49-F238E27FC236}">
                <a16:creationId xmlns:a16="http://schemas.microsoft.com/office/drawing/2014/main" id="{F0DB0973-5C1E-4DE0-9BE3-68498BBB9273}"/>
              </a:ext>
            </a:extLst>
          </p:cNvPr>
          <p:cNvSpPr>
            <a:spLocks noGrp="1"/>
          </p:cNvSpPr>
          <p:nvPr>
            <p:ph type="body" sz="quarter" idx="19" hasCustomPrompt="1"/>
          </p:nvPr>
        </p:nvSpPr>
        <p:spPr>
          <a:xfrm>
            <a:off x="471178" y="4497375"/>
            <a:ext cx="3924000" cy="187325"/>
          </a:xfrm>
          <a:prstGeom prst="rect">
            <a:avLst/>
          </a:prstGeom>
        </p:spPr>
        <p:txBody>
          <a:bodyPr anchor="ctr"/>
          <a:lstStyle>
            <a:lvl1pPr marL="0" indent="0">
              <a:buNone/>
              <a:defRPr sz="1200">
                <a:solidFill>
                  <a:schemeClr val="bg2">
                    <a:lumMod val="25000"/>
                  </a:schemeClr>
                </a:solidFill>
              </a:defRPr>
            </a:lvl1pPr>
            <a:lvl2pPr marL="342900" indent="0">
              <a:buNone/>
              <a:defRPr/>
            </a:lvl2pPr>
            <a:lvl3pPr marL="685800" indent="0">
              <a:buNone/>
              <a:defRPr/>
            </a:lvl3pPr>
            <a:lvl4pPr marL="1028700" indent="0">
              <a:buNone/>
              <a:defRPr/>
            </a:lvl4pPr>
            <a:lvl5pPr marL="1371600" indent="0">
              <a:buNone/>
              <a:defRPr/>
            </a:lvl5pPr>
          </a:lstStyle>
          <a:p>
            <a:pPr lvl="0"/>
            <a:r>
              <a:rPr lang="fr-FR" dirty="0"/>
              <a:t>Ajouter du texte ici</a:t>
            </a:r>
          </a:p>
        </p:txBody>
      </p:sp>
      <p:sp>
        <p:nvSpPr>
          <p:cNvPr id="82" name="Espace réservé du texte 2">
            <a:extLst>
              <a:ext uri="{FF2B5EF4-FFF2-40B4-BE49-F238E27FC236}">
                <a16:creationId xmlns:a16="http://schemas.microsoft.com/office/drawing/2014/main" id="{802A8080-D0F5-4722-936C-86FD8E6E8EAD}"/>
              </a:ext>
            </a:extLst>
          </p:cNvPr>
          <p:cNvSpPr>
            <a:spLocks noGrp="1"/>
          </p:cNvSpPr>
          <p:nvPr>
            <p:ph type="body" sz="quarter" idx="20" hasCustomPrompt="1"/>
          </p:nvPr>
        </p:nvSpPr>
        <p:spPr>
          <a:xfrm>
            <a:off x="4681606" y="4497375"/>
            <a:ext cx="3924000" cy="187325"/>
          </a:xfrm>
          <a:prstGeom prst="rect">
            <a:avLst/>
          </a:prstGeom>
        </p:spPr>
        <p:txBody>
          <a:bodyPr anchor="ctr"/>
          <a:lstStyle>
            <a:lvl1pPr marL="0" indent="0">
              <a:buNone/>
              <a:defRPr sz="1200">
                <a:solidFill>
                  <a:schemeClr val="bg2">
                    <a:lumMod val="25000"/>
                  </a:schemeClr>
                </a:solidFill>
              </a:defRPr>
            </a:lvl1pPr>
            <a:lvl2pPr marL="342900" indent="0">
              <a:buNone/>
              <a:defRPr/>
            </a:lvl2pPr>
            <a:lvl3pPr marL="685800" indent="0">
              <a:buNone/>
              <a:defRPr/>
            </a:lvl3pPr>
            <a:lvl4pPr marL="1028700" indent="0">
              <a:buNone/>
              <a:defRPr/>
            </a:lvl4pPr>
            <a:lvl5pPr marL="1371600" indent="0">
              <a:buNone/>
              <a:defRPr/>
            </a:lvl5pPr>
          </a:lstStyle>
          <a:p>
            <a:pPr lvl="0"/>
            <a:r>
              <a:rPr lang="fr-FR" dirty="0"/>
              <a:t>Ajouter du texte ici</a:t>
            </a:r>
          </a:p>
        </p:txBody>
      </p:sp>
      <p:sp>
        <p:nvSpPr>
          <p:cNvPr id="81" name="Rectangle 80">
            <a:extLst>
              <a:ext uri="{FF2B5EF4-FFF2-40B4-BE49-F238E27FC236}">
                <a16:creationId xmlns:a16="http://schemas.microsoft.com/office/drawing/2014/main" id="{1AABD4BD-C83B-400B-8E73-9CFB74A75900}"/>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3" name="Groupe 82">
            <a:extLst>
              <a:ext uri="{FF2B5EF4-FFF2-40B4-BE49-F238E27FC236}">
                <a16:creationId xmlns:a16="http://schemas.microsoft.com/office/drawing/2014/main" id="{D1662A48-3B57-4C05-A1D2-9CD2EE03073F}"/>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4" name="Groupe 83">
              <a:extLst>
                <a:ext uri="{FF2B5EF4-FFF2-40B4-BE49-F238E27FC236}">
                  <a16:creationId xmlns:a16="http://schemas.microsoft.com/office/drawing/2014/main" id="{6791ABA5-1ECD-4044-8EA9-E4D1A4FF74A5}"/>
                </a:ext>
              </a:extLst>
            </p:cNvPr>
            <p:cNvGrpSpPr/>
            <p:nvPr/>
          </p:nvGrpSpPr>
          <p:grpSpPr>
            <a:xfrm>
              <a:off x="2068690" y="2199801"/>
              <a:ext cx="183904" cy="206829"/>
              <a:chOff x="2068690" y="2199801"/>
              <a:chExt cx="183904" cy="206829"/>
            </a:xfrm>
            <a:grpFill/>
          </p:grpSpPr>
          <p:sp>
            <p:nvSpPr>
              <p:cNvPr id="133" name="Freeform 50">
                <a:extLst>
                  <a:ext uri="{FF2B5EF4-FFF2-40B4-BE49-F238E27FC236}">
                    <a16:creationId xmlns:a16="http://schemas.microsoft.com/office/drawing/2014/main" id="{7CAF68C0-84A2-4519-95C0-04CDF1E55F1D}"/>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1">
                <a:extLst>
                  <a:ext uri="{FF2B5EF4-FFF2-40B4-BE49-F238E27FC236}">
                    <a16:creationId xmlns:a16="http://schemas.microsoft.com/office/drawing/2014/main" id="{FC0E33F3-AD59-4941-B2DD-ABC7BBF8C00F}"/>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2">
                <a:extLst>
                  <a:ext uri="{FF2B5EF4-FFF2-40B4-BE49-F238E27FC236}">
                    <a16:creationId xmlns:a16="http://schemas.microsoft.com/office/drawing/2014/main" id="{B467FABC-5A94-4247-967E-1E9CE338E820}"/>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3">
                <a:extLst>
                  <a:ext uri="{FF2B5EF4-FFF2-40B4-BE49-F238E27FC236}">
                    <a16:creationId xmlns:a16="http://schemas.microsoft.com/office/drawing/2014/main" id="{41F71D44-57AC-4A20-99B4-6B0FDCB376E5}"/>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54">
                <a:extLst>
                  <a:ext uri="{FF2B5EF4-FFF2-40B4-BE49-F238E27FC236}">
                    <a16:creationId xmlns:a16="http://schemas.microsoft.com/office/drawing/2014/main" id="{C8C71B3F-E42B-4386-8846-91373DA51FA8}"/>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8" name="Freeform 55">
                <a:extLst>
                  <a:ext uri="{FF2B5EF4-FFF2-40B4-BE49-F238E27FC236}">
                    <a16:creationId xmlns:a16="http://schemas.microsoft.com/office/drawing/2014/main" id="{7817E073-25D3-43C3-B23F-A6DC43C88D7A}"/>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9" name="Freeform 56">
                <a:extLst>
                  <a:ext uri="{FF2B5EF4-FFF2-40B4-BE49-F238E27FC236}">
                    <a16:creationId xmlns:a16="http://schemas.microsoft.com/office/drawing/2014/main" id="{4E0AB164-2F98-460C-B8D6-209BEBAC8BDA}"/>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0" name="Freeform 57">
                <a:extLst>
                  <a:ext uri="{FF2B5EF4-FFF2-40B4-BE49-F238E27FC236}">
                    <a16:creationId xmlns:a16="http://schemas.microsoft.com/office/drawing/2014/main" id="{EF0C86A6-86E7-4875-9747-2187A5A97229}"/>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5" name="Groupe 84">
              <a:extLst>
                <a:ext uri="{FF2B5EF4-FFF2-40B4-BE49-F238E27FC236}">
                  <a16:creationId xmlns:a16="http://schemas.microsoft.com/office/drawing/2014/main" id="{FCE0097A-589F-4430-BFE9-D4D48CD89B8C}"/>
                </a:ext>
              </a:extLst>
            </p:cNvPr>
            <p:cNvGrpSpPr/>
            <p:nvPr/>
          </p:nvGrpSpPr>
          <p:grpSpPr>
            <a:xfrm>
              <a:off x="2426903" y="2210743"/>
              <a:ext cx="160983" cy="175045"/>
              <a:chOff x="2426903" y="2210743"/>
              <a:chExt cx="160983" cy="175045"/>
            </a:xfrm>
            <a:grpFill/>
          </p:grpSpPr>
          <p:sp>
            <p:nvSpPr>
              <p:cNvPr id="130" name="Freeform 59">
                <a:extLst>
                  <a:ext uri="{FF2B5EF4-FFF2-40B4-BE49-F238E27FC236}">
                    <a16:creationId xmlns:a16="http://schemas.microsoft.com/office/drawing/2014/main" id="{07A971BF-38C3-4AFD-BE47-5F082E34EAF8}"/>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60">
                <a:extLst>
                  <a:ext uri="{FF2B5EF4-FFF2-40B4-BE49-F238E27FC236}">
                    <a16:creationId xmlns:a16="http://schemas.microsoft.com/office/drawing/2014/main" id="{8E0B058D-75A0-44ED-BA9B-E87286599171}"/>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61">
                <a:extLst>
                  <a:ext uri="{FF2B5EF4-FFF2-40B4-BE49-F238E27FC236}">
                    <a16:creationId xmlns:a16="http://schemas.microsoft.com/office/drawing/2014/main" id="{ACF25026-9C04-454C-ACED-0A63FF23FAEA}"/>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21EDB147-0B6E-47D7-BEE1-2D63DE33BB2A}"/>
                </a:ext>
              </a:extLst>
            </p:cNvPr>
            <p:cNvGrpSpPr/>
            <p:nvPr/>
          </p:nvGrpSpPr>
          <p:grpSpPr>
            <a:xfrm>
              <a:off x="2726248" y="2211264"/>
              <a:ext cx="180777" cy="167233"/>
              <a:chOff x="2726248" y="2211264"/>
              <a:chExt cx="180777" cy="167233"/>
            </a:xfrm>
            <a:grpFill/>
          </p:grpSpPr>
          <p:sp>
            <p:nvSpPr>
              <p:cNvPr id="125" name="Freeform 63">
                <a:extLst>
                  <a:ext uri="{FF2B5EF4-FFF2-40B4-BE49-F238E27FC236}">
                    <a16:creationId xmlns:a16="http://schemas.microsoft.com/office/drawing/2014/main" id="{1C4268B1-6607-406B-ABE9-761277D49999}"/>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4">
                <a:extLst>
                  <a:ext uri="{FF2B5EF4-FFF2-40B4-BE49-F238E27FC236}">
                    <a16:creationId xmlns:a16="http://schemas.microsoft.com/office/drawing/2014/main" id="{507FF5FD-DD83-4A4D-B631-5BB9AFE719BD}"/>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5">
                <a:extLst>
                  <a:ext uri="{FF2B5EF4-FFF2-40B4-BE49-F238E27FC236}">
                    <a16:creationId xmlns:a16="http://schemas.microsoft.com/office/drawing/2014/main" id="{3F79BFB2-AEB8-40F1-AF23-F8E8C56C2FD1}"/>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6">
                <a:extLst>
                  <a:ext uri="{FF2B5EF4-FFF2-40B4-BE49-F238E27FC236}">
                    <a16:creationId xmlns:a16="http://schemas.microsoft.com/office/drawing/2014/main" id="{D0E559CD-E385-40A6-9F79-25CAC38C1777}"/>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67">
                <a:extLst>
                  <a:ext uri="{FF2B5EF4-FFF2-40B4-BE49-F238E27FC236}">
                    <a16:creationId xmlns:a16="http://schemas.microsoft.com/office/drawing/2014/main" id="{7AE60DC5-A9A3-4BD6-9F92-358514BF8C08}"/>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7" name="Groupe 86">
              <a:extLst>
                <a:ext uri="{FF2B5EF4-FFF2-40B4-BE49-F238E27FC236}">
                  <a16:creationId xmlns:a16="http://schemas.microsoft.com/office/drawing/2014/main" id="{6E6837EF-D198-4592-A72B-F605A8E67B10}"/>
                </a:ext>
              </a:extLst>
            </p:cNvPr>
            <p:cNvGrpSpPr/>
            <p:nvPr/>
          </p:nvGrpSpPr>
          <p:grpSpPr>
            <a:xfrm>
              <a:off x="3063621" y="2213346"/>
              <a:ext cx="162545" cy="159938"/>
              <a:chOff x="3063621" y="2213346"/>
              <a:chExt cx="162545" cy="159938"/>
            </a:xfrm>
            <a:grpFill/>
          </p:grpSpPr>
          <p:sp>
            <p:nvSpPr>
              <p:cNvPr id="121" name="Freeform 69">
                <a:extLst>
                  <a:ext uri="{FF2B5EF4-FFF2-40B4-BE49-F238E27FC236}">
                    <a16:creationId xmlns:a16="http://schemas.microsoft.com/office/drawing/2014/main" id="{B6388C27-6F71-4782-B5B0-2C4FBCA16471}"/>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70">
                <a:extLst>
                  <a:ext uri="{FF2B5EF4-FFF2-40B4-BE49-F238E27FC236}">
                    <a16:creationId xmlns:a16="http://schemas.microsoft.com/office/drawing/2014/main" id="{1D93B9C8-DFE9-4369-ABA1-A274EB15290F}"/>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71">
                <a:extLst>
                  <a:ext uri="{FF2B5EF4-FFF2-40B4-BE49-F238E27FC236}">
                    <a16:creationId xmlns:a16="http://schemas.microsoft.com/office/drawing/2014/main" id="{4B2CBB7B-9842-468F-A927-44E65A09743B}"/>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72">
                <a:extLst>
                  <a:ext uri="{FF2B5EF4-FFF2-40B4-BE49-F238E27FC236}">
                    <a16:creationId xmlns:a16="http://schemas.microsoft.com/office/drawing/2014/main" id="{F50E4F41-7497-4BB2-AAC5-7C82B447FCE7}"/>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8" name="Groupe 87">
              <a:extLst>
                <a:ext uri="{FF2B5EF4-FFF2-40B4-BE49-F238E27FC236}">
                  <a16:creationId xmlns:a16="http://schemas.microsoft.com/office/drawing/2014/main" id="{DC117AF5-0D9A-4131-8A4F-B55A92F67589}"/>
                </a:ext>
              </a:extLst>
            </p:cNvPr>
            <p:cNvGrpSpPr/>
            <p:nvPr/>
          </p:nvGrpSpPr>
          <p:grpSpPr>
            <a:xfrm>
              <a:off x="3394745" y="2196155"/>
              <a:ext cx="155771" cy="207870"/>
              <a:chOff x="3394745" y="2196155"/>
              <a:chExt cx="155771" cy="207870"/>
            </a:xfrm>
            <a:grpFill/>
          </p:grpSpPr>
          <p:sp>
            <p:nvSpPr>
              <p:cNvPr id="113" name="Freeform 74">
                <a:extLst>
                  <a:ext uri="{FF2B5EF4-FFF2-40B4-BE49-F238E27FC236}">
                    <a16:creationId xmlns:a16="http://schemas.microsoft.com/office/drawing/2014/main" id="{79F37507-83BC-410F-B1E2-43055C681037}"/>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5">
                <a:extLst>
                  <a:ext uri="{FF2B5EF4-FFF2-40B4-BE49-F238E27FC236}">
                    <a16:creationId xmlns:a16="http://schemas.microsoft.com/office/drawing/2014/main" id="{ABB33DD6-4DB2-4B99-9272-299D4DDD550C}"/>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6">
                <a:extLst>
                  <a:ext uri="{FF2B5EF4-FFF2-40B4-BE49-F238E27FC236}">
                    <a16:creationId xmlns:a16="http://schemas.microsoft.com/office/drawing/2014/main" id="{874DB599-F365-4F22-95FA-3DE2614AD9CF}"/>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7">
                <a:extLst>
                  <a:ext uri="{FF2B5EF4-FFF2-40B4-BE49-F238E27FC236}">
                    <a16:creationId xmlns:a16="http://schemas.microsoft.com/office/drawing/2014/main" id="{7F87AD43-8924-4DBC-A2CC-EBA98930BE6E}"/>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8">
                <a:extLst>
                  <a:ext uri="{FF2B5EF4-FFF2-40B4-BE49-F238E27FC236}">
                    <a16:creationId xmlns:a16="http://schemas.microsoft.com/office/drawing/2014/main" id="{92DDC1BF-A3EF-443F-BFB2-EA6D312764C0}"/>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9">
                <a:extLst>
                  <a:ext uri="{FF2B5EF4-FFF2-40B4-BE49-F238E27FC236}">
                    <a16:creationId xmlns:a16="http://schemas.microsoft.com/office/drawing/2014/main" id="{359FD30C-F72F-4516-8B9D-C951A0D60C04}"/>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80">
                <a:extLst>
                  <a:ext uri="{FF2B5EF4-FFF2-40B4-BE49-F238E27FC236}">
                    <a16:creationId xmlns:a16="http://schemas.microsoft.com/office/drawing/2014/main" id="{1907250D-F2D8-44F1-A26F-19D71F60910E}"/>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81">
                <a:extLst>
                  <a:ext uri="{FF2B5EF4-FFF2-40B4-BE49-F238E27FC236}">
                    <a16:creationId xmlns:a16="http://schemas.microsoft.com/office/drawing/2014/main" id="{C36ED1CF-C93B-4127-9519-386C3B33BB00}"/>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9" name="Forme libre : forme 88">
              <a:extLst>
                <a:ext uri="{FF2B5EF4-FFF2-40B4-BE49-F238E27FC236}">
                  <a16:creationId xmlns:a16="http://schemas.microsoft.com/office/drawing/2014/main" id="{F127F4CE-AF59-41DC-8285-5E19B1AFA866}"/>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90" name="Groupe 89">
              <a:extLst>
                <a:ext uri="{FF2B5EF4-FFF2-40B4-BE49-F238E27FC236}">
                  <a16:creationId xmlns:a16="http://schemas.microsoft.com/office/drawing/2014/main" id="{31E2D49A-4B35-44D3-AC71-53DD035A64F7}"/>
                </a:ext>
              </a:extLst>
            </p:cNvPr>
            <p:cNvGrpSpPr/>
            <p:nvPr/>
          </p:nvGrpSpPr>
          <p:grpSpPr>
            <a:xfrm>
              <a:off x="4050739" y="2227934"/>
              <a:ext cx="150563" cy="163061"/>
              <a:chOff x="4050739" y="2227934"/>
              <a:chExt cx="150563" cy="163061"/>
            </a:xfrm>
            <a:grpFill/>
          </p:grpSpPr>
          <p:sp>
            <p:nvSpPr>
              <p:cNvPr id="97" name="Freeform 86">
                <a:extLst>
                  <a:ext uri="{FF2B5EF4-FFF2-40B4-BE49-F238E27FC236}">
                    <a16:creationId xmlns:a16="http://schemas.microsoft.com/office/drawing/2014/main" id="{1DFCEB67-6FD3-4A1E-BC32-40C6D4AB40F0}"/>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87">
                <a:extLst>
                  <a:ext uri="{FF2B5EF4-FFF2-40B4-BE49-F238E27FC236}">
                    <a16:creationId xmlns:a16="http://schemas.microsoft.com/office/drawing/2014/main" id="{60050363-F04A-4F27-86D7-A2F0A6FA0364}"/>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88">
                <a:extLst>
                  <a:ext uri="{FF2B5EF4-FFF2-40B4-BE49-F238E27FC236}">
                    <a16:creationId xmlns:a16="http://schemas.microsoft.com/office/drawing/2014/main" id="{D91EBB88-32AF-4610-A16E-D12DFA81466F}"/>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89">
                <a:extLst>
                  <a:ext uri="{FF2B5EF4-FFF2-40B4-BE49-F238E27FC236}">
                    <a16:creationId xmlns:a16="http://schemas.microsoft.com/office/drawing/2014/main" id="{2F1DB970-7589-4194-B6B2-861AD8282AF2}"/>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0">
                <a:extLst>
                  <a:ext uri="{FF2B5EF4-FFF2-40B4-BE49-F238E27FC236}">
                    <a16:creationId xmlns:a16="http://schemas.microsoft.com/office/drawing/2014/main" id="{55EE921D-E741-4A34-A84A-63E748CDFBA6}"/>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Oval 91">
                <a:extLst>
                  <a:ext uri="{FF2B5EF4-FFF2-40B4-BE49-F238E27FC236}">
                    <a16:creationId xmlns:a16="http://schemas.microsoft.com/office/drawing/2014/main" id="{05D6F558-F866-4E45-872C-A1A227984DF4}"/>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2">
                <a:extLst>
                  <a:ext uri="{FF2B5EF4-FFF2-40B4-BE49-F238E27FC236}">
                    <a16:creationId xmlns:a16="http://schemas.microsoft.com/office/drawing/2014/main" id="{29D75BB1-83ED-4F1B-B8FA-7149EC2C21E9}"/>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Oval 93">
                <a:extLst>
                  <a:ext uri="{FF2B5EF4-FFF2-40B4-BE49-F238E27FC236}">
                    <a16:creationId xmlns:a16="http://schemas.microsoft.com/office/drawing/2014/main" id="{80D885D9-D8CF-4DFC-8037-C5E3E6CB6D41}"/>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4">
                <a:extLst>
                  <a:ext uri="{FF2B5EF4-FFF2-40B4-BE49-F238E27FC236}">
                    <a16:creationId xmlns:a16="http://schemas.microsoft.com/office/drawing/2014/main" id="{71AFC37B-D8DC-40EE-9969-D60690F9B414}"/>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Oval 95">
                <a:extLst>
                  <a:ext uri="{FF2B5EF4-FFF2-40B4-BE49-F238E27FC236}">
                    <a16:creationId xmlns:a16="http://schemas.microsoft.com/office/drawing/2014/main" id="{6435D10E-D8C8-412F-B3F3-7A093C2E047C}"/>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96">
                <a:extLst>
                  <a:ext uri="{FF2B5EF4-FFF2-40B4-BE49-F238E27FC236}">
                    <a16:creationId xmlns:a16="http://schemas.microsoft.com/office/drawing/2014/main" id="{C986D5F5-E704-48F9-A44F-5D79EE00086B}"/>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97">
                <a:extLst>
                  <a:ext uri="{FF2B5EF4-FFF2-40B4-BE49-F238E27FC236}">
                    <a16:creationId xmlns:a16="http://schemas.microsoft.com/office/drawing/2014/main" id="{7B353DD5-0857-4B7D-9506-B86382D43FDF}"/>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98">
                <a:extLst>
                  <a:ext uri="{FF2B5EF4-FFF2-40B4-BE49-F238E27FC236}">
                    <a16:creationId xmlns:a16="http://schemas.microsoft.com/office/drawing/2014/main" id="{C21610D3-F5E3-4471-A49B-C77D0974B838}"/>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99">
                <a:extLst>
                  <a:ext uri="{FF2B5EF4-FFF2-40B4-BE49-F238E27FC236}">
                    <a16:creationId xmlns:a16="http://schemas.microsoft.com/office/drawing/2014/main" id="{EE7DE4E8-337B-4F17-A844-66967E419A69}"/>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100">
                <a:extLst>
                  <a:ext uri="{FF2B5EF4-FFF2-40B4-BE49-F238E27FC236}">
                    <a16:creationId xmlns:a16="http://schemas.microsoft.com/office/drawing/2014/main" id="{D2363C0F-C10F-465A-A2E1-380D042DC328}"/>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101">
                <a:extLst>
                  <a:ext uri="{FF2B5EF4-FFF2-40B4-BE49-F238E27FC236}">
                    <a16:creationId xmlns:a16="http://schemas.microsoft.com/office/drawing/2014/main" id="{2507980B-8ED7-4F3F-ABC7-4D577E9A5676}"/>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1" name="Groupe 90">
              <a:extLst>
                <a:ext uri="{FF2B5EF4-FFF2-40B4-BE49-F238E27FC236}">
                  <a16:creationId xmlns:a16="http://schemas.microsoft.com/office/drawing/2014/main" id="{8E7515E5-D8D2-41E0-948E-04C7881901D9}"/>
                </a:ext>
              </a:extLst>
            </p:cNvPr>
            <p:cNvGrpSpPr/>
            <p:nvPr/>
          </p:nvGrpSpPr>
          <p:grpSpPr>
            <a:xfrm>
              <a:off x="4368323" y="2228456"/>
              <a:ext cx="168794" cy="160979"/>
              <a:chOff x="4368323" y="2228456"/>
              <a:chExt cx="168794" cy="160979"/>
            </a:xfrm>
            <a:grpFill/>
          </p:grpSpPr>
          <p:sp>
            <p:nvSpPr>
              <p:cNvPr id="92" name="Freeform 103">
                <a:extLst>
                  <a:ext uri="{FF2B5EF4-FFF2-40B4-BE49-F238E27FC236}">
                    <a16:creationId xmlns:a16="http://schemas.microsoft.com/office/drawing/2014/main" id="{ED42416A-33BC-4333-A646-85198413B7A0}"/>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104">
                <a:extLst>
                  <a:ext uri="{FF2B5EF4-FFF2-40B4-BE49-F238E27FC236}">
                    <a16:creationId xmlns:a16="http://schemas.microsoft.com/office/drawing/2014/main" id="{4DF149B8-A5EB-4CB5-963E-83D0C21F9EB6}"/>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105">
                <a:extLst>
                  <a:ext uri="{FF2B5EF4-FFF2-40B4-BE49-F238E27FC236}">
                    <a16:creationId xmlns:a16="http://schemas.microsoft.com/office/drawing/2014/main" id="{9D10C459-38D7-4559-B3D7-EB945B7E4A39}"/>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106">
                <a:extLst>
                  <a:ext uri="{FF2B5EF4-FFF2-40B4-BE49-F238E27FC236}">
                    <a16:creationId xmlns:a16="http://schemas.microsoft.com/office/drawing/2014/main" id="{B9B2378C-E68F-4DD7-B799-EDE09FA5B704}"/>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107">
                <a:extLst>
                  <a:ext uri="{FF2B5EF4-FFF2-40B4-BE49-F238E27FC236}">
                    <a16:creationId xmlns:a16="http://schemas.microsoft.com/office/drawing/2014/main" id="{3FA11D15-3476-40FB-A7B5-46BED4D4C677}"/>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41" name="TextBox 26">
            <a:extLst>
              <a:ext uri="{FF2B5EF4-FFF2-40B4-BE49-F238E27FC236}">
                <a16:creationId xmlns:a16="http://schemas.microsoft.com/office/drawing/2014/main" id="{E310B976-81EB-4D5A-AA71-F2A586BBFBD8}"/>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42" name="TextBox 4">
            <a:extLst>
              <a:ext uri="{FF2B5EF4-FFF2-40B4-BE49-F238E27FC236}">
                <a16:creationId xmlns:a16="http://schemas.microsoft.com/office/drawing/2014/main" id="{0D0BCE30-9430-4C15-AAF0-FDEF013D3F26}"/>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539105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41"/>
                                        </p:tgtEl>
                                        <p:attrNameLst>
                                          <p:attrName>style.visibility</p:attrName>
                                        </p:attrNameLst>
                                      </p:cBhvr>
                                      <p:to>
                                        <p:strVal val="visible"/>
                                      </p:to>
                                    </p:set>
                                    <p:anim calcmode="lin" valueType="num">
                                      <p:cBhvr>
                                        <p:cTn id="7" dur="500" fill="hold"/>
                                        <p:tgtEl>
                                          <p:spTgt spid="141"/>
                                        </p:tgtEl>
                                        <p:attrNameLst>
                                          <p:attrName>ppt_w</p:attrName>
                                        </p:attrNameLst>
                                      </p:cBhvr>
                                      <p:tavLst>
                                        <p:tav tm="0">
                                          <p:val>
                                            <p:fltVal val="0"/>
                                          </p:val>
                                        </p:tav>
                                        <p:tav tm="100000">
                                          <p:val>
                                            <p:strVal val="#ppt_w"/>
                                          </p:val>
                                        </p:tav>
                                      </p:tavLst>
                                    </p:anim>
                                    <p:anim calcmode="lin" valueType="num">
                                      <p:cBhvr>
                                        <p:cTn id="8" dur="500" fill="hold"/>
                                        <p:tgtEl>
                                          <p:spTgt spid="141"/>
                                        </p:tgtEl>
                                        <p:attrNameLst>
                                          <p:attrName>ppt_h</p:attrName>
                                        </p:attrNameLst>
                                      </p:cBhvr>
                                      <p:tavLst>
                                        <p:tav tm="0">
                                          <p:val>
                                            <p:fltVal val="0"/>
                                          </p:val>
                                        </p:tav>
                                        <p:tav tm="100000">
                                          <p:val>
                                            <p:strVal val="#ppt_h"/>
                                          </p:val>
                                        </p:tav>
                                      </p:tavLst>
                                    </p:anim>
                                    <p:animEffect transition="in" filter="fade">
                                      <p:cBhvr>
                                        <p:cTn id="9"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0_Title Slide">
    <p:spTree>
      <p:nvGrpSpPr>
        <p:cNvPr id="1" name=""/>
        <p:cNvGrpSpPr/>
        <p:nvPr/>
      </p:nvGrpSpPr>
      <p:grpSpPr>
        <a:xfrm>
          <a:off x="0" y="0"/>
          <a:ext cx="0" cy="0"/>
          <a:chOff x="0" y="0"/>
          <a:chExt cx="0" cy="0"/>
        </a:xfrm>
      </p:grpSpPr>
      <p:sp>
        <p:nvSpPr>
          <p:cNvPr id="151" name="Rectangle 150">
            <a:extLst>
              <a:ext uri="{FF2B5EF4-FFF2-40B4-BE49-F238E27FC236}">
                <a16:creationId xmlns:a16="http://schemas.microsoft.com/office/drawing/2014/main" id="{02568A9A-EB4A-48D7-B4FE-4E89A462A660}"/>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7" name="Forme libre : forme 76">
            <a:extLst>
              <a:ext uri="{FF2B5EF4-FFF2-40B4-BE49-F238E27FC236}">
                <a16:creationId xmlns:a16="http://schemas.microsoft.com/office/drawing/2014/main" id="{00C5EE11-9162-4235-ABDE-8FDC9DAE6B03}"/>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8" name="Connecteur droit 77">
            <a:extLst>
              <a:ext uri="{FF2B5EF4-FFF2-40B4-BE49-F238E27FC236}">
                <a16:creationId xmlns:a16="http://schemas.microsoft.com/office/drawing/2014/main" id="{09DE0497-D4B7-4EC2-9AF9-91021A4DF27D}"/>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75" name="Espace réservé du texte 2">
            <a:extLst>
              <a:ext uri="{FF2B5EF4-FFF2-40B4-BE49-F238E27FC236}">
                <a16:creationId xmlns:a16="http://schemas.microsoft.com/office/drawing/2014/main" id="{E806DBDF-4503-4702-8837-DA845C5C1B64}"/>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9" name="Picture Placeholder 8">
            <a:extLst>
              <a:ext uri="{FF2B5EF4-FFF2-40B4-BE49-F238E27FC236}">
                <a16:creationId xmlns:a16="http://schemas.microsoft.com/office/drawing/2014/main" id="{DC5B92A0-AE9A-4554-97D3-719490A04334}"/>
              </a:ext>
            </a:extLst>
          </p:cNvPr>
          <p:cNvSpPr>
            <a:spLocks noGrp="1"/>
          </p:cNvSpPr>
          <p:nvPr>
            <p:ph type="pic" sz="quarter" idx="11"/>
          </p:nvPr>
        </p:nvSpPr>
        <p:spPr>
          <a:xfrm>
            <a:off x="2063631" y="1398440"/>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82" name="Picture Placeholder 8">
            <a:extLst>
              <a:ext uri="{FF2B5EF4-FFF2-40B4-BE49-F238E27FC236}">
                <a16:creationId xmlns:a16="http://schemas.microsoft.com/office/drawing/2014/main" id="{663031D1-DC47-408A-B087-3390E5C5CC28}"/>
              </a:ext>
            </a:extLst>
          </p:cNvPr>
          <p:cNvSpPr>
            <a:spLocks noGrp="1"/>
          </p:cNvSpPr>
          <p:nvPr>
            <p:ph type="pic" sz="quarter" idx="12"/>
          </p:nvPr>
        </p:nvSpPr>
        <p:spPr>
          <a:xfrm>
            <a:off x="3774868" y="1398440"/>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83" name="Picture Placeholder 8">
            <a:extLst>
              <a:ext uri="{FF2B5EF4-FFF2-40B4-BE49-F238E27FC236}">
                <a16:creationId xmlns:a16="http://schemas.microsoft.com/office/drawing/2014/main" id="{8DF69327-F5D7-4B90-BF6E-721FD3EA8393}"/>
              </a:ext>
            </a:extLst>
          </p:cNvPr>
          <p:cNvSpPr>
            <a:spLocks noGrp="1"/>
          </p:cNvSpPr>
          <p:nvPr>
            <p:ph type="pic" sz="quarter" idx="13"/>
          </p:nvPr>
        </p:nvSpPr>
        <p:spPr>
          <a:xfrm>
            <a:off x="5491543" y="1398440"/>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84" name="Picture Placeholder 8">
            <a:extLst>
              <a:ext uri="{FF2B5EF4-FFF2-40B4-BE49-F238E27FC236}">
                <a16:creationId xmlns:a16="http://schemas.microsoft.com/office/drawing/2014/main" id="{A443ED65-624E-45E8-BC9A-EA96A55735FC}"/>
              </a:ext>
            </a:extLst>
          </p:cNvPr>
          <p:cNvSpPr>
            <a:spLocks noGrp="1"/>
          </p:cNvSpPr>
          <p:nvPr>
            <p:ph type="pic" sz="quarter" idx="14"/>
          </p:nvPr>
        </p:nvSpPr>
        <p:spPr>
          <a:xfrm>
            <a:off x="1198899" y="2272021"/>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85" name="Picture Placeholder 8">
            <a:extLst>
              <a:ext uri="{FF2B5EF4-FFF2-40B4-BE49-F238E27FC236}">
                <a16:creationId xmlns:a16="http://schemas.microsoft.com/office/drawing/2014/main" id="{B3B3F6B1-FC09-4F83-B14A-BA4A7119EEEB}"/>
              </a:ext>
            </a:extLst>
          </p:cNvPr>
          <p:cNvSpPr>
            <a:spLocks noGrp="1"/>
          </p:cNvSpPr>
          <p:nvPr>
            <p:ph type="pic" sz="quarter" idx="16"/>
          </p:nvPr>
        </p:nvSpPr>
        <p:spPr>
          <a:xfrm>
            <a:off x="2919250" y="2272021"/>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86" name="Picture Placeholder 8">
            <a:extLst>
              <a:ext uri="{FF2B5EF4-FFF2-40B4-BE49-F238E27FC236}">
                <a16:creationId xmlns:a16="http://schemas.microsoft.com/office/drawing/2014/main" id="{626F5EA3-9BB5-4508-90FB-0F67D7B5126D}"/>
              </a:ext>
            </a:extLst>
          </p:cNvPr>
          <p:cNvSpPr>
            <a:spLocks noGrp="1"/>
          </p:cNvSpPr>
          <p:nvPr>
            <p:ph type="pic" sz="quarter" idx="17"/>
          </p:nvPr>
        </p:nvSpPr>
        <p:spPr>
          <a:xfrm>
            <a:off x="6336593" y="2272021"/>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87" name="Picture Placeholder 8">
            <a:extLst>
              <a:ext uri="{FF2B5EF4-FFF2-40B4-BE49-F238E27FC236}">
                <a16:creationId xmlns:a16="http://schemas.microsoft.com/office/drawing/2014/main" id="{4BF15835-5097-449B-9294-DD31E5BF1270}"/>
              </a:ext>
            </a:extLst>
          </p:cNvPr>
          <p:cNvSpPr>
            <a:spLocks noGrp="1"/>
          </p:cNvSpPr>
          <p:nvPr>
            <p:ph type="pic" sz="quarter" idx="18"/>
          </p:nvPr>
        </p:nvSpPr>
        <p:spPr>
          <a:xfrm>
            <a:off x="346957" y="3145596"/>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88" name="Picture Placeholder 8">
            <a:extLst>
              <a:ext uri="{FF2B5EF4-FFF2-40B4-BE49-F238E27FC236}">
                <a16:creationId xmlns:a16="http://schemas.microsoft.com/office/drawing/2014/main" id="{7E35AA3A-431A-4F24-94B1-365EC3320424}"/>
              </a:ext>
            </a:extLst>
          </p:cNvPr>
          <p:cNvSpPr>
            <a:spLocks noGrp="1"/>
          </p:cNvSpPr>
          <p:nvPr>
            <p:ph type="pic" sz="quarter" idx="19"/>
          </p:nvPr>
        </p:nvSpPr>
        <p:spPr>
          <a:xfrm>
            <a:off x="3750579" y="3145596"/>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89" name="Picture Placeholder 8">
            <a:extLst>
              <a:ext uri="{FF2B5EF4-FFF2-40B4-BE49-F238E27FC236}">
                <a16:creationId xmlns:a16="http://schemas.microsoft.com/office/drawing/2014/main" id="{545C851F-D515-4E7E-9D44-A8613DEAA599}"/>
              </a:ext>
            </a:extLst>
          </p:cNvPr>
          <p:cNvSpPr>
            <a:spLocks noGrp="1"/>
          </p:cNvSpPr>
          <p:nvPr>
            <p:ph type="pic" sz="quarter" idx="20"/>
          </p:nvPr>
        </p:nvSpPr>
        <p:spPr>
          <a:xfrm>
            <a:off x="5456638" y="3145596"/>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90" name="Picture Placeholder 8">
            <a:extLst>
              <a:ext uri="{FF2B5EF4-FFF2-40B4-BE49-F238E27FC236}">
                <a16:creationId xmlns:a16="http://schemas.microsoft.com/office/drawing/2014/main" id="{8F353F86-8004-4BE2-BBE2-EC65E7CDDFDF}"/>
              </a:ext>
            </a:extLst>
          </p:cNvPr>
          <p:cNvSpPr>
            <a:spLocks noGrp="1"/>
          </p:cNvSpPr>
          <p:nvPr>
            <p:ph type="pic" sz="quarter" idx="21"/>
          </p:nvPr>
        </p:nvSpPr>
        <p:spPr>
          <a:xfrm>
            <a:off x="7170507" y="3145596"/>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91" name="Picture Placeholder 8">
            <a:extLst>
              <a:ext uri="{FF2B5EF4-FFF2-40B4-BE49-F238E27FC236}">
                <a16:creationId xmlns:a16="http://schemas.microsoft.com/office/drawing/2014/main" id="{0B5EB7AA-3289-48CC-883F-7CCE3C40535A}"/>
              </a:ext>
            </a:extLst>
          </p:cNvPr>
          <p:cNvSpPr>
            <a:spLocks noGrp="1"/>
          </p:cNvSpPr>
          <p:nvPr>
            <p:ph type="pic" sz="quarter" idx="10"/>
          </p:nvPr>
        </p:nvSpPr>
        <p:spPr>
          <a:xfrm>
            <a:off x="352394" y="1398440"/>
            <a:ext cx="1617464" cy="1614171"/>
          </a:xfrm>
          <a:prstGeom prst="diamond">
            <a:avLst/>
          </a:prstGeom>
          <a:solidFill>
            <a:srgbClr val="81949B"/>
          </a:solidFill>
        </p:spPr>
        <p:txBody>
          <a:bodyPr/>
          <a:lstStyle>
            <a:lvl1pPr marL="0" indent="0" algn="ctr">
              <a:buNone/>
              <a:defRPr sz="1100" baseline="0">
                <a:solidFill>
                  <a:schemeClr val="bg1"/>
                </a:solidFill>
              </a:defRPr>
            </a:lvl1pPr>
          </a:lstStyle>
          <a:p>
            <a:pPr lvl="0"/>
            <a:r>
              <a:rPr lang="en-US" noProof="0"/>
              <a:t>Click icon to add picture</a:t>
            </a:r>
            <a:endParaRPr lang="en-US" noProof="0" dirty="0"/>
          </a:p>
        </p:txBody>
      </p:sp>
      <p:sp>
        <p:nvSpPr>
          <p:cNvPr id="80" name="Rectangle 79">
            <a:extLst>
              <a:ext uri="{FF2B5EF4-FFF2-40B4-BE49-F238E27FC236}">
                <a16:creationId xmlns:a16="http://schemas.microsoft.com/office/drawing/2014/main" id="{4CD824B2-6E2F-4972-B050-5FB9CE7A5F2E}"/>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1" name="Groupe 80">
            <a:extLst>
              <a:ext uri="{FF2B5EF4-FFF2-40B4-BE49-F238E27FC236}">
                <a16:creationId xmlns:a16="http://schemas.microsoft.com/office/drawing/2014/main" id="{3E28BCBE-B50A-4784-994F-BC0D6A241B89}"/>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92" name="Groupe 91">
              <a:extLst>
                <a:ext uri="{FF2B5EF4-FFF2-40B4-BE49-F238E27FC236}">
                  <a16:creationId xmlns:a16="http://schemas.microsoft.com/office/drawing/2014/main" id="{B0558715-A0DD-4588-9F64-F155E8E365CE}"/>
                </a:ext>
              </a:extLst>
            </p:cNvPr>
            <p:cNvGrpSpPr/>
            <p:nvPr/>
          </p:nvGrpSpPr>
          <p:grpSpPr>
            <a:xfrm>
              <a:off x="2068690" y="2199801"/>
              <a:ext cx="183904" cy="206829"/>
              <a:chOff x="2068690" y="2199801"/>
              <a:chExt cx="183904" cy="206829"/>
            </a:xfrm>
            <a:grpFill/>
          </p:grpSpPr>
          <p:sp>
            <p:nvSpPr>
              <p:cNvPr id="141" name="Freeform 50">
                <a:extLst>
                  <a:ext uri="{FF2B5EF4-FFF2-40B4-BE49-F238E27FC236}">
                    <a16:creationId xmlns:a16="http://schemas.microsoft.com/office/drawing/2014/main" id="{E2EB0EF6-601E-4208-A9E7-32B3CD3A8633}"/>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2" name="Freeform 51">
                <a:extLst>
                  <a:ext uri="{FF2B5EF4-FFF2-40B4-BE49-F238E27FC236}">
                    <a16:creationId xmlns:a16="http://schemas.microsoft.com/office/drawing/2014/main" id="{04749572-DF64-4350-871E-D65EA632A1C7}"/>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3" name="Freeform 52">
                <a:extLst>
                  <a:ext uri="{FF2B5EF4-FFF2-40B4-BE49-F238E27FC236}">
                    <a16:creationId xmlns:a16="http://schemas.microsoft.com/office/drawing/2014/main" id="{0DED9ED2-6C22-4042-946C-960FBEDD570D}"/>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4" name="Freeform 53">
                <a:extLst>
                  <a:ext uri="{FF2B5EF4-FFF2-40B4-BE49-F238E27FC236}">
                    <a16:creationId xmlns:a16="http://schemas.microsoft.com/office/drawing/2014/main" id="{5597B0F3-6EE5-4141-A060-D833AB8FAD2C}"/>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5" name="Freeform 54">
                <a:extLst>
                  <a:ext uri="{FF2B5EF4-FFF2-40B4-BE49-F238E27FC236}">
                    <a16:creationId xmlns:a16="http://schemas.microsoft.com/office/drawing/2014/main" id="{3129F57E-C0CF-4A19-88E2-A9624CC63670}"/>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6" name="Freeform 55">
                <a:extLst>
                  <a:ext uri="{FF2B5EF4-FFF2-40B4-BE49-F238E27FC236}">
                    <a16:creationId xmlns:a16="http://schemas.microsoft.com/office/drawing/2014/main" id="{8032E140-BB88-4670-832B-48B9CFE220B1}"/>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7" name="Freeform 56">
                <a:extLst>
                  <a:ext uri="{FF2B5EF4-FFF2-40B4-BE49-F238E27FC236}">
                    <a16:creationId xmlns:a16="http://schemas.microsoft.com/office/drawing/2014/main" id="{77F0D437-C375-4328-BD2F-8C435815B204}"/>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8" name="Freeform 57">
                <a:extLst>
                  <a:ext uri="{FF2B5EF4-FFF2-40B4-BE49-F238E27FC236}">
                    <a16:creationId xmlns:a16="http://schemas.microsoft.com/office/drawing/2014/main" id="{CE5E2B10-6A2B-4607-8C9F-A0B61784E7A0}"/>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3" name="Groupe 92">
              <a:extLst>
                <a:ext uri="{FF2B5EF4-FFF2-40B4-BE49-F238E27FC236}">
                  <a16:creationId xmlns:a16="http://schemas.microsoft.com/office/drawing/2014/main" id="{8999A472-02B0-4048-BB15-64F82D0268FD}"/>
                </a:ext>
              </a:extLst>
            </p:cNvPr>
            <p:cNvGrpSpPr/>
            <p:nvPr/>
          </p:nvGrpSpPr>
          <p:grpSpPr>
            <a:xfrm>
              <a:off x="2426903" y="2210743"/>
              <a:ext cx="160983" cy="175045"/>
              <a:chOff x="2426903" y="2210743"/>
              <a:chExt cx="160983" cy="175045"/>
            </a:xfrm>
            <a:grpFill/>
          </p:grpSpPr>
          <p:sp>
            <p:nvSpPr>
              <p:cNvPr id="138" name="Freeform 59">
                <a:extLst>
                  <a:ext uri="{FF2B5EF4-FFF2-40B4-BE49-F238E27FC236}">
                    <a16:creationId xmlns:a16="http://schemas.microsoft.com/office/drawing/2014/main" id="{E28DC1DD-1E59-4023-8FCB-D3DB0379374F}"/>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9" name="Freeform 60">
                <a:extLst>
                  <a:ext uri="{FF2B5EF4-FFF2-40B4-BE49-F238E27FC236}">
                    <a16:creationId xmlns:a16="http://schemas.microsoft.com/office/drawing/2014/main" id="{22F97F53-A52F-49C0-A49D-A27563233305}"/>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0" name="Freeform 61">
                <a:extLst>
                  <a:ext uri="{FF2B5EF4-FFF2-40B4-BE49-F238E27FC236}">
                    <a16:creationId xmlns:a16="http://schemas.microsoft.com/office/drawing/2014/main" id="{87EC49B8-3388-4198-96B4-402114C9207B}"/>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4" name="Groupe 93">
              <a:extLst>
                <a:ext uri="{FF2B5EF4-FFF2-40B4-BE49-F238E27FC236}">
                  <a16:creationId xmlns:a16="http://schemas.microsoft.com/office/drawing/2014/main" id="{C8002603-D453-4F17-902D-942903047783}"/>
                </a:ext>
              </a:extLst>
            </p:cNvPr>
            <p:cNvGrpSpPr/>
            <p:nvPr/>
          </p:nvGrpSpPr>
          <p:grpSpPr>
            <a:xfrm>
              <a:off x="2726248" y="2211264"/>
              <a:ext cx="180777" cy="167233"/>
              <a:chOff x="2726248" y="2211264"/>
              <a:chExt cx="180777" cy="167233"/>
            </a:xfrm>
            <a:grpFill/>
          </p:grpSpPr>
          <p:sp>
            <p:nvSpPr>
              <p:cNvPr id="133" name="Freeform 63">
                <a:extLst>
                  <a:ext uri="{FF2B5EF4-FFF2-40B4-BE49-F238E27FC236}">
                    <a16:creationId xmlns:a16="http://schemas.microsoft.com/office/drawing/2014/main" id="{B1736A5E-7F6C-4995-A982-54B59557C672}"/>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64">
                <a:extLst>
                  <a:ext uri="{FF2B5EF4-FFF2-40B4-BE49-F238E27FC236}">
                    <a16:creationId xmlns:a16="http://schemas.microsoft.com/office/drawing/2014/main" id="{7625E77D-1D21-4AC9-BC84-F0EFE163AFB3}"/>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65">
                <a:extLst>
                  <a:ext uri="{FF2B5EF4-FFF2-40B4-BE49-F238E27FC236}">
                    <a16:creationId xmlns:a16="http://schemas.microsoft.com/office/drawing/2014/main" id="{A023FC06-0142-495C-BF60-3C64103AC964}"/>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66">
                <a:extLst>
                  <a:ext uri="{FF2B5EF4-FFF2-40B4-BE49-F238E27FC236}">
                    <a16:creationId xmlns:a16="http://schemas.microsoft.com/office/drawing/2014/main" id="{6760B2C0-74A7-406E-84E2-06D0E97209E8}"/>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67">
                <a:extLst>
                  <a:ext uri="{FF2B5EF4-FFF2-40B4-BE49-F238E27FC236}">
                    <a16:creationId xmlns:a16="http://schemas.microsoft.com/office/drawing/2014/main" id="{B5FC95F3-7AD3-494B-BA63-C855EA2221B5}"/>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5" name="Groupe 94">
              <a:extLst>
                <a:ext uri="{FF2B5EF4-FFF2-40B4-BE49-F238E27FC236}">
                  <a16:creationId xmlns:a16="http://schemas.microsoft.com/office/drawing/2014/main" id="{8B20C558-2A0A-4A3B-BE8F-C6F3FDA4C874}"/>
                </a:ext>
              </a:extLst>
            </p:cNvPr>
            <p:cNvGrpSpPr/>
            <p:nvPr/>
          </p:nvGrpSpPr>
          <p:grpSpPr>
            <a:xfrm>
              <a:off x="3063621" y="2213346"/>
              <a:ext cx="162545" cy="159938"/>
              <a:chOff x="3063621" y="2213346"/>
              <a:chExt cx="162545" cy="159938"/>
            </a:xfrm>
            <a:grpFill/>
          </p:grpSpPr>
          <p:sp>
            <p:nvSpPr>
              <p:cNvPr id="129" name="Freeform 69">
                <a:extLst>
                  <a:ext uri="{FF2B5EF4-FFF2-40B4-BE49-F238E27FC236}">
                    <a16:creationId xmlns:a16="http://schemas.microsoft.com/office/drawing/2014/main" id="{B0BE10FC-5254-4072-BB1F-1D9A54275E23}"/>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70">
                <a:extLst>
                  <a:ext uri="{FF2B5EF4-FFF2-40B4-BE49-F238E27FC236}">
                    <a16:creationId xmlns:a16="http://schemas.microsoft.com/office/drawing/2014/main" id="{13D7AD6B-4CAF-4094-8F51-0006C15E0676}"/>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71">
                <a:extLst>
                  <a:ext uri="{FF2B5EF4-FFF2-40B4-BE49-F238E27FC236}">
                    <a16:creationId xmlns:a16="http://schemas.microsoft.com/office/drawing/2014/main" id="{AC08DD0E-91EA-4141-A490-597068945D40}"/>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72">
                <a:extLst>
                  <a:ext uri="{FF2B5EF4-FFF2-40B4-BE49-F238E27FC236}">
                    <a16:creationId xmlns:a16="http://schemas.microsoft.com/office/drawing/2014/main" id="{88158302-51F8-49A4-835A-83A57E048765}"/>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6" name="Groupe 95">
              <a:extLst>
                <a:ext uri="{FF2B5EF4-FFF2-40B4-BE49-F238E27FC236}">
                  <a16:creationId xmlns:a16="http://schemas.microsoft.com/office/drawing/2014/main" id="{438AF2F3-284E-4433-A7D3-6EF0D317BC50}"/>
                </a:ext>
              </a:extLst>
            </p:cNvPr>
            <p:cNvGrpSpPr/>
            <p:nvPr/>
          </p:nvGrpSpPr>
          <p:grpSpPr>
            <a:xfrm>
              <a:off x="3394745" y="2196155"/>
              <a:ext cx="155771" cy="207870"/>
              <a:chOff x="3394745" y="2196155"/>
              <a:chExt cx="155771" cy="207870"/>
            </a:xfrm>
            <a:grpFill/>
          </p:grpSpPr>
          <p:sp>
            <p:nvSpPr>
              <p:cNvPr id="121" name="Freeform 74">
                <a:extLst>
                  <a:ext uri="{FF2B5EF4-FFF2-40B4-BE49-F238E27FC236}">
                    <a16:creationId xmlns:a16="http://schemas.microsoft.com/office/drawing/2014/main" id="{46D96671-B8BE-4781-B384-2CF965A7B663}"/>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75">
                <a:extLst>
                  <a:ext uri="{FF2B5EF4-FFF2-40B4-BE49-F238E27FC236}">
                    <a16:creationId xmlns:a16="http://schemas.microsoft.com/office/drawing/2014/main" id="{9CECAB68-9571-41DD-B749-CA884C3F5FE8}"/>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76">
                <a:extLst>
                  <a:ext uri="{FF2B5EF4-FFF2-40B4-BE49-F238E27FC236}">
                    <a16:creationId xmlns:a16="http://schemas.microsoft.com/office/drawing/2014/main" id="{2A87F611-3405-44F8-9673-7B039B78D7A0}"/>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77">
                <a:extLst>
                  <a:ext uri="{FF2B5EF4-FFF2-40B4-BE49-F238E27FC236}">
                    <a16:creationId xmlns:a16="http://schemas.microsoft.com/office/drawing/2014/main" id="{89FD39B9-2A26-4E30-8E9B-1E9BEE718FA2}"/>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78">
                <a:extLst>
                  <a:ext uri="{FF2B5EF4-FFF2-40B4-BE49-F238E27FC236}">
                    <a16:creationId xmlns:a16="http://schemas.microsoft.com/office/drawing/2014/main" id="{317EF94A-3B50-4144-96D9-C8EF68F116C2}"/>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79">
                <a:extLst>
                  <a:ext uri="{FF2B5EF4-FFF2-40B4-BE49-F238E27FC236}">
                    <a16:creationId xmlns:a16="http://schemas.microsoft.com/office/drawing/2014/main" id="{FB199627-6F4A-46CA-9815-E78072BD6F5F}"/>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80">
                <a:extLst>
                  <a:ext uri="{FF2B5EF4-FFF2-40B4-BE49-F238E27FC236}">
                    <a16:creationId xmlns:a16="http://schemas.microsoft.com/office/drawing/2014/main" id="{00BE3E87-6E17-496E-BF85-3177BFE32372}"/>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81">
                <a:extLst>
                  <a:ext uri="{FF2B5EF4-FFF2-40B4-BE49-F238E27FC236}">
                    <a16:creationId xmlns:a16="http://schemas.microsoft.com/office/drawing/2014/main" id="{5B67BAFE-F50A-4927-8EFC-A3BA97891EAD}"/>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97" name="Forme libre : forme 96">
              <a:extLst>
                <a:ext uri="{FF2B5EF4-FFF2-40B4-BE49-F238E27FC236}">
                  <a16:creationId xmlns:a16="http://schemas.microsoft.com/office/drawing/2014/main" id="{EB15AB33-536E-4B07-862E-6B4D74B9C5DD}"/>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98" name="Groupe 97">
              <a:extLst>
                <a:ext uri="{FF2B5EF4-FFF2-40B4-BE49-F238E27FC236}">
                  <a16:creationId xmlns:a16="http://schemas.microsoft.com/office/drawing/2014/main" id="{D3609E64-EBD5-46D8-8984-6C9C2C83C98D}"/>
                </a:ext>
              </a:extLst>
            </p:cNvPr>
            <p:cNvGrpSpPr/>
            <p:nvPr/>
          </p:nvGrpSpPr>
          <p:grpSpPr>
            <a:xfrm>
              <a:off x="4050739" y="2227934"/>
              <a:ext cx="150563" cy="163061"/>
              <a:chOff x="4050739" y="2227934"/>
              <a:chExt cx="150563" cy="163061"/>
            </a:xfrm>
            <a:grpFill/>
          </p:grpSpPr>
          <p:sp>
            <p:nvSpPr>
              <p:cNvPr id="105" name="Freeform 86">
                <a:extLst>
                  <a:ext uri="{FF2B5EF4-FFF2-40B4-BE49-F238E27FC236}">
                    <a16:creationId xmlns:a16="http://schemas.microsoft.com/office/drawing/2014/main" id="{FFAC7EBA-9CBF-4882-9901-4E0E8ADBE9CD}"/>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Oval 87">
                <a:extLst>
                  <a:ext uri="{FF2B5EF4-FFF2-40B4-BE49-F238E27FC236}">
                    <a16:creationId xmlns:a16="http://schemas.microsoft.com/office/drawing/2014/main" id="{BE3616E9-F915-49E9-8844-814CF2409436}"/>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88">
                <a:extLst>
                  <a:ext uri="{FF2B5EF4-FFF2-40B4-BE49-F238E27FC236}">
                    <a16:creationId xmlns:a16="http://schemas.microsoft.com/office/drawing/2014/main" id="{A8EAED18-2DCA-4379-B82C-B36CCCF6C108}"/>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Oval 89">
                <a:extLst>
                  <a:ext uri="{FF2B5EF4-FFF2-40B4-BE49-F238E27FC236}">
                    <a16:creationId xmlns:a16="http://schemas.microsoft.com/office/drawing/2014/main" id="{C729486F-4F73-40E4-8526-181DA22C2E19}"/>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90">
                <a:extLst>
                  <a:ext uri="{FF2B5EF4-FFF2-40B4-BE49-F238E27FC236}">
                    <a16:creationId xmlns:a16="http://schemas.microsoft.com/office/drawing/2014/main" id="{2BBFF293-2159-46E9-BA29-B9BD5401853B}"/>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Oval 91">
                <a:extLst>
                  <a:ext uri="{FF2B5EF4-FFF2-40B4-BE49-F238E27FC236}">
                    <a16:creationId xmlns:a16="http://schemas.microsoft.com/office/drawing/2014/main" id="{112124FF-7DF9-40F3-AE4C-FEE2336185D5}"/>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92">
                <a:extLst>
                  <a:ext uri="{FF2B5EF4-FFF2-40B4-BE49-F238E27FC236}">
                    <a16:creationId xmlns:a16="http://schemas.microsoft.com/office/drawing/2014/main" id="{6068396D-C3EC-4563-AA9B-4BA7612FD182}"/>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Oval 93">
                <a:extLst>
                  <a:ext uri="{FF2B5EF4-FFF2-40B4-BE49-F238E27FC236}">
                    <a16:creationId xmlns:a16="http://schemas.microsoft.com/office/drawing/2014/main" id="{3FABFEDD-59E4-4F00-B4AF-83AC454E416F}"/>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94">
                <a:extLst>
                  <a:ext uri="{FF2B5EF4-FFF2-40B4-BE49-F238E27FC236}">
                    <a16:creationId xmlns:a16="http://schemas.microsoft.com/office/drawing/2014/main" id="{F3AE2966-25C4-4747-A69E-32FDB0540B24}"/>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Oval 95">
                <a:extLst>
                  <a:ext uri="{FF2B5EF4-FFF2-40B4-BE49-F238E27FC236}">
                    <a16:creationId xmlns:a16="http://schemas.microsoft.com/office/drawing/2014/main" id="{5ED0F71C-6FA2-4AD0-8E70-76508E303A62}"/>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96">
                <a:extLst>
                  <a:ext uri="{FF2B5EF4-FFF2-40B4-BE49-F238E27FC236}">
                    <a16:creationId xmlns:a16="http://schemas.microsoft.com/office/drawing/2014/main" id="{0D11B9E5-A1F8-4543-8A3B-099F3759F8A4}"/>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97">
                <a:extLst>
                  <a:ext uri="{FF2B5EF4-FFF2-40B4-BE49-F238E27FC236}">
                    <a16:creationId xmlns:a16="http://schemas.microsoft.com/office/drawing/2014/main" id="{56EAC8F1-692F-4026-995D-5EE57BE42988}"/>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98">
                <a:extLst>
                  <a:ext uri="{FF2B5EF4-FFF2-40B4-BE49-F238E27FC236}">
                    <a16:creationId xmlns:a16="http://schemas.microsoft.com/office/drawing/2014/main" id="{F68098E6-2590-4E35-A56A-ED90EC861134}"/>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99">
                <a:extLst>
                  <a:ext uri="{FF2B5EF4-FFF2-40B4-BE49-F238E27FC236}">
                    <a16:creationId xmlns:a16="http://schemas.microsoft.com/office/drawing/2014/main" id="{01490AC4-A236-48CE-9784-E95471793285}"/>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100">
                <a:extLst>
                  <a:ext uri="{FF2B5EF4-FFF2-40B4-BE49-F238E27FC236}">
                    <a16:creationId xmlns:a16="http://schemas.microsoft.com/office/drawing/2014/main" id="{F8332211-5F9D-4B33-84CD-287F6DF59625}"/>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101">
                <a:extLst>
                  <a:ext uri="{FF2B5EF4-FFF2-40B4-BE49-F238E27FC236}">
                    <a16:creationId xmlns:a16="http://schemas.microsoft.com/office/drawing/2014/main" id="{FFCAF1B0-95AB-4D8F-ACCC-E775F9B463C5}"/>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9" name="Groupe 98">
              <a:extLst>
                <a:ext uri="{FF2B5EF4-FFF2-40B4-BE49-F238E27FC236}">
                  <a16:creationId xmlns:a16="http://schemas.microsoft.com/office/drawing/2014/main" id="{C17CC3C7-A2DE-4037-BB38-57CFA101B514}"/>
                </a:ext>
              </a:extLst>
            </p:cNvPr>
            <p:cNvGrpSpPr/>
            <p:nvPr/>
          </p:nvGrpSpPr>
          <p:grpSpPr>
            <a:xfrm>
              <a:off x="4368323" y="2228456"/>
              <a:ext cx="168794" cy="160979"/>
              <a:chOff x="4368323" y="2228456"/>
              <a:chExt cx="168794" cy="160979"/>
            </a:xfrm>
            <a:grpFill/>
          </p:grpSpPr>
          <p:sp>
            <p:nvSpPr>
              <p:cNvPr id="100" name="Freeform 103">
                <a:extLst>
                  <a:ext uri="{FF2B5EF4-FFF2-40B4-BE49-F238E27FC236}">
                    <a16:creationId xmlns:a16="http://schemas.microsoft.com/office/drawing/2014/main" id="{ED2CF34E-9AD5-44F8-A53C-6E53A3F254B2}"/>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104">
                <a:extLst>
                  <a:ext uri="{FF2B5EF4-FFF2-40B4-BE49-F238E27FC236}">
                    <a16:creationId xmlns:a16="http://schemas.microsoft.com/office/drawing/2014/main" id="{884463DF-BBFD-4851-A8E4-3E85B330EEF2}"/>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105">
                <a:extLst>
                  <a:ext uri="{FF2B5EF4-FFF2-40B4-BE49-F238E27FC236}">
                    <a16:creationId xmlns:a16="http://schemas.microsoft.com/office/drawing/2014/main" id="{5F68946F-D592-4F56-962A-206A324A0FAB}"/>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106">
                <a:extLst>
                  <a:ext uri="{FF2B5EF4-FFF2-40B4-BE49-F238E27FC236}">
                    <a16:creationId xmlns:a16="http://schemas.microsoft.com/office/drawing/2014/main" id="{953D8C46-66A7-4291-8D13-43AE7E447325}"/>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107">
                <a:extLst>
                  <a:ext uri="{FF2B5EF4-FFF2-40B4-BE49-F238E27FC236}">
                    <a16:creationId xmlns:a16="http://schemas.microsoft.com/office/drawing/2014/main" id="{A0529B27-C8AA-47B2-B47A-A6E9F26BDB17}"/>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49" name="TextBox 26">
            <a:extLst>
              <a:ext uri="{FF2B5EF4-FFF2-40B4-BE49-F238E27FC236}">
                <a16:creationId xmlns:a16="http://schemas.microsoft.com/office/drawing/2014/main" id="{C4BFEB41-0FE0-4AE1-B426-43F8E11B36B4}"/>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50" name="TextBox 4">
            <a:extLst>
              <a:ext uri="{FF2B5EF4-FFF2-40B4-BE49-F238E27FC236}">
                <a16:creationId xmlns:a16="http://schemas.microsoft.com/office/drawing/2014/main" id="{4DD1B7D5-A7E3-4B6C-92D0-67724668A5A6}"/>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56610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49"/>
                                        </p:tgtEl>
                                        <p:attrNameLst>
                                          <p:attrName>style.visibility</p:attrName>
                                        </p:attrNameLst>
                                      </p:cBhvr>
                                      <p:to>
                                        <p:strVal val="visible"/>
                                      </p:to>
                                    </p:set>
                                    <p:anim calcmode="lin" valueType="num">
                                      <p:cBhvr>
                                        <p:cTn id="7" dur="500" fill="hold"/>
                                        <p:tgtEl>
                                          <p:spTgt spid="149"/>
                                        </p:tgtEl>
                                        <p:attrNameLst>
                                          <p:attrName>ppt_w</p:attrName>
                                        </p:attrNameLst>
                                      </p:cBhvr>
                                      <p:tavLst>
                                        <p:tav tm="0">
                                          <p:val>
                                            <p:fltVal val="0"/>
                                          </p:val>
                                        </p:tav>
                                        <p:tav tm="100000">
                                          <p:val>
                                            <p:strVal val="#ppt_w"/>
                                          </p:val>
                                        </p:tav>
                                      </p:tavLst>
                                    </p:anim>
                                    <p:anim calcmode="lin" valueType="num">
                                      <p:cBhvr>
                                        <p:cTn id="8" dur="500" fill="hold"/>
                                        <p:tgtEl>
                                          <p:spTgt spid="149"/>
                                        </p:tgtEl>
                                        <p:attrNameLst>
                                          <p:attrName>ppt_h</p:attrName>
                                        </p:attrNameLst>
                                      </p:cBhvr>
                                      <p:tavLst>
                                        <p:tav tm="0">
                                          <p:val>
                                            <p:fltVal val="0"/>
                                          </p:val>
                                        </p:tav>
                                        <p:tav tm="100000">
                                          <p:val>
                                            <p:strVal val="#ppt_h"/>
                                          </p:val>
                                        </p:tav>
                                      </p:tavLst>
                                    </p:anim>
                                    <p:animEffect transition="in" filter="fade">
                                      <p:cBhvr>
                                        <p:cTn id="9"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sp>
        <p:nvSpPr>
          <p:cNvPr id="138" name="Rectangle 137">
            <a:extLst>
              <a:ext uri="{FF2B5EF4-FFF2-40B4-BE49-F238E27FC236}">
                <a16:creationId xmlns:a16="http://schemas.microsoft.com/office/drawing/2014/main" id="{7FE158A7-8126-472E-8273-EA2ECFC15C20}"/>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Forme libre : forme 74">
            <a:extLst>
              <a:ext uri="{FF2B5EF4-FFF2-40B4-BE49-F238E27FC236}">
                <a16:creationId xmlns:a16="http://schemas.microsoft.com/office/drawing/2014/main" id="{DDFB0B61-B871-49E2-A45A-79531D7AE682}"/>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6" name="Connecteur droit 75">
            <a:extLst>
              <a:ext uri="{FF2B5EF4-FFF2-40B4-BE49-F238E27FC236}">
                <a16:creationId xmlns:a16="http://schemas.microsoft.com/office/drawing/2014/main" id="{7EE0C8D4-DFAB-4051-BAE6-82A825B9DFA5}"/>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10" name="Picture Placeholder 9"/>
          <p:cNvSpPr>
            <a:spLocks noGrp="1"/>
          </p:cNvSpPr>
          <p:nvPr>
            <p:ph type="pic" sz="quarter" idx="10" hasCustomPrompt="1"/>
          </p:nvPr>
        </p:nvSpPr>
        <p:spPr>
          <a:xfrm>
            <a:off x="223784" y="1287915"/>
            <a:ext cx="2341476" cy="3426736"/>
          </a:xfrm>
          <a:custGeom>
            <a:avLst/>
            <a:gdLst>
              <a:gd name="connsiteX0" fmla="*/ 0 w 2341476"/>
              <a:gd name="connsiteY0" fmla="*/ 0 h 3529012"/>
              <a:gd name="connsiteX1" fmla="*/ 2341476 w 2341476"/>
              <a:gd name="connsiteY1" fmla="*/ 0 h 3529012"/>
              <a:gd name="connsiteX2" fmla="*/ 2341476 w 2341476"/>
              <a:gd name="connsiteY2" fmla="*/ 3529012 h 3529012"/>
              <a:gd name="connsiteX3" fmla="*/ 0 w 2341476"/>
              <a:gd name="connsiteY3" fmla="*/ 3529012 h 3529012"/>
              <a:gd name="connsiteX4" fmla="*/ 0 w 2341476"/>
              <a:gd name="connsiteY4" fmla="*/ 0 h 3529012"/>
              <a:gd name="connsiteX0" fmla="*/ 898216 w 2341476"/>
              <a:gd name="connsiteY0" fmla="*/ 0 h 3529012"/>
              <a:gd name="connsiteX1" fmla="*/ 2341476 w 2341476"/>
              <a:gd name="connsiteY1" fmla="*/ 0 h 3529012"/>
              <a:gd name="connsiteX2" fmla="*/ 2341476 w 2341476"/>
              <a:gd name="connsiteY2" fmla="*/ 3529012 h 3529012"/>
              <a:gd name="connsiteX3" fmla="*/ 0 w 2341476"/>
              <a:gd name="connsiteY3" fmla="*/ 3529012 h 3529012"/>
              <a:gd name="connsiteX4" fmla="*/ 898216 w 2341476"/>
              <a:gd name="connsiteY4" fmla="*/ 0 h 3529012"/>
              <a:gd name="connsiteX0" fmla="*/ 898216 w 2341476"/>
              <a:gd name="connsiteY0" fmla="*/ 0 h 3529012"/>
              <a:gd name="connsiteX1" fmla="*/ 2341476 w 2341476"/>
              <a:gd name="connsiteY1" fmla="*/ 0 h 3529012"/>
              <a:gd name="connsiteX2" fmla="*/ 1418984 w 2341476"/>
              <a:gd name="connsiteY2" fmla="*/ 3529012 h 3529012"/>
              <a:gd name="connsiteX3" fmla="*/ 0 w 2341476"/>
              <a:gd name="connsiteY3" fmla="*/ 3529012 h 3529012"/>
              <a:gd name="connsiteX4" fmla="*/ 898216 w 2341476"/>
              <a:gd name="connsiteY4" fmla="*/ 0 h 352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476" h="3529012">
                <a:moveTo>
                  <a:pt x="898216" y="0"/>
                </a:moveTo>
                <a:lnTo>
                  <a:pt x="2341476" y="0"/>
                </a:lnTo>
                <a:lnTo>
                  <a:pt x="1418984" y="3529012"/>
                </a:lnTo>
                <a:lnTo>
                  <a:pt x="0" y="3529012"/>
                </a:lnTo>
                <a:lnTo>
                  <a:pt x="898216" y="0"/>
                </a:lnTo>
                <a:close/>
              </a:path>
            </a:pathLst>
          </a:custGeom>
          <a:solidFill>
            <a:srgbClr val="81949B"/>
          </a:solidFill>
        </p:spPr>
        <p:txBody>
          <a:bodyPr/>
          <a:lstStyle>
            <a:lvl1pPr marL="0" marR="0" indent="0" algn="r" defTabSz="685800" rtl="0" eaLnBrk="1" fontAlgn="auto" latinLnBrk="0" hangingPunct="1">
              <a:lnSpc>
                <a:spcPct val="90000"/>
              </a:lnSpc>
              <a:spcBef>
                <a:spcPts val="750"/>
              </a:spcBef>
              <a:spcAft>
                <a:spcPts val="0"/>
              </a:spcAft>
              <a:buClrTx/>
              <a:buSzTx/>
              <a:buFont typeface="Arial" panose="020B0604020202020204" pitchFamily="34" charset="0"/>
              <a:buNone/>
              <a:tabLst/>
              <a:defRPr sz="1000">
                <a:solidFill>
                  <a:schemeClr val="bg1"/>
                </a:solidFill>
              </a:defRPr>
            </a:lvl1pPr>
          </a:lstStyle>
          <a:p>
            <a:r>
              <a:rPr lang="en-US" dirty="0"/>
              <a:t>Put Your Image Here</a:t>
            </a:r>
          </a:p>
        </p:txBody>
      </p:sp>
      <p:sp>
        <p:nvSpPr>
          <p:cNvPr id="11" name="Picture Placeholder 9"/>
          <p:cNvSpPr>
            <a:spLocks noGrp="1"/>
          </p:cNvSpPr>
          <p:nvPr>
            <p:ph type="pic" sz="quarter" idx="11" hasCustomPrompt="1"/>
          </p:nvPr>
        </p:nvSpPr>
        <p:spPr>
          <a:xfrm>
            <a:off x="1722454" y="1287915"/>
            <a:ext cx="2346184" cy="3426736"/>
          </a:xfrm>
          <a:custGeom>
            <a:avLst/>
            <a:gdLst>
              <a:gd name="connsiteX0" fmla="*/ 0 w 2341476"/>
              <a:gd name="connsiteY0" fmla="*/ 0 h 3529012"/>
              <a:gd name="connsiteX1" fmla="*/ 2341476 w 2341476"/>
              <a:gd name="connsiteY1" fmla="*/ 0 h 3529012"/>
              <a:gd name="connsiteX2" fmla="*/ 2341476 w 2341476"/>
              <a:gd name="connsiteY2" fmla="*/ 3529012 h 3529012"/>
              <a:gd name="connsiteX3" fmla="*/ 0 w 2341476"/>
              <a:gd name="connsiteY3" fmla="*/ 3529012 h 3529012"/>
              <a:gd name="connsiteX4" fmla="*/ 0 w 2341476"/>
              <a:gd name="connsiteY4" fmla="*/ 0 h 3529012"/>
              <a:gd name="connsiteX0" fmla="*/ 898216 w 2341476"/>
              <a:gd name="connsiteY0" fmla="*/ 0 h 3529012"/>
              <a:gd name="connsiteX1" fmla="*/ 2341476 w 2341476"/>
              <a:gd name="connsiteY1" fmla="*/ 0 h 3529012"/>
              <a:gd name="connsiteX2" fmla="*/ 2341476 w 2341476"/>
              <a:gd name="connsiteY2" fmla="*/ 3529012 h 3529012"/>
              <a:gd name="connsiteX3" fmla="*/ 0 w 2341476"/>
              <a:gd name="connsiteY3" fmla="*/ 3529012 h 3529012"/>
              <a:gd name="connsiteX4" fmla="*/ 898216 w 2341476"/>
              <a:gd name="connsiteY4" fmla="*/ 0 h 3529012"/>
              <a:gd name="connsiteX0" fmla="*/ 898216 w 2341476"/>
              <a:gd name="connsiteY0" fmla="*/ 0 h 3529012"/>
              <a:gd name="connsiteX1" fmla="*/ 2341476 w 2341476"/>
              <a:gd name="connsiteY1" fmla="*/ 0 h 3529012"/>
              <a:gd name="connsiteX2" fmla="*/ 1418984 w 2341476"/>
              <a:gd name="connsiteY2" fmla="*/ 3529012 h 3529012"/>
              <a:gd name="connsiteX3" fmla="*/ 0 w 2341476"/>
              <a:gd name="connsiteY3" fmla="*/ 3529012 h 3529012"/>
              <a:gd name="connsiteX4" fmla="*/ 898216 w 2341476"/>
              <a:gd name="connsiteY4" fmla="*/ 0 h 352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476" h="3529012">
                <a:moveTo>
                  <a:pt x="898216" y="0"/>
                </a:moveTo>
                <a:lnTo>
                  <a:pt x="2341476" y="0"/>
                </a:lnTo>
                <a:lnTo>
                  <a:pt x="1418984" y="3529012"/>
                </a:lnTo>
                <a:lnTo>
                  <a:pt x="0" y="3529012"/>
                </a:lnTo>
                <a:lnTo>
                  <a:pt x="898216" y="0"/>
                </a:lnTo>
                <a:close/>
              </a:path>
            </a:pathLst>
          </a:custGeom>
          <a:solidFill>
            <a:srgbClr val="81949B"/>
          </a:solidFill>
        </p:spPr>
        <p:txBody>
          <a:bodyPr/>
          <a:lstStyle>
            <a:lvl1pPr marL="0" marR="0" indent="0" algn="r" defTabSz="685800" rtl="0" eaLnBrk="1" fontAlgn="auto" latinLnBrk="0" hangingPunct="1">
              <a:lnSpc>
                <a:spcPct val="90000"/>
              </a:lnSpc>
              <a:spcBef>
                <a:spcPts val="750"/>
              </a:spcBef>
              <a:spcAft>
                <a:spcPts val="0"/>
              </a:spcAft>
              <a:buClrTx/>
              <a:buSzTx/>
              <a:buFont typeface="Arial" panose="020B0604020202020204" pitchFamily="34" charset="0"/>
              <a:buNone/>
              <a:tabLst/>
              <a:defRPr sz="1000">
                <a:solidFill>
                  <a:schemeClr val="bg1"/>
                </a:solidFill>
              </a:defRPr>
            </a:lvl1pPr>
          </a:lstStyle>
          <a:p>
            <a:r>
              <a:rPr lang="en-US" dirty="0"/>
              <a:t>Put Your Image Here</a:t>
            </a:r>
          </a:p>
        </p:txBody>
      </p:sp>
      <p:sp>
        <p:nvSpPr>
          <p:cNvPr id="12" name="Picture Placeholder 9"/>
          <p:cNvSpPr>
            <a:spLocks noGrp="1"/>
          </p:cNvSpPr>
          <p:nvPr>
            <p:ph type="pic" sz="quarter" idx="12" hasCustomPrompt="1"/>
          </p:nvPr>
        </p:nvSpPr>
        <p:spPr>
          <a:xfrm>
            <a:off x="3240574" y="1287915"/>
            <a:ext cx="2322026" cy="3426736"/>
          </a:xfrm>
          <a:custGeom>
            <a:avLst/>
            <a:gdLst>
              <a:gd name="connsiteX0" fmla="*/ 0 w 2341476"/>
              <a:gd name="connsiteY0" fmla="*/ 0 h 3529012"/>
              <a:gd name="connsiteX1" fmla="*/ 2341476 w 2341476"/>
              <a:gd name="connsiteY1" fmla="*/ 0 h 3529012"/>
              <a:gd name="connsiteX2" fmla="*/ 2341476 w 2341476"/>
              <a:gd name="connsiteY2" fmla="*/ 3529012 h 3529012"/>
              <a:gd name="connsiteX3" fmla="*/ 0 w 2341476"/>
              <a:gd name="connsiteY3" fmla="*/ 3529012 h 3529012"/>
              <a:gd name="connsiteX4" fmla="*/ 0 w 2341476"/>
              <a:gd name="connsiteY4" fmla="*/ 0 h 3529012"/>
              <a:gd name="connsiteX0" fmla="*/ 898216 w 2341476"/>
              <a:gd name="connsiteY0" fmla="*/ 0 h 3529012"/>
              <a:gd name="connsiteX1" fmla="*/ 2341476 w 2341476"/>
              <a:gd name="connsiteY1" fmla="*/ 0 h 3529012"/>
              <a:gd name="connsiteX2" fmla="*/ 2341476 w 2341476"/>
              <a:gd name="connsiteY2" fmla="*/ 3529012 h 3529012"/>
              <a:gd name="connsiteX3" fmla="*/ 0 w 2341476"/>
              <a:gd name="connsiteY3" fmla="*/ 3529012 h 3529012"/>
              <a:gd name="connsiteX4" fmla="*/ 898216 w 2341476"/>
              <a:gd name="connsiteY4" fmla="*/ 0 h 3529012"/>
              <a:gd name="connsiteX0" fmla="*/ 898216 w 2341476"/>
              <a:gd name="connsiteY0" fmla="*/ 0 h 3529012"/>
              <a:gd name="connsiteX1" fmla="*/ 2341476 w 2341476"/>
              <a:gd name="connsiteY1" fmla="*/ 0 h 3529012"/>
              <a:gd name="connsiteX2" fmla="*/ 1418984 w 2341476"/>
              <a:gd name="connsiteY2" fmla="*/ 3529012 h 3529012"/>
              <a:gd name="connsiteX3" fmla="*/ 0 w 2341476"/>
              <a:gd name="connsiteY3" fmla="*/ 3529012 h 3529012"/>
              <a:gd name="connsiteX4" fmla="*/ 898216 w 2341476"/>
              <a:gd name="connsiteY4" fmla="*/ 0 h 352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476" h="3529012">
                <a:moveTo>
                  <a:pt x="898216" y="0"/>
                </a:moveTo>
                <a:lnTo>
                  <a:pt x="2341476" y="0"/>
                </a:lnTo>
                <a:lnTo>
                  <a:pt x="1418984" y="3529012"/>
                </a:lnTo>
                <a:lnTo>
                  <a:pt x="0" y="3529012"/>
                </a:lnTo>
                <a:lnTo>
                  <a:pt x="898216" y="0"/>
                </a:lnTo>
                <a:close/>
              </a:path>
            </a:pathLst>
          </a:custGeom>
          <a:solidFill>
            <a:srgbClr val="81949B"/>
          </a:solidFill>
        </p:spPr>
        <p:txBody>
          <a:bodyPr/>
          <a:lstStyle>
            <a:lvl1pPr marL="0" marR="0" indent="0" algn="r" defTabSz="685800" rtl="0" eaLnBrk="1" fontAlgn="auto" latinLnBrk="0" hangingPunct="1">
              <a:lnSpc>
                <a:spcPct val="90000"/>
              </a:lnSpc>
              <a:spcBef>
                <a:spcPts val="750"/>
              </a:spcBef>
              <a:spcAft>
                <a:spcPts val="0"/>
              </a:spcAft>
              <a:buClrTx/>
              <a:buSzTx/>
              <a:buFont typeface="Arial" panose="020B0604020202020204" pitchFamily="34" charset="0"/>
              <a:buNone/>
              <a:tabLst/>
              <a:defRPr sz="1000">
                <a:solidFill>
                  <a:schemeClr val="bg1"/>
                </a:solidFill>
              </a:defRPr>
            </a:lvl1pPr>
          </a:lstStyle>
          <a:p>
            <a:r>
              <a:rPr lang="en-US" dirty="0"/>
              <a:t>Put Your Image Here</a:t>
            </a:r>
          </a:p>
          <a:p>
            <a:endParaRPr lang="en-US" dirty="0"/>
          </a:p>
        </p:txBody>
      </p:sp>
      <p:sp>
        <p:nvSpPr>
          <p:cNvPr id="73" name="Espace réservé du texte 2">
            <a:extLst>
              <a:ext uri="{FF2B5EF4-FFF2-40B4-BE49-F238E27FC236}">
                <a16:creationId xmlns:a16="http://schemas.microsoft.com/office/drawing/2014/main" id="{5DEA517E-72AA-405F-BDD9-3AC1167D1EA7}"/>
              </a:ext>
            </a:extLst>
          </p:cNvPr>
          <p:cNvSpPr>
            <a:spLocks noGrp="1"/>
          </p:cNvSpPr>
          <p:nvPr>
            <p:ph type="body" sz="quarter" idx="15"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7" name="Rectangle 76">
            <a:extLst>
              <a:ext uri="{FF2B5EF4-FFF2-40B4-BE49-F238E27FC236}">
                <a16:creationId xmlns:a16="http://schemas.microsoft.com/office/drawing/2014/main" id="{46AFD9E8-BE26-44E9-A2E4-B7F535A14F70}"/>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8" name="Groupe 77">
            <a:extLst>
              <a:ext uri="{FF2B5EF4-FFF2-40B4-BE49-F238E27FC236}">
                <a16:creationId xmlns:a16="http://schemas.microsoft.com/office/drawing/2014/main" id="{5CEFEDC3-9E0C-4220-9B17-2E76CA7FD8E5}"/>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9" name="Groupe 78">
              <a:extLst>
                <a:ext uri="{FF2B5EF4-FFF2-40B4-BE49-F238E27FC236}">
                  <a16:creationId xmlns:a16="http://schemas.microsoft.com/office/drawing/2014/main" id="{FFCD164D-468A-4F9E-B0C8-7222C7C29074}"/>
                </a:ext>
              </a:extLst>
            </p:cNvPr>
            <p:cNvGrpSpPr/>
            <p:nvPr/>
          </p:nvGrpSpPr>
          <p:grpSpPr>
            <a:xfrm>
              <a:off x="2068690" y="2199801"/>
              <a:ext cx="183904" cy="206829"/>
              <a:chOff x="2068690" y="2199801"/>
              <a:chExt cx="183904" cy="206829"/>
            </a:xfrm>
            <a:grpFill/>
          </p:grpSpPr>
          <p:sp>
            <p:nvSpPr>
              <p:cNvPr id="128" name="Freeform 50">
                <a:extLst>
                  <a:ext uri="{FF2B5EF4-FFF2-40B4-BE49-F238E27FC236}">
                    <a16:creationId xmlns:a16="http://schemas.microsoft.com/office/drawing/2014/main" id="{7E0EF8BA-1520-4087-9548-160553779DD8}"/>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1">
                <a:extLst>
                  <a:ext uri="{FF2B5EF4-FFF2-40B4-BE49-F238E27FC236}">
                    <a16:creationId xmlns:a16="http://schemas.microsoft.com/office/drawing/2014/main" id="{80431B22-4504-4869-8D34-A1FE548CE5A6}"/>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2">
                <a:extLst>
                  <a:ext uri="{FF2B5EF4-FFF2-40B4-BE49-F238E27FC236}">
                    <a16:creationId xmlns:a16="http://schemas.microsoft.com/office/drawing/2014/main" id="{A6046E45-CE83-4923-87E0-D5915AE034DD}"/>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3">
                <a:extLst>
                  <a:ext uri="{FF2B5EF4-FFF2-40B4-BE49-F238E27FC236}">
                    <a16:creationId xmlns:a16="http://schemas.microsoft.com/office/drawing/2014/main" id="{8236DD4B-F585-4BC8-BF7A-8616C7F87AE0}"/>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4">
                <a:extLst>
                  <a:ext uri="{FF2B5EF4-FFF2-40B4-BE49-F238E27FC236}">
                    <a16:creationId xmlns:a16="http://schemas.microsoft.com/office/drawing/2014/main" id="{157B0406-AB77-4402-ABA6-E553F3017C61}"/>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5">
                <a:extLst>
                  <a:ext uri="{FF2B5EF4-FFF2-40B4-BE49-F238E27FC236}">
                    <a16:creationId xmlns:a16="http://schemas.microsoft.com/office/drawing/2014/main" id="{4E1EA3D7-84CF-457D-A663-554FB07EDF9F}"/>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6">
                <a:extLst>
                  <a:ext uri="{FF2B5EF4-FFF2-40B4-BE49-F238E27FC236}">
                    <a16:creationId xmlns:a16="http://schemas.microsoft.com/office/drawing/2014/main" id="{9C40E0FD-20B5-4318-B81E-9E8885653E44}"/>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7">
                <a:extLst>
                  <a:ext uri="{FF2B5EF4-FFF2-40B4-BE49-F238E27FC236}">
                    <a16:creationId xmlns:a16="http://schemas.microsoft.com/office/drawing/2014/main" id="{6C4706B5-1216-4DD7-914D-12DC8D569FFC}"/>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997F8A6B-ED88-4A92-945C-118C6B072DF7}"/>
                </a:ext>
              </a:extLst>
            </p:cNvPr>
            <p:cNvGrpSpPr/>
            <p:nvPr/>
          </p:nvGrpSpPr>
          <p:grpSpPr>
            <a:xfrm>
              <a:off x="2426903" y="2210743"/>
              <a:ext cx="160983" cy="175045"/>
              <a:chOff x="2426903" y="2210743"/>
              <a:chExt cx="160983" cy="175045"/>
            </a:xfrm>
            <a:grpFill/>
          </p:grpSpPr>
          <p:sp>
            <p:nvSpPr>
              <p:cNvPr id="125" name="Freeform 59">
                <a:extLst>
                  <a:ext uri="{FF2B5EF4-FFF2-40B4-BE49-F238E27FC236}">
                    <a16:creationId xmlns:a16="http://schemas.microsoft.com/office/drawing/2014/main" id="{50FF16F8-A0FB-4AD0-8569-0CBFE1ABCAEB}"/>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0">
                <a:extLst>
                  <a:ext uri="{FF2B5EF4-FFF2-40B4-BE49-F238E27FC236}">
                    <a16:creationId xmlns:a16="http://schemas.microsoft.com/office/drawing/2014/main" id="{DFA62DF4-8491-44B5-87EC-465BA2584C18}"/>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1">
                <a:extLst>
                  <a:ext uri="{FF2B5EF4-FFF2-40B4-BE49-F238E27FC236}">
                    <a16:creationId xmlns:a16="http://schemas.microsoft.com/office/drawing/2014/main" id="{7C6C5A23-A521-4E98-8B55-8C5BC68F79EA}"/>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668855D8-894F-456E-BC5D-6C53B44067DC}"/>
                </a:ext>
              </a:extLst>
            </p:cNvPr>
            <p:cNvGrpSpPr/>
            <p:nvPr/>
          </p:nvGrpSpPr>
          <p:grpSpPr>
            <a:xfrm>
              <a:off x="2726248" y="2211264"/>
              <a:ext cx="180777" cy="167233"/>
              <a:chOff x="2726248" y="2211264"/>
              <a:chExt cx="180777" cy="167233"/>
            </a:xfrm>
            <a:grpFill/>
          </p:grpSpPr>
          <p:sp>
            <p:nvSpPr>
              <p:cNvPr id="120" name="Freeform 63">
                <a:extLst>
                  <a:ext uri="{FF2B5EF4-FFF2-40B4-BE49-F238E27FC236}">
                    <a16:creationId xmlns:a16="http://schemas.microsoft.com/office/drawing/2014/main" id="{71033704-9148-4F43-BA17-2F4466319BDF}"/>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4">
                <a:extLst>
                  <a:ext uri="{FF2B5EF4-FFF2-40B4-BE49-F238E27FC236}">
                    <a16:creationId xmlns:a16="http://schemas.microsoft.com/office/drawing/2014/main" id="{A387A73A-25E3-4B9C-9B46-D2042DF429CB}"/>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5">
                <a:extLst>
                  <a:ext uri="{FF2B5EF4-FFF2-40B4-BE49-F238E27FC236}">
                    <a16:creationId xmlns:a16="http://schemas.microsoft.com/office/drawing/2014/main" id="{AB2FC3E6-B18F-4D5A-AC43-E69F1E566CC0}"/>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6">
                <a:extLst>
                  <a:ext uri="{FF2B5EF4-FFF2-40B4-BE49-F238E27FC236}">
                    <a16:creationId xmlns:a16="http://schemas.microsoft.com/office/drawing/2014/main" id="{0D3822FC-2693-4038-AB44-23229EC19E25}"/>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7">
                <a:extLst>
                  <a:ext uri="{FF2B5EF4-FFF2-40B4-BE49-F238E27FC236}">
                    <a16:creationId xmlns:a16="http://schemas.microsoft.com/office/drawing/2014/main" id="{CC197C73-FFA7-4B28-836E-64931FBF8311}"/>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2A17DAB6-6CC0-451B-B066-07D07DCE92CC}"/>
                </a:ext>
              </a:extLst>
            </p:cNvPr>
            <p:cNvGrpSpPr/>
            <p:nvPr/>
          </p:nvGrpSpPr>
          <p:grpSpPr>
            <a:xfrm>
              <a:off x="3063621" y="2213346"/>
              <a:ext cx="162545" cy="159938"/>
              <a:chOff x="3063621" y="2213346"/>
              <a:chExt cx="162545" cy="159938"/>
            </a:xfrm>
            <a:grpFill/>
          </p:grpSpPr>
          <p:sp>
            <p:nvSpPr>
              <p:cNvPr id="116" name="Freeform 69">
                <a:extLst>
                  <a:ext uri="{FF2B5EF4-FFF2-40B4-BE49-F238E27FC236}">
                    <a16:creationId xmlns:a16="http://schemas.microsoft.com/office/drawing/2014/main" id="{486213DF-0F5C-4F92-A0CA-CFC4D3AFC194}"/>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0">
                <a:extLst>
                  <a:ext uri="{FF2B5EF4-FFF2-40B4-BE49-F238E27FC236}">
                    <a16:creationId xmlns:a16="http://schemas.microsoft.com/office/drawing/2014/main" id="{3157A11E-6237-4D45-95CB-AA2916A5215C}"/>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1">
                <a:extLst>
                  <a:ext uri="{FF2B5EF4-FFF2-40B4-BE49-F238E27FC236}">
                    <a16:creationId xmlns:a16="http://schemas.microsoft.com/office/drawing/2014/main" id="{4FC16B78-0A21-4ED0-8202-2BB2688BEA59}"/>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2">
                <a:extLst>
                  <a:ext uri="{FF2B5EF4-FFF2-40B4-BE49-F238E27FC236}">
                    <a16:creationId xmlns:a16="http://schemas.microsoft.com/office/drawing/2014/main" id="{E732F152-C2B4-4A73-9A11-689A18901841}"/>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35B5BF70-2ACB-4A8B-80E4-9CB3F87B81AF}"/>
                </a:ext>
              </a:extLst>
            </p:cNvPr>
            <p:cNvGrpSpPr/>
            <p:nvPr/>
          </p:nvGrpSpPr>
          <p:grpSpPr>
            <a:xfrm>
              <a:off x="3394745" y="2196155"/>
              <a:ext cx="155771" cy="207870"/>
              <a:chOff x="3394745" y="2196155"/>
              <a:chExt cx="155771" cy="207870"/>
            </a:xfrm>
            <a:grpFill/>
          </p:grpSpPr>
          <p:sp>
            <p:nvSpPr>
              <p:cNvPr id="108" name="Freeform 74">
                <a:extLst>
                  <a:ext uri="{FF2B5EF4-FFF2-40B4-BE49-F238E27FC236}">
                    <a16:creationId xmlns:a16="http://schemas.microsoft.com/office/drawing/2014/main" id="{B6AAE7F3-9C11-4FAB-92E9-02E77A2AFD86}"/>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5">
                <a:extLst>
                  <a:ext uri="{FF2B5EF4-FFF2-40B4-BE49-F238E27FC236}">
                    <a16:creationId xmlns:a16="http://schemas.microsoft.com/office/drawing/2014/main" id="{EC7FCF6D-C339-4DF8-ACD5-04E8A8A130D9}"/>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6">
                <a:extLst>
                  <a:ext uri="{FF2B5EF4-FFF2-40B4-BE49-F238E27FC236}">
                    <a16:creationId xmlns:a16="http://schemas.microsoft.com/office/drawing/2014/main" id="{5DAA28F4-3F21-4B02-8F19-7EDB418FEDEA}"/>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7">
                <a:extLst>
                  <a:ext uri="{FF2B5EF4-FFF2-40B4-BE49-F238E27FC236}">
                    <a16:creationId xmlns:a16="http://schemas.microsoft.com/office/drawing/2014/main" id="{7617F90D-F6DE-45A0-9E7B-A95B2F74C76E}"/>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8">
                <a:extLst>
                  <a:ext uri="{FF2B5EF4-FFF2-40B4-BE49-F238E27FC236}">
                    <a16:creationId xmlns:a16="http://schemas.microsoft.com/office/drawing/2014/main" id="{D564213F-CE26-43B4-9984-FDD280BDE3DF}"/>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9">
                <a:extLst>
                  <a:ext uri="{FF2B5EF4-FFF2-40B4-BE49-F238E27FC236}">
                    <a16:creationId xmlns:a16="http://schemas.microsoft.com/office/drawing/2014/main" id="{2CCF758A-87AB-44A2-A9F6-8B9FF7F436C5}"/>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80">
                <a:extLst>
                  <a:ext uri="{FF2B5EF4-FFF2-40B4-BE49-F238E27FC236}">
                    <a16:creationId xmlns:a16="http://schemas.microsoft.com/office/drawing/2014/main" id="{23D1F1E1-E47F-40DB-8C64-296F0FEF9FE4}"/>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81">
                <a:extLst>
                  <a:ext uri="{FF2B5EF4-FFF2-40B4-BE49-F238E27FC236}">
                    <a16:creationId xmlns:a16="http://schemas.microsoft.com/office/drawing/2014/main" id="{0F5ADA3C-7B51-463B-B62B-98A603B56301}"/>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4" name="Forme libre : forme 83">
              <a:extLst>
                <a:ext uri="{FF2B5EF4-FFF2-40B4-BE49-F238E27FC236}">
                  <a16:creationId xmlns:a16="http://schemas.microsoft.com/office/drawing/2014/main" id="{3B988EA7-FCB3-4F69-8E88-63B85259075B}"/>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5" name="Groupe 84">
              <a:extLst>
                <a:ext uri="{FF2B5EF4-FFF2-40B4-BE49-F238E27FC236}">
                  <a16:creationId xmlns:a16="http://schemas.microsoft.com/office/drawing/2014/main" id="{6679B918-52E3-40E5-BAFE-AA008CC1F9A8}"/>
                </a:ext>
              </a:extLst>
            </p:cNvPr>
            <p:cNvGrpSpPr/>
            <p:nvPr/>
          </p:nvGrpSpPr>
          <p:grpSpPr>
            <a:xfrm>
              <a:off x="4050739" y="2227934"/>
              <a:ext cx="150563" cy="163061"/>
              <a:chOff x="4050739" y="2227934"/>
              <a:chExt cx="150563" cy="163061"/>
            </a:xfrm>
            <a:grpFill/>
          </p:grpSpPr>
          <p:sp>
            <p:nvSpPr>
              <p:cNvPr id="92" name="Freeform 86">
                <a:extLst>
                  <a:ext uri="{FF2B5EF4-FFF2-40B4-BE49-F238E27FC236}">
                    <a16:creationId xmlns:a16="http://schemas.microsoft.com/office/drawing/2014/main" id="{4F6FDE85-9565-4A32-96F3-01894F42C4F1}"/>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87">
                <a:extLst>
                  <a:ext uri="{FF2B5EF4-FFF2-40B4-BE49-F238E27FC236}">
                    <a16:creationId xmlns:a16="http://schemas.microsoft.com/office/drawing/2014/main" id="{1F334022-6571-40A2-B996-BEE0162748A8}"/>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88">
                <a:extLst>
                  <a:ext uri="{FF2B5EF4-FFF2-40B4-BE49-F238E27FC236}">
                    <a16:creationId xmlns:a16="http://schemas.microsoft.com/office/drawing/2014/main" id="{24B13BB0-DC84-4F3C-B4F6-3C977DDF0778}"/>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89">
                <a:extLst>
                  <a:ext uri="{FF2B5EF4-FFF2-40B4-BE49-F238E27FC236}">
                    <a16:creationId xmlns:a16="http://schemas.microsoft.com/office/drawing/2014/main" id="{11BA34E6-67CC-4102-B218-4094E1B338AA}"/>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0">
                <a:extLst>
                  <a:ext uri="{FF2B5EF4-FFF2-40B4-BE49-F238E27FC236}">
                    <a16:creationId xmlns:a16="http://schemas.microsoft.com/office/drawing/2014/main" id="{1B172C38-2BE1-4921-8809-4D9DDFAA5AD0}"/>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91">
                <a:extLst>
                  <a:ext uri="{FF2B5EF4-FFF2-40B4-BE49-F238E27FC236}">
                    <a16:creationId xmlns:a16="http://schemas.microsoft.com/office/drawing/2014/main" id="{2A7F0F4E-D496-43E5-A3EE-0AF297E4A4E6}"/>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2">
                <a:extLst>
                  <a:ext uri="{FF2B5EF4-FFF2-40B4-BE49-F238E27FC236}">
                    <a16:creationId xmlns:a16="http://schemas.microsoft.com/office/drawing/2014/main" id="{782EB199-074F-4DE4-8428-968FA73EE6D3}"/>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93">
                <a:extLst>
                  <a:ext uri="{FF2B5EF4-FFF2-40B4-BE49-F238E27FC236}">
                    <a16:creationId xmlns:a16="http://schemas.microsoft.com/office/drawing/2014/main" id="{ACA65418-7A38-4962-A51C-6CFBADF46B5F}"/>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4">
                <a:extLst>
                  <a:ext uri="{FF2B5EF4-FFF2-40B4-BE49-F238E27FC236}">
                    <a16:creationId xmlns:a16="http://schemas.microsoft.com/office/drawing/2014/main" id="{A0D91738-E4C5-4AB0-87D8-A3D8E881691D}"/>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Oval 95">
                <a:extLst>
                  <a:ext uri="{FF2B5EF4-FFF2-40B4-BE49-F238E27FC236}">
                    <a16:creationId xmlns:a16="http://schemas.microsoft.com/office/drawing/2014/main" id="{93CAAF8A-1A76-4A40-A344-9C7932B08521}"/>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6">
                <a:extLst>
                  <a:ext uri="{FF2B5EF4-FFF2-40B4-BE49-F238E27FC236}">
                    <a16:creationId xmlns:a16="http://schemas.microsoft.com/office/drawing/2014/main" id="{DB3E5075-A15E-47F0-82AD-A6D94EDC6BE2}"/>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7">
                <a:extLst>
                  <a:ext uri="{FF2B5EF4-FFF2-40B4-BE49-F238E27FC236}">
                    <a16:creationId xmlns:a16="http://schemas.microsoft.com/office/drawing/2014/main" id="{A5B158CA-E5AC-4548-BA60-8193EA07A81D}"/>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8">
                <a:extLst>
                  <a:ext uri="{FF2B5EF4-FFF2-40B4-BE49-F238E27FC236}">
                    <a16:creationId xmlns:a16="http://schemas.microsoft.com/office/drawing/2014/main" id="{4510DE52-7D99-462D-AF28-2C032600BC13}"/>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9">
                <a:extLst>
                  <a:ext uri="{FF2B5EF4-FFF2-40B4-BE49-F238E27FC236}">
                    <a16:creationId xmlns:a16="http://schemas.microsoft.com/office/drawing/2014/main" id="{8F68D5AF-62DE-476B-9D9D-F86E8C693843}"/>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100">
                <a:extLst>
                  <a:ext uri="{FF2B5EF4-FFF2-40B4-BE49-F238E27FC236}">
                    <a16:creationId xmlns:a16="http://schemas.microsoft.com/office/drawing/2014/main" id="{74F7BD48-F262-49B7-BBB9-E5E0CDCCA8AC}"/>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1">
                <a:extLst>
                  <a:ext uri="{FF2B5EF4-FFF2-40B4-BE49-F238E27FC236}">
                    <a16:creationId xmlns:a16="http://schemas.microsoft.com/office/drawing/2014/main" id="{4819BC5E-9C88-4501-AE2C-523878D22D8B}"/>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DCF1F03E-37D9-4A02-9E30-3251F47DC329}"/>
                </a:ext>
              </a:extLst>
            </p:cNvPr>
            <p:cNvGrpSpPr/>
            <p:nvPr/>
          </p:nvGrpSpPr>
          <p:grpSpPr>
            <a:xfrm>
              <a:off x="4368323" y="2228456"/>
              <a:ext cx="168794" cy="160979"/>
              <a:chOff x="4368323" y="2228456"/>
              <a:chExt cx="168794" cy="160979"/>
            </a:xfrm>
            <a:grpFill/>
          </p:grpSpPr>
          <p:sp>
            <p:nvSpPr>
              <p:cNvPr id="87" name="Freeform 103">
                <a:extLst>
                  <a:ext uri="{FF2B5EF4-FFF2-40B4-BE49-F238E27FC236}">
                    <a16:creationId xmlns:a16="http://schemas.microsoft.com/office/drawing/2014/main" id="{B495BB24-41B8-4A5C-921F-A2AB53E9CE35}"/>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4">
                <a:extLst>
                  <a:ext uri="{FF2B5EF4-FFF2-40B4-BE49-F238E27FC236}">
                    <a16:creationId xmlns:a16="http://schemas.microsoft.com/office/drawing/2014/main" id="{09C2C13C-CB07-43E4-94D1-9EA433911E96}"/>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5">
                <a:extLst>
                  <a:ext uri="{FF2B5EF4-FFF2-40B4-BE49-F238E27FC236}">
                    <a16:creationId xmlns:a16="http://schemas.microsoft.com/office/drawing/2014/main" id="{98BD65AF-1496-492A-ACEC-95058A1BC7E8}"/>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6">
                <a:extLst>
                  <a:ext uri="{FF2B5EF4-FFF2-40B4-BE49-F238E27FC236}">
                    <a16:creationId xmlns:a16="http://schemas.microsoft.com/office/drawing/2014/main" id="{AB4822CD-E018-466B-A0D4-991AACAD48E4}"/>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7">
                <a:extLst>
                  <a:ext uri="{FF2B5EF4-FFF2-40B4-BE49-F238E27FC236}">
                    <a16:creationId xmlns:a16="http://schemas.microsoft.com/office/drawing/2014/main" id="{82947B0F-725E-4599-88EA-D90DEC20653D}"/>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6" name="TextBox 26">
            <a:extLst>
              <a:ext uri="{FF2B5EF4-FFF2-40B4-BE49-F238E27FC236}">
                <a16:creationId xmlns:a16="http://schemas.microsoft.com/office/drawing/2014/main" id="{DAA76E55-0B6C-41CB-908D-BBCFE0E472C8}"/>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7" name="TextBox 4">
            <a:extLst>
              <a:ext uri="{FF2B5EF4-FFF2-40B4-BE49-F238E27FC236}">
                <a16:creationId xmlns:a16="http://schemas.microsoft.com/office/drawing/2014/main" id="{B462CBAD-A3FA-4763-AEAC-1185A224FD25}"/>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883727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6"/>
                                        </p:tgtEl>
                                        <p:attrNameLst>
                                          <p:attrName>style.visibility</p:attrName>
                                        </p:attrNameLst>
                                      </p:cBhvr>
                                      <p:to>
                                        <p:strVal val="visible"/>
                                      </p:to>
                                    </p:set>
                                    <p:anim calcmode="lin" valueType="num">
                                      <p:cBhvr>
                                        <p:cTn id="7" dur="500" fill="hold"/>
                                        <p:tgtEl>
                                          <p:spTgt spid="136"/>
                                        </p:tgtEl>
                                        <p:attrNameLst>
                                          <p:attrName>ppt_w</p:attrName>
                                        </p:attrNameLst>
                                      </p:cBhvr>
                                      <p:tavLst>
                                        <p:tav tm="0">
                                          <p:val>
                                            <p:fltVal val="0"/>
                                          </p:val>
                                        </p:tav>
                                        <p:tav tm="100000">
                                          <p:val>
                                            <p:strVal val="#ppt_w"/>
                                          </p:val>
                                        </p:tav>
                                      </p:tavLst>
                                    </p:anim>
                                    <p:anim calcmode="lin" valueType="num">
                                      <p:cBhvr>
                                        <p:cTn id="8" dur="500" fill="hold"/>
                                        <p:tgtEl>
                                          <p:spTgt spid="136"/>
                                        </p:tgtEl>
                                        <p:attrNameLst>
                                          <p:attrName>ppt_h</p:attrName>
                                        </p:attrNameLst>
                                      </p:cBhvr>
                                      <p:tavLst>
                                        <p:tav tm="0">
                                          <p:val>
                                            <p:fltVal val="0"/>
                                          </p:val>
                                        </p:tav>
                                        <p:tav tm="100000">
                                          <p:val>
                                            <p:strVal val="#ppt_h"/>
                                          </p:val>
                                        </p:tav>
                                      </p:tavLst>
                                    </p:anim>
                                    <p:animEffect transition="in" filter="fade">
                                      <p:cBhvr>
                                        <p:cTn id="9"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35" name="Rectangle 134">
            <a:extLst>
              <a:ext uri="{FF2B5EF4-FFF2-40B4-BE49-F238E27FC236}">
                <a16:creationId xmlns:a16="http://schemas.microsoft.com/office/drawing/2014/main" id="{F6D33FAD-BE7A-426E-B38B-D6A6BC57B4C4}"/>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Forme libre : forme 67">
            <a:extLst>
              <a:ext uri="{FF2B5EF4-FFF2-40B4-BE49-F238E27FC236}">
                <a16:creationId xmlns:a16="http://schemas.microsoft.com/office/drawing/2014/main" id="{169FA8DA-0D7F-4EB6-A278-5763D9274A59}"/>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0" name="Connecteur droit 69">
            <a:extLst>
              <a:ext uri="{FF2B5EF4-FFF2-40B4-BE49-F238E27FC236}">
                <a16:creationId xmlns:a16="http://schemas.microsoft.com/office/drawing/2014/main" id="{87512893-B551-45DC-98F3-2F44638D037E}"/>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6" name="Espace réservé du texte 2">
            <a:extLst>
              <a:ext uri="{FF2B5EF4-FFF2-40B4-BE49-F238E27FC236}">
                <a16:creationId xmlns:a16="http://schemas.microsoft.com/office/drawing/2014/main" id="{06A95F85-79E4-4AD6-89DD-4DC0B8CF3B48}"/>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les grands points</a:t>
            </a:r>
          </a:p>
        </p:txBody>
      </p:sp>
      <p:sp>
        <p:nvSpPr>
          <p:cNvPr id="69" name="Picture Placeholder 5">
            <a:extLst>
              <a:ext uri="{FF2B5EF4-FFF2-40B4-BE49-F238E27FC236}">
                <a16:creationId xmlns:a16="http://schemas.microsoft.com/office/drawing/2014/main" id="{9BFEBC34-B5A8-46C3-AE8F-C6F0DCBD1493}"/>
              </a:ext>
            </a:extLst>
          </p:cNvPr>
          <p:cNvSpPr>
            <a:spLocks noGrp="1"/>
          </p:cNvSpPr>
          <p:nvPr>
            <p:ph type="pic" sz="quarter" idx="10"/>
          </p:nvPr>
        </p:nvSpPr>
        <p:spPr>
          <a:xfrm>
            <a:off x="1127187" y="2018271"/>
            <a:ext cx="1877757" cy="1992255"/>
          </a:xfrm>
          <a:prstGeom prst="rect">
            <a:avLst/>
          </a:prstGeom>
          <a:solidFill>
            <a:srgbClr val="81949B"/>
          </a:solidFill>
        </p:spPr>
        <p:txBody>
          <a:bodyPr/>
          <a:lstStyle>
            <a:lvl1pPr marL="0" indent="0" algn="ctr">
              <a:buNone/>
              <a:defRPr baseline="0">
                <a:solidFill>
                  <a:schemeClr val="bg1"/>
                </a:solidFill>
              </a:defRPr>
            </a:lvl1pPr>
          </a:lstStyle>
          <a:p>
            <a:pPr lvl="0"/>
            <a:r>
              <a:rPr lang="en-US" noProof="0"/>
              <a:t>Click icon to add picture</a:t>
            </a:r>
            <a:endParaRPr lang="en-US" noProof="0" dirty="0"/>
          </a:p>
        </p:txBody>
      </p:sp>
      <p:sp>
        <p:nvSpPr>
          <p:cNvPr id="74" name="Rectangle 73">
            <a:extLst>
              <a:ext uri="{FF2B5EF4-FFF2-40B4-BE49-F238E27FC236}">
                <a16:creationId xmlns:a16="http://schemas.microsoft.com/office/drawing/2014/main" id="{E4CB8F94-09AB-4831-918F-C4355F71C648}"/>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5" name="Groupe 74">
            <a:extLst>
              <a:ext uri="{FF2B5EF4-FFF2-40B4-BE49-F238E27FC236}">
                <a16:creationId xmlns:a16="http://schemas.microsoft.com/office/drawing/2014/main" id="{046D4BAB-CB47-44BF-880B-B21F650BCEA6}"/>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6" name="Groupe 75">
              <a:extLst>
                <a:ext uri="{FF2B5EF4-FFF2-40B4-BE49-F238E27FC236}">
                  <a16:creationId xmlns:a16="http://schemas.microsoft.com/office/drawing/2014/main" id="{31715071-612F-493A-ABB4-E7DD79FEC666}"/>
                </a:ext>
              </a:extLst>
            </p:cNvPr>
            <p:cNvGrpSpPr/>
            <p:nvPr/>
          </p:nvGrpSpPr>
          <p:grpSpPr>
            <a:xfrm>
              <a:off x="2068690" y="2199801"/>
              <a:ext cx="183904" cy="206829"/>
              <a:chOff x="2068690" y="2199801"/>
              <a:chExt cx="183904" cy="206829"/>
            </a:xfrm>
            <a:grpFill/>
          </p:grpSpPr>
          <p:sp>
            <p:nvSpPr>
              <p:cNvPr id="125" name="Freeform 50">
                <a:extLst>
                  <a:ext uri="{FF2B5EF4-FFF2-40B4-BE49-F238E27FC236}">
                    <a16:creationId xmlns:a16="http://schemas.microsoft.com/office/drawing/2014/main" id="{1D336449-0DDC-4794-B8D1-DC8D56B1B571}"/>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51">
                <a:extLst>
                  <a:ext uri="{FF2B5EF4-FFF2-40B4-BE49-F238E27FC236}">
                    <a16:creationId xmlns:a16="http://schemas.microsoft.com/office/drawing/2014/main" id="{35F476E7-95ED-42F3-A5E4-D2FEA19A44A4}"/>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2">
                <a:extLst>
                  <a:ext uri="{FF2B5EF4-FFF2-40B4-BE49-F238E27FC236}">
                    <a16:creationId xmlns:a16="http://schemas.microsoft.com/office/drawing/2014/main" id="{0237D659-B979-4502-B99B-A5FA13190209}"/>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3">
                <a:extLst>
                  <a:ext uri="{FF2B5EF4-FFF2-40B4-BE49-F238E27FC236}">
                    <a16:creationId xmlns:a16="http://schemas.microsoft.com/office/drawing/2014/main" id="{49D6A9FB-FCDA-478E-856F-8DE8868F26FB}"/>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4">
                <a:extLst>
                  <a:ext uri="{FF2B5EF4-FFF2-40B4-BE49-F238E27FC236}">
                    <a16:creationId xmlns:a16="http://schemas.microsoft.com/office/drawing/2014/main" id="{CE943857-FA90-40EE-A69D-BF8F9D3D7132}"/>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5">
                <a:extLst>
                  <a:ext uri="{FF2B5EF4-FFF2-40B4-BE49-F238E27FC236}">
                    <a16:creationId xmlns:a16="http://schemas.microsoft.com/office/drawing/2014/main" id="{F1D84AC8-CB02-4BD8-A232-0C2335EBADCA}"/>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6">
                <a:extLst>
                  <a:ext uri="{FF2B5EF4-FFF2-40B4-BE49-F238E27FC236}">
                    <a16:creationId xmlns:a16="http://schemas.microsoft.com/office/drawing/2014/main" id="{731D3047-20DF-422F-8A6D-F6A4BDDD3C55}"/>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7">
                <a:extLst>
                  <a:ext uri="{FF2B5EF4-FFF2-40B4-BE49-F238E27FC236}">
                    <a16:creationId xmlns:a16="http://schemas.microsoft.com/office/drawing/2014/main" id="{9132456E-796B-4B65-955A-C444A91BA8CA}"/>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746C84AB-B792-46B0-A36D-4225CC14C7C8}"/>
                </a:ext>
              </a:extLst>
            </p:cNvPr>
            <p:cNvGrpSpPr/>
            <p:nvPr/>
          </p:nvGrpSpPr>
          <p:grpSpPr>
            <a:xfrm>
              <a:off x="2426903" y="2210743"/>
              <a:ext cx="160983" cy="175045"/>
              <a:chOff x="2426903" y="2210743"/>
              <a:chExt cx="160983" cy="175045"/>
            </a:xfrm>
            <a:grpFill/>
          </p:grpSpPr>
          <p:sp>
            <p:nvSpPr>
              <p:cNvPr id="122" name="Freeform 59">
                <a:extLst>
                  <a:ext uri="{FF2B5EF4-FFF2-40B4-BE49-F238E27FC236}">
                    <a16:creationId xmlns:a16="http://schemas.microsoft.com/office/drawing/2014/main" id="{1C3BC4AA-7C3B-4BE6-BEE3-C9273D3090AD}"/>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0">
                <a:extLst>
                  <a:ext uri="{FF2B5EF4-FFF2-40B4-BE49-F238E27FC236}">
                    <a16:creationId xmlns:a16="http://schemas.microsoft.com/office/drawing/2014/main" id="{996993F4-9669-4CAA-B8DB-C77E098804A5}"/>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1">
                <a:extLst>
                  <a:ext uri="{FF2B5EF4-FFF2-40B4-BE49-F238E27FC236}">
                    <a16:creationId xmlns:a16="http://schemas.microsoft.com/office/drawing/2014/main" id="{284E99C4-43C6-416E-9AD3-1ADC0837EC7D}"/>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8" name="Groupe 77">
              <a:extLst>
                <a:ext uri="{FF2B5EF4-FFF2-40B4-BE49-F238E27FC236}">
                  <a16:creationId xmlns:a16="http://schemas.microsoft.com/office/drawing/2014/main" id="{2915BA08-E839-4AC7-A5B2-53CFE2FC8F9E}"/>
                </a:ext>
              </a:extLst>
            </p:cNvPr>
            <p:cNvGrpSpPr/>
            <p:nvPr/>
          </p:nvGrpSpPr>
          <p:grpSpPr>
            <a:xfrm>
              <a:off x="2726248" y="2211264"/>
              <a:ext cx="180777" cy="167233"/>
              <a:chOff x="2726248" y="2211264"/>
              <a:chExt cx="180777" cy="167233"/>
            </a:xfrm>
            <a:grpFill/>
          </p:grpSpPr>
          <p:sp>
            <p:nvSpPr>
              <p:cNvPr id="117" name="Freeform 63">
                <a:extLst>
                  <a:ext uri="{FF2B5EF4-FFF2-40B4-BE49-F238E27FC236}">
                    <a16:creationId xmlns:a16="http://schemas.microsoft.com/office/drawing/2014/main" id="{D7A68B87-FDBD-4C33-8F65-28BDB0688534}"/>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64">
                <a:extLst>
                  <a:ext uri="{FF2B5EF4-FFF2-40B4-BE49-F238E27FC236}">
                    <a16:creationId xmlns:a16="http://schemas.microsoft.com/office/drawing/2014/main" id="{6D64DB98-4D7E-4AE3-A9BA-A16B981BF90C}"/>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5">
                <a:extLst>
                  <a:ext uri="{FF2B5EF4-FFF2-40B4-BE49-F238E27FC236}">
                    <a16:creationId xmlns:a16="http://schemas.microsoft.com/office/drawing/2014/main" id="{33B9859C-71E4-4BD8-9232-4A4F76AF3E52}"/>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66">
                <a:extLst>
                  <a:ext uri="{FF2B5EF4-FFF2-40B4-BE49-F238E27FC236}">
                    <a16:creationId xmlns:a16="http://schemas.microsoft.com/office/drawing/2014/main" id="{2FB9C529-3B75-494F-AA97-9F0DF08EFC49}"/>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7">
                <a:extLst>
                  <a:ext uri="{FF2B5EF4-FFF2-40B4-BE49-F238E27FC236}">
                    <a16:creationId xmlns:a16="http://schemas.microsoft.com/office/drawing/2014/main" id="{863E3E43-4654-4602-856D-627E1AEB0DAD}"/>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9" name="Groupe 78">
              <a:extLst>
                <a:ext uri="{FF2B5EF4-FFF2-40B4-BE49-F238E27FC236}">
                  <a16:creationId xmlns:a16="http://schemas.microsoft.com/office/drawing/2014/main" id="{723B7418-14E8-4B6F-98C4-C02BF99A5679}"/>
                </a:ext>
              </a:extLst>
            </p:cNvPr>
            <p:cNvGrpSpPr/>
            <p:nvPr/>
          </p:nvGrpSpPr>
          <p:grpSpPr>
            <a:xfrm>
              <a:off x="3063621" y="2213346"/>
              <a:ext cx="162545" cy="159938"/>
              <a:chOff x="3063621" y="2213346"/>
              <a:chExt cx="162545" cy="159938"/>
            </a:xfrm>
            <a:grpFill/>
          </p:grpSpPr>
          <p:sp>
            <p:nvSpPr>
              <p:cNvPr id="113" name="Freeform 69">
                <a:extLst>
                  <a:ext uri="{FF2B5EF4-FFF2-40B4-BE49-F238E27FC236}">
                    <a16:creationId xmlns:a16="http://schemas.microsoft.com/office/drawing/2014/main" id="{AB163BE6-C4EC-456C-968F-A3E396B591CF}"/>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0">
                <a:extLst>
                  <a:ext uri="{FF2B5EF4-FFF2-40B4-BE49-F238E27FC236}">
                    <a16:creationId xmlns:a16="http://schemas.microsoft.com/office/drawing/2014/main" id="{DAA7E33F-E740-4A59-9381-66171FB00C7B}"/>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1">
                <a:extLst>
                  <a:ext uri="{FF2B5EF4-FFF2-40B4-BE49-F238E27FC236}">
                    <a16:creationId xmlns:a16="http://schemas.microsoft.com/office/drawing/2014/main" id="{90AFC289-F2E5-4B82-8A84-497D637359A5}"/>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2">
                <a:extLst>
                  <a:ext uri="{FF2B5EF4-FFF2-40B4-BE49-F238E27FC236}">
                    <a16:creationId xmlns:a16="http://schemas.microsoft.com/office/drawing/2014/main" id="{301F44BD-3077-4D0C-A957-73E34DBBD514}"/>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52215FEB-ECC2-4A44-9F60-964BD1125E91}"/>
                </a:ext>
              </a:extLst>
            </p:cNvPr>
            <p:cNvGrpSpPr/>
            <p:nvPr/>
          </p:nvGrpSpPr>
          <p:grpSpPr>
            <a:xfrm>
              <a:off x="3394745" y="2196155"/>
              <a:ext cx="155771" cy="207870"/>
              <a:chOff x="3394745" y="2196155"/>
              <a:chExt cx="155771" cy="207870"/>
            </a:xfrm>
            <a:grpFill/>
          </p:grpSpPr>
          <p:sp>
            <p:nvSpPr>
              <p:cNvPr id="105" name="Freeform 74">
                <a:extLst>
                  <a:ext uri="{FF2B5EF4-FFF2-40B4-BE49-F238E27FC236}">
                    <a16:creationId xmlns:a16="http://schemas.microsoft.com/office/drawing/2014/main" id="{3DABAE04-476D-409F-986C-59AD25F29611}"/>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75">
                <a:extLst>
                  <a:ext uri="{FF2B5EF4-FFF2-40B4-BE49-F238E27FC236}">
                    <a16:creationId xmlns:a16="http://schemas.microsoft.com/office/drawing/2014/main" id="{1CD7801B-DA74-4529-BC5A-49D4EF25AFF3}"/>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6">
                <a:extLst>
                  <a:ext uri="{FF2B5EF4-FFF2-40B4-BE49-F238E27FC236}">
                    <a16:creationId xmlns:a16="http://schemas.microsoft.com/office/drawing/2014/main" id="{021CBCAD-1E7E-465A-8EF5-C69BC5614B41}"/>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7">
                <a:extLst>
                  <a:ext uri="{FF2B5EF4-FFF2-40B4-BE49-F238E27FC236}">
                    <a16:creationId xmlns:a16="http://schemas.microsoft.com/office/drawing/2014/main" id="{D916C698-A86E-4603-9845-BD82A09101F7}"/>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8">
                <a:extLst>
                  <a:ext uri="{FF2B5EF4-FFF2-40B4-BE49-F238E27FC236}">
                    <a16:creationId xmlns:a16="http://schemas.microsoft.com/office/drawing/2014/main" id="{52DF6EE8-55DC-4D16-92C0-A7097C06062A}"/>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9">
                <a:extLst>
                  <a:ext uri="{FF2B5EF4-FFF2-40B4-BE49-F238E27FC236}">
                    <a16:creationId xmlns:a16="http://schemas.microsoft.com/office/drawing/2014/main" id="{FCF883E8-C35A-4829-A30D-25758F1C786A}"/>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80">
                <a:extLst>
                  <a:ext uri="{FF2B5EF4-FFF2-40B4-BE49-F238E27FC236}">
                    <a16:creationId xmlns:a16="http://schemas.microsoft.com/office/drawing/2014/main" id="{4A4BDB97-2113-42E3-8724-9B2FB2D35129}"/>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81">
                <a:extLst>
                  <a:ext uri="{FF2B5EF4-FFF2-40B4-BE49-F238E27FC236}">
                    <a16:creationId xmlns:a16="http://schemas.microsoft.com/office/drawing/2014/main" id="{1C96150A-943B-4886-959C-879FF184AE4C}"/>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1" name="Forme libre : forme 80">
              <a:extLst>
                <a:ext uri="{FF2B5EF4-FFF2-40B4-BE49-F238E27FC236}">
                  <a16:creationId xmlns:a16="http://schemas.microsoft.com/office/drawing/2014/main" id="{DCAC3EA9-ADD3-42C9-935E-36A60D45D03D}"/>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2" name="Groupe 81">
              <a:extLst>
                <a:ext uri="{FF2B5EF4-FFF2-40B4-BE49-F238E27FC236}">
                  <a16:creationId xmlns:a16="http://schemas.microsoft.com/office/drawing/2014/main" id="{D2CCC62E-372C-4EC8-A2A2-8D1FA9835AF2}"/>
                </a:ext>
              </a:extLst>
            </p:cNvPr>
            <p:cNvGrpSpPr/>
            <p:nvPr/>
          </p:nvGrpSpPr>
          <p:grpSpPr>
            <a:xfrm>
              <a:off x="4050739" y="2227934"/>
              <a:ext cx="150563" cy="163061"/>
              <a:chOff x="4050739" y="2227934"/>
              <a:chExt cx="150563" cy="163061"/>
            </a:xfrm>
            <a:grpFill/>
          </p:grpSpPr>
          <p:sp>
            <p:nvSpPr>
              <p:cNvPr id="89" name="Freeform 86">
                <a:extLst>
                  <a:ext uri="{FF2B5EF4-FFF2-40B4-BE49-F238E27FC236}">
                    <a16:creationId xmlns:a16="http://schemas.microsoft.com/office/drawing/2014/main" id="{823D05B4-D558-43B0-BDCA-CC0A544BE8CC}"/>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Oval 87">
                <a:extLst>
                  <a:ext uri="{FF2B5EF4-FFF2-40B4-BE49-F238E27FC236}">
                    <a16:creationId xmlns:a16="http://schemas.microsoft.com/office/drawing/2014/main" id="{7F956330-404A-400F-A667-B2A4AB5A8A7B}"/>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88">
                <a:extLst>
                  <a:ext uri="{FF2B5EF4-FFF2-40B4-BE49-F238E27FC236}">
                    <a16:creationId xmlns:a16="http://schemas.microsoft.com/office/drawing/2014/main" id="{398F0BF0-56D8-42A2-9B01-8DC4F7C705FB}"/>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Oval 89">
                <a:extLst>
                  <a:ext uri="{FF2B5EF4-FFF2-40B4-BE49-F238E27FC236}">
                    <a16:creationId xmlns:a16="http://schemas.microsoft.com/office/drawing/2014/main" id="{902C4A15-EC1A-4BA4-942D-9D470A90BDD9}"/>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90">
                <a:extLst>
                  <a:ext uri="{FF2B5EF4-FFF2-40B4-BE49-F238E27FC236}">
                    <a16:creationId xmlns:a16="http://schemas.microsoft.com/office/drawing/2014/main" id="{8415353B-5975-44DC-A21A-227FCCC35950}"/>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Oval 91">
                <a:extLst>
                  <a:ext uri="{FF2B5EF4-FFF2-40B4-BE49-F238E27FC236}">
                    <a16:creationId xmlns:a16="http://schemas.microsoft.com/office/drawing/2014/main" id="{2710E01D-3EDC-4D57-80AA-2D0FD4E536E9}"/>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92">
                <a:extLst>
                  <a:ext uri="{FF2B5EF4-FFF2-40B4-BE49-F238E27FC236}">
                    <a16:creationId xmlns:a16="http://schemas.microsoft.com/office/drawing/2014/main" id="{D7CEAB69-A672-49A6-82AE-202684467DCA}"/>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Oval 93">
                <a:extLst>
                  <a:ext uri="{FF2B5EF4-FFF2-40B4-BE49-F238E27FC236}">
                    <a16:creationId xmlns:a16="http://schemas.microsoft.com/office/drawing/2014/main" id="{F5115D7D-956D-4A2B-AA08-7F3A9982E867}"/>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Freeform 94">
                <a:extLst>
                  <a:ext uri="{FF2B5EF4-FFF2-40B4-BE49-F238E27FC236}">
                    <a16:creationId xmlns:a16="http://schemas.microsoft.com/office/drawing/2014/main" id="{3CF11F8E-DF99-4A16-9629-2A0B3C3221DF}"/>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95">
                <a:extLst>
                  <a:ext uri="{FF2B5EF4-FFF2-40B4-BE49-F238E27FC236}">
                    <a16:creationId xmlns:a16="http://schemas.microsoft.com/office/drawing/2014/main" id="{A8FA28E9-AB43-490A-AA15-E030B252133D}"/>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6">
                <a:extLst>
                  <a:ext uri="{FF2B5EF4-FFF2-40B4-BE49-F238E27FC236}">
                    <a16:creationId xmlns:a16="http://schemas.microsoft.com/office/drawing/2014/main" id="{EA542AD9-192F-4D6B-939A-6A9D2AD0A9E8}"/>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7">
                <a:extLst>
                  <a:ext uri="{FF2B5EF4-FFF2-40B4-BE49-F238E27FC236}">
                    <a16:creationId xmlns:a16="http://schemas.microsoft.com/office/drawing/2014/main" id="{2FEEE2CA-FA8F-4724-8AAA-CC9A49F87D4F}"/>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8">
                <a:extLst>
                  <a:ext uri="{FF2B5EF4-FFF2-40B4-BE49-F238E27FC236}">
                    <a16:creationId xmlns:a16="http://schemas.microsoft.com/office/drawing/2014/main" id="{38FD3DA0-585F-4CD3-ABB1-CAC4D89FC502}"/>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9">
                <a:extLst>
                  <a:ext uri="{FF2B5EF4-FFF2-40B4-BE49-F238E27FC236}">
                    <a16:creationId xmlns:a16="http://schemas.microsoft.com/office/drawing/2014/main" id="{FAD37FCA-AD6B-4E55-9AFD-36500F43D5C7}"/>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100">
                <a:extLst>
                  <a:ext uri="{FF2B5EF4-FFF2-40B4-BE49-F238E27FC236}">
                    <a16:creationId xmlns:a16="http://schemas.microsoft.com/office/drawing/2014/main" id="{C9860DAF-C5BF-496B-96E6-9040828CDB30}"/>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101">
                <a:extLst>
                  <a:ext uri="{FF2B5EF4-FFF2-40B4-BE49-F238E27FC236}">
                    <a16:creationId xmlns:a16="http://schemas.microsoft.com/office/drawing/2014/main" id="{E8A8C173-8C96-485B-B1AA-7CA6CD6D97A1}"/>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98FC4DA0-2B6F-404C-9B3B-9A8746DC8D2E}"/>
                </a:ext>
              </a:extLst>
            </p:cNvPr>
            <p:cNvGrpSpPr/>
            <p:nvPr/>
          </p:nvGrpSpPr>
          <p:grpSpPr>
            <a:xfrm>
              <a:off x="4368323" y="2228456"/>
              <a:ext cx="168794" cy="160979"/>
              <a:chOff x="4368323" y="2228456"/>
              <a:chExt cx="168794" cy="160979"/>
            </a:xfrm>
            <a:grpFill/>
          </p:grpSpPr>
          <p:sp>
            <p:nvSpPr>
              <p:cNvPr id="84" name="Freeform 103">
                <a:extLst>
                  <a:ext uri="{FF2B5EF4-FFF2-40B4-BE49-F238E27FC236}">
                    <a16:creationId xmlns:a16="http://schemas.microsoft.com/office/drawing/2014/main" id="{F76477DA-549F-4B5A-A27C-63399AF3D4DA}"/>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104">
                <a:extLst>
                  <a:ext uri="{FF2B5EF4-FFF2-40B4-BE49-F238E27FC236}">
                    <a16:creationId xmlns:a16="http://schemas.microsoft.com/office/drawing/2014/main" id="{FFE3FCDF-BDC0-4532-96C5-E5360C027DC2}"/>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5">
                <a:extLst>
                  <a:ext uri="{FF2B5EF4-FFF2-40B4-BE49-F238E27FC236}">
                    <a16:creationId xmlns:a16="http://schemas.microsoft.com/office/drawing/2014/main" id="{FFD2E122-58E3-42CE-8E5F-9B6CB98FFA56}"/>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Freeform 106">
                <a:extLst>
                  <a:ext uri="{FF2B5EF4-FFF2-40B4-BE49-F238E27FC236}">
                    <a16:creationId xmlns:a16="http://schemas.microsoft.com/office/drawing/2014/main" id="{7AE011AA-750C-44B1-A538-4C6DB4711E79}"/>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7">
                <a:extLst>
                  <a:ext uri="{FF2B5EF4-FFF2-40B4-BE49-F238E27FC236}">
                    <a16:creationId xmlns:a16="http://schemas.microsoft.com/office/drawing/2014/main" id="{BF3AE3A0-E617-4C50-9D34-7417C83CD88B}"/>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3" name="TextBox 26">
            <a:extLst>
              <a:ext uri="{FF2B5EF4-FFF2-40B4-BE49-F238E27FC236}">
                <a16:creationId xmlns:a16="http://schemas.microsoft.com/office/drawing/2014/main" id="{7FE51B71-B7D1-4B58-BFB4-CFCAC4F5D6CE}"/>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4" name="TextBox 4">
            <a:extLst>
              <a:ext uri="{FF2B5EF4-FFF2-40B4-BE49-F238E27FC236}">
                <a16:creationId xmlns:a16="http://schemas.microsoft.com/office/drawing/2014/main" id="{26D4A699-FD17-44C5-9C4D-793990460FA8}"/>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020736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3"/>
                                        </p:tgtEl>
                                        <p:attrNameLst>
                                          <p:attrName>style.visibility</p:attrName>
                                        </p:attrNameLst>
                                      </p:cBhvr>
                                      <p:to>
                                        <p:strVal val="visible"/>
                                      </p:to>
                                    </p:set>
                                    <p:anim calcmode="lin" valueType="num">
                                      <p:cBhvr>
                                        <p:cTn id="7" dur="500" fill="hold"/>
                                        <p:tgtEl>
                                          <p:spTgt spid="133"/>
                                        </p:tgtEl>
                                        <p:attrNameLst>
                                          <p:attrName>ppt_w</p:attrName>
                                        </p:attrNameLst>
                                      </p:cBhvr>
                                      <p:tavLst>
                                        <p:tav tm="0">
                                          <p:val>
                                            <p:fltVal val="0"/>
                                          </p:val>
                                        </p:tav>
                                        <p:tav tm="100000">
                                          <p:val>
                                            <p:strVal val="#ppt_w"/>
                                          </p:val>
                                        </p:tav>
                                      </p:tavLst>
                                    </p:anim>
                                    <p:anim calcmode="lin" valueType="num">
                                      <p:cBhvr>
                                        <p:cTn id="8" dur="500" fill="hold"/>
                                        <p:tgtEl>
                                          <p:spTgt spid="133"/>
                                        </p:tgtEl>
                                        <p:attrNameLst>
                                          <p:attrName>ppt_h</p:attrName>
                                        </p:attrNameLst>
                                      </p:cBhvr>
                                      <p:tavLst>
                                        <p:tav tm="0">
                                          <p:val>
                                            <p:fltVal val="0"/>
                                          </p:val>
                                        </p:tav>
                                        <p:tav tm="100000">
                                          <p:val>
                                            <p:strVal val="#ppt_h"/>
                                          </p:val>
                                        </p:tav>
                                      </p:tavLst>
                                    </p:anim>
                                    <p:animEffect transition="in" filter="fade">
                                      <p:cBhvr>
                                        <p:cTn id="9"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6_Title Slide">
    <p:spTree>
      <p:nvGrpSpPr>
        <p:cNvPr id="1" name=""/>
        <p:cNvGrpSpPr/>
        <p:nvPr/>
      </p:nvGrpSpPr>
      <p:grpSpPr>
        <a:xfrm>
          <a:off x="0" y="0"/>
          <a:ext cx="0" cy="0"/>
          <a:chOff x="0" y="0"/>
          <a:chExt cx="0" cy="0"/>
        </a:xfrm>
      </p:grpSpPr>
      <p:sp>
        <p:nvSpPr>
          <p:cNvPr id="4" name="Picture Placeholder 3"/>
          <p:cNvSpPr>
            <a:spLocks noGrp="1"/>
          </p:cNvSpPr>
          <p:nvPr>
            <p:ph type="pic" sz="quarter" idx="11" hasCustomPrompt="1"/>
          </p:nvPr>
        </p:nvSpPr>
        <p:spPr>
          <a:xfrm>
            <a:off x="0" y="0"/>
            <a:ext cx="9144000" cy="5143500"/>
          </a:xfrm>
          <a:prstGeom prst="rect">
            <a:avLst/>
          </a:prstGeom>
          <a:solidFill>
            <a:srgbClr val="81949B"/>
          </a:solidFill>
        </p:spPr>
        <p:txBody>
          <a:bodyPr anchor="b"/>
          <a:lstStyle>
            <a:lvl1pPr marL="0" indent="0" algn="ctr">
              <a:buNone/>
              <a:defRPr sz="1600" baseline="0">
                <a:solidFill>
                  <a:schemeClr val="bg1"/>
                </a:solidFill>
              </a:defRPr>
            </a:lvl1pPr>
          </a:lstStyle>
          <a:p>
            <a:r>
              <a:rPr lang="en-US" dirty="0"/>
              <a:t>Put Your Image Here (16:9) &amp; Send to back</a:t>
            </a:r>
          </a:p>
        </p:txBody>
      </p:sp>
      <p:sp>
        <p:nvSpPr>
          <p:cNvPr id="3" name="Picture Placeholder 9"/>
          <p:cNvSpPr>
            <a:spLocks noGrp="1"/>
          </p:cNvSpPr>
          <p:nvPr>
            <p:ph type="pic" sz="quarter" idx="10" hasCustomPrompt="1"/>
          </p:nvPr>
        </p:nvSpPr>
        <p:spPr>
          <a:xfrm>
            <a:off x="3965010" y="-202478"/>
            <a:ext cx="1998302" cy="1998302"/>
          </a:xfrm>
          <a:prstGeom prst="flowChartConnector">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200">
                <a:solidFill>
                  <a:schemeClr val="bg1"/>
                </a:solidFill>
              </a:defRPr>
            </a:lvl1pPr>
          </a:lstStyle>
          <a:p>
            <a:r>
              <a:rPr lang="en-US" dirty="0"/>
              <a:t>Put Your Image Here</a:t>
            </a:r>
          </a:p>
          <a:p>
            <a:endParaRPr lang="en-US" dirty="0"/>
          </a:p>
          <a:p>
            <a:endParaRPr lang="en-US" dirty="0"/>
          </a:p>
        </p:txBody>
      </p:sp>
    </p:spTree>
    <p:extLst>
      <p:ext uri="{BB962C8B-B14F-4D97-AF65-F5344CB8AC3E}">
        <p14:creationId xmlns:p14="http://schemas.microsoft.com/office/powerpoint/2010/main" val="100634934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142" name="Rectangle 141">
            <a:extLst>
              <a:ext uri="{FF2B5EF4-FFF2-40B4-BE49-F238E27FC236}">
                <a16:creationId xmlns:a16="http://schemas.microsoft.com/office/drawing/2014/main" id="{F12ED11E-C2F1-44A1-A90A-49E6ADB58F7E}"/>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9" name="Forme libre : forme 78">
            <a:extLst>
              <a:ext uri="{FF2B5EF4-FFF2-40B4-BE49-F238E27FC236}">
                <a16:creationId xmlns:a16="http://schemas.microsoft.com/office/drawing/2014/main" id="{07E23371-B48C-4907-BD62-F635D70A39A7}"/>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80" name="Connecteur droit 79">
            <a:extLst>
              <a:ext uri="{FF2B5EF4-FFF2-40B4-BE49-F238E27FC236}">
                <a16:creationId xmlns:a16="http://schemas.microsoft.com/office/drawing/2014/main" id="{46468213-52E7-4B97-86B5-1D0E7284C426}"/>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11" hasCustomPrompt="1"/>
          </p:nvPr>
        </p:nvSpPr>
        <p:spPr>
          <a:xfrm>
            <a:off x="504493" y="1428751"/>
            <a:ext cx="2659862" cy="1600201"/>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12" name="Picture Placeholder 10"/>
          <p:cNvSpPr>
            <a:spLocks noGrp="1"/>
          </p:cNvSpPr>
          <p:nvPr>
            <p:ph type="pic" sz="quarter" idx="12" hasCustomPrompt="1"/>
          </p:nvPr>
        </p:nvSpPr>
        <p:spPr>
          <a:xfrm>
            <a:off x="3236706" y="1428750"/>
            <a:ext cx="2659862" cy="1600201"/>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13" name="Picture Placeholder 10"/>
          <p:cNvSpPr>
            <a:spLocks noGrp="1"/>
          </p:cNvSpPr>
          <p:nvPr>
            <p:ph type="pic" sz="quarter" idx="13" hasCustomPrompt="1"/>
          </p:nvPr>
        </p:nvSpPr>
        <p:spPr>
          <a:xfrm>
            <a:off x="5975129" y="3102431"/>
            <a:ext cx="2659862" cy="1600201"/>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14" name="Picture Placeholder 10"/>
          <p:cNvSpPr>
            <a:spLocks noGrp="1"/>
          </p:cNvSpPr>
          <p:nvPr>
            <p:ph type="pic" sz="quarter" idx="14" hasCustomPrompt="1"/>
          </p:nvPr>
        </p:nvSpPr>
        <p:spPr>
          <a:xfrm>
            <a:off x="5966661" y="1428750"/>
            <a:ext cx="2659862" cy="1600201"/>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15" name="Picture Placeholder 10"/>
          <p:cNvSpPr>
            <a:spLocks noGrp="1"/>
          </p:cNvSpPr>
          <p:nvPr>
            <p:ph type="pic" sz="quarter" idx="15" hasCustomPrompt="1"/>
          </p:nvPr>
        </p:nvSpPr>
        <p:spPr>
          <a:xfrm>
            <a:off x="504492" y="3102431"/>
            <a:ext cx="2659862" cy="1600201"/>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77" name="Espace réservé du texte 2">
            <a:extLst>
              <a:ext uri="{FF2B5EF4-FFF2-40B4-BE49-F238E27FC236}">
                <a16:creationId xmlns:a16="http://schemas.microsoft.com/office/drawing/2014/main" id="{1B30CF24-FBFA-4961-ADDF-CB30573DD000}"/>
              </a:ext>
            </a:extLst>
          </p:cNvPr>
          <p:cNvSpPr>
            <a:spLocks noGrp="1"/>
          </p:cNvSpPr>
          <p:nvPr>
            <p:ph type="body" sz="quarter" idx="16"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81" name="Rectangle 80">
            <a:extLst>
              <a:ext uri="{FF2B5EF4-FFF2-40B4-BE49-F238E27FC236}">
                <a16:creationId xmlns:a16="http://schemas.microsoft.com/office/drawing/2014/main" id="{7A656662-1FD1-4FB2-B028-31B97747CB6F}"/>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2" name="Groupe 81">
            <a:extLst>
              <a:ext uri="{FF2B5EF4-FFF2-40B4-BE49-F238E27FC236}">
                <a16:creationId xmlns:a16="http://schemas.microsoft.com/office/drawing/2014/main" id="{C5CE0D9E-D72A-4BFC-AC30-52AA5D3D86D8}"/>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3" name="Groupe 82">
              <a:extLst>
                <a:ext uri="{FF2B5EF4-FFF2-40B4-BE49-F238E27FC236}">
                  <a16:creationId xmlns:a16="http://schemas.microsoft.com/office/drawing/2014/main" id="{77246D84-E98A-49D4-8729-5294BCAF107A}"/>
                </a:ext>
              </a:extLst>
            </p:cNvPr>
            <p:cNvGrpSpPr/>
            <p:nvPr/>
          </p:nvGrpSpPr>
          <p:grpSpPr>
            <a:xfrm>
              <a:off x="2068690" y="2199801"/>
              <a:ext cx="183904" cy="206829"/>
              <a:chOff x="2068690" y="2199801"/>
              <a:chExt cx="183904" cy="206829"/>
            </a:xfrm>
            <a:grpFill/>
          </p:grpSpPr>
          <p:sp>
            <p:nvSpPr>
              <p:cNvPr id="132" name="Freeform 50">
                <a:extLst>
                  <a:ext uri="{FF2B5EF4-FFF2-40B4-BE49-F238E27FC236}">
                    <a16:creationId xmlns:a16="http://schemas.microsoft.com/office/drawing/2014/main" id="{FAA3177A-BFC8-42E0-A1A0-329946AC9A6B}"/>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1">
                <a:extLst>
                  <a:ext uri="{FF2B5EF4-FFF2-40B4-BE49-F238E27FC236}">
                    <a16:creationId xmlns:a16="http://schemas.microsoft.com/office/drawing/2014/main" id="{23C6903D-F146-410B-B8BF-8C68F037FE07}"/>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2">
                <a:extLst>
                  <a:ext uri="{FF2B5EF4-FFF2-40B4-BE49-F238E27FC236}">
                    <a16:creationId xmlns:a16="http://schemas.microsoft.com/office/drawing/2014/main" id="{E959A154-0117-4E7B-A6A6-0A46FE4899B5}"/>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3">
                <a:extLst>
                  <a:ext uri="{FF2B5EF4-FFF2-40B4-BE49-F238E27FC236}">
                    <a16:creationId xmlns:a16="http://schemas.microsoft.com/office/drawing/2014/main" id="{204B0EE2-81A9-40EE-A4E7-5CF5F9730963}"/>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6" name="Freeform 54">
                <a:extLst>
                  <a:ext uri="{FF2B5EF4-FFF2-40B4-BE49-F238E27FC236}">
                    <a16:creationId xmlns:a16="http://schemas.microsoft.com/office/drawing/2014/main" id="{E5C0E74B-D1C3-4AD2-822C-B049E6FBD5CB}"/>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55">
                <a:extLst>
                  <a:ext uri="{FF2B5EF4-FFF2-40B4-BE49-F238E27FC236}">
                    <a16:creationId xmlns:a16="http://schemas.microsoft.com/office/drawing/2014/main" id="{5E4826CF-2446-40A9-8259-CDA341B78BA2}"/>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8" name="Freeform 56">
                <a:extLst>
                  <a:ext uri="{FF2B5EF4-FFF2-40B4-BE49-F238E27FC236}">
                    <a16:creationId xmlns:a16="http://schemas.microsoft.com/office/drawing/2014/main" id="{0EDEA32F-35AD-4A03-ADD4-4DAB6A091CE3}"/>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9" name="Freeform 57">
                <a:extLst>
                  <a:ext uri="{FF2B5EF4-FFF2-40B4-BE49-F238E27FC236}">
                    <a16:creationId xmlns:a16="http://schemas.microsoft.com/office/drawing/2014/main" id="{B6DF425C-8A9E-4500-A792-FE93EEF052BD}"/>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7354F769-87A3-432E-809E-9993F66CEBFF}"/>
                </a:ext>
              </a:extLst>
            </p:cNvPr>
            <p:cNvGrpSpPr/>
            <p:nvPr/>
          </p:nvGrpSpPr>
          <p:grpSpPr>
            <a:xfrm>
              <a:off x="2426903" y="2210743"/>
              <a:ext cx="160983" cy="175045"/>
              <a:chOff x="2426903" y="2210743"/>
              <a:chExt cx="160983" cy="175045"/>
            </a:xfrm>
            <a:grpFill/>
          </p:grpSpPr>
          <p:sp>
            <p:nvSpPr>
              <p:cNvPr id="129" name="Freeform 59">
                <a:extLst>
                  <a:ext uri="{FF2B5EF4-FFF2-40B4-BE49-F238E27FC236}">
                    <a16:creationId xmlns:a16="http://schemas.microsoft.com/office/drawing/2014/main" id="{A48DDE21-9837-4685-A6AE-32FF352FCD2D}"/>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60">
                <a:extLst>
                  <a:ext uri="{FF2B5EF4-FFF2-40B4-BE49-F238E27FC236}">
                    <a16:creationId xmlns:a16="http://schemas.microsoft.com/office/drawing/2014/main" id="{4B906D04-70C8-4AFC-AADD-99B1BB99DBD3}"/>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61">
                <a:extLst>
                  <a:ext uri="{FF2B5EF4-FFF2-40B4-BE49-F238E27FC236}">
                    <a16:creationId xmlns:a16="http://schemas.microsoft.com/office/drawing/2014/main" id="{52AC1513-4485-404F-B840-21119B18CF42}"/>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5" name="Groupe 84">
              <a:extLst>
                <a:ext uri="{FF2B5EF4-FFF2-40B4-BE49-F238E27FC236}">
                  <a16:creationId xmlns:a16="http://schemas.microsoft.com/office/drawing/2014/main" id="{FEBABB30-80BE-43A7-B484-B8E61C175FD5}"/>
                </a:ext>
              </a:extLst>
            </p:cNvPr>
            <p:cNvGrpSpPr/>
            <p:nvPr/>
          </p:nvGrpSpPr>
          <p:grpSpPr>
            <a:xfrm>
              <a:off x="2726248" y="2211264"/>
              <a:ext cx="180777" cy="167233"/>
              <a:chOff x="2726248" y="2211264"/>
              <a:chExt cx="180777" cy="167233"/>
            </a:xfrm>
            <a:grpFill/>
          </p:grpSpPr>
          <p:sp>
            <p:nvSpPr>
              <p:cNvPr id="124" name="Freeform 63">
                <a:extLst>
                  <a:ext uri="{FF2B5EF4-FFF2-40B4-BE49-F238E27FC236}">
                    <a16:creationId xmlns:a16="http://schemas.microsoft.com/office/drawing/2014/main" id="{41F4927E-DDED-433E-9A8A-7B9320B53F46}"/>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4">
                <a:extLst>
                  <a:ext uri="{FF2B5EF4-FFF2-40B4-BE49-F238E27FC236}">
                    <a16:creationId xmlns:a16="http://schemas.microsoft.com/office/drawing/2014/main" id="{A3D70608-8486-4154-AF74-17F9E45FFE3D}"/>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5">
                <a:extLst>
                  <a:ext uri="{FF2B5EF4-FFF2-40B4-BE49-F238E27FC236}">
                    <a16:creationId xmlns:a16="http://schemas.microsoft.com/office/drawing/2014/main" id="{71CAD544-292C-40A3-921F-05B247239009}"/>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6">
                <a:extLst>
                  <a:ext uri="{FF2B5EF4-FFF2-40B4-BE49-F238E27FC236}">
                    <a16:creationId xmlns:a16="http://schemas.microsoft.com/office/drawing/2014/main" id="{644E93DC-6AE7-4D9E-9909-3E3F67E8D5B6}"/>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7">
                <a:extLst>
                  <a:ext uri="{FF2B5EF4-FFF2-40B4-BE49-F238E27FC236}">
                    <a16:creationId xmlns:a16="http://schemas.microsoft.com/office/drawing/2014/main" id="{DC5E5DED-0ACA-4BBC-A31B-0E4BFD46598B}"/>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FFAE1CAF-B7DA-422D-B1E5-06D08213EC8D}"/>
                </a:ext>
              </a:extLst>
            </p:cNvPr>
            <p:cNvGrpSpPr/>
            <p:nvPr/>
          </p:nvGrpSpPr>
          <p:grpSpPr>
            <a:xfrm>
              <a:off x="3063621" y="2213346"/>
              <a:ext cx="162545" cy="159938"/>
              <a:chOff x="3063621" y="2213346"/>
              <a:chExt cx="162545" cy="159938"/>
            </a:xfrm>
            <a:grpFill/>
          </p:grpSpPr>
          <p:sp>
            <p:nvSpPr>
              <p:cNvPr id="120" name="Freeform 69">
                <a:extLst>
                  <a:ext uri="{FF2B5EF4-FFF2-40B4-BE49-F238E27FC236}">
                    <a16:creationId xmlns:a16="http://schemas.microsoft.com/office/drawing/2014/main" id="{F165AF1F-DFCD-4C9D-ACE6-50234262E500}"/>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70">
                <a:extLst>
                  <a:ext uri="{FF2B5EF4-FFF2-40B4-BE49-F238E27FC236}">
                    <a16:creationId xmlns:a16="http://schemas.microsoft.com/office/drawing/2014/main" id="{E6431939-0CA2-4F34-9E8E-395674D0F128}"/>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71">
                <a:extLst>
                  <a:ext uri="{FF2B5EF4-FFF2-40B4-BE49-F238E27FC236}">
                    <a16:creationId xmlns:a16="http://schemas.microsoft.com/office/drawing/2014/main" id="{32FA2939-2361-4875-9FFA-D57D2E6BE6F8}"/>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72">
                <a:extLst>
                  <a:ext uri="{FF2B5EF4-FFF2-40B4-BE49-F238E27FC236}">
                    <a16:creationId xmlns:a16="http://schemas.microsoft.com/office/drawing/2014/main" id="{B33DED9A-B3B5-4C4E-ADDC-639DEF647829}"/>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7" name="Groupe 86">
              <a:extLst>
                <a:ext uri="{FF2B5EF4-FFF2-40B4-BE49-F238E27FC236}">
                  <a16:creationId xmlns:a16="http://schemas.microsoft.com/office/drawing/2014/main" id="{1F0F2761-28A6-41A5-AE05-13F50E0A03B8}"/>
                </a:ext>
              </a:extLst>
            </p:cNvPr>
            <p:cNvGrpSpPr/>
            <p:nvPr/>
          </p:nvGrpSpPr>
          <p:grpSpPr>
            <a:xfrm>
              <a:off x="3394745" y="2196155"/>
              <a:ext cx="155771" cy="207870"/>
              <a:chOff x="3394745" y="2196155"/>
              <a:chExt cx="155771" cy="207870"/>
            </a:xfrm>
            <a:grpFill/>
          </p:grpSpPr>
          <p:sp>
            <p:nvSpPr>
              <p:cNvPr id="112" name="Freeform 74">
                <a:extLst>
                  <a:ext uri="{FF2B5EF4-FFF2-40B4-BE49-F238E27FC236}">
                    <a16:creationId xmlns:a16="http://schemas.microsoft.com/office/drawing/2014/main" id="{AB89F8C1-2013-445F-AAD5-03BCA31C4E24}"/>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5">
                <a:extLst>
                  <a:ext uri="{FF2B5EF4-FFF2-40B4-BE49-F238E27FC236}">
                    <a16:creationId xmlns:a16="http://schemas.microsoft.com/office/drawing/2014/main" id="{0674C31C-C7A2-458A-8072-3DA3D0065FF3}"/>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6">
                <a:extLst>
                  <a:ext uri="{FF2B5EF4-FFF2-40B4-BE49-F238E27FC236}">
                    <a16:creationId xmlns:a16="http://schemas.microsoft.com/office/drawing/2014/main" id="{947B4B04-02B8-4495-8415-B94687380F8B}"/>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7">
                <a:extLst>
                  <a:ext uri="{FF2B5EF4-FFF2-40B4-BE49-F238E27FC236}">
                    <a16:creationId xmlns:a16="http://schemas.microsoft.com/office/drawing/2014/main" id="{0CA7AF67-C1E9-45BE-96CB-D0F2A5092047}"/>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8">
                <a:extLst>
                  <a:ext uri="{FF2B5EF4-FFF2-40B4-BE49-F238E27FC236}">
                    <a16:creationId xmlns:a16="http://schemas.microsoft.com/office/drawing/2014/main" id="{8303FCEE-37D5-4F47-A782-B16989806E67}"/>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9">
                <a:extLst>
                  <a:ext uri="{FF2B5EF4-FFF2-40B4-BE49-F238E27FC236}">
                    <a16:creationId xmlns:a16="http://schemas.microsoft.com/office/drawing/2014/main" id="{64B0C09E-EA18-45B5-9ED1-DD0947A3ED55}"/>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80">
                <a:extLst>
                  <a:ext uri="{FF2B5EF4-FFF2-40B4-BE49-F238E27FC236}">
                    <a16:creationId xmlns:a16="http://schemas.microsoft.com/office/drawing/2014/main" id="{E535DFCB-1FF7-4C57-BC0A-A03D391C7188}"/>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81">
                <a:extLst>
                  <a:ext uri="{FF2B5EF4-FFF2-40B4-BE49-F238E27FC236}">
                    <a16:creationId xmlns:a16="http://schemas.microsoft.com/office/drawing/2014/main" id="{0A231BC0-ECE4-4A50-8FE5-07C065BD9B88}"/>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8" name="Forme libre : forme 87">
              <a:extLst>
                <a:ext uri="{FF2B5EF4-FFF2-40B4-BE49-F238E27FC236}">
                  <a16:creationId xmlns:a16="http://schemas.microsoft.com/office/drawing/2014/main" id="{F257CD04-EC9F-4FEA-BFC2-FCA7234A17CE}"/>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9" name="Groupe 88">
              <a:extLst>
                <a:ext uri="{FF2B5EF4-FFF2-40B4-BE49-F238E27FC236}">
                  <a16:creationId xmlns:a16="http://schemas.microsoft.com/office/drawing/2014/main" id="{B88FE9CE-0197-4475-9356-7651669042AC}"/>
                </a:ext>
              </a:extLst>
            </p:cNvPr>
            <p:cNvGrpSpPr/>
            <p:nvPr/>
          </p:nvGrpSpPr>
          <p:grpSpPr>
            <a:xfrm>
              <a:off x="4050739" y="2227934"/>
              <a:ext cx="150563" cy="163061"/>
              <a:chOff x="4050739" y="2227934"/>
              <a:chExt cx="150563" cy="163061"/>
            </a:xfrm>
            <a:grpFill/>
          </p:grpSpPr>
          <p:sp>
            <p:nvSpPr>
              <p:cNvPr id="96" name="Freeform 86">
                <a:extLst>
                  <a:ext uri="{FF2B5EF4-FFF2-40B4-BE49-F238E27FC236}">
                    <a16:creationId xmlns:a16="http://schemas.microsoft.com/office/drawing/2014/main" id="{F7515D81-CBD3-47D9-87A9-BB997B13B4DB}"/>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87">
                <a:extLst>
                  <a:ext uri="{FF2B5EF4-FFF2-40B4-BE49-F238E27FC236}">
                    <a16:creationId xmlns:a16="http://schemas.microsoft.com/office/drawing/2014/main" id="{11A74287-4AF3-49B6-BC35-E153D771D0B8}"/>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88">
                <a:extLst>
                  <a:ext uri="{FF2B5EF4-FFF2-40B4-BE49-F238E27FC236}">
                    <a16:creationId xmlns:a16="http://schemas.microsoft.com/office/drawing/2014/main" id="{1EF26097-39E7-41EE-ABDA-5980EF99027B}"/>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89">
                <a:extLst>
                  <a:ext uri="{FF2B5EF4-FFF2-40B4-BE49-F238E27FC236}">
                    <a16:creationId xmlns:a16="http://schemas.microsoft.com/office/drawing/2014/main" id="{8FBE45FA-7D54-48AC-98C5-5CA84CBA822A}"/>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0">
                <a:extLst>
                  <a:ext uri="{FF2B5EF4-FFF2-40B4-BE49-F238E27FC236}">
                    <a16:creationId xmlns:a16="http://schemas.microsoft.com/office/drawing/2014/main" id="{557491FE-69ED-41F2-AA5D-E0232BEF54E9}"/>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Oval 91">
                <a:extLst>
                  <a:ext uri="{FF2B5EF4-FFF2-40B4-BE49-F238E27FC236}">
                    <a16:creationId xmlns:a16="http://schemas.microsoft.com/office/drawing/2014/main" id="{A6008792-0F73-41EC-9CCB-65078208BA83}"/>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2">
                <a:extLst>
                  <a:ext uri="{FF2B5EF4-FFF2-40B4-BE49-F238E27FC236}">
                    <a16:creationId xmlns:a16="http://schemas.microsoft.com/office/drawing/2014/main" id="{606B7B9D-80E9-477E-8BBB-3EA433F3AA37}"/>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Oval 93">
                <a:extLst>
                  <a:ext uri="{FF2B5EF4-FFF2-40B4-BE49-F238E27FC236}">
                    <a16:creationId xmlns:a16="http://schemas.microsoft.com/office/drawing/2014/main" id="{DFEF10CE-74FD-4582-A5F8-ABBB845A03C5}"/>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4">
                <a:extLst>
                  <a:ext uri="{FF2B5EF4-FFF2-40B4-BE49-F238E27FC236}">
                    <a16:creationId xmlns:a16="http://schemas.microsoft.com/office/drawing/2014/main" id="{38287959-53C7-45E9-A574-2B2CE3B698F9}"/>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Oval 95">
                <a:extLst>
                  <a:ext uri="{FF2B5EF4-FFF2-40B4-BE49-F238E27FC236}">
                    <a16:creationId xmlns:a16="http://schemas.microsoft.com/office/drawing/2014/main" id="{C7BEC5F7-63EA-433A-9B0F-F54DC5B0EAAD}"/>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96">
                <a:extLst>
                  <a:ext uri="{FF2B5EF4-FFF2-40B4-BE49-F238E27FC236}">
                    <a16:creationId xmlns:a16="http://schemas.microsoft.com/office/drawing/2014/main" id="{587C9C1D-A995-464A-A34B-FB9B18F9A150}"/>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97">
                <a:extLst>
                  <a:ext uri="{FF2B5EF4-FFF2-40B4-BE49-F238E27FC236}">
                    <a16:creationId xmlns:a16="http://schemas.microsoft.com/office/drawing/2014/main" id="{A707FC4E-FB93-41FC-A21C-071CA6EE94F2}"/>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98">
                <a:extLst>
                  <a:ext uri="{FF2B5EF4-FFF2-40B4-BE49-F238E27FC236}">
                    <a16:creationId xmlns:a16="http://schemas.microsoft.com/office/drawing/2014/main" id="{00C6CBC7-065F-48F3-9684-9600CE01919D}"/>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99">
                <a:extLst>
                  <a:ext uri="{FF2B5EF4-FFF2-40B4-BE49-F238E27FC236}">
                    <a16:creationId xmlns:a16="http://schemas.microsoft.com/office/drawing/2014/main" id="{EF50DAAC-98E2-4296-9D6A-7643D342F4EB}"/>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100">
                <a:extLst>
                  <a:ext uri="{FF2B5EF4-FFF2-40B4-BE49-F238E27FC236}">
                    <a16:creationId xmlns:a16="http://schemas.microsoft.com/office/drawing/2014/main" id="{DEDA1B9D-C444-443A-88CA-A1CBF17DD703}"/>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101">
                <a:extLst>
                  <a:ext uri="{FF2B5EF4-FFF2-40B4-BE49-F238E27FC236}">
                    <a16:creationId xmlns:a16="http://schemas.microsoft.com/office/drawing/2014/main" id="{B4A8492D-3361-403F-9C99-B922E08CAB69}"/>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0" name="Groupe 89">
              <a:extLst>
                <a:ext uri="{FF2B5EF4-FFF2-40B4-BE49-F238E27FC236}">
                  <a16:creationId xmlns:a16="http://schemas.microsoft.com/office/drawing/2014/main" id="{66AAFC9C-C683-493C-ABC8-ED81961BCF5B}"/>
                </a:ext>
              </a:extLst>
            </p:cNvPr>
            <p:cNvGrpSpPr/>
            <p:nvPr/>
          </p:nvGrpSpPr>
          <p:grpSpPr>
            <a:xfrm>
              <a:off x="4368323" y="2228456"/>
              <a:ext cx="168794" cy="160979"/>
              <a:chOff x="4368323" y="2228456"/>
              <a:chExt cx="168794" cy="160979"/>
            </a:xfrm>
            <a:grpFill/>
          </p:grpSpPr>
          <p:sp>
            <p:nvSpPr>
              <p:cNvPr id="91" name="Freeform 103">
                <a:extLst>
                  <a:ext uri="{FF2B5EF4-FFF2-40B4-BE49-F238E27FC236}">
                    <a16:creationId xmlns:a16="http://schemas.microsoft.com/office/drawing/2014/main" id="{AB3230A4-EB65-4FED-A550-13D92229CBAC}"/>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104">
                <a:extLst>
                  <a:ext uri="{FF2B5EF4-FFF2-40B4-BE49-F238E27FC236}">
                    <a16:creationId xmlns:a16="http://schemas.microsoft.com/office/drawing/2014/main" id="{4281C9FF-30EA-4121-B002-0BA1BBC4C683}"/>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105">
                <a:extLst>
                  <a:ext uri="{FF2B5EF4-FFF2-40B4-BE49-F238E27FC236}">
                    <a16:creationId xmlns:a16="http://schemas.microsoft.com/office/drawing/2014/main" id="{CA632958-D82C-46AA-A674-A87E16D5324E}"/>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106">
                <a:extLst>
                  <a:ext uri="{FF2B5EF4-FFF2-40B4-BE49-F238E27FC236}">
                    <a16:creationId xmlns:a16="http://schemas.microsoft.com/office/drawing/2014/main" id="{A78F45F2-87AD-4FAB-9D60-808F29B0482A}"/>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107">
                <a:extLst>
                  <a:ext uri="{FF2B5EF4-FFF2-40B4-BE49-F238E27FC236}">
                    <a16:creationId xmlns:a16="http://schemas.microsoft.com/office/drawing/2014/main" id="{77C92EBA-971E-4AF5-8AF3-8A4120E4A808}"/>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40" name="TextBox 26">
            <a:extLst>
              <a:ext uri="{FF2B5EF4-FFF2-40B4-BE49-F238E27FC236}">
                <a16:creationId xmlns:a16="http://schemas.microsoft.com/office/drawing/2014/main" id="{106A4770-AD4A-4720-9F4A-5E2187A0C2D8}"/>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41" name="TextBox 4">
            <a:extLst>
              <a:ext uri="{FF2B5EF4-FFF2-40B4-BE49-F238E27FC236}">
                <a16:creationId xmlns:a16="http://schemas.microsoft.com/office/drawing/2014/main" id="{4892D3DC-FC9C-4016-B2CA-6D11B16B88E1}"/>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8017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p:cTn id="7" dur="500" fill="hold"/>
                                        <p:tgtEl>
                                          <p:spTgt spid="140"/>
                                        </p:tgtEl>
                                        <p:attrNameLst>
                                          <p:attrName>ppt_w</p:attrName>
                                        </p:attrNameLst>
                                      </p:cBhvr>
                                      <p:tavLst>
                                        <p:tav tm="0">
                                          <p:val>
                                            <p:fltVal val="0"/>
                                          </p:val>
                                        </p:tav>
                                        <p:tav tm="100000">
                                          <p:val>
                                            <p:strVal val="#ppt_w"/>
                                          </p:val>
                                        </p:tav>
                                      </p:tavLst>
                                    </p:anim>
                                    <p:anim calcmode="lin" valueType="num">
                                      <p:cBhvr>
                                        <p:cTn id="8" dur="500" fill="hold"/>
                                        <p:tgtEl>
                                          <p:spTgt spid="140"/>
                                        </p:tgtEl>
                                        <p:attrNameLst>
                                          <p:attrName>ppt_h</p:attrName>
                                        </p:attrNameLst>
                                      </p:cBhvr>
                                      <p:tavLst>
                                        <p:tav tm="0">
                                          <p:val>
                                            <p:fltVal val="0"/>
                                          </p:val>
                                        </p:tav>
                                        <p:tav tm="100000">
                                          <p:val>
                                            <p:strVal val="#ppt_h"/>
                                          </p:val>
                                        </p:tav>
                                      </p:tavLst>
                                    </p:anim>
                                    <p:animEffect transition="in" filter="fade">
                                      <p:cBhvr>
                                        <p:cTn id="9"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7_Title Slide">
    <p:spTree>
      <p:nvGrpSpPr>
        <p:cNvPr id="1" name=""/>
        <p:cNvGrpSpPr/>
        <p:nvPr/>
      </p:nvGrpSpPr>
      <p:grpSpPr>
        <a:xfrm>
          <a:off x="0" y="0"/>
          <a:ext cx="0" cy="0"/>
          <a:chOff x="0" y="0"/>
          <a:chExt cx="0" cy="0"/>
        </a:xfrm>
      </p:grpSpPr>
      <p:sp>
        <p:nvSpPr>
          <p:cNvPr id="134" name="Rectangle 133">
            <a:extLst>
              <a:ext uri="{FF2B5EF4-FFF2-40B4-BE49-F238E27FC236}">
                <a16:creationId xmlns:a16="http://schemas.microsoft.com/office/drawing/2014/main" id="{FAAAF3CE-1ECF-4FD0-BA55-7DFE0680BB4C}"/>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Forme libre : forme 70">
            <a:extLst>
              <a:ext uri="{FF2B5EF4-FFF2-40B4-BE49-F238E27FC236}">
                <a16:creationId xmlns:a16="http://schemas.microsoft.com/office/drawing/2014/main" id="{D50BCB27-F2BD-40F0-99B2-43F60C69AE60}"/>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2" name="Connecteur droit 71">
            <a:extLst>
              <a:ext uri="{FF2B5EF4-FFF2-40B4-BE49-F238E27FC236}">
                <a16:creationId xmlns:a16="http://schemas.microsoft.com/office/drawing/2014/main" id="{11E36EE6-D475-4F96-ABBF-068E6AB69C3A}"/>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5" name="Picture Placeholder 10"/>
          <p:cNvSpPr>
            <a:spLocks noGrp="1"/>
          </p:cNvSpPr>
          <p:nvPr>
            <p:ph type="pic" sz="quarter" idx="11" hasCustomPrompt="1"/>
          </p:nvPr>
        </p:nvSpPr>
        <p:spPr>
          <a:xfrm>
            <a:off x="3175906" y="1352550"/>
            <a:ext cx="5968093" cy="1684565"/>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6" name="Picture Placeholder 10"/>
          <p:cNvSpPr>
            <a:spLocks noGrp="1"/>
          </p:cNvSpPr>
          <p:nvPr>
            <p:ph type="pic" sz="quarter" idx="12" hasCustomPrompt="1"/>
          </p:nvPr>
        </p:nvSpPr>
        <p:spPr>
          <a:xfrm>
            <a:off x="3175907" y="3118755"/>
            <a:ext cx="1945504" cy="1563443"/>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7" name="Picture Placeholder 10"/>
          <p:cNvSpPr>
            <a:spLocks noGrp="1"/>
          </p:cNvSpPr>
          <p:nvPr>
            <p:ph type="pic" sz="quarter" idx="13" hasCustomPrompt="1"/>
          </p:nvPr>
        </p:nvSpPr>
        <p:spPr>
          <a:xfrm>
            <a:off x="7198495" y="3118755"/>
            <a:ext cx="1945504" cy="1563443"/>
          </a:xfrm>
          <a:prstGeom prst="rect">
            <a:avLst/>
          </a:prstGeom>
          <a:solidFill>
            <a:srgbClr val="81949B"/>
          </a:solidFill>
        </p:spPr>
        <p:txBody>
          <a:bodyPr/>
          <a:lstStyle>
            <a:lvl1pPr marL="0" marR="0" indent="0" algn="ctr" defTabSz="685800" rtl="0" eaLnBrk="1" fontAlgn="auto" latinLnBrk="0" hangingPunct="1">
              <a:lnSpc>
                <a:spcPct val="90000"/>
              </a:lnSpc>
              <a:spcBef>
                <a:spcPts val="750"/>
              </a:spcBef>
              <a:spcAft>
                <a:spcPts val="0"/>
              </a:spcAft>
              <a:buClrTx/>
              <a:buSzTx/>
              <a:buFont typeface="Arial" panose="020B0604020202020204" pitchFamily="34" charset="0"/>
              <a:buNone/>
              <a:tabLst/>
              <a:defRPr sz="1400">
                <a:solidFill>
                  <a:schemeClr val="bg1"/>
                </a:solidFill>
              </a:defRPr>
            </a:lvl1pPr>
          </a:lstStyle>
          <a:p>
            <a:r>
              <a:rPr lang="en-US" dirty="0"/>
              <a:t>Put Your Image Here</a:t>
            </a:r>
          </a:p>
        </p:txBody>
      </p:sp>
      <p:sp>
        <p:nvSpPr>
          <p:cNvPr id="10" name="Espace réservé du texte 2">
            <a:extLst>
              <a:ext uri="{FF2B5EF4-FFF2-40B4-BE49-F238E27FC236}">
                <a16:creationId xmlns:a16="http://schemas.microsoft.com/office/drawing/2014/main" id="{C42AEAB3-194D-4CDC-B776-6C765B057729}"/>
              </a:ext>
            </a:extLst>
          </p:cNvPr>
          <p:cNvSpPr>
            <a:spLocks noGrp="1"/>
          </p:cNvSpPr>
          <p:nvPr>
            <p:ph type="body" sz="quarter" idx="16"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Insérer un titre</a:t>
            </a:r>
          </a:p>
        </p:txBody>
      </p:sp>
      <p:sp>
        <p:nvSpPr>
          <p:cNvPr id="73" name="Rectangle 72">
            <a:extLst>
              <a:ext uri="{FF2B5EF4-FFF2-40B4-BE49-F238E27FC236}">
                <a16:creationId xmlns:a16="http://schemas.microsoft.com/office/drawing/2014/main" id="{9622ED5B-A38F-4082-BF43-BD4F757BCD90}"/>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4" name="Groupe 73">
            <a:extLst>
              <a:ext uri="{FF2B5EF4-FFF2-40B4-BE49-F238E27FC236}">
                <a16:creationId xmlns:a16="http://schemas.microsoft.com/office/drawing/2014/main" id="{632735B6-AD01-436B-89FC-591E05DF03EA}"/>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5" name="Groupe 74">
              <a:extLst>
                <a:ext uri="{FF2B5EF4-FFF2-40B4-BE49-F238E27FC236}">
                  <a16:creationId xmlns:a16="http://schemas.microsoft.com/office/drawing/2014/main" id="{CF19BCED-0F55-4A05-8121-066C665E7254}"/>
                </a:ext>
              </a:extLst>
            </p:cNvPr>
            <p:cNvGrpSpPr/>
            <p:nvPr/>
          </p:nvGrpSpPr>
          <p:grpSpPr>
            <a:xfrm>
              <a:off x="2068690" y="2199801"/>
              <a:ext cx="183904" cy="206829"/>
              <a:chOff x="2068690" y="2199801"/>
              <a:chExt cx="183904" cy="206829"/>
            </a:xfrm>
            <a:grpFill/>
          </p:grpSpPr>
          <p:sp>
            <p:nvSpPr>
              <p:cNvPr id="124" name="Freeform 50">
                <a:extLst>
                  <a:ext uri="{FF2B5EF4-FFF2-40B4-BE49-F238E27FC236}">
                    <a16:creationId xmlns:a16="http://schemas.microsoft.com/office/drawing/2014/main" id="{F75F699C-03A8-4101-A857-0EA2A14C459F}"/>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51">
                <a:extLst>
                  <a:ext uri="{FF2B5EF4-FFF2-40B4-BE49-F238E27FC236}">
                    <a16:creationId xmlns:a16="http://schemas.microsoft.com/office/drawing/2014/main" id="{78E17BFF-1717-4A29-A2F4-0FC1AF40E0E0}"/>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52">
                <a:extLst>
                  <a:ext uri="{FF2B5EF4-FFF2-40B4-BE49-F238E27FC236}">
                    <a16:creationId xmlns:a16="http://schemas.microsoft.com/office/drawing/2014/main" id="{124BA027-50B8-409E-90AD-2CBC2BF17B67}"/>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3">
                <a:extLst>
                  <a:ext uri="{FF2B5EF4-FFF2-40B4-BE49-F238E27FC236}">
                    <a16:creationId xmlns:a16="http://schemas.microsoft.com/office/drawing/2014/main" id="{F57CA19A-CCA1-42B6-8F72-F551C8884040}"/>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4">
                <a:extLst>
                  <a:ext uri="{FF2B5EF4-FFF2-40B4-BE49-F238E27FC236}">
                    <a16:creationId xmlns:a16="http://schemas.microsoft.com/office/drawing/2014/main" id="{1C11A0BD-5B59-4178-819E-42F4905BAAA3}"/>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5">
                <a:extLst>
                  <a:ext uri="{FF2B5EF4-FFF2-40B4-BE49-F238E27FC236}">
                    <a16:creationId xmlns:a16="http://schemas.microsoft.com/office/drawing/2014/main" id="{446414BF-9CD1-46D4-AC89-1F5D2A76EB18}"/>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6">
                <a:extLst>
                  <a:ext uri="{FF2B5EF4-FFF2-40B4-BE49-F238E27FC236}">
                    <a16:creationId xmlns:a16="http://schemas.microsoft.com/office/drawing/2014/main" id="{14E91277-ED3C-4E38-911D-98418289FBFF}"/>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7">
                <a:extLst>
                  <a:ext uri="{FF2B5EF4-FFF2-40B4-BE49-F238E27FC236}">
                    <a16:creationId xmlns:a16="http://schemas.microsoft.com/office/drawing/2014/main" id="{F640EF9A-6940-4506-A61D-AE54F6C74FA8}"/>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6" name="Groupe 75">
              <a:extLst>
                <a:ext uri="{FF2B5EF4-FFF2-40B4-BE49-F238E27FC236}">
                  <a16:creationId xmlns:a16="http://schemas.microsoft.com/office/drawing/2014/main" id="{C708A04F-42C0-437A-BCD7-50249AF370AE}"/>
                </a:ext>
              </a:extLst>
            </p:cNvPr>
            <p:cNvGrpSpPr/>
            <p:nvPr/>
          </p:nvGrpSpPr>
          <p:grpSpPr>
            <a:xfrm>
              <a:off x="2426903" y="2210743"/>
              <a:ext cx="160983" cy="175045"/>
              <a:chOff x="2426903" y="2210743"/>
              <a:chExt cx="160983" cy="175045"/>
            </a:xfrm>
            <a:grpFill/>
          </p:grpSpPr>
          <p:sp>
            <p:nvSpPr>
              <p:cNvPr id="121" name="Freeform 59">
                <a:extLst>
                  <a:ext uri="{FF2B5EF4-FFF2-40B4-BE49-F238E27FC236}">
                    <a16:creationId xmlns:a16="http://schemas.microsoft.com/office/drawing/2014/main" id="{A3E413A9-B31F-4313-AD00-E3AB624013DE}"/>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0">
                <a:extLst>
                  <a:ext uri="{FF2B5EF4-FFF2-40B4-BE49-F238E27FC236}">
                    <a16:creationId xmlns:a16="http://schemas.microsoft.com/office/drawing/2014/main" id="{4C9A8170-1E26-4CC6-8B5F-429220D9656C}"/>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1">
                <a:extLst>
                  <a:ext uri="{FF2B5EF4-FFF2-40B4-BE49-F238E27FC236}">
                    <a16:creationId xmlns:a16="http://schemas.microsoft.com/office/drawing/2014/main" id="{071EAA98-9D03-48F2-8E88-9CB8CD32FE9E}"/>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7" name="Groupe 76">
              <a:extLst>
                <a:ext uri="{FF2B5EF4-FFF2-40B4-BE49-F238E27FC236}">
                  <a16:creationId xmlns:a16="http://schemas.microsoft.com/office/drawing/2014/main" id="{3F564AAA-AF81-4D5A-A002-BE73332921FF}"/>
                </a:ext>
              </a:extLst>
            </p:cNvPr>
            <p:cNvGrpSpPr/>
            <p:nvPr/>
          </p:nvGrpSpPr>
          <p:grpSpPr>
            <a:xfrm>
              <a:off x="2726248" y="2211264"/>
              <a:ext cx="180777" cy="167233"/>
              <a:chOff x="2726248" y="2211264"/>
              <a:chExt cx="180777" cy="167233"/>
            </a:xfrm>
            <a:grpFill/>
          </p:grpSpPr>
          <p:sp>
            <p:nvSpPr>
              <p:cNvPr id="116" name="Freeform 63">
                <a:extLst>
                  <a:ext uri="{FF2B5EF4-FFF2-40B4-BE49-F238E27FC236}">
                    <a16:creationId xmlns:a16="http://schemas.microsoft.com/office/drawing/2014/main" id="{49BB961A-62F0-48FD-8DB7-755EEB041BF9}"/>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64">
                <a:extLst>
                  <a:ext uri="{FF2B5EF4-FFF2-40B4-BE49-F238E27FC236}">
                    <a16:creationId xmlns:a16="http://schemas.microsoft.com/office/drawing/2014/main" id="{3D275C80-DC8F-426F-9D7D-FEB97D15D6C5}"/>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65">
                <a:extLst>
                  <a:ext uri="{FF2B5EF4-FFF2-40B4-BE49-F238E27FC236}">
                    <a16:creationId xmlns:a16="http://schemas.microsoft.com/office/drawing/2014/main" id="{E857A2B9-3D05-4C8A-AB61-FBD47D59673A}"/>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6">
                <a:extLst>
                  <a:ext uri="{FF2B5EF4-FFF2-40B4-BE49-F238E27FC236}">
                    <a16:creationId xmlns:a16="http://schemas.microsoft.com/office/drawing/2014/main" id="{02BDAA7A-CFA3-46BE-8F7C-D8E22C5A4964}"/>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67">
                <a:extLst>
                  <a:ext uri="{FF2B5EF4-FFF2-40B4-BE49-F238E27FC236}">
                    <a16:creationId xmlns:a16="http://schemas.microsoft.com/office/drawing/2014/main" id="{BDF30E9C-A2AA-47A1-9E6E-05710A163EB7}"/>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8" name="Groupe 77">
              <a:extLst>
                <a:ext uri="{FF2B5EF4-FFF2-40B4-BE49-F238E27FC236}">
                  <a16:creationId xmlns:a16="http://schemas.microsoft.com/office/drawing/2014/main" id="{5D0D69CC-216C-4091-B443-2F18A9C51DE4}"/>
                </a:ext>
              </a:extLst>
            </p:cNvPr>
            <p:cNvGrpSpPr/>
            <p:nvPr/>
          </p:nvGrpSpPr>
          <p:grpSpPr>
            <a:xfrm>
              <a:off x="3063621" y="2213346"/>
              <a:ext cx="162545" cy="159938"/>
              <a:chOff x="3063621" y="2213346"/>
              <a:chExt cx="162545" cy="159938"/>
            </a:xfrm>
            <a:grpFill/>
          </p:grpSpPr>
          <p:sp>
            <p:nvSpPr>
              <p:cNvPr id="112" name="Freeform 69">
                <a:extLst>
                  <a:ext uri="{FF2B5EF4-FFF2-40B4-BE49-F238E27FC236}">
                    <a16:creationId xmlns:a16="http://schemas.microsoft.com/office/drawing/2014/main" id="{535182A3-E808-4F53-8FA5-61E9BE689B91}"/>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0">
                <a:extLst>
                  <a:ext uri="{FF2B5EF4-FFF2-40B4-BE49-F238E27FC236}">
                    <a16:creationId xmlns:a16="http://schemas.microsoft.com/office/drawing/2014/main" id="{8C68538E-13F3-46BA-8B91-F15E0652C609}"/>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1">
                <a:extLst>
                  <a:ext uri="{FF2B5EF4-FFF2-40B4-BE49-F238E27FC236}">
                    <a16:creationId xmlns:a16="http://schemas.microsoft.com/office/drawing/2014/main" id="{1885F8C5-E162-4855-A784-18286824C0F4}"/>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2">
                <a:extLst>
                  <a:ext uri="{FF2B5EF4-FFF2-40B4-BE49-F238E27FC236}">
                    <a16:creationId xmlns:a16="http://schemas.microsoft.com/office/drawing/2014/main" id="{93BC6635-19F7-419A-A880-C3F6503FEA9C}"/>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9" name="Groupe 78">
              <a:extLst>
                <a:ext uri="{FF2B5EF4-FFF2-40B4-BE49-F238E27FC236}">
                  <a16:creationId xmlns:a16="http://schemas.microsoft.com/office/drawing/2014/main" id="{977F02FC-9BBA-4D7E-AF3E-82C279547DE2}"/>
                </a:ext>
              </a:extLst>
            </p:cNvPr>
            <p:cNvGrpSpPr/>
            <p:nvPr/>
          </p:nvGrpSpPr>
          <p:grpSpPr>
            <a:xfrm>
              <a:off x="3394745" y="2196155"/>
              <a:ext cx="155771" cy="207870"/>
              <a:chOff x="3394745" y="2196155"/>
              <a:chExt cx="155771" cy="207870"/>
            </a:xfrm>
            <a:grpFill/>
          </p:grpSpPr>
          <p:sp>
            <p:nvSpPr>
              <p:cNvPr id="104" name="Freeform 74">
                <a:extLst>
                  <a:ext uri="{FF2B5EF4-FFF2-40B4-BE49-F238E27FC236}">
                    <a16:creationId xmlns:a16="http://schemas.microsoft.com/office/drawing/2014/main" id="{9693E814-63C4-4B2F-BBC7-D3CBED7E7FA8}"/>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75">
                <a:extLst>
                  <a:ext uri="{FF2B5EF4-FFF2-40B4-BE49-F238E27FC236}">
                    <a16:creationId xmlns:a16="http://schemas.microsoft.com/office/drawing/2014/main" id="{66D334C7-324D-4762-BD07-3D4EA0C69510}"/>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76">
                <a:extLst>
                  <a:ext uri="{FF2B5EF4-FFF2-40B4-BE49-F238E27FC236}">
                    <a16:creationId xmlns:a16="http://schemas.microsoft.com/office/drawing/2014/main" id="{01A38F71-543A-4C46-913E-57D10B36C509}"/>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7">
                <a:extLst>
                  <a:ext uri="{FF2B5EF4-FFF2-40B4-BE49-F238E27FC236}">
                    <a16:creationId xmlns:a16="http://schemas.microsoft.com/office/drawing/2014/main" id="{494D562E-D0D1-409A-9F17-A25923834C10}"/>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8">
                <a:extLst>
                  <a:ext uri="{FF2B5EF4-FFF2-40B4-BE49-F238E27FC236}">
                    <a16:creationId xmlns:a16="http://schemas.microsoft.com/office/drawing/2014/main" id="{5BFBFD9E-97C9-421A-A9E1-582BB2F41C85}"/>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9">
                <a:extLst>
                  <a:ext uri="{FF2B5EF4-FFF2-40B4-BE49-F238E27FC236}">
                    <a16:creationId xmlns:a16="http://schemas.microsoft.com/office/drawing/2014/main" id="{390533C6-FFD1-415C-9CB3-0FD5652E8158}"/>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80">
                <a:extLst>
                  <a:ext uri="{FF2B5EF4-FFF2-40B4-BE49-F238E27FC236}">
                    <a16:creationId xmlns:a16="http://schemas.microsoft.com/office/drawing/2014/main" id="{5BBB385F-D0DB-440C-AC34-E40432313E20}"/>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81">
                <a:extLst>
                  <a:ext uri="{FF2B5EF4-FFF2-40B4-BE49-F238E27FC236}">
                    <a16:creationId xmlns:a16="http://schemas.microsoft.com/office/drawing/2014/main" id="{117719E3-A45F-47C6-9846-B43764BD1C00}"/>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0" name="Forme libre : forme 79">
              <a:extLst>
                <a:ext uri="{FF2B5EF4-FFF2-40B4-BE49-F238E27FC236}">
                  <a16:creationId xmlns:a16="http://schemas.microsoft.com/office/drawing/2014/main" id="{74BC1F94-D91D-4FA3-AE53-39EECF1E1875}"/>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1" name="Groupe 80">
              <a:extLst>
                <a:ext uri="{FF2B5EF4-FFF2-40B4-BE49-F238E27FC236}">
                  <a16:creationId xmlns:a16="http://schemas.microsoft.com/office/drawing/2014/main" id="{CF2CD1A0-1EAF-4B2F-AE1D-C5AFCBF2D613}"/>
                </a:ext>
              </a:extLst>
            </p:cNvPr>
            <p:cNvGrpSpPr/>
            <p:nvPr/>
          </p:nvGrpSpPr>
          <p:grpSpPr>
            <a:xfrm>
              <a:off x="4050739" y="2227934"/>
              <a:ext cx="150563" cy="163061"/>
              <a:chOff x="4050739" y="2227934"/>
              <a:chExt cx="150563" cy="163061"/>
            </a:xfrm>
            <a:grpFill/>
          </p:grpSpPr>
          <p:sp>
            <p:nvSpPr>
              <p:cNvPr id="88" name="Freeform 86">
                <a:extLst>
                  <a:ext uri="{FF2B5EF4-FFF2-40B4-BE49-F238E27FC236}">
                    <a16:creationId xmlns:a16="http://schemas.microsoft.com/office/drawing/2014/main" id="{91657822-24D2-4ACB-96A3-5894FD2AB736}"/>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Oval 87">
                <a:extLst>
                  <a:ext uri="{FF2B5EF4-FFF2-40B4-BE49-F238E27FC236}">
                    <a16:creationId xmlns:a16="http://schemas.microsoft.com/office/drawing/2014/main" id="{F1876FCE-5BED-43B3-9C16-87C90DC9959C}"/>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88">
                <a:extLst>
                  <a:ext uri="{FF2B5EF4-FFF2-40B4-BE49-F238E27FC236}">
                    <a16:creationId xmlns:a16="http://schemas.microsoft.com/office/drawing/2014/main" id="{7E68BAE1-4FF7-419B-A621-52CD1A90D092}"/>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Oval 89">
                <a:extLst>
                  <a:ext uri="{FF2B5EF4-FFF2-40B4-BE49-F238E27FC236}">
                    <a16:creationId xmlns:a16="http://schemas.microsoft.com/office/drawing/2014/main" id="{BDBEA922-D144-4371-ACBD-D88691F07241}"/>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90">
                <a:extLst>
                  <a:ext uri="{FF2B5EF4-FFF2-40B4-BE49-F238E27FC236}">
                    <a16:creationId xmlns:a16="http://schemas.microsoft.com/office/drawing/2014/main" id="{2CD85990-CD0C-41EB-A165-962B1C204D56}"/>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91">
                <a:extLst>
                  <a:ext uri="{FF2B5EF4-FFF2-40B4-BE49-F238E27FC236}">
                    <a16:creationId xmlns:a16="http://schemas.microsoft.com/office/drawing/2014/main" id="{67F49FA7-6145-4B7B-8584-5768CDA61095}"/>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92">
                <a:extLst>
                  <a:ext uri="{FF2B5EF4-FFF2-40B4-BE49-F238E27FC236}">
                    <a16:creationId xmlns:a16="http://schemas.microsoft.com/office/drawing/2014/main" id="{CF73CFFE-06A4-4C5C-9C3B-631537E2AB87}"/>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93">
                <a:extLst>
                  <a:ext uri="{FF2B5EF4-FFF2-40B4-BE49-F238E27FC236}">
                    <a16:creationId xmlns:a16="http://schemas.microsoft.com/office/drawing/2014/main" id="{4EB82155-6A04-4EC2-A780-137DC27C5A22}"/>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4">
                <a:extLst>
                  <a:ext uri="{FF2B5EF4-FFF2-40B4-BE49-F238E27FC236}">
                    <a16:creationId xmlns:a16="http://schemas.microsoft.com/office/drawing/2014/main" id="{9480068F-FCCC-419D-BD50-7F017D5EA9AF}"/>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95">
                <a:extLst>
                  <a:ext uri="{FF2B5EF4-FFF2-40B4-BE49-F238E27FC236}">
                    <a16:creationId xmlns:a16="http://schemas.microsoft.com/office/drawing/2014/main" id="{5F3E29F0-EE24-4FDC-AD91-B204A62F4DE8}"/>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6">
                <a:extLst>
                  <a:ext uri="{FF2B5EF4-FFF2-40B4-BE49-F238E27FC236}">
                    <a16:creationId xmlns:a16="http://schemas.microsoft.com/office/drawing/2014/main" id="{C59390B4-00A4-4EA4-9876-333E3C465273}"/>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97">
                <a:extLst>
                  <a:ext uri="{FF2B5EF4-FFF2-40B4-BE49-F238E27FC236}">
                    <a16:creationId xmlns:a16="http://schemas.microsoft.com/office/drawing/2014/main" id="{76CD7A47-08BB-45D4-BA1F-56D9A44645AD}"/>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8">
                <a:extLst>
                  <a:ext uri="{FF2B5EF4-FFF2-40B4-BE49-F238E27FC236}">
                    <a16:creationId xmlns:a16="http://schemas.microsoft.com/office/drawing/2014/main" id="{695DBFF1-EF94-43D7-B386-BAA75E68FE0A}"/>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9">
                <a:extLst>
                  <a:ext uri="{FF2B5EF4-FFF2-40B4-BE49-F238E27FC236}">
                    <a16:creationId xmlns:a16="http://schemas.microsoft.com/office/drawing/2014/main" id="{5F42ED23-0ED6-4355-9C88-2C9762FECC85}"/>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100">
                <a:extLst>
                  <a:ext uri="{FF2B5EF4-FFF2-40B4-BE49-F238E27FC236}">
                    <a16:creationId xmlns:a16="http://schemas.microsoft.com/office/drawing/2014/main" id="{DB8D4018-8D10-4CBF-AF36-624BAF81C3E0}"/>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101">
                <a:extLst>
                  <a:ext uri="{FF2B5EF4-FFF2-40B4-BE49-F238E27FC236}">
                    <a16:creationId xmlns:a16="http://schemas.microsoft.com/office/drawing/2014/main" id="{C7F6E96A-8C79-4BB7-9AE3-BC4F8889EA54}"/>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60D53AF8-891D-41CD-992E-778688FB1AFB}"/>
                </a:ext>
              </a:extLst>
            </p:cNvPr>
            <p:cNvGrpSpPr/>
            <p:nvPr/>
          </p:nvGrpSpPr>
          <p:grpSpPr>
            <a:xfrm>
              <a:off x="4368323" y="2228456"/>
              <a:ext cx="168794" cy="160979"/>
              <a:chOff x="4368323" y="2228456"/>
              <a:chExt cx="168794" cy="160979"/>
            </a:xfrm>
            <a:grpFill/>
          </p:grpSpPr>
          <p:sp>
            <p:nvSpPr>
              <p:cNvPr id="83" name="Freeform 103">
                <a:extLst>
                  <a:ext uri="{FF2B5EF4-FFF2-40B4-BE49-F238E27FC236}">
                    <a16:creationId xmlns:a16="http://schemas.microsoft.com/office/drawing/2014/main" id="{4C98B169-5C4D-49FB-B21E-E9B68AEF4A2F}"/>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4" name="Freeform 104">
                <a:extLst>
                  <a:ext uri="{FF2B5EF4-FFF2-40B4-BE49-F238E27FC236}">
                    <a16:creationId xmlns:a16="http://schemas.microsoft.com/office/drawing/2014/main" id="{0A543D6B-D4DB-4AE8-A83B-E7D1BF59AB6D}"/>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5" name="Freeform 105">
                <a:extLst>
                  <a:ext uri="{FF2B5EF4-FFF2-40B4-BE49-F238E27FC236}">
                    <a16:creationId xmlns:a16="http://schemas.microsoft.com/office/drawing/2014/main" id="{5B425258-F0E5-44EE-8EE4-B9E6F8CBB953}"/>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6">
                <a:extLst>
                  <a:ext uri="{FF2B5EF4-FFF2-40B4-BE49-F238E27FC236}">
                    <a16:creationId xmlns:a16="http://schemas.microsoft.com/office/drawing/2014/main" id="{B25A030A-1EF9-4FE5-AD0E-0BA1B7864541}"/>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Freeform 107">
                <a:extLst>
                  <a:ext uri="{FF2B5EF4-FFF2-40B4-BE49-F238E27FC236}">
                    <a16:creationId xmlns:a16="http://schemas.microsoft.com/office/drawing/2014/main" id="{6B15FE87-904D-4213-9711-B2A36D334780}"/>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2" name="TextBox 26">
            <a:extLst>
              <a:ext uri="{FF2B5EF4-FFF2-40B4-BE49-F238E27FC236}">
                <a16:creationId xmlns:a16="http://schemas.microsoft.com/office/drawing/2014/main" id="{96B942B3-E611-4B7C-9F39-67B36E35C0EE}"/>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3" name="TextBox 4">
            <a:extLst>
              <a:ext uri="{FF2B5EF4-FFF2-40B4-BE49-F238E27FC236}">
                <a16:creationId xmlns:a16="http://schemas.microsoft.com/office/drawing/2014/main" id="{71F3160E-9C22-4840-9CBA-A68AB71CC911}"/>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04219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2"/>
                                        </p:tgtEl>
                                        <p:attrNameLst>
                                          <p:attrName>style.visibility</p:attrName>
                                        </p:attrNameLst>
                                      </p:cBhvr>
                                      <p:to>
                                        <p:strVal val="visible"/>
                                      </p:to>
                                    </p:set>
                                    <p:anim calcmode="lin" valueType="num">
                                      <p:cBhvr>
                                        <p:cTn id="7" dur="500" fill="hold"/>
                                        <p:tgtEl>
                                          <p:spTgt spid="132"/>
                                        </p:tgtEl>
                                        <p:attrNameLst>
                                          <p:attrName>ppt_w</p:attrName>
                                        </p:attrNameLst>
                                      </p:cBhvr>
                                      <p:tavLst>
                                        <p:tav tm="0">
                                          <p:val>
                                            <p:fltVal val="0"/>
                                          </p:val>
                                        </p:tav>
                                        <p:tav tm="100000">
                                          <p:val>
                                            <p:strVal val="#ppt_w"/>
                                          </p:val>
                                        </p:tav>
                                      </p:tavLst>
                                    </p:anim>
                                    <p:anim calcmode="lin" valueType="num">
                                      <p:cBhvr>
                                        <p:cTn id="8" dur="500" fill="hold"/>
                                        <p:tgtEl>
                                          <p:spTgt spid="132"/>
                                        </p:tgtEl>
                                        <p:attrNameLst>
                                          <p:attrName>ppt_h</p:attrName>
                                        </p:attrNameLst>
                                      </p:cBhvr>
                                      <p:tavLst>
                                        <p:tav tm="0">
                                          <p:val>
                                            <p:fltVal val="0"/>
                                          </p:val>
                                        </p:tav>
                                        <p:tav tm="100000">
                                          <p:val>
                                            <p:strVal val="#ppt_h"/>
                                          </p:val>
                                        </p:tav>
                                      </p:tavLst>
                                    </p:anim>
                                    <p:animEffect transition="in" filter="fade">
                                      <p:cBhvr>
                                        <p:cTn id="9"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38_Title Slide">
    <p:spTree>
      <p:nvGrpSpPr>
        <p:cNvPr id="1" name=""/>
        <p:cNvGrpSpPr/>
        <p:nvPr/>
      </p:nvGrpSpPr>
      <p:grpSpPr>
        <a:xfrm>
          <a:off x="0" y="0"/>
          <a:ext cx="0" cy="0"/>
          <a:chOff x="0" y="0"/>
          <a:chExt cx="0" cy="0"/>
        </a:xfrm>
      </p:grpSpPr>
      <p:sp>
        <p:nvSpPr>
          <p:cNvPr id="3" name="Picture Placeholder 10"/>
          <p:cNvSpPr>
            <a:spLocks noGrp="1"/>
          </p:cNvSpPr>
          <p:nvPr>
            <p:ph type="pic" sz="quarter" idx="11" hasCustomPrompt="1"/>
          </p:nvPr>
        </p:nvSpPr>
        <p:spPr>
          <a:xfrm>
            <a:off x="2999509" y="1"/>
            <a:ext cx="6144491" cy="5143500"/>
          </a:xfrm>
          <a:prstGeom prst="rect">
            <a:avLst/>
          </a:prstGeom>
          <a:solidFill>
            <a:srgbClr val="81949B"/>
          </a:solidFill>
        </p:spPr>
        <p:txBody>
          <a:bodyPr/>
          <a:lstStyle>
            <a:lvl1pPr marL="0" marR="0" indent="0" algn="r" defTabSz="685800" rtl="0" eaLnBrk="1" fontAlgn="auto" latinLnBrk="0" hangingPunct="1">
              <a:lnSpc>
                <a:spcPct val="90000"/>
              </a:lnSpc>
              <a:spcBef>
                <a:spcPts val="750"/>
              </a:spcBef>
              <a:spcAft>
                <a:spcPts val="0"/>
              </a:spcAft>
              <a:buClrTx/>
              <a:buSzTx/>
              <a:buFont typeface="Arial" panose="020B0604020202020204" pitchFamily="34" charset="0"/>
              <a:buNone/>
              <a:tabLst/>
              <a:defRPr sz="2000">
                <a:solidFill>
                  <a:schemeClr val="bg1"/>
                </a:solidFill>
              </a:defRPr>
            </a:lvl1pPr>
          </a:lstStyle>
          <a:p>
            <a:r>
              <a:rPr lang="en-US" dirty="0"/>
              <a:t>Put Your Image Here</a:t>
            </a:r>
          </a:p>
        </p:txBody>
      </p:sp>
    </p:spTree>
    <p:extLst>
      <p:ext uri="{BB962C8B-B14F-4D97-AF65-F5344CB8AC3E}">
        <p14:creationId xmlns:p14="http://schemas.microsoft.com/office/powerpoint/2010/main" val="10400394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38" name="Rectangle 137">
            <a:extLst>
              <a:ext uri="{FF2B5EF4-FFF2-40B4-BE49-F238E27FC236}">
                <a16:creationId xmlns:a16="http://schemas.microsoft.com/office/drawing/2014/main" id="{AC6A5C8E-9CDB-4A88-9535-3A04AC78EE6E}"/>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Forme libre : forme 74">
            <a:extLst>
              <a:ext uri="{FF2B5EF4-FFF2-40B4-BE49-F238E27FC236}">
                <a16:creationId xmlns:a16="http://schemas.microsoft.com/office/drawing/2014/main" id="{9B8D6AA0-438A-4DBC-990D-A78B33E5CE02}"/>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6" name="Connecteur droit 75">
            <a:extLst>
              <a:ext uri="{FF2B5EF4-FFF2-40B4-BE49-F238E27FC236}">
                <a16:creationId xmlns:a16="http://schemas.microsoft.com/office/drawing/2014/main" id="{1BA2C9C4-15DB-487C-BFE4-25E62850BE05}"/>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6" name="Espace réservé du texte 2">
            <a:extLst>
              <a:ext uri="{FF2B5EF4-FFF2-40B4-BE49-F238E27FC236}">
                <a16:creationId xmlns:a16="http://schemas.microsoft.com/office/drawing/2014/main" id="{06A95F85-79E4-4AD6-89DD-4DC0B8CF3B48}"/>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les grands points</a:t>
            </a:r>
          </a:p>
        </p:txBody>
      </p:sp>
      <p:sp>
        <p:nvSpPr>
          <p:cNvPr id="68" name="Picture Placeholder 9">
            <a:extLst>
              <a:ext uri="{FF2B5EF4-FFF2-40B4-BE49-F238E27FC236}">
                <a16:creationId xmlns:a16="http://schemas.microsoft.com/office/drawing/2014/main" id="{E0B20547-5D45-4224-B7EC-E787E149E93E}"/>
              </a:ext>
            </a:extLst>
          </p:cNvPr>
          <p:cNvSpPr>
            <a:spLocks noGrp="1"/>
          </p:cNvSpPr>
          <p:nvPr>
            <p:ph type="pic" sz="quarter" idx="15"/>
          </p:nvPr>
        </p:nvSpPr>
        <p:spPr>
          <a:xfrm>
            <a:off x="6078311" y="3245028"/>
            <a:ext cx="2269671" cy="881743"/>
          </a:xfrm>
          <a:prstGeom prst="roundRect">
            <a:avLst>
              <a:gd name="adj" fmla="val 13152"/>
            </a:avLst>
          </a:prstGeom>
          <a:solidFill>
            <a:srgbClr val="81949B"/>
          </a:solidFill>
        </p:spPr>
        <p:txBody>
          <a:bodyPr/>
          <a:lstStyle>
            <a:lvl1pPr marL="0" indent="0" algn="ctr">
              <a:buNone/>
              <a:defRPr sz="1400">
                <a:solidFill>
                  <a:schemeClr val="bg1"/>
                </a:solidFill>
              </a:defRPr>
            </a:lvl1pPr>
          </a:lstStyle>
          <a:p>
            <a:pPr lvl="0"/>
            <a:r>
              <a:rPr lang="en-US" noProof="0"/>
              <a:t>Click icon to add picture</a:t>
            </a:r>
            <a:endParaRPr lang="en-US" noProof="0" dirty="0"/>
          </a:p>
        </p:txBody>
      </p:sp>
      <p:sp>
        <p:nvSpPr>
          <p:cNvPr id="70" name="Picture Placeholder 9">
            <a:extLst>
              <a:ext uri="{FF2B5EF4-FFF2-40B4-BE49-F238E27FC236}">
                <a16:creationId xmlns:a16="http://schemas.microsoft.com/office/drawing/2014/main" id="{EB938AD2-F146-41D3-81EC-0827983EDFDA}"/>
              </a:ext>
            </a:extLst>
          </p:cNvPr>
          <p:cNvSpPr>
            <a:spLocks noGrp="1"/>
          </p:cNvSpPr>
          <p:nvPr>
            <p:ph type="pic" sz="quarter" idx="10"/>
          </p:nvPr>
        </p:nvSpPr>
        <p:spPr>
          <a:xfrm>
            <a:off x="796016" y="1681843"/>
            <a:ext cx="2269671" cy="881743"/>
          </a:xfrm>
          <a:prstGeom prst="roundRect">
            <a:avLst>
              <a:gd name="adj" fmla="val 13152"/>
            </a:avLst>
          </a:prstGeom>
          <a:solidFill>
            <a:srgbClr val="81949B"/>
          </a:solidFill>
        </p:spPr>
        <p:txBody>
          <a:bodyPr/>
          <a:lstStyle>
            <a:lvl1pPr marL="0" indent="0" algn="ctr">
              <a:buNone/>
              <a:defRPr sz="1400">
                <a:solidFill>
                  <a:schemeClr val="bg1"/>
                </a:solidFill>
              </a:defRPr>
            </a:lvl1pPr>
          </a:lstStyle>
          <a:p>
            <a:pPr lvl="0"/>
            <a:r>
              <a:rPr lang="en-US" noProof="0"/>
              <a:t>Click icon to add picture</a:t>
            </a:r>
            <a:endParaRPr lang="en-US" noProof="0" dirty="0"/>
          </a:p>
        </p:txBody>
      </p:sp>
      <p:sp>
        <p:nvSpPr>
          <p:cNvPr id="71" name="Picture Placeholder 9">
            <a:extLst>
              <a:ext uri="{FF2B5EF4-FFF2-40B4-BE49-F238E27FC236}">
                <a16:creationId xmlns:a16="http://schemas.microsoft.com/office/drawing/2014/main" id="{359FE1E4-B51D-44BB-B7DB-2BA5F7DD2FA3}"/>
              </a:ext>
            </a:extLst>
          </p:cNvPr>
          <p:cNvSpPr>
            <a:spLocks noGrp="1"/>
          </p:cNvSpPr>
          <p:nvPr>
            <p:ph type="pic" sz="quarter" idx="16"/>
          </p:nvPr>
        </p:nvSpPr>
        <p:spPr>
          <a:xfrm>
            <a:off x="3437164" y="1681843"/>
            <a:ext cx="2269671" cy="881743"/>
          </a:xfrm>
          <a:prstGeom prst="roundRect">
            <a:avLst>
              <a:gd name="adj" fmla="val 13152"/>
            </a:avLst>
          </a:prstGeom>
          <a:solidFill>
            <a:srgbClr val="81949B"/>
          </a:solidFill>
        </p:spPr>
        <p:txBody>
          <a:bodyPr/>
          <a:lstStyle>
            <a:lvl1pPr marL="0" indent="0" algn="ctr">
              <a:buNone/>
              <a:defRPr sz="1400">
                <a:solidFill>
                  <a:schemeClr val="bg1"/>
                </a:solidFill>
              </a:defRPr>
            </a:lvl1pPr>
          </a:lstStyle>
          <a:p>
            <a:pPr lvl="0"/>
            <a:r>
              <a:rPr lang="en-US" noProof="0"/>
              <a:t>Click icon to add picture</a:t>
            </a:r>
            <a:endParaRPr lang="en-US" noProof="0" dirty="0"/>
          </a:p>
        </p:txBody>
      </p:sp>
      <p:sp>
        <p:nvSpPr>
          <p:cNvPr id="72" name="Picture Placeholder 9">
            <a:extLst>
              <a:ext uri="{FF2B5EF4-FFF2-40B4-BE49-F238E27FC236}">
                <a16:creationId xmlns:a16="http://schemas.microsoft.com/office/drawing/2014/main" id="{61892EDE-6A32-4426-B850-7C8336855053}"/>
              </a:ext>
            </a:extLst>
          </p:cNvPr>
          <p:cNvSpPr>
            <a:spLocks noGrp="1"/>
          </p:cNvSpPr>
          <p:nvPr>
            <p:ph type="pic" sz="quarter" idx="12"/>
          </p:nvPr>
        </p:nvSpPr>
        <p:spPr>
          <a:xfrm>
            <a:off x="6078311" y="1681843"/>
            <a:ext cx="2269671" cy="881743"/>
          </a:xfrm>
          <a:prstGeom prst="roundRect">
            <a:avLst>
              <a:gd name="adj" fmla="val 13152"/>
            </a:avLst>
          </a:prstGeom>
          <a:solidFill>
            <a:srgbClr val="81949B"/>
          </a:solidFill>
        </p:spPr>
        <p:txBody>
          <a:bodyPr/>
          <a:lstStyle>
            <a:lvl1pPr marL="0" indent="0" algn="ctr">
              <a:buNone/>
              <a:defRPr sz="1400">
                <a:solidFill>
                  <a:schemeClr val="bg1"/>
                </a:solidFill>
              </a:defRPr>
            </a:lvl1pPr>
          </a:lstStyle>
          <a:p>
            <a:pPr lvl="0"/>
            <a:r>
              <a:rPr lang="en-US" noProof="0"/>
              <a:t>Click icon to add picture</a:t>
            </a:r>
            <a:endParaRPr lang="en-US" noProof="0" dirty="0"/>
          </a:p>
        </p:txBody>
      </p:sp>
      <p:sp>
        <p:nvSpPr>
          <p:cNvPr id="73" name="Picture Placeholder 9">
            <a:extLst>
              <a:ext uri="{FF2B5EF4-FFF2-40B4-BE49-F238E27FC236}">
                <a16:creationId xmlns:a16="http://schemas.microsoft.com/office/drawing/2014/main" id="{AC03788D-1258-4D33-95C6-7FC83FED9033}"/>
              </a:ext>
            </a:extLst>
          </p:cNvPr>
          <p:cNvSpPr>
            <a:spLocks noGrp="1"/>
          </p:cNvSpPr>
          <p:nvPr>
            <p:ph type="pic" sz="quarter" idx="13"/>
          </p:nvPr>
        </p:nvSpPr>
        <p:spPr>
          <a:xfrm>
            <a:off x="796016" y="3245028"/>
            <a:ext cx="2269671" cy="881743"/>
          </a:xfrm>
          <a:prstGeom prst="roundRect">
            <a:avLst>
              <a:gd name="adj" fmla="val 13152"/>
            </a:avLst>
          </a:prstGeom>
          <a:solidFill>
            <a:srgbClr val="81949B"/>
          </a:solidFill>
        </p:spPr>
        <p:txBody>
          <a:bodyPr/>
          <a:lstStyle>
            <a:lvl1pPr marL="0" indent="0" algn="ctr">
              <a:buNone/>
              <a:defRPr sz="1400">
                <a:solidFill>
                  <a:schemeClr val="bg1"/>
                </a:solidFill>
              </a:defRPr>
            </a:lvl1pPr>
          </a:lstStyle>
          <a:p>
            <a:pPr lvl="0"/>
            <a:r>
              <a:rPr lang="en-US" noProof="0"/>
              <a:t>Click icon to add picture</a:t>
            </a:r>
            <a:endParaRPr lang="en-US" noProof="0" dirty="0"/>
          </a:p>
        </p:txBody>
      </p:sp>
      <p:sp>
        <p:nvSpPr>
          <p:cNvPr id="74" name="Picture Placeholder 9">
            <a:extLst>
              <a:ext uri="{FF2B5EF4-FFF2-40B4-BE49-F238E27FC236}">
                <a16:creationId xmlns:a16="http://schemas.microsoft.com/office/drawing/2014/main" id="{6C523AD7-63B2-4258-BF7B-6574B307FD09}"/>
              </a:ext>
            </a:extLst>
          </p:cNvPr>
          <p:cNvSpPr>
            <a:spLocks noGrp="1"/>
          </p:cNvSpPr>
          <p:nvPr>
            <p:ph type="pic" sz="quarter" idx="14"/>
          </p:nvPr>
        </p:nvSpPr>
        <p:spPr>
          <a:xfrm>
            <a:off x="3437164" y="3245028"/>
            <a:ext cx="2269671" cy="881743"/>
          </a:xfrm>
          <a:prstGeom prst="roundRect">
            <a:avLst>
              <a:gd name="adj" fmla="val 13152"/>
            </a:avLst>
          </a:prstGeom>
          <a:solidFill>
            <a:srgbClr val="81949B"/>
          </a:solidFill>
        </p:spPr>
        <p:txBody>
          <a:bodyPr/>
          <a:lstStyle>
            <a:lvl1pPr marL="0" indent="0" algn="ctr">
              <a:buNone/>
              <a:defRPr sz="1400">
                <a:solidFill>
                  <a:schemeClr val="bg1"/>
                </a:solidFill>
              </a:defRPr>
            </a:lvl1pPr>
          </a:lstStyle>
          <a:p>
            <a:pPr lvl="0"/>
            <a:r>
              <a:rPr lang="en-US" noProof="0"/>
              <a:t>Click icon to add picture</a:t>
            </a:r>
            <a:endParaRPr lang="en-US" noProof="0" dirty="0"/>
          </a:p>
        </p:txBody>
      </p:sp>
      <p:sp>
        <p:nvSpPr>
          <p:cNvPr id="77" name="Rectangle 76">
            <a:extLst>
              <a:ext uri="{FF2B5EF4-FFF2-40B4-BE49-F238E27FC236}">
                <a16:creationId xmlns:a16="http://schemas.microsoft.com/office/drawing/2014/main" id="{D53C9498-0461-44F4-9448-D4FFF85299C6}"/>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8" name="Groupe 77">
            <a:extLst>
              <a:ext uri="{FF2B5EF4-FFF2-40B4-BE49-F238E27FC236}">
                <a16:creationId xmlns:a16="http://schemas.microsoft.com/office/drawing/2014/main" id="{C5370263-AB0B-420F-B5DD-2D7105E19E6E}"/>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9" name="Groupe 78">
              <a:extLst>
                <a:ext uri="{FF2B5EF4-FFF2-40B4-BE49-F238E27FC236}">
                  <a16:creationId xmlns:a16="http://schemas.microsoft.com/office/drawing/2014/main" id="{DC4F60C3-FAD2-47AB-B90B-EC1EB9BDA54A}"/>
                </a:ext>
              </a:extLst>
            </p:cNvPr>
            <p:cNvGrpSpPr/>
            <p:nvPr/>
          </p:nvGrpSpPr>
          <p:grpSpPr>
            <a:xfrm>
              <a:off x="2068690" y="2199801"/>
              <a:ext cx="183904" cy="206829"/>
              <a:chOff x="2068690" y="2199801"/>
              <a:chExt cx="183904" cy="206829"/>
            </a:xfrm>
            <a:grpFill/>
          </p:grpSpPr>
          <p:sp>
            <p:nvSpPr>
              <p:cNvPr id="128" name="Freeform 50">
                <a:extLst>
                  <a:ext uri="{FF2B5EF4-FFF2-40B4-BE49-F238E27FC236}">
                    <a16:creationId xmlns:a16="http://schemas.microsoft.com/office/drawing/2014/main" id="{F10C1FE6-74B9-4DC4-AB5C-6CC3B52AFB06}"/>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1">
                <a:extLst>
                  <a:ext uri="{FF2B5EF4-FFF2-40B4-BE49-F238E27FC236}">
                    <a16:creationId xmlns:a16="http://schemas.microsoft.com/office/drawing/2014/main" id="{7CD3E5F4-4206-47B2-A2BA-D9C534954539}"/>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2">
                <a:extLst>
                  <a:ext uri="{FF2B5EF4-FFF2-40B4-BE49-F238E27FC236}">
                    <a16:creationId xmlns:a16="http://schemas.microsoft.com/office/drawing/2014/main" id="{F1E87C86-719F-4031-928B-E02059DA37A5}"/>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3">
                <a:extLst>
                  <a:ext uri="{FF2B5EF4-FFF2-40B4-BE49-F238E27FC236}">
                    <a16:creationId xmlns:a16="http://schemas.microsoft.com/office/drawing/2014/main" id="{D967814F-1BE0-4250-BF04-1EA74ADC36BF}"/>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4">
                <a:extLst>
                  <a:ext uri="{FF2B5EF4-FFF2-40B4-BE49-F238E27FC236}">
                    <a16:creationId xmlns:a16="http://schemas.microsoft.com/office/drawing/2014/main" id="{BCB1DD06-ACA5-4A14-8DAA-ECC0F545D5E1}"/>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5">
                <a:extLst>
                  <a:ext uri="{FF2B5EF4-FFF2-40B4-BE49-F238E27FC236}">
                    <a16:creationId xmlns:a16="http://schemas.microsoft.com/office/drawing/2014/main" id="{F2FE959D-2E7C-44C0-9F47-839570284F0F}"/>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56">
                <a:extLst>
                  <a:ext uri="{FF2B5EF4-FFF2-40B4-BE49-F238E27FC236}">
                    <a16:creationId xmlns:a16="http://schemas.microsoft.com/office/drawing/2014/main" id="{F192E099-BC79-4E91-8A61-0BC0ECA315AC}"/>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57">
                <a:extLst>
                  <a:ext uri="{FF2B5EF4-FFF2-40B4-BE49-F238E27FC236}">
                    <a16:creationId xmlns:a16="http://schemas.microsoft.com/office/drawing/2014/main" id="{16FEC7F2-9BD2-48C1-B973-FD8B63CC0814}"/>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79C344CB-C3C9-4FB6-AB68-DD4CCE8B5BF8}"/>
                </a:ext>
              </a:extLst>
            </p:cNvPr>
            <p:cNvGrpSpPr/>
            <p:nvPr/>
          </p:nvGrpSpPr>
          <p:grpSpPr>
            <a:xfrm>
              <a:off x="2426903" y="2210743"/>
              <a:ext cx="160983" cy="175045"/>
              <a:chOff x="2426903" y="2210743"/>
              <a:chExt cx="160983" cy="175045"/>
            </a:xfrm>
            <a:grpFill/>
          </p:grpSpPr>
          <p:sp>
            <p:nvSpPr>
              <p:cNvPr id="125" name="Freeform 59">
                <a:extLst>
                  <a:ext uri="{FF2B5EF4-FFF2-40B4-BE49-F238E27FC236}">
                    <a16:creationId xmlns:a16="http://schemas.microsoft.com/office/drawing/2014/main" id="{1DFE25BA-E160-4C60-9707-E7EC07E05A02}"/>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0">
                <a:extLst>
                  <a:ext uri="{FF2B5EF4-FFF2-40B4-BE49-F238E27FC236}">
                    <a16:creationId xmlns:a16="http://schemas.microsoft.com/office/drawing/2014/main" id="{32176CEA-E638-47DD-A6F0-C8FBC13B2823}"/>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1">
                <a:extLst>
                  <a:ext uri="{FF2B5EF4-FFF2-40B4-BE49-F238E27FC236}">
                    <a16:creationId xmlns:a16="http://schemas.microsoft.com/office/drawing/2014/main" id="{D45A4C03-30DA-4123-8A85-E1B456E244C9}"/>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5AF1BBB6-5B4C-4FA2-B7A3-EF7C730608BE}"/>
                </a:ext>
              </a:extLst>
            </p:cNvPr>
            <p:cNvGrpSpPr/>
            <p:nvPr/>
          </p:nvGrpSpPr>
          <p:grpSpPr>
            <a:xfrm>
              <a:off x="2726248" y="2211264"/>
              <a:ext cx="180777" cy="167233"/>
              <a:chOff x="2726248" y="2211264"/>
              <a:chExt cx="180777" cy="167233"/>
            </a:xfrm>
            <a:grpFill/>
          </p:grpSpPr>
          <p:sp>
            <p:nvSpPr>
              <p:cNvPr id="120" name="Freeform 63">
                <a:extLst>
                  <a:ext uri="{FF2B5EF4-FFF2-40B4-BE49-F238E27FC236}">
                    <a16:creationId xmlns:a16="http://schemas.microsoft.com/office/drawing/2014/main" id="{83BD06B7-7DA1-4553-83C4-E66D4F326109}"/>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4">
                <a:extLst>
                  <a:ext uri="{FF2B5EF4-FFF2-40B4-BE49-F238E27FC236}">
                    <a16:creationId xmlns:a16="http://schemas.microsoft.com/office/drawing/2014/main" id="{33782787-2A6D-489F-B6EC-48C1CD7AF9EF}"/>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5">
                <a:extLst>
                  <a:ext uri="{FF2B5EF4-FFF2-40B4-BE49-F238E27FC236}">
                    <a16:creationId xmlns:a16="http://schemas.microsoft.com/office/drawing/2014/main" id="{FC82FADE-7E83-4F05-80FF-35C741901A42}"/>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66">
                <a:extLst>
                  <a:ext uri="{FF2B5EF4-FFF2-40B4-BE49-F238E27FC236}">
                    <a16:creationId xmlns:a16="http://schemas.microsoft.com/office/drawing/2014/main" id="{765199CF-3AE5-491D-A152-A34285DE70E9}"/>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7">
                <a:extLst>
                  <a:ext uri="{FF2B5EF4-FFF2-40B4-BE49-F238E27FC236}">
                    <a16:creationId xmlns:a16="http://schemas.microsoft.com/office/drawing/2014/main" id="{6884C5EF-46A2-4473-B8D3-B3CF1BDF9D9A}"/>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2" name="Groupe 81">
              <a:extLst>
                <a:ext uri="{FF2B5EF4-FFF2-40B4-BE49-F238E27FC236}">
                  <a16:creationId xmlns:a16="http://schemas.microsoft.com/office/drawing/2014/main" id="{86D1606A-E87B-40B3-BF32-751B8D0ABDAF}"/>
                </a:ext>
              </a:extLst>
            </p:cNvPr>
            <p:cNvGrpSpPr/>
            <p:nvPr/>
          </p:nvGrpSpPr>
          <p:grpSpPr>
            <a:xfrm>
              <a:off x="3063621" y="2213346"/>
              <a:ext cx="162545" cy="159938"/>
              <a:chOff x="3063621" y="2213346"/>
              <a:chExt cx="162545" cy="159938"/>
            </a:xfrm>
            <a:grpFill/>
          </p:grpSpPr>
          <p:sp>
            <p:nvSpPr>
              <p:cNvPr id="116" name="Freeform 69">
                <a:extLst>
                  <a:ext uri="{FF2B5EF4-FFF2-40B4-BE49-F238E27FC236}">
                    <a16:creationId xmlns:a16="http://schemas.microsoft.com/office/drawing/2014/main" id="{1DBBDC93-5FC9-4784-B34D-11DF00DED12E}"/>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0">
                <a:extLst>
                  <a:ext uri="{FF2B5EF4-FFF2-40B4-BE49-F238E27FC236}">
                    <a16:creationId xmlns:a16="http://schemas.microsoft.com/office/drawing/2014/main" id="{97F39F76-1529-4F85-8976-C5A3F2F2576A}"/>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1">
                <a:extLst>
                  <a:ext uri="{FF2B5EF4-FFF2-40B4-BE49-F238E27FC236}">
                    <a16:creationId xmlns:a16="http://schemas.microsoft.com/office/drawing/2014/main" id="{ACB79EBD-B056-4E74-9C1E-AA39B7976404}"/>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72">
                <a:extLst>
                  <a:ext uri="{FF2B5EF4-FFF2-40B4-BE49-F238E27FC236}">
                    <a16:creationId xmlns:a16="http://schemas.microsoft.com/office/drawing/2014/main" id="{32F50D1A-58FD-40F7-B7B6-38D53693B193}"/>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3" name="Groupe 82">
              <a:extLst>
                <a:ext uri="{FF2B5EF4-FFF2-40B4-BE49-F238E27FC236}">
                  <a16:creationId xmlns:a16="http://schemas.microsoft.com/office/drawing/2014/main" id="{A56889AD-FD2B-43EA-A771-7A2AE2B23B3B}"/>
                </a:ext>
              </a:extLst>
            </p:cNvPr>
            <p:cNvGrpSpPr/>
            <p:nvPr/>
          </p:nvGrpSpPr>
          <p:grpSpPr>
            <a:xfrm>
              <a:off x="3394745" y="2196155"/>
              <a:ext cx="155771" cy="207870"/>
              <a:chOff x="3394745" y="2196155"/>
              <a:chExt cx="155771" cy="207870"/>
            </a:xfrm>
            <a:grpFill/>
          </p:grpSpPr>
          <p:sp>
            <p:nvSpPr>
              <p:cNvPr id="108" name="Freeform 74">
                <a:extLst>
                  <a:ext uri="{FF2B5EF4-FFF2-40B4-BE49-F238E27FC236}">
                    <a16:creationId xmlns:a16="http://schemas.microsoft.com/office/drawing/2014/main" id="{F0FC918E-963F-435B-9EFD-D37FC3883E9B}"/>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5">
                <a:extLst>
                  <a:ext uri="{FF2B5EF4-FFF2-40B4-BE49-F238E27FC236}">
                    <a16:creationId xmlns:a16="http://schemas.microsoft.com/office/drawing/2014/main" id="{E27FBEE5-2312-4F36-9C07-D1BE4B092C40}"/>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6">
                <a:extLst>
                  <a:ext uri="{FF2B5EF4-FFF2-40B4-BE49-F238E27FC236}">
                    <a16:creationId xmlns:a16="http://schemas.microsoft.com/office/drawing/2014/main" id="{3E820717-425E-4902-B2FD-D299BD9AE9B4}"/>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7">
                <a:extLst>
                  <a:ext uri="{FF2B5EF4-FFF2-40B4-BE49-F238E27FC236}">
                    <a16:creationId xmlns:a16="http://schemas.microsoft.com/office/drawing/2014/main" id="{E2952A0E-1E90-457A-BBB1-56310B13DB97}"/>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78">
                <a:extLst>
                  <a:ext uri="{FF2B5EF4-FFF2-40B4-BE49-F238E27FC236}">
                    <a16:creationId xmlns:a16="http://schemas.microsoft.com/office/drawing/2014/main" id="{3440AA05-4DA7-4F66-A3D8-892E9933CFD2}"/>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79">
                <a:extLst>
                  <a:ext uri="{FF2B5EF4-FFF2-40B4-BE49-F238E27FC236}">
                    <a16:creationId xmlns:a16="http://schemas.microsoft.com/office/drawing/2014/main" id="{654A382C-5BBD-4D88-AC45-FA307DBE71E5}"/>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80">
                <a:extLst>
                  <a:ext uri="{FF2B5EF4-FFF2-40B4-BE49-F238E27FC236}">
                    <a16:creationId xmlns:a16="http://schemas.microsoft.com/office/drawing/2014/main" id="{981441EC-41E4-4530-9DA6-7300C6B853D3}"/>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81">
                <a:extLst>
                  <a:ext uri="{FF2B5EF4-FFF2-40B4-BE49-F238E27FC236}">
                    <a16:creationId xmlns:a16="http://schemas.microsoft.com/office/drawing/2014/main" id="{37558563-A5AE-453E-B04D-21229248B4A7}"/>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4" name="Forme libre : forme 83">
              <a:extLst>
                <a:ext uri="{FF2B5EF4-FFF2-40B4-BE49-F238E27FC236}">
                  <a16:creationId xmlns:a16="http://schemas.microsoft.com/office/drawing/2014/main" id="{6C1C3160-65FB-406E-9B11-6B0D42E5F575}"/>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5" name="Groupe 84">
              <a:extLst>
                <a:ext uri="{FF2B5EF4-FFF2-40B4-BE49-F238E27FC236}">
                  <a16:creationId xmlns:a16="http://schemas.microsoft.com/office/drawing/2014/main" id="{832E97A4-C8E7-4C48-B310-A2E302729B67}"/>
                </a:ext>
              </a:extLst>
            </p:cNvPr>
            <p:cNvGrpSpPr/>
            <p:nvPr/>
          </p:nvGrpSpPr>
          <p:grpSpPr>
            <a:xfrm>
              <a:off x="4050739" y="2227934"/>
              <a:ext cx="150563" cy="163061"/>
              <a:chOff x="4050739" y="2227934"/>
              <a:chExt cx="150563" cy="163061"/>
            </a:xfrm>
            <a:grpFill/>
          </p:grpSpPr>
          <p:sp>
            <p:nvSpPr>
              <p:cNvPr id="92" name="Freeform 86">
                <a:extLst>
                  <a:ext uri="{FF2B5EF4-FFF2-40B4-BE49-F238E27FC236}">
                    <a16:creationId xmlns:a16="http://schemas.microsoft.com/office/drawing/2014/main" id="{3A512BBF-99CD-488D-A36F-76EC04B3AB86}"/>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87">
                <a:extLst>
                  <a:ext uri="{FF2B5EF4-FFF2-40B4-BE49-F238E27FC236}">
                    <a16:creationId xmlns:a16="http://schemas.microsoft.com/office/drawing/2014/main" id="{32978CC4-3C9F-4AA8-9165-6796F1EA84FF}"/>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88">
                <a:extLst>
                  <a:ext uri="{FF2B5EF4-FFF2-40B4-BE49-F238E27FC236}">
                    <a16:creationId xmlns:a16="http://schemas.microsoft.com/office/drawing/2014/main" id="{E8B80582-9101-4104-B50A-C1BE7B057B07}"/>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89">
                <a:extLst>
                  <a:ext uri="{FF2B5EF4-FFF2-40B4-BE49-F238E27FC236}">
                    <a16:creationId xmlns:a16="http://schemas.microsoft.com/office/drawing/2014/main" id="{B7CB6C68-6ADB-4631-9992-C7259F94A2E8}"/>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0">
                <a:extLst>
                  <a:ext uri="{FF2B5EF4-FFF2-40B4-BE49-F238E27FC236}">
                    <a16:creationId xmlns:a16="http://schemas.microsoft.com/office/drawing/2014/main" id="{0C090D93-72A1-4784-9EC2-1A912C5D8E4A}"/>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91">
                <a:extLst>
                  <a:ext uri="{FF2B5EF4-FFF2-40B4-BE49-F238E27FC236}">
                    <a16:creationId xmlns:a16="http://schemas.microsoft.com/office/drawing/2014/main" id="{8D241DE9-D410-4F1B-AB9E-F9E56858889F}"/>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2">
                <a:extLst>
                  <a:ext uri="{FF2B5EF4-FFF2-40B4-BE49-F238E27FC236}">
                    <a16:creationId xmlns:a16="http://schemas.microsoft.com/office/drawing/2014/main" id="{315235CA-B981-4FCF-9BC7-569BFF2919E2}"/>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93">
                <a:extLst>
                  <a:ext uri="{FF2B5EF4-FFF2-40B4-BE49-F238E27FC236}">
                    <a16:creationId xmlns:a16="http://schemas.microsoft.com/office/drawing/2014/main" id="{FF49A8A3-2721-413E-808C-8272DEF1B586}"/>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4">
                <a:extLst>
                  <a:ext uri="{FF2B5EF4-FFF2-40B4-BE49-F238E27FC236}">
                    <a16:creationId xmlns:a16="http://schemas.microsoft.com/office/drawing/2014/main" id="{6E09C1C6-5058-4D95-A8D1-2E17EF0CAE08}"/>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Oval 95">
                <a:extLst>
                  <a:ext uri="{FF2B5EF4-FFF2-40B4-BE49-F238E27FC236}">
                    <a16:creationId xmlns:a16="http://schemas.microsoft.com/office/drawing/2014/main" id="{9FA843E6-FA87-4A48-B991-4D1FC9A393E1}"/>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6">
                <a:extLst>
                  <a:ext uri="{FF2B5EF4-FFF2-40B4-BE49-F238E27FC236}">
                    <a16:creationId xmlns:a16="http://schemas.microsoft.com/office/drawing/2014/main" id="{F65A26E9-9F71-4646-9D4D-E7955D89AD74}"/>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7">
                <a:extLst>
                  <a:ext uri="{FF2B5EF4-FFF2-40B4-BE49-F238E27FC236}">
                    <a16:creationId xmlns:a16="http://schemas.microsoft.com/office/drawing/2014/main" id="{C9E9B18C-B51D-4DC4-BDCF-2402533A8060}"/>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98">
                <a:extLst>
                  <a:ext uri="{FF2B5EF4-FFF2-40B4-BE49-F238E27FC236}">
                    <a16:creationId xmlns:a16="http://schemas.microsoft.com/office/drawing/2014/main" id="{310BA3FA-99D7-46D2-AAE3-40ADE2558990}"/>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9">
                <a:extLst>
                  <a:ext uri="{FF2B5EF4-FFF2-40B4-BE49-F238E27FC236}">
                    <a16:creationId xmlns:a16="http://schemas.microsoft.com/office/drawing/2014/main" id="{680CDAB3-4D08-48FE-A84E-B43FDF70DE0B}"/>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Freeform 100">
                <a:extLst>
                  <a:ext uri="{FF2B5EF4-FFF2-40B4-BE49-F238E27FC236}">
                    <a16:creationId xmlns:a16="http://schemas.microsoft.com/office/drawing/2014/main" id="{D6BE5D43-A5A5-490F-B927-AFD772CD1427}"/>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101">
                <a:extLst>
                  <a:ext uri="{FF2B5EF4-FFF2-40B4-BE49-F238E27FC236}">
                    <a16:creationId xmlns:a16="http://schemas.microsoft.com/office/drawing/2014/main" id="{B361722E-0AA0-4B19-90A7-D63C7B5FC2FB}"/>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81E298E8-8CE6-4C09-A772-0C690258BB6E}"/>
                </a:ext>
              </a:extLst>
            </p:cNvPr>
            <p:cNvGrpSpPr/>
            <p:nvPr/>
          </p:nvGrpSpPr>
          <p:grpSpPr>
            <a:xfrm>
              <a:off x="4368323" y="2228456"/>
              <a:ext cx="168794" cy="160979"/>
              <a:chOff x="4368323" y="2228456"/>
              <a:chExt cx="168794" cy="160979"/>
            </a:xfrm>
            <a:grpFill/>
          </p:grpSpPr>
          <p:sp>
            <p:nvSpPr>
              <p:cNvPr id="87" name="Freeform 103">
                <a:extLst>
                  <a:ext uri="{FF2B5EF4-FFF2-40B4-BE49-F238E27FC236}">
                    <a16:creationId xmlns:a16="http://schemas.microsoft.com/office/drawing/2014/main" id="{2D12B8B0-4CE8-4776-ADEF-2E1D8720207F}"/>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4">
                <a:extLst>
                  <a:ext uri="{FF2B5EF4-FFF2-40B4-BE49-F238E27FC236}">
                    <a16:creationId xmlns:a16="http://schemas.microsoft.com/office/drawing/2014/main" id="{041A4990-38B1-495B-8A75-DB5E8A5BD74B}"/>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5">
                <a:extLst>
                  <a:ext uri="{FF2B5EF4-FFF2-40B4-BE49-F238E27FC236}">
                    <a16:creationId xmlns:a16="http://schemas.microsoft.com/office/drawing/2014/main" id="{9100389A-9267-45E7-93A4-C0898ED690A9}"/>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0" name="Freeform 106">
                <a:extLst>
                  <a:ext uri="{FF2B5EF4-FFF2-40B4-BE49-F238E27FC236}">
                    <a16:creationId xmlns:a16="http://schemas.microsoft.com/office/drawing/2014/main" id="{005F7260-7EFD-4E32-B9AD-557C72936595}"/>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Freeform 107">
                <a:extLst>
                  <a:ext uri="{FF2B5EF4-FFF2-40B4-BE49-F238E27FC236}">
                    <a16:creationId xmlns:a16="http://schemas.microsoft.com/office/drawing/2014/main" id="{ACA057FA-742C-4A8D-B4F2-E0FA22DAFE49}"/>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6" name="TextBox 26">
            <a:extLst>
              <a:ext uri="{FF2B5EF4-FFF2-40B4-BE49-F238E27FC236}">
                <a16:creationId xmlns:a16="http://schemas.microsoft.com/office/drawing/2014/main" id="{99592529-889B-435B-8CB3-FF6431293CEB}"/>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7" name="TextBox 4">
            <a:extLst>
              <a:ext uri="{FF2B5EF4-FFF2-40B4-BE49-F238E27FC236}">
                <a16:creationId xmlns:a16="http://schemas.microsoft.com/office/drawing/2014/main" id="{7A1C669D-C7A3-47A3-9BDE-5CA269EE38FD}"/>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596360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6"/>
                                        </p:tgtEl>
                                        <p:attrNameLst>
                                          <p:attrName>style.visibility</p:attrName>
                                        </p:attrNameLst>
                                      </p:cBhvr>
                                      <p:to>
                                        <p:strVal val="visible"/>
                                      </p:to>
                                    </p:set>
                                    <p:anim calcmode="lin" valueType="num">
                                      <p:cBhvr>
                                        <p:cTn id="7" dur="500" fill="hold"/>
                                        <p:tgtEl>
                                          <p:spTgt spid="136"/>
                                        </p:tgtEl>
                                        <p:attrNameLst>
                                          <p:attrName>ppt_w</p:attrName>
                                        </p:attrNameLst>
                                      </p:cBhvr>
                                      <p:tavLst>
                                        <p:tav tm="0">
                                          <p:val>
                                            <p:fltVal val="0"/>
                                          </p:val>
                                        </p:tav>
                                        <p:tav tm="100000">
                                          <p:val>
                                            <p:strVal val="#ppt_w"/>
                                          </p:val>
                                        </p:tav>
                                      </p:tavLst>
                                    </p:anim>
                                    <p:anim calcmode="lin" valueType="num">
                                      <p:cBhvr>
                                        <p:cTn id="8" dur="500" fill="hold"/>
                                        <p:tgtEl>
                                          <p:spTgt spid="136"/>
                                        </p:tgtEl>
                                        <p:attrNameLst>
                                          <p:attrName>ppt_h</p:attrName>
                                        </p:attrNameLst>
                                      </p:cBhvr>
                                      <p:tavLst>
                                        <p:tav tm="0">
                                          <p:val>
                                            <p:fltVal val="0"/>
                                          </p:val>
                                        </p:tav>
                                        <p:tav tm="100000">
                                          <p:val>
                                            <p:strVal val="#ppt_h"/>
                                          </p:val>
                                        </p:tav>
                                      </p:tavLst>
                                    </p:anim>
                                    <p:animEffect transition="in" filter="fade">
                                      <p:cBhvr>
                                        <p:cTn id="9"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36" name="Rectangle 135">
            <a:extLst>
              <a:ext uri="{FF2B5EF4-FFF2-40B4-BE49-F238E27FC236}">
                <a16:creationId xmlns:a16="http://schemas.microsoft.com/office/drawing/2014/main" id="{BBA1E9FE-127A-4592-81E1-DFA2E7AA14FD}"/>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Forme libre : forme 68">
            <a:extLst>
              <a:ext uri="{FF2B5EF4-FFF2-40B4-BE49-F238E27FC236}">
                <a16:creationId xmlns:a16="http://schemas.microsoft.com/office/drawing/2014/main" id="{DCA34840-4A42-4D7B-AD89-6BD1345A77B7}"/>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70" name="Connecteur droit 69">
            <a:extLst>
              <a:ext uri="{FF2B5EF4-FFF2-40B4-BE49-F238E27FC236}">
                <a16:creationId xmlns:a16="http://schemas.microsoft.com/office/drawing/2014/main" id="{EF7A27C2-EFDB-48D6-AA05-F4C7C92A9435}"/>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66" name="Espace réservé du texte 2">
            <a:extLst>
              <a:ext uri="{FF2B5EF4-FFF2-40B4-BE49-F238E27FC236}">
                <a16:creationId xmlns:a16="http://schemas.microsoft.com/office/drawing/2014/main" id="{06A95F85-79E4-4AD6-89DD-4DC0B8CF3B48}"/>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les grands points</a:t>
            </a:r>
          </a:p>
        </p:txBody>
      </p:sp>
      <p:sp>
        <p:nvSpPr>
          <p:cNvPr id="75" name="Picture Placeholder 4">
            <a:extLst>
              <a:ext uri="{FF2B5EF4-FFF2-40B4-BE49-F238E27FC236}">
                <a16:creationId xmlns:a16="http://schemas.microsoft.com/office/drawing/2014/main" id="{C2EED7A3-4B28-4164-937D-105379B49DD4}"/>
              </a:ext>
            </a:extLst>
          </p:cNvPr>
          <p:cNvSpPr>
            <a:spLocks noGrp="1"/>
          </p:cNvSpPr>
          <p:nvPr>
            <p:ph type="pic" sz="quarter" idx="12"/>
          </p:nvPr>
        </p:nvSpPr>
        <p:spPr>
          <a:xfrm>
            <a:off x="838200" y="1381527"/>
            <a:ext cx="1073352" cy="1073352"/>
          </a:xfrm>
          <a:prstGeom prst="ellipse">
            <a:avLst/>
          </a:prstGeom>
          <a:solidFill>
            <a:srgbClr val="81949B"/>
          </a:solidFill>
        </p:spPr>
        <p:txBody>
          <a:bodyPr/>
          <a:lstStyle>
            <a:lvl1pPr marL="0" indent="0" algn="ctr">
              <a:buNone/>
              <a:defRPr sz="800" baseline="0">
                <a:solidFill>
                  <a:schemeClr val="bg1"/>
                </a:solidFill>
              </a:defRPr>
            </a:lvl1pPr>
          </a:lstStyle>
          <a:p>
            <a:pPr lvl="0"/>
            <a:r>
              <a:rPr lang="en-US" noProof="0"/>
              <a:t>Click icon to add picture</a:t>
            </a:r>
            <a:endParaRPr lang="en-US" noProof="0" dirty="0"/>
          </a:p>
        </p:txBody>
      </p:sp>
      <p:sp>
        <p:nvSpPr>
          <p:cNvPr id="76" name="Picture Placeholder 4">
            <a:extLst>
              <a:ext uri="{FF2B5EF4-FFF2-40B4-BE49-F238E27FC236}">
                <a16:creationId xmlns:a16="http://schemas.microsoft.com/office/drawing/2014/main" id="{E34584FE-D17E-447D-853C-A3926B7E8B83}"/>
              </a:ext>
            </a:extLst>
          </p:cNvPr>
          <p:cNvSpPr>
            <a:spLocks noGrp="1"/>
          </p:cNvSpPr>
          <p:nvPr>
            <p:ph type="pic" sz="quarter" idx="13"/>
          </p:nvPr>
        </p:nvSpPr>
        <p:spPr>
          <a:xfrm>
            <a:off x="4657846" y="1352550"/>
            <a:ext cx="1073352" cy="1073352"/>
          </a:xfrm>
          <a:prstGeom prst="ellipse">
            <a:avLst/>
          </a:prstGeom>
          <a:solidFill>
            <a:srgbClr val="81949B"/>
          </a:solidFill>
        </p:spPr>
        <p:txBody>
          <a:bodyPr/>
          <a:lstStyle>
            <a:lvl1pPr marL="0" indent="0" algn="ctr">
              <a:buNone/>
              <a:defRPr sz="800" baseline="0">
                <a:solidFill>
                  <a:schemeClr val="bg1"/>
                </a:solidFill>
              </a:defRPr>
            </a:lvl1pPr>
          </a:lstStyle>
          <a:p>
            <a:pPr lvl="0"/>
            <a:r>
              <a:rPr lang="en-US" noProof="0"/>
              <a:t>Click icon to add picture</a:t>
            </a:r>
            <a:endParaRPr lang="en-US" noProof="0" dirty="0"/>
          </a:p>
        </p:txBody>
      </p:sp>
      <p:sp>
        <p:nvSpPr>
          <p:cNvPr id="77" name="Picture Placeholder 4">
            <a:extLst>
              <a:ext uri="{FF2B5EF4-FFF2-40B4-BE49-F238E27FC236}">
                <a16:creationId xmlns:a16="http://schemas.microsoft.com/office/drawing/2014/main" id="{717C8C89-2B06-4A1C-A92E-922060FB4F12}"/>
              </a:ext>
            </a:extLst>
          </p:cNvPr>
          <p:cNvSpPr>
            <a:spLocks noGrp="1"/>
          </p:cNvSpPr>
          <p:nvPr>
            <p:ph type="pic" sz="quarter" idx="14"/>
          </p:nvPr>
        </p:nvSpPr>
        <p:spPr>
          <a:xfrm>
            <a:off x="838200" y="2979835"/>
            <a:ext cx="1073352" cy="1073352"/>
          </a:xfrm>
          <a:prstGeom prst="ellipse">
            <a:avLst/>
          </a:prstGeom>
          <a:solidFill>
            <a:srgbClr val="81949B"/>
          </a:solidFill>
        </p:spPr>
        <p:txBody>
          <a:bodyPr/>
          <a:lstStyle>
            <a:lvl1pPr marL="0" indent="0" algn="ctr">
              <a:buNone/>
              <a:defRPr sz="800" baseline="0">
                <a:solidFill>
                  <a:schemeClr val="bg1"/>
                </a:solidFill>
              </a:defRPr>
            </a:lvl1pPr>
          </a:lstStyle>
          <a:p>
            <a:pPr lvl="0"/>
            <a:r>
              <a:rPr lang="en-US" noProof="0"/>
              <a:t>Click icon to add picture</a:t>
            </a:r>
            <a:endParaRPr lang="en-US" noProof="0" dirty="0"/>
          </a:p>
        </p:txBody>
      </p:sp>
      <p:sp>
        <p:nvSpPr>
          <p:cNvPr id="78" name="Picture Placeholder 4">
            <a:extLst>
              <a:ext uri="{FF2B5EF4-FFF2-40B4-BE49-F238E27FC236}">
                <a16:creationId xmlns:a16="http://schemas.microsoft.com/office/drawing/2014/main" id="{0013BB09-FA8B-438A-B00B-BBC33613A44F}"/>
              </a:ext>
            </a:extLst>
          </p:cNvPr>
          <p:cNvSpPr>
            <a:spLocks noGrp="1"/>
          </p:cNvSpPr>
          <p:nvPr>
            <p:ph type="pic" sz="quarter" idx="15"/>
          </p:nvPr>
        </p:nvSpPr>
        <p:spPr>
          <a:xfrm>
            <a:off x="4657846" y="2950858"/>
            <a:ext cx="1073352" cy="1073352"/>
          </a:xfrm>
          <a:prstGeom prst="ellipse">
            <a:avLst/>
          </a:prstGeom>
          <a:solidFill>
            <a:srgbClr val="81949B"/>
          </a:solidFill>
        </p:spPr>
        <p:txBody>
          <a:bodyPr/>
          <a:lstStyle>
            <a:lvl1pPr marL="0" indent="0" algn="ctr">
              <a:buNone/>
              <a:defRPr sz="800" baseline="0">
                <a:solidFill>
                  <a:schemeClr val="bg1"/>
                </a:solidFill>
              </a:defRPr>
            </a:lvl1pPr>
          </a:lstStyle>
          <a:p>
            <a:pPr lvl="0"/>
            <a:r>
              <a:rPr lang="en-US" noProof="0"/>
              <a:t>Click icon to add picture</a:t>
            </a:r>
            <a:endParaRPr lang="en-US" noProof="0" dirty="0"/>
          </a:p>
        </p:txBody>
      </p:sp>
      <p:sp>
        <p:nvSpPr>
          <p:cNvPr id="71" name="Rectangle 70">
            <a:extLst>
              <a:ext uri="{FF2B5EF4-FFF2-40B4-BE49-F238E27FC236}">
                <a16:creationId xmlns:a16="http://schemas.microsoft.com/office/drawing/2014/main" id="{4F8E147F-8376-4BDC-90CA-BC6BDA972FCC}"/>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2" name="Groupe 71">
            <a:extLst>
              <a:ext uri="{FF2B5EF4-FFF2-40B4-BE49-F238E27FC236}">
                <a16:creationId xmlns:a16="http://schemas.microsoft.com/office/drawing/2014/main" id="{5ADA1646-A88E-4BE3-8665-9630380DB130}"/>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73" name="Groupe 72">
              <a:extLst>
                <a:ext uri="{FF2B5EF4-FFF2-40B4-BE49-F238E27FC236}">
                  <a16:creationId xmlns:a16="http://schemas.microsoft.com/office/drawing/2014/main" id="{6BE98776-C1BE-4B23-9DBD-C3FF1CA58C50}"/>
                </a:ext>
              </a:extLst>
            </p:cNvPr>
            <p:cNvGrpSpPr/>
            <p:nvPr/>
          </p:nvGrpSpPr>
          <p:grpSpPr>
            <a:xfrm>
              <a:off x="2068690" y="2199801"/>
              <a:ext cx="183904" cy="206829"/>
              <a:chOff x="2068690" y="2199801"/>
              <a:chExt cx="183904" cy="206829"/>
            </a:xfrm>
            <a:grpFill/>
          </p:grpSpPr>
          <p:sp>
            <p:nvSpPr>
              <p:cNvPr id="126" name="Freeform 50">
                <a:extLst>
                  <a:ext uri="{FF2B5EF4-FFF2-40B4-BE49-F238E27FC236}">
                    <a16:creationId xmlns:a16="http://schemas.microsoft.com/office/drawing/2014/main" id="{789CA3AE-15C1-479A-8FC7-DE92619F9275}"/>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51">
                <a:extLst>
                  <a:ext uri="{FF2B5EF4-FFF2-40B4-BE49-F238E27FC236}">
                    <a16:creationId xmlns:a16="http://schemas.microsoft.com/office/drawing/2014/main" id="{41352FFD-0A77-4483-81B4-D8F7A2DBBBF2}"/>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52">
                <a:extLst>
                  <a:ext uri="{FF2B5EF4-FFF2-40B4-BE49-F238E27FC236}">
                    <a16:creationId xmlns:a16="http://schemas.microsoft.com/office/drawing/2014/main" id="{AC606210-A5CC-4F88-8314-12C22AA23230}"/>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53">
                <a:extLst>
                  <a:ext uri="{FF2B5EF4-FFF2-40B4-BE49-F238E27FC236}">
                    <a16:creationId xmlns:a16="http://schemas.microsoft.com/office/drawing/2014/main" id="{A1F43E11-1AF9-470D-BA84-EB0F6B7FE66C}"/>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54">
                <a:extLst>
                  <a:ext uri="{FF2B5EF4-FFF2-40B4-BE49-F238E27FC236}">
                    <a16:creationId xmlns:a16="http://schemas.microsoft.com/office/drawing/2014/main" id="{6168344B-B0A9-4C67-93C7-2FE2D258EA38}"/>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55">
                <a:extLst>
                  <a:ext uri="{FF2B5EF4-FFF2-40B4-BE49-F238E27FC236}">
                    <a16:creationId xmlns:a16="http://schemas.microsoft.com/office/drawing/2014/main" id="{2ED4FFFC-5538-41B8-99E0-DCF1C8C593EC}"/>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56">
                <a:extLst>
                  <a:ext uri="{FF2B5EF4-FFF2-40B4-BE49-F238E27FC236}">
                    <a16:creationId xmlns:a16="http://schemas.microsoft.com/office/drawing/2014/main" id="{BE9B7D77-AB0F-4459-A63C-952FEBD97BAE}"/>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57">
                <a:extLst>
                  <a:ext uri="{FF2B5EF4-FFF2-40B4-BE49-F238E27FC236}">
                    <a16:creationId xmlns:a16="http://schemas.microsoft.com/office/drawing/2014/main" id="{114A294A-D327-4E41-99F5-08E05D195604}"/>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4" name="Groupe 73">
              <a:extLst>
                <a:ext uri="{FF2B5EF4-FFF2-40B4-BE49-F238E27FC236}">
                  <a16:creationId xmlns:a16="http://schemas.microsoft.com/office/drawing/2014/main" id="{C2C3558D-4690-4DAA-848F-20266DE26151}"/>
                </a:ext>
              </a:extLst>
            </p:cNvPr>
            <p:cNvGrpSpPr/>
            <p:nvPr/>
          </p:nvGrpSpPr>
          <p:grpSpPr>
            <a:xfrm>
              <a:off x="2426903" y="2210743"/>
              <a:ext cx="160983" cy="175045"/>
              <a:chOff x="2426903" y="2210743"/>
              <a:chExt cx="160983" cy="175045"/>
            </a:xfrm>
            <a:grpFill/>
          </p:grpSpPr>
          <p:sp>
            <p:nvSpPr>
              <p:cNvPr id="123" name="Freeform 59">
                <a:extLst>
                  <a:ext uri="{FF2B5EF4-FFF2-40B4-BE49-F238E27FC236}">
                    <a16:creationId xmlns:a16="http://schemas.microsoft.com/office/drawing/2014/main" id="{EC9141F3-D9F0-42EB-80ED-3126BC354223}"/>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60">
                <a:extLst>
                  <a:ext uri="{FF2B5EF4-FFF2-40B4-BE49-F238E27FC236}">
                    <a16:creationId xmlns:a16="http://schemas.microsoft.com/office/drawing/2014/main" id="{71B8657C-3833-48FA-B45B-D6CF81443F86}"/>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61">
                <a:extLst>
                  <a:ext uri="{FF2B5EF4-FFF2-40B4-BE49-F238E27FC236}">
                    <a16:creationId xmlns:a16="http://schemas.microsoft.com/office/drawing/2014/main" id="{6871AC03-BDD4-4DC1-9819-3F74E6715D9E}"/>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79" name="Groupe 78">
              <a:extLst>
                <a:ext uri="{FF2B5EF4-FFF2-40B4-BE49-F238E27FC236}">
                  <a16:creationId xmlns:a16="http://schemas.microsoft.com/office/drawing/2014/main" id="{F83C8566-F4EF-48EE-89C2-C95E779FD55E}"/>
                </a:ext>
              </a:extLst>
            </p:cNvPr>
            <p:cNvGrpSpPr/>
            <p:nvPr/>
          </p:nvGrpSpPr>
          <p:grpSpPr>
            <a:xfrm>
              <a:off x="2726248" y="2211264"/>
              <a:ext cx="180777" cy="167233"/>
              <a:chOff x="2726248" y="2211264"/>
              <a:chExt cx="180777" cy="167233"/>
            </a:xfrm>
            <a:grpFill/>
          </p:grpSpPr>
          <p:sp>
            <p:nvSpPr>
              <p:cNvPr id="118" name="Freeform 63">
                <a:extLst>
                  <a:ext uri="{FF2B5EF4-FFF2-40B4-BE49-F238E27FC236}">
                    <a16:creationId xmlns:a16="http://schemas.microsoft.com/office/drawing/2014/main" id="{78544ED0-5F84-4585-8C67-9B16D7510650}"/>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64">
                <a:extLst>
                  <a:ext uri="{FF2B5EF4-FFF2-40B4-BE49-F238E27FC236}">
                    <a16:creationId xmlns:a16="http://schemas.microsoft.com/office/drawing/2014/main" id="{F1E1E7DD-6889-458F-8A59-FEDF473A39EC}"/>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65">
                <a:extLst>
                  <a:ext uri="{FF2B5EF4-FFF2-40B4-BE49-F238E27FC236}">
                    <a16:creationId xmlns:a16="http://schemas.microsoft.com/office/drawing/2014/main" id="{4E1316A9-9342-44F4-8D7F-61AFC48015D6}"/>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66">
                <a:extLst>
                  <a:ext uri="{FF2B5EF4-FFF2-40B4-BE49-F238E27FC236}">
                    <a16:creationId xmlns:a16="http://schemas.microsoft.com/office/drawing/2014/main" id="{AB129572-6025-4275-B908-946B517FA815}"/>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67">
                <a:extLst>
                  <a:ext uri="{FF2B5EF4-FFF2-40B4-BE49-F238E27FC236}">
                    <a16:creationId xmlns:a16="http://schemas.microsoft.com/office/drawing/2014/main" id="{185BE8D8-30CE-48C0-AEF3-ABCA29671FDD}"/>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0" name="Groupe 79">
              <a:extLst>
                <a:ext uri="{FF2B5EF4-FFF2-40B4-BE49-F238E27FC236}">
                  <a16:creationId xmlns:a16="http://schemas.microsoft.com/office/drawing/2014/main" id="{29E61ECA-E4DF-49C8-8CE9-EB2E014FAA50}"/>
                </a:ext>
              </a:extLst>
            </p:cNvPr>
            <p:cNvGrpSpPr/>
            <p:nvPr/>
          </p:nvGrpSpPr>
          <p:grpSpPr>
            <a:xfrm>
              <a:off x="3063621" y="2213346"/>
              <a:ext cx="162545" cy="159938"/>
              <a:chOff x="3063621" y="2213346"/>
              <a:chExt cx="162545" cy="159938"/>
            </a:xfrm>
            <a:grpFill/>
          </p:grpSpPr>
          <p:sp>
            <p:nvSpPr>
              <p:cNvPr id="114" name="Freeform 69">
                <a:extLst>
                  <a:ext uri="{FF2B5EF4-FFF2-40B4-BE49-F238E27FC236}">
                    <a16:creationId xmlns:a16="http://schemas.microsoft.com/office/drawing/2014/main" id="{32A63B4C-2164-4697-B1BB-DD0AAEA7D375}"/>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0">
                <a:extLst>
                  <a:ext uri="{FF2B5EF4-FFF2-40B4-BE49-F238E27FC236}">
                    <a16:creationId xmlns:a16="http://schemas.microsoft.com/office/drawing/2014/main" id="{D01CA90F-6343-42D6-805D-644C54FE7A8F}"/>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1">
                <a:extLst>
                  <a:ext uri="{FF2B5EF4-FFF2-40B4-BE49-F238E27FC236}">
                    <a16:creationId xmlns:a16="http://schemas.microsoft.com/office/drawing/2014/main" id="{F13BFB4E-AF13-4E69-BC42-0ADD50039895}"/>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2">
                <a:extLst>
                  <a:ext uri="{FF2B5EF4-FFF2-40B4-BE49-F238E27FC236}">
                    <a16:creationId xmlns:a16="http://schemas.microsoft.com/office/drawing/2014/main" id="{07F46F44-951A-4EE5-A307-DEE64BD089BA}"/>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1" name="Groupe 80">
              <a:extLst>
                <a:ext uri="{FF2B5EF4-FFF2-40B4-BE49-F238E27FC236}">
                  <a16:creationId xmlns:a16="http://schemas.microsoft.com/office/drawing/2014/main" id="{65DC1976-C4EE-4D1C-906D-5A18749CC7ED}"/>
                </a:ext>
              </a:extLst>
            </p:cNvPr>
            <p:cNvGrpSpPr/>
            <p:nvPr/>
          </p:nvGrpSpPr>
          <p:grpSpPr>
            <a:xfrm>
              <a:off x="3394745" y="2196155"/>
              <a:ext cx="155771" cy="207870"/>
              <a:chOff x="3394745" y="2196155"/>
              <a:chExt cx="155771" cy="207870"/>
            </a:xfrm>
            <a:grpFill/>
          </p:grpSpPr>
          <p:sp>
            <p:nvSpPr>
              <p:cNvPr id="106" name="Freeform 74">
                <a:extLst>
                  <a:ext uri="{FF2B5EF4-FFF2-40B4-BE49-F238E27FC236}">
                    <a16:creationId xmlns:a16="http://schemas.microsoft.com/office/drawing/2014/main" id="{CB3EE701-D7F2-4EB9-BDCF-C8BE776DCFC2}"/>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75">
                <a:extLst>
                  <a:ext uri="{FF2B5EF4-FFF2-40B4-BE49-F238E27FC236}">
                    <a16:creationId xmlns:a16="http://schemas.microsoft.com/office/drawing/2014/main" id="{63A96A16-AE1B-4B1F-BC1D-C4FF87905D42}"/>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76">
                <a:extLst>
                  <a:ext uri="{FF2B5EF4-FFF2-40B4-BE49-F238E27FC236}">
                    <a16:creationId xmlns:a16="http://schemas.microsoft.com/office/drawing/2014/main" id="{87ED673C-CA74-433E-A62B-CE64D722ED0B}"/>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77">
                <a:extLst>
                  <a:ext uri="{FF2B5EF4-FFF2-40B4-BE49-F238E27FC236}">
                    <a16:creationId xmlns:a16="http://schemas.microsoft.com/office/drawing/2014/main" id="{F454C07A-68E2-44B5-A372-601285EC7C36}"/>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78">
                <a:extLst>
                  <a:ext uri="{FF2B5EF4-FFF2-40B4-BE49-F238E27FC236}">
                    <a16:creationId xmlns:a16="http://schemas.microsoft.com/office/drawing/2014/main" id="{00B4EBCA-9707-4768-819D-D06A51400276}"/>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79">
                <a:extLst>
                  <a:ext uri="{FF2B5EF4-FFF2-40B4-BE49-F238E27FC236}">
                    <a16:creationId xmlns:a16="http://schemas.microsoft.com/office/drawing/2014/main" id="{BF21F235-4977-44AF-A09D-19D3049AFB1B}"/>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80">
                <a:extLst>
                  <a:ext uri="{FF2B5EF4-FFF2-40B4-BE49-F238E27FC236}">
                    <a16:creationId xmlns:a16="http://schemas.microsoft.com/office/drawing/2014/main" id="{83CE68B1-C643-4D09-9C8A-A7AAFA8475FD}"/>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81">
                <a:extLst>
                  <a:ext uri="{FF2B5EF4-FFF2-40B4-BE49-F238E27FC236}">
                    <a16:creationId xmlns:a16="http://schemas.microsoft.com/office/drawing/2014/main" id="{3FB98AF9-6251-432C-97DA-0F2631ACFD46}"/>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2" name="Forme libre : forme 81">
              <a:extLst>
                <a:ext uri="{FF2B5EF4-FFF2-40B4-BE49-F238E27FC236}">
                  <a16:creationId xmlns:a16="http://schemas.microsoft.com/office/drawing/2014/main" id="{1DA83897-633B-4777-B1D0-654AE5D7E848}"/>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83" name="Groupe 82">
              <a:extLst>
                <a:ext uri="{FF2B5EF4-FFF2-40B4-BE49-F238E27FC236}">
                  <a16:creationId xmlns:a16="http://schemas.microsoft.com/office/drawing/2014/main" id="{33024F4F-89E2-4C7D-B868-2E203EB366E6}"/>
                </a:ext>
              </a:extLst>
            </p:cNvPr>
            <p:cNvGrpSpPr/>
            <p:nvPr/>
          </p:nvGrpSpPr>
          <p:grpSpPr>
            <a:xfrm>
              <a:off x="4050739" y="2227934"/>
              <a:ext cx="150563" cy="163061"/>
              <a:chOff x="4050739" y="2227934"/>
              <a:chExt cx="150563" cy="163061"/>
            </a:xfrm>
            <a:grpFill/>
          </p:grpSpPr>
          <p:sp>
            <p:nvSpPr>
              <p:cNvPr id="90" name="Freeform 86">
                <a:extLst>
                  <a:ext uri="{FF2B5EF4-FFF2-40B4-BE49-F238E27FC236}">
                    <a16:creationId xmlns:a16="http://schemas.microsoft.com/office/drawing/2014/main" id="{80DF6697-75B7-41EE-9290-74CE8C06B02E}"/>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1" name="Oval 87">
                <a:extLst>
                  <a:ext uri="{FF2B5EF4-FFF2-40B4-BE49-F238E27FC236}">
                    <a16:creationId xmlns:a16="http://schemas.microsoft.com/office/drawing/2014/main" id="{35DB3B1D-78E4-4DF0-B7F3-860FEBE2C5D7}"/>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2" name="Freeform 88">
                <a:extLst>
                  <a:ext uri="{FF2B5EF4-FFF2-40B4-BE49-F238E27FC236}">
                    <a16:creationId xmlns:a16="http://schemas.microsoft.com/office/drawing/2014/main" id="{1D610DD2-35F9-4ED8-90C3-E68D46DD83B3}"/>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Oval 89">
                <a:extLst>
                  <a:ext uri="{FF2B5EF4-FFF2-40B4-BE49-F238E27FC236}">
                    <a16:creationId xmlns:a16="http://schemas.microsoft.com/office/drawing/2014/main" id="{0F07393A-A981-4C99-88C3-B4A0580A461C}"/>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90">
                <a:extLst>
                  <a:ext uri="{FF2B5EF4-FFF2-40B4-BE49-F238E27FC236}">
                    <a16:creationId xmlns:a16="http://schemas.microsoft.com/office/drawing/2014/main" id="{109CA4F0-75D8-443B-AE00-4C62EF633C6D}"/>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Oval 91">
                <a:extLst>
                  <a:ext uri="{FF2B5EF4-FFF2-40B4-BE49-F238E27FC236}">
                    <a16:creationId xmlns:a16="http://schemas.microsoft.com/office/drawing/2014/main" id="{238A2F79-3B43-4277-9234-1A0D7AA877CC}"/>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92">
                <a:extLst>
                  <a:ext uri="{FF2B5EF4-FFF2-40B4-BE49-F238E27FC236}">
                    <a16:creationId xmlns:a16="http://schemas.microsoft.com/office/drawing/2014/main" id="{94D4B779-4037-42E5-A243-36A1CA48B393}"/>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7" name="Oval 93">
                <a:extLst>
                  <a:ext uri="{FF2B5EF4-FFF2-40B4-BE49-F238E27FC236}">
                    <a16:creationId xmlns:a16="http://schemas.microsoft.com/office/drawing/2014/main" id="{8014A2BB-B603-46C5-A3B2-D3253BB8168C}"/>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Freeform 94">
                <a:extLst>
                  <a:ext uri="{FF2B5EF4-FFF2-40B4-BE49-F238E27FC236}">
                    <a16:creationId xmlns:a16="http://schemas.microsoft.com/office/drawing/2014/main" id="{01EF5559-9524-4C40-A537-6205CCDB6A49}"/>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Oval 95">
                <a:extLst>
                  <a:ext uri="{FF2B5EF4-FFF2-40B4-BE49-F238E27FC236}">
                    <a16:creationId xmlns:a16="http://schemas.microsoft.com/office/drawing/2014/main" id="{819F0201-3D74-4ED4-856E-0ECAB18A95CD}"/>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Freeform 96">
                <a:extLst>
                  <a:ext uri="{FF2B5EF4-FFF2-40B4-BE49-F238E27FC236}">
                    <a16:creationId xmlns:a16="http://schemas.microsoft.com/office/drawing/2014/main" id="{4A815913-A9CF-4A43-BFC6-AE213657E818}"/>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7">
                <a:extLst>
                  <a:ext uri="{FF2B5EF4-FFF2-40B4-BE49-F238E27FC236}">
                    <a16:creationId xmlns:a16="http://schemas.microsoft.com/office/drawing/2014/main" id="{041E4F4A-A366-45BE-A0BE-91A479F6BD6D}"/>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Freeform 98">
                <a:extLst>
                  <a:ext uri="{FF2B5EF4-FFF2-40B4-BE49-F238E27FC236}">
                    <a16:creationId xmlns:a16="http://schemas.microsoft.com/office/drawing/2014/main" id="{733ED5C4-BF33-4531-BB1A-67E2653CC826}"/>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9">
                <a:extLst>
                  <a:ext uri="{FF2B5EF4-FFF2-40B4-BE49-F238E27FC236}">
                    <a16:creationId xmlns:a16="http://schemas.microsoft.com/office/drawing/2014/main" id="{3EA1B5B5-E8EC-4419-B52D-8D382EA9D93E}"/>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Freeform 100">
                <a:extLst>
                  <a:ext uri="{FF2B5EF4-FFF2-40B4-BE49-F238E27FC236}">
                    <a16:creationId xmlns:a16="http://schemas.microsoft.com/office/drawing/2014/main" id="{719EE521-3D26-4283-A129-A965051AE2B3}"/>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101">
                <a:extLst>
                  <a:ext uri="{FF2B5EF4-FFF2-40B4-BE49-F238E27FC236}">
                    <a16:creationId xmlns:a16="http://schemas.microsoft.com/office/drawing/2014/main" id="{269FE51E-B063-42DF-A31C-0069EE2D1CB3}"/>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4" name="Groupe 83">
              <a:extLst>
                <a:ext uri="{FF2B5EF4-FFF2-40B4-BE49-F238E27FC236}">
                  <a16:creationId xmlns:a16="http://schemas.microsoft.com/office/drawing/2014/main" id="{2A37C4E8-E48A-4030-8F7E-FBBE8127E738}"/>
                </a:ext>
              </a:extLst>
            </p:cNvPr>
            <p:cNvGrpSpPr/>
            <p:nvPr/>
          </p:nvGrpSpPr>
          <p:grpSpPr>
            <a:xfrm>
              <a:off x="4368323" y="2228456"/>
              <a:ext cx="168794" cy="160979"/>
              <a:chOff x="4368323" y="2228456"/>
              <a:chExt cx="168794" cy="160979"/>
            </a:xfrm>
            <a:grpFill/>
          </p:grpSpPr>
          <p:sp>
            <p:nvSpPr>
              <p:cNvPr id="85" name="Freeform 103">
                <a:extLst>
                  <a:ext uri="{FF2B5EF4-FFF2-40B4-BE49-F238E27FC236}">
                    <a16:creationId xmlns:a16="http://schemas.microsoft.com/office/drawing/2014/main" id="{6A91B953-259D-4BE3-B276-6418F1E27999}"/>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6" name="Freeform 104">
                <a:extLst>
                  <a:ext uri="{FF2B5EF4-FFF2-40B4-BE49-F238E27FC236}">
                    <a16:creationId xmlns:a16="http://schemas.microsoft.com/office/drawing/2014/main" id="{BF831CC3-DECA-4DA2-A874-E2298BC277FA}"/>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7" name="Freeform 105">
                <a:extLst>
                  <a:ext uri="{FF2B5EF4-FFF2-40B4-BE49-F238E27FC236}">
                    <a16:creationId xmlns:a16="http://schemas.microsoft.com/office/drawing/2014/main" id="{B66AD42A-11A4-4FE8-AB90-9F3120166336}"/>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8" name="Freeform 106">
                <a:extLst>
                  <a:ext uri="{FF2B5EF4-FFF2-40B4-BE49-F238E27FC236}">
                    <a16:creationId xmlns:a16="http://schemas.microsoft.com/office/drawing/2014/main" id="{E90A6A4E-8D64-4D7F-A25A-2B14F458CEF3}"/>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89" name="Freeform 107">
                <a:extLst>
                  <a:ext uri="{FF2B5EF4-FFF2-40B4-BE49-F238E27FC236}">
                    <a16:creationId xmlns:a16="http://schemas.microsoft.com/office/drawing/2014/main" id="{C194C00F-05DD-4BB6-813B-DA08A70C2CEC}"/>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34" name="TextBox 26">
            <a:extLst>
              <a:ext uri="{FF2B5EF4-FFF2-40B4-BE49-F238E27FC236}">
                <a16:creationId xmlns:a16="http://schemas.microsoft.com/office/drawing/2014/main" id="{348DA187-5D20-4989-9A3E-1BF91C112E57}"/>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35" name="TextBox 4">
            <a:extLst>
              <a:ext uri="{FF2B5EF4-FFF2-40B4-BE49-F238E27FC236}">
                <a16:creationId xmlns:a16="http://schemas.microsoft.com/office/drawing/2014/main" id="{7B1D1872-C92B-4485-A65F-4CEE87E48755}"/>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390945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p:cTn id="7" dur="500" fill="hold"/>
                                        <p:tgtEl>
                                          <p:spTgt spid="134"/>
                                        </p:tgtEl>
                                        <p:attrNameLst>
                                          <p:attrName>ppt_w</p:attrName>
                                        </p:attrNameLst>
                                      </p:cBhvr>
                                      <p:tavLst>
                                        <p:tav tm="0">
                                          <p:val>
                                            <p:fltVal val="0"/>
                                          </p:val>
                                        </p:tav>
                                        <p:tav tm="100000">
                                          <p:val>
                                            <p:strVal val="#ppt_w"/>
                                          </p:val>
                                        </p:tav>
                                      </p:tavLst>
                                    </p:anim>
                                    <p:anim calcmode="lin" valueType="num">
                                      <p:cBhvr>
                                        <p:cTn id="8" dur="500" fill="hold"/>
                                        <p:tgtEl>
                                          <p:spTgt spid="134"/>
                                        </p:tgtEl>
                                        <p:attrNameLst>
                                          <p:attrName>ppt_h</p:attrName>
                                        </p:attrNameLst>
                                      </p:cBhvr>
                                      <p:tavLst>
                                        <p:tav tm="0">
                                          <p:val>
                                            <p:fltVal val="0"/>
                                          </p:val>
                                        </p:tav>
                                        <p:tav tm="100000">
                                          <p:val>
                                            <p:strVal val="#ppt_h"/>
                                          </p:val>
                                        </p:tav>
                                      </p:tavLst>
                                    </p:anim>
                                    <p:animEffect transition="in" filter="fade">
                                      <p:cBhvr>
                                        <p:cTn id="9"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0" name="Picture Placeholder 14"/>
          <p:cNvSpPr>
            <a:spLocks noGrp="1"/>
          </p:cNvSpPr>
          <p:nvPr>
            <p:ph type="pic" sz="quarter" idx="15" hasCustomPrompt="1"/>
          </p:nvPr>
        </p:nvSpPr>
        <p:spPr>
          <a:xfrm>
            <a:off x="5740396" y="1764146"/>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15" name="Picture Placeholder 14"/>
          <p:cNvSpPr>
            <a:spLocks noGrp="1"/>
          </p:cNvSpPr>
          <p:nvPr>
            <p:ph type="pic" sz="quarter" idx="10" hasCustomPrompt="1"/>
          </p:nvPr>
        </p:nvSpPr>
        <p:spPr>
          <a:xfrm>
            <a:off x="4035528" y="71139"/>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16" name="Picture Placeholder 14"/>
          <p:cNvSpPr>
            <a:spLocks noGrp="1"/>
          </p:cNvSpPr>
          <p:nvPr>
            <p:ph type="pic" sz="quarter" idx="11" hasCustomPrompt="1"/>
          </p:nvPr>
        </p:nvSpPr>
        <p:spPr>
          <a:xfrm>
            <a:off x="4035528" y="1766457"/>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17" name="Picture Placeholder 14"/>
          <p:cNvSpPr>
            <a:spLocks noGrp="1"/>
          </p:cNvSpPr>
          <p:nvPr>
            <p:ph type="pic" sz="quarter" idx="12" hasCustomPrompt="1"/>
          </p:nvPr>
        </p:nvSpPr>
        <p:spPr>
          <a:xfrm>
            <a:off x="4031938" y="3451883"/>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18" name="Picture Placeholder 14"/>
          <p:cNvSpPr>
            <a:spLocks noGrp="1"/>
          </p:cNvSpPr>
          <p:nvPr>
            <p:ph type="pic" sz="quarter" idx="13" hasCustomPrompt="1"/>
          </p:nvPr>
        </p:nvSpPr>
        <p:spPr>
          <a:xfrm>
            <a:off x="4875805" y="2612491"/>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19" name="Picture Placeholder 14"/>
          <p:cNvSpPr>
            <a:spLocks noGrp="1"/>
          </p:cNvSpPr>
          <p:nvPr>
            <p:ph type="pic" sz="quarter" idx="14" hasCustomPrompt="1"/>
          </p:nvPr>
        </p:nvSpPr>
        <p:spPr>
          <a:xfrm>
            <a:off x="4875805" y="917351"/>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21" name="Picture Placeholder 14"/>
          <p:cNvSpPr>
            <a:spLocks noGrp="1"/>
          </p:cNvSpPr>
          <p:nvPr>
            <p:ph type="pic" sz="quarter" idx="16" hasCustomPrompt="1"/>
          </p:nvPr>
        </p:nvSpPr>
        <p:spPr>
          <a:xfrm>
            <a:off x="5740396" y="64702"/>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22" name="Picture Placeholder 14"/>
          <p:cNvSpPr>
            <a:spLocks noGrp="1"/>
          </p:cNvSpPr>
          <p:nvPr>
            <p:ph type="pic" sz="quarter" idx="17" hasCustomPrompt="1"/>
          </p:nvPr>
        </p:nvSpPr>
        <p:spPr>
          <a:xfrm>
            <a:off x="6595220" y="2611364"/>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23" name="Picture Placeholder 14"/>
          <p:cNvSpPr>
            <a:spLocks noGrp="1"/>
          </p:cNvSpPr>
          <p:nvPr>
            <p:ph type="pic" sz="quarter" idx="18" hasCustomPrompt="1"/>
          </p:nvPr>
        </p:nvSpPr>
        <p:spPr>
          <a:xfrm>
            <a:off x="7459604" y="62447"/>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24" name="Picture Placeholder 14"/>
          <p:cNvSpPr>
            <a:spLocks noGrp="1"/>
          </p:cNvSpPr>
          <p:nvPr>
            <p:ph type="pic" sz="quarter" idx="19" hasCustomPrompt="1"/>
          </p:nvPr>
        </p:nvSpPr>
        <p:spPr>
          <a:xfrm>
            <a:off x="7466594" y="1767121"/>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
        <p:nvSpPr>
          <p:cNvPr id="25" name="Picture Placeholder 14"/>
          <p:cNvSpPr>
            <a:spLocks noGrp="1"/>
          </p:cNvSpPr>
          <p:nvPr>
            <p:ph type="pic" sz="quarter" idx="20" hasCustomPrompt="1"/>
          </p:nvPr>
        </p:nvSpPr>
        <p:spPr>
          <a:xfrm>
            <a:off x="7457619" y="3471107"/>
            <a:ext cx="1610578" cy="1609125"/>
          </a:xfrm>
          <a:prstGeom prst="diamond">
            <a:avLst/>
          </a:prstGeom>
          <a:solidFill>
            <a:srgbClr val="81949B"/>
          </a:solidFill>
        </p:spPr>
        <p:txBody>
          <a:bodyPr/>
          <a:lstStyle>
            <a:lvl1pPr marL="0" indent="0" algn="ctr">
              <a:buNone/>
              <a:defRPr sz="900">
                <a:solidFill>
                  <a:schemeClr val="bg1"/>
                </a:solidFill>
              </a:defRPr>
            </a:lvl1pPr>
          </a:lstStyle>
          <a:p>
            <a:r>
              <a:rPr lang="en-US" dirty="0"/>
              <a:t>Put you image here</a:t>
            </a:r>
          </a:p>
        </p:txBody>
      </p:sp>
    </p:spTree>
    <p:extLst>
      <p:ext uri="{BB962C8B-B14F-4D97-AF65-F5344CB8AC3E}">
        <p14:creationId xmlns:p14="http://schemas.microsoft.com/office/powerpoint/2010/main" val="3431101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87" name="Rectangle 186">
            <a:extLst>
              <a:ext uri="{FF2B5EF4-FFF2-40B4-BE49-F238E27FC236}">
                <a16:creationId xmlns:a16="http://schemas.microsoft.com/office/drawing/2014/main" id="{3D36A913-6ED9-48A0-9711-6D4DD5501114}"/>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0" name="Forme libre : forme 99">
            <a:extLst>
              <a:ext uri="{FF2B5EF4-FFF2-40B4-BE49-F238E27FC236}">
                <a16:creationId xmlns:a16="http://schemas.microsoft.com/office/drawing/2014/main" id="{3A07AFFB-087B-460E-810C-093B4E34ACB3}"/>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101" name="Connecteur droit 100">
            <a:extLst>
              <a:ext uri="{FF2B5EF4-FFF2-40B4-BE49-F238E27FC236}">
                <a16:creationId xmlns:a16="http://schemas.microsoft.com/office/drawing/2014/main" id="{1E507CCC-D7CC-464B-882D-D6517684832D}"/>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9" name="Picture Placeholder 8"/>
          <p:cNvSpPr>
            <a:spLocks noGrp="1"/>
          </p:cNvSpPr>
          <p:nvPr>
            <p:ph type="pic" sz="quarter" idx="10" hasCustomPrompt="1"/>
          </p:nvPr>
        </p:nvSpPr>
        <p:spPr>
          <a:xfrm>
            <a:off x="3160564" y="1403988"/>
            <a:ext cx="2820441" cy="2818010"/>
          </a:xfrm>
          <a:prstGeom prst="flowChartConnector">
            <a:avLst/>
          </a:prstGeom>
          <a:solidFill>
            <a:srgbClr val="81949B"/>
          </a:solidFill>
        </p:spPr>
        <p:txBody>
          <a:bodyPr/>
          <a:lstStyle>
            <a:lvl1pPr marL="0" indent="0" algn="ctr">
              <a:buNone/>
              <a:defRPr sz="1800">
                <a:solidFill>
                  <a:schemeClr val="bg1"/>
                </a:solidFill>
              </a:defRPr>
            </a:lvl1pPr>
          </a:lstStyle>
          <a:p>
            <a:r>
              <a:rPr lang="en-US" dirty="0" err="1"/>
              <a:t>Mettre</a:t>
            </a:r>
            <a:r>
              <a:rPr lang="en-US" dirty="0"/>
              <a:t> </a:t>
            </a:r>
            <a:r>
              <a:rPr lang="en-US" dirty="0" err="1"/>
              <a:t>votre</a:t>
            </a:r>
            <a:r>
              <a:rPr lang="en-US" dirty="0"/>
              <a:t> image </a:t>
            </a:r>
            <a:r>
              <a:rPr lang="en-US" dirty="0" err="1"/>
              <a:t>ici</a:t>
            </a:r>
            <a:endParaRPr lang="en-US" dirty="0"/>
          </a:p>
        </p:txBody>
      </p: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les grands points</a:t>
            </a:r>
          </a:p>
        </p:txBody>
      </p:sp>
      <p:sp>
        <p:nvSpPr>
          <p:cNvPr id="128" name="Espace réservé du texte 127">
            <a:extLst>
              <a:ext uri="{FF2B5EF4-FFF2-40B4-BE49-F238E27FC236}">
                <a16:creationId xmlns:a16="http://schemas.microsoft.com/office/drawing/2014/main" id="{C817E6DF-0473-4970-A797-63479819BE94}"/>
              </a:ext>
            </a:extLst>
          </p:cNvPr>
          <p:cNvSpPr>
            <a:spLocks noGrp="1"/>
          </p:cNvSpPr>
          <p:nvPr userDrawn="1">
            <p:ph type="body" sz="quarter" idx="12" hasCustomPrompt="1"/>
          </p:nvPr>
        </p:nvSpPr>
        <p:spPr>
          <a:xfrm>
            <a:off x="636714" y="1493619"/>
            <a:ext cx="2160000" cy="180000"/>
          </a:xfrm>
          <a:prstGeom prst="rect">
            <a:avLst/>
          </a:prstGeom>
        </p:spPr>
        <p:txBody>
          <a:bodyPr wrap="none" lIns="0" tIns="0" rIns="0" bIns="0" anchor="ctr"/>
          <a:lstStyle>
            <a:lvl1pPr marL="0" indent="0" algn="r">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36" name="Espace réservé du texte 135">
            <a:extLst>
              <a:ext uri="{FF2B5EF4-FFF2-40B4-BE49-F238E27FC236}">
                <a16:creationId xmlns:a16="http://schemas.microsoft.com/office/drawing/2014/main" id="{17EB2CE0-0FD8-4411-9B79-ABEDCA48CE17}"/>
              </a:ext>
            </a:extLst>
          </p:cNvPr>
          <p:cNvSpPr>
            <a:spLocks noGrp="1"/>
          </p:cNvSpPr>
          <p:nvPr userDrawn="1">
            <p:ph type="body" sz="quarter" idx="16" hasCustomPrompt="1"/>
          </p:nvPr>
        </p:nvSpPr>
        <p:spPr>
          <a:xfrm>
            <a:off x="3482083" y="1493619"/>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38" name="Espace réservé du texte 127">
            <a:extLst>
              <a:ext uri="{FF2B5EF4-FFF2-40B4-BE49-F238E27FC236}">
                <a16:creationId xmlns:a16="http://schemas.microsoft.com/office/drawing/2014/main" id="{5A2792BF-8D7D-4919-9325-322187FBEEF2}"/>
              </a:ext>
            </a:extLst>
          </p:cNvPr>
          <p:cNvSpPr>
            <a:spLocks noGrp="1"/>
          </p:cNvSpPr>
          <p:nvPr userDrawn="1">
            <p:ph type="body" sz="quarter" idx="17" hasCustomPrompt="1"/>
          </p:nvPr>
        </p:nvSpPr>
        <p:spPr>
          <a:xfrm>
            <a:off x="414389" y="1858725"/>
            <a:ext cx="2160000" cy="180000"/>
          </a:xfrm>
          <a:prstGeom prst="rect">
            <a:avLst/>
          </a:prstGeom>
        </p:spPr>
        <p:txBody>
          <a:bodyPr wrap="none" lIns="0" tIns="0" rIns="0" bIns="0" anchor="ctr"/>
          <a:lstStyle>
            <a:lvl1pPr marL="0" indent="0" algn="r">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39" name="Espace réservé du texte 135">
            <a:extLst>
              <a:ext uri="{FF2B5EF4-FFF2-40B4-BE49-F238E27FC236}">
                <a16:creationId xmlns:a16="http://schemas.microsoft.com/office/drawing/2014/main" id="{1D44C9FB-9BC4-413C-849E-D91493ADE63E}"/>
              </a:ext>
            </a:extLst>
          </p:cNvPr>
          <p:cNvSpPr>
            <a:spLocks noGrp="1"/>
          </p:cNvSpPr>
          <p:nvPr userDrawn="1">
            <p:ph type="body" sz="quarter" idx="18" hasCustomPrompt="1"/>
          </p:nvPr>
        </p:nvSpPr>
        <p:spPr>
          <a:xfrm>
            <a:off x="3152503" y="1858725"/>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41" name="Espace réservé du texte 127">
            <a:extLst>
              <a:ext uri="{FF2B5EF4-FFF2-40B4-BE49-F238E27FC236}">
                <a16:creationId xmlns:a16="http://schemas.microsoft.com/office/drawing/2014/main" id="{8F3D4430-3E1C-4D72-BCDD-5C42965B7086}"/>
              </a:ext>
            </a:extLst>
          </p:cNvPr>
          <p:cNvSpPr>
            <a:spLocks noGrp="1"/>
          </p:cNvSpPr>
          <p:nvPr userDrawn="1">
            <p:ph type="body" sz="quarter" idx="19" hasCustomPrompt="1"/>
          </p:nvPr>
        </p:nvSpPr>
        <p:spPr>
          <a:xfrm>
            <a:off x="189161" y="2223831"/>
            <a:ext cx="2160000" cy="180000"/>
          </a:xfrm>
          <a:prstGeom prst="rect">
            <a:avLst/>
          </a:prstGeom>
        </p:spPr>
        <p:txBody>
          <a:bodyPr wrap="none" lIns="0" tIns="0" rIns="0" bIns="0" anchor="ctr"/>
          <a:lstStyle>
            <a:lvl1pPr marL="0" indent="0" algn="r">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42" name="Espace réservé du texte 135">
            <a:extLst>
              <a:ext uri="{FF2B5EF4-FFF2-40B4-BE49-F238E27FC236}">
                <a16:creationId xmlns:a16="http://schemas.microsoft.com/office/drawing/2014/main" id="{00A3FB53-F46E-4896-A2B2-4DC25023FB19}"/>
              </a:ext>
            </a:extLst>
          </p:cNvPr>
          <p:cNvSpPr>
            <a:spLocks noGrp="1"/>
          </p:cNvSpPr>
          <p:nvPr userDrawn="1">
            <p:ph type="body" sz="quarter" idx="20" hasCustomPrompt="1"/>
          </p:nvPr>
        </p:nvSpPr>
        <p:spPr>
          <a:xfrm>
            <a:off x="2896279" y="2223831"/>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44" name="Espace réservé du texte 127">
            <a:extLst>
              <a:ext uri="{FF2B5EF4-FFF2-40B4-BE49-F238E27FC236}">
                <a16:creationId xmlns:a16="http://schemas.microsoft.com/office/drawing/2014/main" id="{9E603562-0BC2-4A21-8521-CD6B4D621B57}"/>
              </a:ext>
            </a:extLst>
          </p:cNvPr>
          <p:cNvSpPr>
            <a:spLocks noGrp="1"/>
          </p:cNvSpPr>
          <p:nvPr userDrawn="1">
            <p:ph type="body" sz="quarter" idx="21" hasCustomPrompt="1"/>
          </p:nvPr>
        </p:nvSpPr>
        <p:spPr>
          <a:xfrm>
            <a:off x="84662" y="2596650"/>
            <a:ext cx="2160000" cy="180000"/>
          </a:xfrm>
          <a:prstGeom prst="rect">
            <a:avLst/>
          </a:prstGeom>
        </p:spPr>
        <p:txBody>
          <a:bodyPr wrap="none" lIns="0" tIns="0" rIns="0" bIns="0" anchor="ctr"/>
          <a:lstStyle>
            <a:lvl1pPr marL="0" indent="0" algn="r">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45" name="Espace réservé du texte 135">
            <a:extLst>
              <a:ext uri="{FF2B5EF4-FFF2-40B4-BE49-F238E27FC236}">
                <a16:creationId xmlns:a16="http://schemas.microsoft.com/office/drawing/2014/main" id="{BC333139-A15F-4747-B95E-DF81F66E4A90}"/>
              </a:ext>
            </a:extLst>
          </p:cNvPr>
          <p:cNvSpPr>
            <a:spLocks noGrp="1"/>
          </p:cNvSpPr>
          <p:nvPr userDrawn="1">
            <p:ph type="body" sz="quarter" idx="22" hasCustomPrompt="1"/>
          </p:nvPr>
        </p:nvSpPr>
        <p:spPr>
          <a:xfrm>
            <a:off x="2791780" y="2599769"/>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47" name="Espace réservé du texte 127">
            <a:extLst>
              <a:ext uri="{FF2B5EF4-FFF2-40B4-BE49-F238E27FC236}">
                <a16:creationId xmlns:a16="http://schemas.microsoft.com/office/drawing/2014/main" id="{EA0CE7A9-4CB9-4C4C-AC2F-4E1C13518958}"/>
              </a:ext>
            </a:extLst>
          </p:cNvPr>
          <p:cNvSpPr>
            <a:spLocks noGrp="1"/>
          </p:cNvSpPr>
          <p:nvPr userDrawn="1">
            <p:ph type="body" sz="quarter" idx="23" hasCustomPrompt="1"/>
          </p:nvPr>
        </p:nvSpPr>
        <p:spPr>
          <a:xfrm>
            <a:off x="84662" y="2954043"/>
            <a:ext cx="2160000" cy="180000"/>
          </a:xfrm>
          <a:prstGeom prst="rect">
            <a:avLst/>
          </a:prstGeom>
        </p:spPr>
        <p:txBody>
          <a:bodyPr wrap="none" lIns="0" tIns="0" rIns="0" bIns="0" anchor="ctr"/>
          <a:lstStyle>
            <a:lvl1pPr marL="0" indent="0" algn="r">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48" name="Espace réservé du texte 135">
            <a:extLst>
              <a:ext uri="{FF2B5EF4-FFF2-40B4-BE49-F238E27FC236}">
                <a16:creationId xmlns:a16="http://schemas.microsoft.com/office/drawing/2014/main" id="{16B109EB-663F-44C2-B4A1-5E1ACCBBCFF2}"/>
              </a:ext>
            </a:extLst>
          </p:cNvPr>
          <p:cNvSpPr>
            <a:spLocks noGrp="1"/>
          </p:cNvSpPr>
          <p:nvPr userDrawn="1">
            <p:ph type="body" sz="quarter" idx="24" hasCustomPrompt="1"/>
          </p:nvPr>
        </p:nvSpPr>
        <p:spPr>
          <a:xfrm>
            <a:off x="2791780" y="2956740"/>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50" name="Espace réservé du texte 127">
            <a:extLst>
              <a:ext uri="{FF2B5EF4-FFF2-40B4-BE49-F238E27FC236}">
                <a16:creationId xmlns:a16="http://schemas.microsoft.com/office/drawing/2014/main" id="{3A964072-6007-4EF4-AF39-073B139C8FC3}"/>
              </a:ext>
            </a:extLst>
          </p:cNvPr>
          <p:cNvSpPr>
            <a:spLocks noGrp="1"/>
          </p:cNvSpPr>
          <p:nvPr userDrawn="1">
            <p:ph type="body" sz="quarter" idx="25" hasCustomPrompt="1"/>
          </p:nvPr>
        </p:nvSpPr>
        <p:spPr>
          <a:xfrm>
            <a:off x="189161" y="3318773"/>
            <a:ext cx="2160000" cy="180000"/>
          </a:xfrm>
          <a:prstGeom prst="rect">
            <a:avLst/>
          </a:prstGeom>
        </p:spPr>
        <p:txBody>
          <a:bodyPr wrap="none" lIns="0" tIns="0" rIns="0" bIns="0" anchor="ctr"/>
          <a:lstStyle>
            <a:lvl1pPr marL="0" indent="0" algn="r">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51" name="Espace réservé du texte 135">
            <a:extLst>
              <a:ext uri="{FF2B5EF4-FFF2-40B4-BE49-F238E27FC236}">
                <a16:creationId xmlns:a16="http://schemas.microsoft.com/office/drawing/2014/main" id="{3278A360-FC37-4875-9B39-5BE40695FE19}"/>
              </a:ext>
            </a:extLst>
          </p:cNvPr>
          <p:cNvSpPr>
            <a:spLocks noGrp="1"/>
          </p:cNvSpPr>
          <p:nvPr userDrawn="1">
            <p:ph type="body" sz="quarter" idx="26" hasCustomPrompt="1"/>
          </p:nvPr>
        </p:nvSpPr>
        <p:spPr>
          <a:xfrm>
            <a:off x="2896279" y="3313803"/>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53" name="Espace réservé du texte 127">
            <a:extLst>
              <a:ext uri="{FF2B5EF4-FFF2-40B4-BE49-F238E27FC236}">
                <a16:creationId xmlns:a16="http://schemas.microsoft.com/office/drawing/2014/main" id="{A4C09BC7-B05C-4C21-A70A-09FF344D34B7}"/>
              </a:ext>
            </a:extLst>
          </p:cNvPr>
          <p:cNvSpPr>
            <a:spLocks noGrp="1"/>
          </p:cNvSpPr>
          <p:nvPr userDrawn="1">
            <p:ph type="body" sz="quarter" idx="27" hasCustomPrompt="1"/>
          </p:nvPr>
        </p:nvSpPr>
        <p:spPr>
          <a:xfrm>
            <a:off x="414389" y="3684255"/>
            <a:ext cx="2160000" cy="180000"/>
          </a:xfrm>
          <a:prstGeom prst="rect">
            <a:avLst/>
          </a:prstGeom>
        </p:spPr>
        <p:txBody>
          <a:bodyPr wrap="none" lIns="0" tIns="0" rIns="0" bIns="0" anchor="ctr"/>
          <a:lstStyle>
            <a:lvl1pPr marL="0" indent="0" algn="r">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54" name="Espace réservé du texte 135">
            <a:extLst>
              <a:ext uri="{FF2B5EF4-FFF2-40B4-BE49-F238E27FC236}">
                <a16:creationId xmlns:a16="http://schemas.microsoft.com/office/drawing/2014/main" id="{AEA6DF9F-3B6C-4B75-8357-232DA6D27AA5}"/>
              </a:ext>
            </a:extLst>
          </p:cNvPr>
          <p:cNvSpPr>
            <a:spLocks noGrp="1"/>
          </p:cNvSpPr>
          <p:nvPr userDrawn="1">
            <p:ph type="body" sz="quarter" idx="28" hasCustomPrompt="1"/>
          </p:nvPr>
        </p:nvSpPr>
        <p:spPr>
          <a:xfrm>
            <a:off x="3152503" y="3692617"/>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56" name="Espace réservé du texte 127">
            <a:extLst>
              <a:ext uri="{FF2B5EF4-FFF2-40B4-BE49-F238E27FC236}">
                <a16:creationId xmlns:a16="http://schemas.microsoft.com/office/drawing/2014/main" id="{7A9E3A74-CFFF-42D5-9CA9-9BD3F57EC051}"/>
              </a:ext>
            </a:extLst>
          </p:cNvPr>
          <p:cNvSpPr>
            <a:spLocks noGrp="1"/>
          </p:cNvSpPr>
          <p:nvPr userDrawn="1">
            <p:ph type="body" sz="quarter" idx="29" hasCustomPrompt="1"/>
          </p:nvPr>
        </p:nvSpPr>
        <p:spPr>
          <a:xfrm>
            <a:off x="636714" y="4049359"/>
            <a:ext cx="2160000" cy="180000"/>
          </a:xfrm>
          <a:prstGeom prst="rect">
            <a:avLst/>
          </a:prstGeom>
        </p:spPr>
        <p:txBody>
          <a:bodyPr wrap="none" lIns="0" tIns="0" rIns="0" bIns="0" anchor="ctr"/>
          <a:lstStyle>
            <a:lvl1pPr marL="0" indent="0" algn="r">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57" name="Espace réservé du texte 135">
            <a:extLst>
              <a:ext uri="{FF2B5EF4-FFF2-40B4-BE49-F238E27FC236}">
                <a16:creationId xmlns:a16="http://schemas.microsoft.com/office/drawing/2014/main" id="{E06F7ED7-2BCA-44D8-8EC2-4B2B4D98F91C}"/>
              </a:ext>
            </a:extLst>
          </p:cNvPr>
          <p:cNvSpPr>
            <a:spLocks noGrp="1"/>
          </p:cNvSpPr>
          <p:nvPr userDrawn="1">
            <p:ph type="body" sz="quarter" idx="30" hasCustomPrompt="1"/>
          </p:nvPr>
        </p:nvSpPr>
        <p:spPr>
          <a:xfrm>
            <a:off x="3483314" y="4049359"/>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79" name="Espace réservé du texte 127">
            <a:extLst>
              <a:ext uri="{FF2B5EF4-FFF2-40B4-BE49-F238E27FC236}">
                <a16:creationId xmlns:a16="http://schemas.microsoft.com/office/drawing/2014/main" id="{D5A665C6-9B83-4864-965F-AE1411793BF3}"/>
              </a:ext>
            </a:extLst>
          </p:cNvPr>
          <p:cNvSpPr>
            <a:spLocks noGrp="1"/>
          </p:cNvSpPr>
          <p:nvPr>
            <p:ph type="body" sz="quarter" idx="31" hasCustomPrompt="1"/>
          </p:nvPr>
        </p:nvSpPr>
        <p:spPr>
          <a:xfrm>
            <a:off x="6374400" y="1496912"/>
            <a:ext cx="2160000" cy="180000"/>
          </a:xfrm>
          <a:prstGeom prst="rect">
            <a:avLst/>
          </a:prstGeom>
        </p:spPr>
        <p:txBody>
          <a:bodyPr wrap="none" lIns="0" tIns="0" rIns="0" bIns="0" anchor="ctr"/>
          <a:lstStyle>
            <a:lvl1pPr marL="0" indent="0" algn="l">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80" name="Espace réservé du texte 127">
            <a:extLst>
              <a:ext uri="{FF2B5EF4-FFF2-40B4-BE49-F238E27FC236}">
                <a16:creationId xmlns:a16="http://schemas.microsoft.com/office/drawing/2014/main" id="{E67095DE-B943-42A6-919F-AABFBC82686C}"/>
              </a:ext>
            </a:extLst>
          </p:cNvPr>
          <p:cNvSpPr>
            <a:spLocks noGrp="1"/>
          </p:cNvSpPr>
          <p:nvPr>
            <p:ph type="body" sz="quarter" idx="32" hasCustomPrompt="1"/>
          </p:nvPr>
        </p:nvSpPr>
        <p:spPr>
          <a:xfrm>
            <a:off x="6603000" y="1862018"/>
            <a:ext cx="2160000" cy="180000"/>
          </a:xfrm>
          <a:prstGeom prst="rect">
            <a:avLst/>
          </a:prstGeom>
        </p:spPr>
        <p:txBody>
          <a:bodyPr wrap="none" lIns="0" tIns="0" rIns="0" bIns="0" anchor="ctr"/>
          <a:lstStyle>
            <a:lvl1pPr marL="0" indent="0" algn="l">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81" name="Espace réservé du texte 127">
            <a:extLst>
              <a:ext uri="{FF2B5EF4-FFF2-40B4-BE49-F238E27FC236}">
                <a16:creationId xmlns:a16="http://schemas.microsoft.com/office/drawing/2014/main" id="{4D9427D2-04A5-49FC-B2A1-1EC24DE14312}"/>
              </a:ext>
            </a:extLst>
          </p:cNvPr>
          <p:cNvSpPr>
            <a:spLocks noGrp="1"/>
          </p:cNvSpPr>
          <p:nvPr>
            <p:ph type="body" sz="quarter" idx="33" hasCustomPrompt="1"/>
          </p:nvPr>
        </p:nvSpPr>
        <p:spPr>
          <a:xfrm>
            <a:off x="6831600" y="2227124"/>
            <a:ext cx="2160000" cy="180000"/>
          </a:xfrm>
          <a:prstGeom prst="rect">
            <a:avLst/>
          </a:prstGeom>
        </p:spPr>
        <p:txBody>
          <a:bodyPr wrap="none" lIns="0" tIns="0" rIns="0" bIns="0" anchor="ctr"/>
          <a:lstStyle>
            <a:lvl1pPr marL="0" indent="0" algn="l">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82" name="Espace réservé du texte 127">
            <a:extLst>
              <a:ext uri="{FF2B5EF4-FFF2-40B4-BE49-F238E27FC236}">
                <a16:creationId xmlns:a16="http://schemas.microsoft.com/office/drawing/2014/main" id="{FB19D97E-83F1-4946-83CF-57C634A7E424}"/>
              </a:ext>
            </a:extLst>
          </p:cNvPr>
          <p:cNvSpPr>
            <a:spLocks noGrp="1"/>
          </p:cNvSpPr>
          <p:nvPr>
            <p:ph type="body" sz="quarter" idx="34" hasCustomPrompt="1"/>
          </p:nvPr>
        </p:nvSpPr>
        <p:spPr>
          <a:xfrm>
            <a:off x="6907800" y="2599943"/>
            <a:ext cx="2160000" cy="180000"/>
          </a:xfrm>
          <a:prstGeom prst="rect">
            <a:avLst/>
          </a:prstGeom>
        </p:spPr>
        <p:txBody>
          <a:bodyPr wrap="none" lIns="0" tIns="0" rIns="0" bIns="0" anchor="ctr"/>
          <a:lstStyle>
            <a:lvl1pPr marL="0" indent="0" algn="l">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83" name="Espace réservé du texte 127">
            <a:extLst>
              <a:ext uri="{FF2B5EF4-FFF2-40B4-BE49-F238E27FC236}">
                <a16:creationId xmlns:a16="http://schemas.microsoft.com/office/drawing/2014/main" id="{B45A3195-CB4A-4D27-9BD2-770A8362DAD6}"/>
              </a:ext>
            </a:extLst>
          </p:cNvPr>
          <p:cNvSpPr>
            <a:spLocks noGrp="1"/>
          </p:cNvSpPr>
          <p:nvPr>
            <p:ph type="body" sz="quarter" idx="35" hasCustomPrompt="1"/>
          </p:nvPr>
        </p:nvSpPr>
        <p:spPr>
          <a:xfrm>
            <a:off x="6907800" y="2957336"/>
            <a:ext cx="2160000" cy="180000"/>
          </a:xfrm>
          <a:prstGeom prst="rect">
            <a:avLst/>
          </a:prstGeom>
        </p:spPr>
        <p:txBody>
          <a:bodyPr wrap="none" lIns="0" tIns="0" rIns="0" bIns="0" anchor="ctr"/>
          <a:lstStyle>
            <a:lvl1pPr marL="0" indent="0" algn="l">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84" name="Espace réservé du texte 127">
            <a:extLst>
              <a:ext uri="{FF2B5EF4-FFF2-40B4-BE49-F238E27FC236}">
                <a16:creationId xmlns:a16="http://schemas.microsoft.com/office/drawing/2014/main" id="{362272BE-DD8E-4247-BF62-B0F706E17456}"/>
              </a:ext>
            </a:extLst>
          </p:cNvPr>
          <p:cNvSpPr>
            <a:spLocks noGrp="1"/>
          </p:cNvSpPr>
          <p:nvPr>
            <p:ph type="body" sz="quarter" idx="36" hasCustomPrompt="1"/>
          </p:nvPr>
        </p:nvSpPr>
        <p:spPr>
          <a:xfrm>
            <a:off x="6831600" y="3322066"/>
            <a:ext cx="2160000" cy="180000"/>
          </a:xfrm>
          <a:prstGeom prst="rect">
            <a:avLst/>
          </a:prstGeom>
        </p:spPr>
        <p:txBody>
          <a:bodyPr wrap="none" lIns="0" tIns="0" rIns="0" bIns="0" anchor="ctr"/>
          <a:lstStyle>
            <a:lvl1pPr marL="0" indent="0" algn="l">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85" name="Espace réservé du texte 127">
            <a:extLst>
              <a:ext uri="{FF2B5EF4-FFF2-40B4-BE49-F238E27FC236}">
                <a16:creationId xmlns:a16="http://schemas.microsoft.com/office/drawing/2014/main" id="{E588A6F2-13AE-4B2E-84DC-9BD16BFB7468}"/>
              </a:ext>
            </a:extLst>
          </p:cNvPr>
          <p:cNvSpPr>
            <a:spLocks noGrp="1"/>
          </p:cNvSpPr>
          <p:nvPr>
            <p:ph type="body" sz="quarter" idx="37" hasCustomPrompt="1"/>
          </p:nvPr>
        </p:nvSpPr>
        <p:spPr>
          <a:xfrm>
            <a:off x="6603000" y="3687548"/>
            <a:ext cx="2160000" cy="180000"/>
          </a:xfrm>
          <a:prstGeom prst="rect">
            <a:avLst/>
          </a:prstGeom>
        </p:spPr>
        <p:txBody>
          <a:bodyPr wrap="none" lIns="0" tIns="0" rIns="0" bIns="0" anchor="ctr"/>
          <a:lstStyle>
            <a:lvl1pPr marL="0" indent="0" algn="l">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86" name="Espace réservé du texte 127">
            <a:extLst>
              <a:ext uri="{FF2B5EF4-FFF2-40B4-BE49-F238E27FC236}">
                <a16:creationId xmlns:a16="http://schemas.microsoft.com/office/drawing/2014/main" id="{9C29D6E4-89B3-4E12-AEC9-EDD9A0B9FAE0}"/>
              </a:ext>
            </a:extLst>
          </p:cNvPr>
          <p:cNvSpPr>
            <a:spLocks noGrp="1"/>
          </p:cNvSpPr>
          <p:nvPr>
            <p:ph type="body" sz="quarter" idx="38" hasCustomPrompt="1"/>
          </p:nvPr>
        </p:nvSpPr>
        <p:spPr>
          <a:xfrm>
            <a:off x="6374400" y="4052652"/>
            <a:ext cx="2160000" cy="180000"/>
          </a:xfrm>
          <a:prstGeom prst="rect">
            <a:avLst/>
          </a:prstGeom>
        </p:spPr>
        <p:txBody>
          <a:bodyPr wrap="none" lIns="0" tIns="0" rIns="0" bIns="0" anchor="ctr"/>
          <a:lstStyle>
            <a:lvl1pPr marL="0" indent="0" algn="l">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88" name="Espace réservé du texte 135">
            <a:extLst>
              <a:ext uri="{FF2B5EF4-FFF2-40B4-BE49-F238E27FC236}">
                <a16:creationId xmlns:a16="http://schemas.microsoft.com/office/drawing/2014/main" id="{907A9A7D-6F62-4006-9BB2-3F9600F0701C}"/>
              </a:ext>
            </a:extLst>
          </p:cNvPr>
          <p:cNvSpPr>
            <a:spLocks noGrp="1"/>
          </p:cNvSpPr>
          <p:nvPr>
            <p:ph type="body" sz="quarter" idx="39" hasCustomPrompt="1"/>
          </p:nvPr>
        </p:nvSpPr>
        <p:spPr>
          <a:xfrm>
            <a:off x="4384770" y="4244510"/>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90" name="Espace réservé du texte 127">
            <a:extLst>
              <a:ext uri="{FF2B5EF4-FFF2-40B4-BE49-F238E27FC236}">
                <a16:creationId xmlns:a16="http://schemas.microsoft.com/office/drawing/2014/main" id="{4CA66CAA-F50D-4562-AC9F-17711EA4B886}"/>
              </a:ext>
            </a:extLst>
          </p:cNvPr>
          <p:cNvSpPr>
            <a:spLocks noGrp="1"/>
          </p:cNvSpPr>
          <p:nvPr>
            <p:ph type="body" sz="quarter" idx="40" hasCustomPrompt="1"/>
          </p:nvPr>
        </p:nvSpPr>
        <p:spPr>
          <a:xfrm>
            <a:off x="3492000" y="4473876"/>
            <a:ext cx="2160000" cy="180000"/>
          </a:xfrm>
          <a:prstGeom prst="rect">
            <a:avLst/>
          </a:prstGeom>
        </p:spPr>
        <p:txBody>
          <a:bodyPr wrap="none" lIns="0" tIns="0" rIns="0" bIns="0" anchor="ctr"/>
          <a:lstStyle>
            <a:lvl1pPr marL="0" indent="0" algn="ctr">
              <a:buNone/>
              <a:defRPr sz="11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Cliquer pour ajouter un titre</a:t>
            </a:r>
          </a:p>
        </p:txBody>
      </p:sp>
      <p:sp>
        <p:nvSpPr>
          <p:cNvPr id="191" name="Espace réservé du texte 135">
            <a:extLst>
              <a:ext uri="{FF2B5EF4-FFF2-40B4-BE49-F238E27FC236}">
                <a16:creationId xmlns:a16="http://schemas.microsoft.com/office/drawing/2014/main" id="{57035784-CAA3-4A40-A5CB-AD154C0FC37F}"/>
              </a:ext>
            </a:extLst>
          </p:cNvPr>
          <p:cNvSpPr>
            <a:spLocks noGrp="1"/>
          </p:cNvSpPr>
          <p:nvPr>
            <p:ph type="body" sz="quarter" idx="41" hasCustomPrompt="1"/>
          </p:nvPr>
        </p:nvSpPr>
        <p:spPr>
          <a:xfrm>
            <a:off x="5322773" y="1497201"/>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92" name="Espace réservé du texte 135">
            <a:extLst>
              <a:ext uri="{FF2B5EF4-FFF2-40B4-BE49-F238E27FC236}">
                <a16:creationId xmlns:a16="http://schemas.microsoft.com/office/drawing/2014/main" id="{5F500BEF-168B-4D92-801C-5A9D0D954948}"/>
              </a:ext>
            </a:extLst>
          </p:cNvPr>
          <p:cNvSpPr>
            <a:spLocks noGrp="1"/>
          </p:cNvSpPr>
          <p:nvPr>
            <p:ph type="body" sz="quarter" idx="42" hasCustomPrompt="1"/>
          </p:nvPr>
        </p:nvSpPr>
        <p:spPr>
          <a:xfrm>
            <a:off x="5628804" y="1862307"/>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93" name="Espace réservé du texte 135">
            <a:extLst>
              <a:ext uri="{FF2B5EF4-FFF2-40B4-BE49-F238E27FC236}">
                <a16:creationId xmlns:a16="http://schemas.microsoft.com/office/drawing/2014/main" id="{5888E025-0FD4-4702-BB60-93D5BB25A394}"/>
              </a:ext>
            </a:extLst>
          </p:cNvPr>
          <p:cNvSpPr>
            <a:spLocks noGrp="1"/>
          </p:cNvSpPr>
          <p:nvPr>
            <p:ph type="body" sz="quarter" idx="43" hasCustomPrompt="1"/>
          </p:nvPr>
        </p:nvSpPr>
        <p:spPr>
          <a:xfrm>
            <a:off x="5888400" y="2227413"/>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94" name="Espace réservé du texte 135">
            <a:extLst>
              <a:ext uri="{FF2B5EF4-FFF2-40B4-BE49-F238E27FC236}">
                <a16:creationId xmlns:a16="http://schemas.microsoft.com/office/drawing/2014/main" id="{B8431818-E198-4CDD-82E0-F2E2276D89A3}"/>
              </a:ext>
            </a:extLst>
          </p:cNvPr>
          <p:cNvSpPr>
            <a:spLocks noGrp="1"/>
          </p:cNvSpPr>
          <p:nvPr>
            <p:ph type="body" sz="quarter" idx="44" hasCustomPrompt="1"/>
          </p:nvPr>
        </p:nvSpPr>
        <p:spPr>
          <a:xfrm>
            <a:off x="5987847" y="2603351"/>
            <a:ext cx="360000" cy="180000"/>
          </a:xfrm>
          <a:prstGeom prst="rect">
            <a:avLst/>
          </a:prstGeom>
        </p:spPr>
        <p:txBody>
          <a:bodyPr/>
          <a:lstStyle>
            <a:lvl1pPr marL="0" indent="0" algn="ctr">
              <a:buNone/>
              <a:defRPr lang="fr-FR" sz="105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95" name="Espace réservé du texte 135">
            <a:extLst>
              <a:ext uri="{FF2B5EF4-FFF2-40B4-BE49-F238E27FC236}">
                <a16:creationId xmlns:a16="http://schemas.microsoft.com/office/drawing/2014/main" id="{CBF0BD5D-6FF3-48B4-8CB4-F999CE6B41D4}"/>
              </a:ext>
            </a:extLst>
          </p:cNvPr>
          <p:cNvSpPr>
            <a:spLocks noGrp="1"/>
          </p:cNvSpPr>
          <p:nvPr>
            <p:ph type="body" sz="quarter" idx="45" hasCustomPrompt="1"/>
          </p:nvPr>
        </p:nvSpPr>
        <p:spPr>
          <a:xfrm>
            <a:off x="5987847" y="2960322"/>
            <a:ext cx="360000" cy="180000"/>
          </a:xfrm>
          <a:prstGeom prst="rect">
            <a:avLst/>
          </a:prstGeom>
        </p:spPr>
        <p:txBody>
          <a:bodyPr/>
          <a:lstStyle>
            <a:lvl1pPr marL="0" indent="0" algn="ctr">
              <a:buNone/>
              <a:defRPr lang="fr-FR" sz="105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96" name="Espace réservé du texte 135">
            <a:extLst>
              <a:ext uri="{FF2B5EF4-FFF2-40B4-BE49-F238E27FC236}">
                <a16:creationId xmlns:a16="http://schemas.microsoft.com/office/drawing/2014/main" id="{96B7C145-31EB-4B7F-99CC-D544A77592D4}"/>
              </a:ext>
            </a:extLst>
          </p:cNvPr>
          <p:cNvSpPr>
            <a:spLocks noGrp="1"/>
          </p:cNvSpPr>
          <p:nvPr>
            <p:ph type="body" sz="quarter" idx="46" hasCustomPrompt="1"/>
          </p:nvPr>
        </p:nvSpPr>
        <p:spPr>
          <a:xfrm>
            <a:off x="5888400" y="3317385"/>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97" name="Espace réservé du texte 135">
            <a:extLst>
              <a:ext uri="{FF2B5EF4-FFF2-40B4-BE49-F238E27FC236}">
                <a16:creationId xmlns:a16="http://schemas.microsoft.com/office/drawing/2014/main" id="{EF27A298-57F4-475C-812A-3057E57B990A}"/>
              </a:ext>
            </a:extLst>
          </p:cNvPr>
          <p:cNvSpPr>
            <a:spLocks noGrp="1"/>
          </p:cNvSpPr>
          <p:nvPr>
            <p:ph type="body" sz="quarter" idx="47" hasCustomPrompt="1"/>
          </p:nvPr>
        </p:nvSpPr>
        <p:spPr>
          <a:xfrm>
            <a:off x="5628804" y="3696199"/>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98" name="Espace réservé du texte 135">
            <a:extLst>
              <a:ext uri="{FF2B5EF4-FFF2-40B4-BE49-F238E27FC236}">
                <a16:creationId xmlns:a16="http://schemas.microsoft.com/office/drawing/2014/main" id="{C638AACE-0793-4724-8F97-A0996E6BD184}"/>
              </a:ext>
            </a:extLst>
          </p:cNvPr>
          <p:cNvSpPr>
            <a:spLocks noGrp="1"/>
          </p:cNvSpPr>
          <p:nvPr>
            <p:ph type="body" sz="quarter" idx="48" hasCustomPrompt="1"/>
          </p:nvPr>
        </p:nvSpPr>
        <p:spPr>
          <a:xfrm>
            <a:off x="5324004" y="4052941"/>
            <a:ext cx="360000" cy="180000"/>
          </a:xfrm>
          <a:prstGeom prst="rect">
            <a:avLst/>
          </a:prstGeom>
        </p:spPr>
        <p:txBody>
          <a:bodyPr/>
          <a:lstStyle>
            <a:lvl1pPr marL="0" indent="0" algn="ctr">
              <a:buNone/>
              <a:defRPr lang="fr-FR" sz="105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N°</a:t>
            </a:r>
          </a:p>
        </p:txBody>
      </p:sp>
      <p:sp>
        <p:nvSpPr>
          <p:cNvPr id="102" name="Rectangle 101">
            <a:extLst>
              <a:ext uri="{FF2B5EF4-FFF2-40B4-BE49-F238E27FC236}">
                <a16:creationId xmlns:a16="http://schemas.microsoft.com/office/drawing/2014/main" id="{5CE4FA93-793C-4341-B41F-A1D4DC98A386}"/>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3" name="Groupe 102">
            <a:extLst>
              <a:ext uri="{FF2B5EF4-FFF2-40B4-BE49-F238E27FC236}">
                <a16:creationId xmlns:a16="http://schemas.microsoft.com/office/drawing/2014/main" id="{06DC302E-A43B-4165-B7B7-3144B225F29F}"/>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104" name="Groupe 103">
              <a:extLst>
                <a:ext uri="{FF2B5EF4-FFF2-40B4-BE49-F238E27FC236}">
                  <a16:creationId xmlns:a16="http://schemas.microsoft.com/office/drawing/2014/main" id="{5608E9C0-C853-4E84-AFCF-2B41C59B4B4B}"/>
                </a:ext>
              </a:extLst>
            </p:cNvPr>
            <p:cNvGrpSpPr/>
            <p:nvPr/>
          </p:nvGrpSpPr>
          <p:grpSpPr>
            <a:xfrm>
              <a:off x="2068690" y="2199801"/>
              <a:ext cx="183904" cy="206829"/>
              <a:chOff x="2068690" y="2199801"/>
              <a:chExt cx="183904" cy="206829"/>
            </a:xfrm>
            <a:grpFill/>
          </p:grpSpPr>
          <p:sp>
            <p:nvSpPr>
              <p:cNvPr id="169" name="Freeform 50">
                <a:extLst>
                  <a:ext uri="{FF2B5EF4-FFF2-40B4-BE49-F238E27FC236}">
                    <a16:creationId xmlns:a16="http://schemas.microsoft.com/office/drawing/2014/main" id="{09439DCF-E80F-426F-943E-0FF8B6206439}"/>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0" name="Freeform 51">
                <a:extLst>
                  <a:ext uri="{FF2B5EF4-FFF2-40B4-BE49-F238E27FC236}">
                    <a16:creationId xmlns:a16="http://schemas.microsoft.com/office/drawing/2014/main" id="{A24FCDB3-7C78-4A40-839D-C1956EC8A581}"/>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1" name="Freeform 52">
                <a:extLst>
                  <a:ext uri="{FF2B5EF4-FFF2-40B4-BE49-F238E27FC236}">
                    <a16:creationId xmlns:a16="http://schemas.microsoft.com/office/drawing/2014/main" id="{AD0F6757-F292-4401-8EE2-51B79D81A558}"/>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2" name="Freeform 53">
                <a:extLst>
                  <a:ext uri="{FF2B5EF4-FFF2-40B4-BE49-F238E27FC236}">
                    <a16:creationId xmlns:a16="http://schemas.microsoft.com/office/drawing/2014/main" id="{607F407A-07CA-4D3F-B5D5-B3A38B9D3365}"/>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3" name="Freeform 54">
                <a:extLst>
                  <a:ext uri="{FF2B5EF4-FFF2-40B4-BE49-F238E27FC236}">
                    <a16:creationId xmlns:a16="http://schemas.microsoft.com/office/drawing/2014/main" id="{A13F7198-EBBB-4E67-BDA0-8D14076226EF}"/>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4" name="Freeform 55">
                <a:extLst>
                  <a:ext uri="{FF2B5EF4-FFF2-40B4-BE49-F238E27FC236}">
                    <a16:creationId xmlns:a16="http://schemas.microsoft.com/office/drawing/2014/main" id="{F1FE3BA7-22FD-4FC8-B44B-0A680EF6C049}"/>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5" name="Freeform 56">
                <a:extLst>
                  <a:ext uri="{FF2B5EF4-FFF2-40B4-BE49-F238E27FC236}">
                    <a16:creationId xmlns:a16="http://schemas.microsoft.com/office/drawing/2014/main" id="{1F318B0B-96EB-40A4-9A1B-F8EC547B1BB0}"/>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76" name="Freeform 57">
                <a:extLst>
                  <a:ext uri="{FF2B5EF4-FFF2-40B4-BE49-F238E27FC236}">
                    <a16:creationId xmlns:a16="http://schemas.microsoft.com/office/drawing/2014/main" id="{B14E6311-C0E3-464E-B438-831C06510156}"/>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05" name="Groupe 104">
              <a:extLst>
                <a:ext uri="{FF2B5EF4-FFF2-40B4-BE49-F238E27FC236}">
                  <a16:creationId xmlns:a16="http://schemas.microsoft.com/office/drawing/2014/main" id="{785545A1-66C2-4147-AFDC-E881AC25018B}"/>
                </a:ext>
              </a:extLst>
            </p:cNvPr>
            <p:cNvGrpSpPr/>
            <p:nvPr/>
          </p:nvGrpSpPr>
          <p:grpSpPr>
            <a:xfrm>
              <a:off x="2426903" y="2210743"/>
              <a:ext cx="160983" cy="175045"/>
              <a:chOff x="2426903" y="2210743"/>
              <a:chExt cx="160983" cy="175045"/>
            </a:xfrm>
            <a:grpFill/>
          </p:grpSpPr>
          <p:sp>
            <p:nvSpPr>
              <p:cNvPr id="166" name="Freeform 59">
                <a:extLst>
                  <a:ext uri="{FF2B5EF4-FFF2-40B4-BE49-F238E27FC236}">
                    <a16:creationId xmlns:a16="http://schemas.microsoft.com/office/drawing/2014/main" id="{9463A58B-225F-425D-AEDB-340F153ECA82}"/>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7" name="Freeform 60">
                <a:extLst>
                  <a:ext uri="{FF2B5EF4-FFF2-40B4-BE49-F238E27FC236}">
                    <a16:creationId xmlns:a16="http://schemas.microsoft.com/office/drawing/2014/main" id="{6B020DF7-4BA7-4729-B3DA-A3B8F71CBEC3}"/>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8" name="Freeform 61">
                <a:extLst>
                  <a:ext uri="{FF2B5EF4-FFF2-40B4-BE49-F238E27FC236}">
                    <a16:creationId xmlns:a16="http://schemas.microsoft.com/office/drawing/2014/main" id="{5B76D60F-912D-49E1-BF61-2639E7A2201E}"/>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06" name="Groupe 105">
              <a:extLst>
                <a:ext uri="{FF2B5EF4-FFF2-40B4-BE49-F238E27FC236}">
                  <a16:creationId xmlns:a16="http://schemas.microsoft.com/office/drawing/2014/main" id="{EBB48064-40C2-49C6-8D71-C7040CADB6C8}"/>
                </a:ext>
              </a:extLst>
            </p:cNvPr>
            <p:cNvGrpSpPr/>
            <p:nvPr/>
          </p:nvGrpSpPr>
          <p:grpSpPr>
            <a:xfrm>
              <a:off x="2726248" y="2211264"/>
              <a:ext cx="180777" cy="167233"/>
              <a:chOff x="2726248" y="2211264"/>
              <a:chExt cx="180777" cy="167233"/>
            </a:xfrm>
            <a:grpFill/>
          </p:grpSpPr>
          <p:sp>
            <p:nvSpPr>
              <p:cNvPr id="161" name="Freeform 63">
                <a:extLst>
                  <a:ext uri="{FF2B5EF4-FFF2-40B4-BE49-F238E27FC236}">
                    <a16:creationId xmlns:a16="http://schemas.microsoft.com/office/drawing/2014/main" id="{F03B3527-7739-4B5C-999D-65431F41A13D}"/>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2" name="Freeform 64">
                <a:extLst>
                  <a:ext uri="{FF2B5EF4-FFF2-40B4-BE49-F238E27FC236}">
                    <a16:creationId xmlns:a16="http://schemas.microsoft.com/office/drawing/2014/main" id="{33157F5E-1E50-480D-A608-210858F737D0}"/>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3" name="Freeform 65">
                <a:extLst>
                  <a:ext uri="{FF2B5EF4-FFF2-40B4-BE49-F238E27FC236}">
                    <a16:creationId xmlns:a16="http://schemas.microsoft.com/office/drawing/2014/main" id="{32C653F7-8B5B-4716-8F31-E3EE419DA919}"/>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4" name="Freeform 66">
                <a:extLst>
                  <a:ext uri="{FF2B5EF4-FFF2-40B4-BE49-F238E27FC236}">
                    <a16:creationId xmlns:a16="http://schemas.microsoft.com/office/drawing/2014/main" id="{3AB0AED4-AA78-4EE0-9D57-949BB5046AD1}"/>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5" name="Freeform 67">
                <a:extLst>
                  <a:ext uri="{FF2B5EF4-FFF2-40B4-BE49-F238E27FC236}">
                    <a16:creationId xmlns:a16="http://schemas.microsoft.com/office/drawing/2014/main" id="{A453E8CD-6EFE-4ABD-BD03-87495E3E7767}"/>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07" name="Groupe 106">
              <a:extLst>
                <a:ext uri="{FF2B5EF4-FFF2-40B4-BE49-F238E27FC236}">
                  <a16:creationId xmlns:a16="http://schemas.microsoft.com/office/drawing/2014/main" id="{6EBDF9ED-AF9E-422B-B2FF-FBA5D8840102}"/>
                </a:ext>
              </a:extLst>
            </p:cNvPr>
            <p:cNvGrpSpPr/>
            <p:nvPr/>
          </p:nvGrpSpPr>
          <p:grpSpPr>
            <a:xfrm>
              <a:off x="3063621" y="2213346"/>
              <a:ext cx="162545" cy="159938"/>
              <a:chOff x="3063621" y="2213346"/>
              <a:chExt cx="162545" cy="159938"/>
            </a:xfrm>
            <a:grpFill/>
          </p:grpSpPr>
          <p:sp>
            <p:nvSpPr>
              <p:cNvPr id="155" name="Freeform 69">
                <a:extLst>
                  <a:ext uri="{FF2B5EF4-FFF2-40B4-BE49-F238E27FC236}">
                    <a16:creationId xmlns:a16="http://schemas.microsoft.com/office/drawing/2014/main" id="{88880CE7-E076-4925-97F8-1D6D936FB2CB}"/>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8" name="Freeform 70">
                <a:extLst>
                  <a:ext uri="{FF2B5EF4-FFF2-40B4-BE49-F238E27FC236}">
                    <a16:creationId xmlns:a16="http://schemas.microsoft.com/office/drawing/2014/main" id="{A647DF3A-AE50-4E62-8AB5-59DE21E02861}"/>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9" name="Freeform 71">
                <a:extLst>
                  <a:ext uri="{FF2B5EF4-FFF2-40B4-BE49-F238E27FC236}">
                    <a16:creationId xmlns:a16="http://schemas.microsoft.com/office/drawing/2014/main" id="{777E5035-E848-44A7-B5E5-FCC114F8F7BA}"/>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60" name="Freeform 72">
                <a:extLst>
                  <a:ext uri="{FF2B5EF4-FFF2-40B4-BE49-F238E27FC236}">
                    <a16:creationId xmlns:a16="http://schemas.microsoft.com/office/drawing/2014/main" id="{DA902BAF-C40C-49DF-86D3-CAA9E6E353FF}"/>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08" name="Groupe 107">
              <a:extLst>
                <a:ext uri="{FF2B5EF4-FFF2-40B4-BE49-F238E27FC236}">
                  <a16:creationId xmlns:a16="http://schemas.microsoft.com/office/drawing/2014/main" id="{BF6A5D24-B758-4293-936D-D34EFB6FD5C6}"/>
                </a:ext>
              </a:extLst>
            </p:cNvPr>
            <p:cNvGrpSpPr/>
            <p:nvPr/>
          </p:nvGrpSpPr>
          <p:grpSpPr>
            <a:xfrm>
              <a:off x="3394745" y="2196155"/>
              <a:ext cx="155771" cy="207870"/>
              <a:chOff x="3394745" y="2196155"/>
              <a:chExt cx="155771" cy="207870"/>
            </a:xfrm>
            <a:grpFill/>
          </p:grpSpPr>
          <p:sp>
            <p:nvSpPr>
              <p:cNvPr id="134" name="Freeform 74">
                <a:extLst>
                  <a:ext uri="{FF2B5EF4-FFF2-40B4-BE49-F238E27FC236}">
                    <a16:creationId xmlns:a16="http://schemas.microsoft.com/office/drawing/2014/main" id="{C4357E2E-00ED-4E77-B1C4-D718D1D6138F}"/>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75">
                <a:extLst>
                  <a:ext uri="{FF2B5EF4-FFF2-40B4-BE49-F238E27FC236}">
                    <a16:creationId xmlns:a16="http://schemas.microsoft.com/office/drawing/2014/main" id="{E180269E-9C8E-4FC6-94DB-F07BA898FAAB}"/>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76">
                <a:extLst>
                  <a:ext uri="{FF2B5EF4-FFF2-40B4-BE49-F238E27FC236}">
                    <a16:creationId xmlns:a16="http://schemas.microsoft.com/office/drawing/2014/main" id="{0A44DCFB-B382-417E-BF7D-689D1DA58266}"/>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0" name="Freeform 77">
                <a:extLst>
                  <a:ext uri="{FF2B5EF4-FFF2-40B4-BE49-F238E27FC236}">
                    <a16:creationId xmlns:a16="http://schemas.microsoft.com/office/drawing/2014/main" id="{AF881D52-F44F-47BA-A526-CDE92347818E}"/>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3" name="Freeform 78">
                <a:extLst>
                  <a:ext uri="{FF2B5EF4-FFF2-40B4-BE49-F238E27FC236}">
                    <a16:creationId xmlns:a16="http://schemas.microsoft.com/office/drawing/2014/main" id="{DF74A7F5-A93C-487A-94FB-6BB8745CF964}"/>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6" name="Freeform 79">
                <a:extLst>
                  <a:ext uri="{FF2B5EF4-FFF2-40B4-BE49-F238E27FC236}">
                    <a16:creationId xmlns:a16="http://schemas.microsoft.com/office/drawing/2014/main" id="{21163891-9D9E-4F4D-9B46-5090EC91A8C4}"/>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9" name="Freeform 80">
                <a:extLst>
                  <a:ext uri="{FF2B5EF4-FFF2-40B4-BE49-F238E27FC236}">
                    <a16:creationId xmlns:a16="http://schemas.microsoft.com/office/drawing/2014/main" id="{3A85C449-DC91-4998-AF70-D18D3DFCB4C1}"/>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52" name="Freeform 81">
                <a:extLst>
                  <a:ext uri="{FF2B5EF4-FFF2-40B4-BE49-F238E27FC236}">
                    <a16:creationId xmlns:a16="http://schemas.microsoft.com/office/drawing/2014/main" id="{7A69D091-BB99-419C-91EC-2BDFE2597F42}"/>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109" name="Forme libre : forme 108">
              <a:extLst>
                <a:ext uri="{FF2B5EF4-FFF2-40B4-BE49-F238E27FC236}">
                  <a16:creationId xmlns:a16="http://schemas.microsoft.com/office/drawing/2014/main" id="{51FC30A6-C5B6-491B-BB69-3033145BF806}"/>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110" name="Groupe 109">
              <a:extLst>
                <a:ext uri="{FF2B5EF4-FFF2-40B4-BE49-F238E27FC236}">
                  <a16:creationId xmlns:a16="http://schemas.microsoft.com/office/drawing/2014/main" id="{82385CAF-A4B5-4814-AB56-3E18528B8DC2}"/>
                </a:ext>
              </a:extLst>
            </p:cNvPr>
            <p:cNvGrpSpPr/>
            <p:nvPr/>
          </p:nvGrpSpPr>
          <p:grpSpPr>
            <a:xfrm>
              <a:off x="4050739" y="2227934"/>
              <a:ext cx="150563" cy="163061"/>
              <a:chOff x="4050739" y="2227934"/>
              <a:chExt cx="150563" cy="163061"/>
            </a:xfrm>
            <a:grpFill/>
          </p:grpSpPr>
          <p:sp>
            <p:nvSpPr>
              <p:cNvPr id="117" name="Freeform 86">
                <a:extLst>
                  <a:ext uri="{FF2B5EF4-FFF2-40B4-BE49-F238E27FC236}">
                    <a16:creationId xmlns:a16="http://schemas.microsoft.com/office/drawing/2014/main" id="{C49CD0FA-BA8B-49AC-BACF-286A7B71AA0E}"/>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Oval 87">
                <a:extLst>
                  <a:ext uri="{FF2B5EF4-FFF2-40B4-BE49-F238E27FC236}">
                    <a16:creationId xmlns:a16="http://schemas.microsoft.com/office/drawing/2014/main" id="{30CD7060-0C16-4C24-85FE-8E9BAD302E82}"/>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88">
                <a:extLst>
                  <a:ext uri="{FF2B5EF4-FFF2-40B4-BE49-F238E27FC236}">
                    <a16:creationId xmlns:a16="http://schemas.microsoft.com/office/drawing/2014/main" id="{22423AA1-8590-42EC-A1CC-D125033A84E8}"/>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Oval 89">
                <a:extLst>
                  <a:ext uri="{FF2B5EF4-FFF2-40B4-BE49-F238E27FC236}">
                    <a16:creationId xmlns:a16="http://schemas.microsoft.com/office/drawing/2014/main" id="{92D19DDC-AA3E-4183-9104-07C88AA1CBE1}"/>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1" name="Freeform 90">
                <a:extLst>
                  <a:ext uri="{FF2B5EF4-FFF2-40B4-BE49-F238E27FC236}">
                    <a16:creationId xmlns:a16="http://schemas.microsoft.com/office/drawing/2014/main" id="{A3442C91-F309-438D-852E-0784287829CE}"/>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Oval 91">
                <a:extLst>
                  <a:ext uri="{FF2B5EF4-FFF2-40B4-BE49-F238E27FC236}">
                    <a16:creationId xmlns:a16="http://schemas.microsoft.com/office/drawing/2014/main" id="{F49C7C10-A1B1-4BF9-8047-A906BB5324B6}"/>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92">
                <a:extLst>
                  <a:ext uri="{FF2B5EF4-FFF2-40B4-BE49-F238E27FC236}">
                    <a16:creationId xmlns:a16="http://schemas.microsoft.com/office/drawing/2014/main" id="{7D5BE0A5-64A1-4E29-A25A-C0BD2922E74C}"/>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Oval 93">
                <a:extLst>
                  <a:ext uri="{FF2B5EF4-FFF2-40B4-BE49-F238E27FC236}">
                    <a16:creationId xmlns:a16="http://schemas.microsoft.com/office/drawing/2014/main" id="{58CE0E6E-F35F-475F-8342-65DEBA77DE6D}"/>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5" name="Freeform 94">
                <a:extLst>
                  <a:ext uri="{FF2B5EF4-FFF2-40B4-BE49-F238E27FC236}">
                    <a16:creationId xmlns:a16="http://schemas.microsoft.com/office/drawing/2014/main" id="{2F97F9FC-2974-4657-8F84-9F7B4ADDFCE0}"/>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Oval 95">
                <a:extLst>
                  <a:ext uri="{FF2B5EF4-FFF2-40B4-BE49-F238E27FC236}">
                    <a16:creationId xmlns:a16="http://schemas.microsoft.com/office/drawing/2014/main" id="{58BACE8B-8ECB-4D52-AA59-EB4834B25D2F}"/>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96">
                <a:extLst>
                  <a:ext uri="{FF2B5EF4-FFF2-40B4-BE49-F238E27FC236}">
                    <a16:creationId xmlns:a16="http://schemas.microsoft.com/office/drawing/2014/main" id="{0BA9EA73-EBDB-4DB4-9BA6-785C6B3FE2AD}"/>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9" name="Freeform 97">
                <a:extLst>
                  <a:ext uri="{FF2B5EF4-FFF2-40B4-BE49-F238E27FC236}">
                    <a16:creationId xmlns:a16="http://schemas.microsoft.com/office/drawing/2014/main" id="{FF0AD1A9-DF33-4ACA-B7A8-A0281E78518E}"/>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0" name="Freeform 98">
                <a:extLst>
                  <a:ext uri="{FF2B5EF4-FFF2-40B4-BE49-F238E27FC236}">
                    <a16:creationId xmlns:a16="http://schemas.microsoft.com/office/drawing/2014/main" id="{3FCC2147-EEA9-43AD-AC88-9BE4F1A630D9}"/>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1" name="Freeform 99">
                <a:extLst>
                  <a:ext uri="{FF2B5EF4-FFF2-40B4-BE49-F238E27FC236}">
                    <a16:creationId xmlns:a16="http://schemas.microsoft.com/office/drawing/2014/main" id="{E0E88DB3-B9C9-4D71-917B-B1E6934B145E}"/>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100">
                <a:extLst>
                  <a:ext uri="{FF2B5EF4-FFF2-40B4-BE49-F238E27FC236}">
                    <a16:creationId xmlns:a16="http://schemas.microsoft.com/office/drawing/2014/main" id="{771A7996-CABB-467F-9B44-045CE394CF67}"/>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3" name="Freeform 101">
                <a:extLst>
                  <a:ext uri="{FF2B5EF4-FFF2-40B4-BE49-F238E27FC236}">
                    <a16:creationId xmlns:a16="http://schemas.microsoft.com/office/drawing/2014/main" id="{89C6329C-6449-4A9C-9AE7-DAD13C7F7E44}"/>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111" name="Groupe 110">
              <a:extLst>
                <a:ext uri="{FF2B5EF4-FFF2-40B4-BE49-F238E27FC236}">
                  <a16:creationId xmlns:a16="http://schemas.microsoft.com/office/drawing/2014/main" id="{DF5BDE45-FE7C-410A-AABA-8802CC561EDD}"/>
                </a:ext>
              </a:extLst>
            </p:cNvPr>
            <p:cNvGrpSpPr/>
            <p:nvPr/>
          </p:nvGrpSpPr>
          <p:grpSpPr>
            <a:xfrm>
              <a:off x="4368323" y="2228456"/>
              <a:ext cx="168794" cy="160979"/>
              <a:chOff x="4368323" y="2228456"/>
              <a:chExt cx="168794" cy="160979"/>
            </a:xfrm>
            <a:grpFill/>
          </p:grpSpPr>
          <p:sp>
            <p:nvSpPr>
              <p:cNvPr id="112" name="Freeform 103">
                <a:extLst>
                  <a:ext uri="{FF2B5EF4-FFF2-40B4-BE49-F238E27FC236}">
                    <a16:creationId xmlns:a16="http://schemas.microsoft.com/office/drawing/2014/main" id="{251313F2-14A1-416F-BCF4-EB985A8A3CBE}"/>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3" name="Freeform 104">
                <a:extLst>
                  <a:ext uri="{FF2B5EF4-FFF2-40B4-BE49-F238E27FC236}">
                    <a16:creationId xmlns:a16="http://schemas.microsoft.com/office/drawing/2014/main" id="{42ECA5E7-8400-4FFC-92A0-A00562110B57}"/>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105">
                <a:extLst>
                  <a:ext uri="{FF2B5EF4-FFF2-40B4-BE49-F238E27FC236}">
                    <a16:creationId xmlns:a16="http://schemas.microsoft.com/office/drawing/2014/main" id="{BCED2A4E-2019-4053-A901-A9C65CACA283}"/>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106">
                <a:extLst>
                  <a:ext uri="{FF2B5EF4-FFF2-40B4-BE49-F238E27FC236}">
                    <a16:creationId xmlns:a16="http://schemas.microsoft.com/office/drawing/2014/main" id="{9E4AF24B-FF29-4CAE-A19B-D4BA1894455C}"/>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107">
                <a:extLst>
                  <a:ext uri="{FF2B5EF4-FFF2-40B4-BE49-F238E27FC236}">
                    <a16:creationId xmlns:a16="http://schemas.microsoft.com/office/drawing/2014/main" id="{14B7BE12-8773-4B65-8BCD-28E85A4F650E}"/>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77" name="TextBox 26">
            <a:extLst>
              <a:ext uri="{FF2B5EF4-FFF2-40B4-BE49-F238E27FC236}">
                <a16:creationId xmlns:a16="http://schemas.microsoft.com/office/drawing/2014/main" id="{87745061-ECD3-4552-835A-A8F3011395B1}"/>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78" name="TextBox 4">
            <a:extLst>
              <a:ext uri="{FF2B5EF4-FFF2-40B4-BE49-F238E27FC236}">
                <a16:creationId xmlns:a16="http://schemas.microsoft.com/office/drawing/2014/main" id="{410066CA-E63F-4B7B-A93F-3A6323524B19}"/>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958144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7"/>
                                        </p:tgtEl>
                                        <p:attrNameLst>
                                          <p:attrName>style.visibility</p:attrName>
                                        </p:attrNameLst>
                                      </p:cBhvr>
                                      <p:to>
                                        <p:strVal val="visible"/>
                                      </p:to>
                                    </p:set>
                                    <p:anim calcmode="lin" valueType="num">
                                      <p:cBhvr>
                                        <p:cTn id="7" dur="500" fill="hold"/>
                                        <p:tgtEl>
                                          <p:spTgt spid="177"/>
                                        </p:tgtEl>
                                        <p:attrNameLst>
                                          <p:attrName>ppt_w</p:attrName>
                                        </p:attrNameLst>
                                      </p:cBhvr>
                                      <p:tavLst>
                                        <p:tav tm="0">
                                          <p:val>
                                            <p:fltVal val="0"/>
                                          </p:val>
                                        </p:tav>
                                        <p:tav tm="100000">
                                          <p:val>
                                            <p:strVal val="#ppt_w"/>
                                          </p:val>
                                        </p:tav>
                                      </p:tavLst>
                                    </p:anim>
                                    <p:anim calcmode="lin" valueType="num">
                                      <p:cBhvr>
                                        <p:cTn id="8" dur="500" fill="hold"/>
                                        <p:tgtEl>
                                          <p:spTgt spid="177"/>
                                        </p:tgtEl>
                                        <p:attrNameLst>
                                          <p:attrName>ppt_h</p:attrName>
                                        </p:attrNameLst>
                                      </p:cBhvr>
                                      <p:tavLst>
                                        <p:tav tm="0">
                                          <p:val>
                                            <p:fltVal val="0"/>
                                          </p:val>
                                        </p:tav>
                                        <p:tav tm="100000">
                                          <p:val>
                                            <p:strVal val="#ppt_h"/>
                                          </p:val>
                                        </p:tav>
                                      </p:tavLst>
                                    </p:anim>
                                    <p:animEffect transition="in" filter="fade">
                                      <p:cBhvr>
                                        <p:cTn id="9"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p:bldLst>
  </p:timing>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147" name="Rectangle 146">
            <a:extLst>
              <a:ext uri="{FF2B5EF4-FFF2-40B4-BE49-F238E27FC236}">
                <a16:creationId xmlns:a16="http://schemas.microsoft.com/office/drawing/2014/main" id="{8E1E7016-8688-4694-BEE6-DCD41FDB4484}"/>
              </a:ext>
            </a:extLst>
          </p:cNvPr>
          <p:cNvSpPr/>
          <p:nvPr userDrawn="1"/>
        </p:nvSpPr>
        <p:spPr>
          <a:xfrm>
            <a:off x="0" y="-1"/>
            <a:ext cx="9144000" cy="9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0" name="Forme libre : forme 79">
            <a:extLst>
              <a:ext uri="{FF2B5EF4-FFF2-40B4-BE49-F238E27FC236}">
                <a16:creationId xmlns:a16="http://schemas.microsoft.com/office/drawing/2014/main" id="{275D0847-2FDE-4FB6-B680-A94DF9C36349}"/>
              </a:ext>
            </a:extLst>
          </p:cNvPr>
          <p:cNvSpPr/>
          <p:nvPr userDrawn="1"/>
        </p:nvSpPr>
        <p:spPr>
          <a:xfrm flipV="1">
            <a:off x="7589339" y="-4725"/>
            <a:ext cx="1459702" cy="982799"/>
          </a:xfrm>
          <a:custGeom>
            <a:avLst/>
            <a:gdLst>
              <a:gd name="connsiteX0" fmla="*/ 931563 w 1229518"/>
              <a:gd name="connsiteY0" fmla="*/ 197617 h 827819"/>
              <a:gd name="connsiteX1" fmla="*/ 928616 w 1229518"/>
              <a:gd name="connsiteY1" fmla="*/ 186494 h 827819"/>
              <a:gd name="connsiteX2" fmla="*/ 928616 w 1229518"/>
              <a:gd name="connsiteY2" fmla="*/ 184269 h 827819"/>
              <a:gd name="connsiteX3" fmla="*/ 930089 w 1229518"/>
              <a:gd name="connsiteY3" fmla="*/ 176112 h 827819"/>
              <a:gd name="connsiteX4" fmla="*/ 906516 w 1229518"/>
              <a:gd name="connsiteY4" fmla="*/ 159799 h 827819"/>
              <a:gd name="connsiteX5" fmla="*/ 816643 w 1229518"/>
              <a:gd name="connsiteY5" fmla="*/ 73780 h 827819"/>
              <a:gd name="connsiteX6" fmla="*/ 811486 w 1229518"/>
              <a:gd name="connsiteY6" fmla="*/ 67107 h 827819"/>
              <a:gd name="connsiteX7" fmla="*/ 805593 w 1229518"/>
              <a:gd name="connsiteY7" fmla="*/ 59691 h 827819"/>
              <a:gd name="connsiteX8" fmla="*/ 781282 w 1229518"/>
              <a:gd name="connsiteY8" fmla="*/ 27064 h 827819"/>
              <a:gd name="connsiteX9" fmla="*/ 763602 w 1229518"/>
              <a:gd name="connsiteY9" fmla="*/ 3335 h 827819"/>
              <a:gd name="connsiteX10" fmla="*/ 767285 w 1229518"/>
              <a:gd name="connsiteY10" fmla="*/ 3335 h 827819"/>
              <a:gd name="connsiteX11" fmla="*/ 766364 w 1229518"/>
              <a:gd name="connsiteY11" fmla="*/ 2593 h 827819"/>
              <a:gd name="connsiteX12" fmla="*/ 763144 w 1229518"/>
              <a:gd name="connsiteY12" fmla="*/ 0 h 827819"/>
              <a:gd name="connsiteX13" fmla="*/ 733769 w 1229518"/>
              <a:gd name="connsiteY13" fmla="*/ 0 h 827819"/>
              <a:gd name="connsiteX14" fmla="*/ 734872 w 1229518"/>
              <a:gd name="connsiteY14" fmla="*/ 1110 h 827819"/>
              <a:gd name="connsiteX15" fmla="*/ 735609 w 1229518"/>
              <a:gd name="connsiteY15" fmla="*/ 1852 h 827819"/>
              <a:gd name="connsiteX16" fmla="*/ 736345 w 1229518"/>
              <a:gd name="connsiteY16" fmla="*/ 3335 h 827819"/>
              <a:gd name="connsiteX17" fmla="*/ 740029 w 1229518"/>
              <a:gd name="connsiteY17" fmla="*/ 7042 h 827819"/>
              <a:gd name="connsiteX18" fmla="*/ 740765 w 1229518"/>
              <a:gd name="connsiteY18" fmla="*/ 7784 h 827819"/>
              <a:gd name="connsiteX19" fmla="*/ 785702 w 1229518"/>
              <a:gd name="connsiteY19" fmla="*/ 62657 h 827819"/>
              <a:gd name="connsiteX20" fmla="*/ 789386 w 1229518"/>
              <a:gd name="connsiteY20" fmla="*/ 68590 h 827819"/>
              <a:gd name="connsiteX21" fmla="*/ 795279 w 1229518"/>
              <a:gd name="connsiteY21" fmla="*/ 76747 h 827819"/>
              <a:gd name="connsiteX22" fmla="*/ 807066 w 1229518"/>
              <a:gd name="connsiteY22" fmla="*/ 90094 h 827819"/>
              <a:gd name="connsiteX23" fmla="*/ 843899 w 1229518"/>
              <a:gd name="connsiteY23" fmla="*/ 127171 h 827819"/>
              <a:gd name="connsiteX24" fmla="*/ 931563 w 1229518"/>
              <a:gd name="connsiteY24" fmla="*/ 197617 h 827819"/>
              <a:gd name="connsiteX25" fmla="*/ 250880 w 1229518"/>
              <a:gd name="connsiteY25" fmla="*/ 205032 h 827819"/>
              <a:gd name="connsiteX26" fmla="*/ 253090 w 1229518"/>
              <a:gd name="connsiteY26" fmla="*/ 203549 h 827819"/>
              <a:gd name="connsiteX27" fmla="*/ 258983 w 1229518"/>
              <a:gd name="connsiteY27" fmla="*/ 201324 h 827819"/>
              <a:gd name="connsiteX28" fmla="*/ 260457 w 1229518"/>
              <a:gd name="connsiteY28" fmla="*/ 201324 h 827819"/>
              <a:gd name="connsiteX29" fmla="*/ 263403 w 1229518"/>
              <a:gd name="connsiteY29" fmla="*/ 202066 h 827819"/>
              <a:gd name="connsiteX30" fmla="*/ 263403 w 1229518"/>
              <a:gd name="connsiteY30" fmla="*/ 202807 h 827819"/>
              <a:gd name="connsiteX31" fmla="*/ 289187 w 1229518"/>
              <a:gd name="connsiteY31" fmla="*/ 162765 h 827819"/>
              <a:gd name="connsiteX32" fmla="*/ 330440 w 1229518"/>
              <a:gd name="connsiteY32" fmla="*/ 88611 h 827819"/>
              <a:gd name="connsiteX33" fmla="*/ 368379 w 1229518"/>
              <a:gd name="connsiteY33" fmla="*/ 14272 h 827819"/>
              <a:gd name="connsiteX34" fmla="*/ 375430 w 1229518"/>
              <a:gd name="connsiteY34" fmla="*/ 0 h 827819"/>
              <a:gd name="connsiteX35" fmla="*/ 351198 w 1229518"/>
              <a:gd name="connsiteY35" fmla="*/ 0 h 827819"/>
              <a:gd name="connsiteX36" fmla="*/ 349594 w 1229518"/>
              <a:gd name="connsiteY36" fmla="*/ 3335 h 827819"/>
              <a:gd name="connsiteX37" fmla="*/ 287714 w 1229518"/>
              <a:gd name="connsiteY37" fmla="*/ 125688 h 827819"/>
              <a:gd name="connsiteX38" fmla="*/ 257510 w 1229518"/>
              <a:gd name="connsiteY38" fmla="*/ 177595 h 827819"/>
              <a:gd name="connsiteX39" fmla="*/ 247933 w 1229518"/>
              <a:gd name="connsiteY39" fmla="*/ 186494 h 827819"/>
              <a:gd name="connsiteX40" fmla="*/ 250880 w 1229518"/>
              <a:gd name="connsiteY40" fmla="*/ 202807 h 827819"/>
              <a:gd name="connsiteX41" fmla="*/ 250880 w 1229518"/>
              <a:gd name="connsiteY41" fmla="*/ 204291 h 827819"/>
              <a:gd name="connsiteX42" fmla="*/ 250880 w 1229518"/>
              <a:gd name="connsiteY42" fmla="*/ 205032 h 827819"/>
              <a:gd name="connsiteX43" fmla="*/ 300974 w 1229518"/>
              <a:gd name="connsiteY43" fmla="*/ 253973 h 827819"/>
              <a:gd name="connsiteX44" fmla="*/ 362117 w 1229518"/>
              <a:gd name="connsiteY44" fmla="*/ 139036 h 827819"/>
              <a:gd name="connsiteX45" fmla="*/ 384954 w 1229518"/>
              <a:gd name="connsiteY45" fmla="*/ 89353 h 827819"/>
              <a:gd name="connsiteX46" fmla="*/ 417367 w 1229518"/>
              <a:gd name="connsiteY46" fmla="*/ 9267 h 827819"/>
              <a:gd name="connsiteX47" fmla="*/ 420954 w 1229518"/>
              <a:gd name="connsiteY47" fmla="*/ 0 h 827819"/>
              <a:gd name="connsiteX48" fmla="*/ 395791 w 1229518"/>
              <a:gd name="connsiteY48" fmla="*/ 0 h 827819"/>
              <a:gd name="connsiteX49" fmla="*/ 380787 w 1229518"/>
              <a:gd name="connsiteY49" fmla="*/ 41373 h 827819"/>
              <a:gd name="connsiteX50" fmla="*/ 369484 w 1229518"/>
              <a:gd name="connsiteY50" fmla="*/ 70073 h 827819"/>
              <a:gd name="connsiteX51" fmla="*/ 356224 w 1229518"/>
              <a:gd name="connsiteY51" fmla="*/ 99734 h 827819"/>
              <a:gd name="connsiteX52" fmla="*/ 332650 w 1229518"/>
              <a:gd name="connsiteY52" fmla="*/ 155349 h 827819"/>
              <a:gd name="connsiteX53" fmla="*/ 289187 w 1229518"/>
              <a:gd name="connsiteY53" fmla="*/ 243592 h 827819"/>
              <a:gd name="connsiteX54" fmla="*/ 295080 w 1229518"/>
              <a:gd name="connsiteY54" fmla="*/ 245816 h 827819"/>
              <a:gd name="connsiteX55" fmla="*/ 296554 w 1229518"/>
              <a:gd name="connsiteY55" fmla="*/ 248041 h 827819"/>
              <a:gd name="connsiteX56" fmla="*/ 300974 w 1229518"/>
              <a:gd name="connsiteY56" fmla="*/ 253973 h 827819"/>
              <a:gd name="connsiteX57" fmla="*/ 1174972 w 1229518"/>
              <a:gd name="connsiteY57" fmla="*/ 259714 h 827819"/>
              <a:gd name="connsiteX58" fmla="*/ 1176446 w 1229518"/>
              <a:gd name="connsiteY58" fmla="*/ 259714 h 827819"/>
              <a:gd name="connsiteX59" fmla="*/ 1177184 w 1229518"/>
              <a:gd name="connsiteY59" fmla="*/ 259714 h 827819"/>
              <a:gd name="connsiteX60" fmla="*/ 1179396 w 1229518"/>
              <a:gd name="connsiteY60" fmla="*/ 259714 h 827819"/>
              <a:gd name="connsiteX61" fmla="*/ 1180134 w 1229518"/>
              <a:gd name="connsiteY61" fmla="*/ 259714 h 827819"/>
              <a:gd name="connsiteX62" fmla="*/ 1194145 w 1229518"/>
              <a:gd name="connsiteY62" fmla="*/ 257497 h 827819"/>
              <a:gd name="connsiteX63" fmla="*/ 1203732 w 1229518"/>
              <a:gd name="connsiteY63" fmla="*/ 255281 h 827819"/>
              <a:gd name="connsiteX64" fmla="*/ 1205944 w 1229518"/>
              <a:gd name="connsiteY64" fmla="*/ 253803 h 827819"/>
              <a:gd name="connsiteX65" fmla="*/ 1206682 w 1229518"/>
              <a:gd name="connsiteY65" fmla="*/ 253803 h 827819"/>
              <a:gd name="connsiteX66" fmla="*/ 1206682 w 1229518"/>
              <a:gd name="connsiteY66" fmla="*/ 253064 h 827819"/>
              <a:gd name="connsiteX67" fmla="*/ 1208157 w 1229518"/>
              <a:gd name="connsiteY67" fmla="*/ 254542 h 827819"/>
              <a:gd name="connsiteX68" fmla="*/ 1213319 w 1229518"/>
              <a:gd name="connsiteY68" fmla="*/ 253064 h 827819"/>
              <a:gd name="connsiteX69" fmla="*/ 1222906 w 1229518"/>
              <a:gd name="connsiteY69" fmla="*/ 247153 h 827819"/>
              <a:gd name="connsiteX70" fmla="*/ 1228068 w 1229518"/>
              <a:gd name="connsiteY70" fmla="*/ 241241 h 827819"/>
              <a:gd name="connsiteX71" fmla="*/ 1228068 w 1229518"/>
              <a:gd name="connsiteY71" fmla="*/ 240502 h 827819"/>
              <a:gd name="connsiteX72" fmla="*/ 1222168 w 1229518"/>
              <a:gd name="connsiteY72" fmla="*/ 231636 h 827819"/>
              <a:gd name="connsiteX73" fmla="*/ 1188246 w 1229518"/>
              <a:gd name="connsiteY73" fmla="*/ 224247 h 827819"/>
              <a:gd name="connsiteX74" fmla="*/ 1163910 w 1229518"/>
              <a:gd name="connsiteY74" fmla="*/ 224247 h 827819"/>
              <a:gd name="connsiteX75" fmla="*/ 1118188 w 1229518"/>
              <a:gd name="connsiteY75" fmla="*/ 222769 h 827819"/>
              <a:gd name="connsiteX76" fmla="*/ 1107126 w 1229518"/>
              <a:gd name="connsiteY76" fmla="*/ 222030 h 827819"/>
              <a:gd name="connsiteX77" fmla="*/ 1099752 w 1229518"/>
              <a:gd name="connsiteY77" fmla="*/ 221291 h 827819"/>
              <a:gd name="connsiteX78" fmla="*/ 1102701 w 1229518"/>
              <a:gd name="connsiteY78" fmla="*/ 223508 h 827819"/>
              <a:gd name="connsiteX79" fmla="*/ 1174972 w 1229518"/>
              <a:gd name="connsiteY79" fmla="*/ 259714 h 827819"/>
              <a:gd name="connsiteX80" fmla="*/ 1138673 w 1229518"/>
              <a:gd name="connsiteY80" fmla="*/ 266963 h 827819"/>
              <a:gd name="connsiteX81" fmla="*/ 1155573 w 1229518"/>
              <a:gd name="connsiteY81" fmla="*/ 266223 h 827819"/>
              <a:gd name="connsiteX82" fmla="*/ 1096058 w 1229518"/>
              <a:gd name="connsiteY82" fmla="*/ 230679 h 827819"/>
              <a:gd name="connsiteX83" fmla="*/ 1093119 w 1229518"/>
              <a:gd name="connsiteY83" fmla="*/ 227717 h 827819"/>
              <a:gd name="connsiteX84" fmla="*/ 1090180 w 1229518"/>
              <a:gd name="connsiteY84" fmla="*/ 218831 h 827819"/>
              <a:gd name="connsiteX85" fmla="*/ 1060790 w 1229518"/>
              <a:gd name="connsiteY85" fmla="*/ 182548 h 827819"/>
              <a:gd name="connsiteX86" fmla="*/ 983641 w 1229518"/>
              <a:gd name="connsiteY86" fmla="*/ 163295 h 827819"/>
              <a:gd name="connsiteX87" fmla="*/ 952047 w 1229518"/>
              <a:gd name="connsiteY87" fmla="*/ 166257 h 827819"/>
              <a:gd name="connsiteX88" fmla="*/ 943230 w 1229518"/>
              <a:gd name="connsiteY88" fmla="*/ 168479 h 827819"/>
              <a:gd name="connsiteX89" fmla="*/ 941761 w 1229518"/>
              <a:gd name="connsiteY89" fmla="*/ 169219 h 827819"/>
              <a:gd name="connsiteX90" fmla="*/ 938087 w 1229518"/>
              <a:gd name="connsiteY90" fmla="*/ 186250 h 827819"/>
              <a:gd name="connsiteX91" fmla="*/ 941761 w 1229518"/>
              <a:gd name="connsiteY91" fmla="*/ 194396 h 827819"/>
              <a:gd name="connsiteX92" fmla="*/ 953517 w 1229518"/>
              <a:gd name="connsiteY92" fmla="*/ 204762 h 827819"/>
              <a:gd name="connsiteX93" fmla="*/ 958660 w 1229518"/>
              <a:gd name="connsiteY93" fmla="*/ 208465 h 827819"/>
              <a:gd name="connsiteX94" fmla="*/ 960129 w 1229518"/>
              <a:gd name="connsiteY94" fmla="*/ 209205 h 827819"/>
              <a:gd name="connsiteX95" fmla="*/ 960864 w 1229518"/>
              <a:gd name="connsiteY95" fmla="*/ 209946 h 827819"/>
              <a:gd name="connsiteX96" fmla="*/ 1138673 w 1229518"/>
              <a:gd name="connsiteY96" fmla="*/ 266963 h 827819"/>
              <a:gd name="connsiteX97" fmla="*/ 1216250 w 1229518"/>
              <a:gd name="connsiteY97" fmla="*/ 332934 h 827819"/>
              <a:gd name="connsiteX98" fmla="*/ 1223621 w 1229518"/>
              <a:gd name="connsiteY98" fmla="*/ 332934 h 827819"/>
              <a:gd name="connsiteX99" fmla="*/ 1227306 w 1229518"/>
              <a:gd name="connsiteY99" fmla="*/ 332934 h 827819"/>
              <a:gd name="connsiteX100" fmla="*/ 1229518 w 1229518"/>
              <a:gd name="connsiteY100" fmla="*/ 332934 h 827819"/>
              <a:gd name="connsiteX101" fmla="*/ 1229518 w 1229518"/>
              <a:gd name="connsiteY101" fmla="*/ 331453 h 827819"/>
              <a:gd name="connsiteX102" fmla="*/ 1225095 w 1229518"/>
              <a:gd name="connsiteY102" fmla="*/ 323306 h 827819"/>
              <a:gd name="connsiteX103" fmla="*/ 1203719 w 1229518"/>
              <a:gd name="connsiteY103" fmla="*/ 312939 h 827819"/>
              <a:gd name="connsiteX104" fmla="*/ 1020177 w 1229518"/>
              <a:gd name="connsiteY104" fmla="*/ 266285 h 827819"/>
              <a:gd name="connsiteX105" fmla="*/ 1009857 w 1229518"/>
              <a:gd name="connsiteY105" fmla="*/ 264063 h 827819"/>
              <a:gd name="connsiteX106" fmla="*/ 1091677 w 1229518"/>
              <a:gd name="connsiteY106" fmla="*/ 309236 h 827819"/>
              <a:gd name="connsiteX107" fmla="*/ 1180868 w 1229518"/>
              <a:gd name="connsiteY107" fmla="*/ 329972 h 827819"/>
              <a:gd name="connsiteX108" fmla="*/ 1216250 w 1229518"/>
              <a:gd name="connsiteY108" fmla="*/ 332934 h 827819"/>
              <a:gd name="connsiteX109" fmla="*/ 1171146 w 1229518"/>
              <a:gd name="connsiteY109" fmla="*/ 342358 h 827819"/>
              <a:gd name="connsiteX110" fmla="*/ 1195445 w 1229518"/>
              <a:gd name="connsiteY110" fmla="*/ 341615 h 827819"/>
              <a:gd name="connsiteX111" fmla="*/ 1179982 w 1229518"/>
              <a:gd name="connsiteY111" fmla="*/ 340128 h 827819"/>
              <a:gd name="connsiteX112" fmla="*/ 1087939 w 1229518"/>
              <a:gd name="connsiteY112" fmla="*/ 318576 h 827819"/>
              <a:gd name="connsiteX113" fmla="*/ 1003997 w 1229518"/>
              <a:gd name="connsiteY113" fmla="*/ 271755 h 827819"/>
              <a:gd name="connsiteX114" fmla="*/ 1000315 w 1229518"/>
              <a:gd name="connsiteY114" fmla="*/ 262837 h 827819"/>
              <a:gd name="connsiteX115" fmla="*/ 999579 w 1229518"/>
              <a:gd name="connsiteY115" fmla="*/ 262094 h 827819"/>
              <a:gd name="connsiteX116" fmla="*/ 992952 w 1229518"/>
              <a:gd name="connsiteY116" fmla="*/ 256891 h 827819"/>
              <a:gd name="connsiteX117" fmla="*/ 975280 w 1229518"/>
              <a:gd name="connsiteY117" fmla="*/ 241284 h 827819"/>
              <a:gd name="connsiteX118" fmla="*/ 962762 w 1229518"/>
              <a:gd name="connsiteY118" fmla="*/ 231623 h 827819"/>
              <a:gd name="connsiteX119" fmla="*/ 953926 w 1229518"/>
              <a:gd name="connsiteY119" fmla="*/ 227164 h 827819"/>
              <a:gd name="connsiteX120" fmla="*/ 931836 w 1229518"/>
              <a:gd name="connsiteY120" fmla="*/ 224191 h 827819"/>
              <a:gd name="connsiteX121" fmla="*/ 931099 w 1229518"/>
              <a:gd name="connsiteY121" fmla="*/ 224191 h 827819"/>
              <a:gd name="connsiteX122" fmla="*/ 919318 w 1229518"/>
              <a:gd name="connsiteY122" fmla="*/ 227164 h 827819"/>
              <a:gd name="connsiteX123" fmla="*/ 915636 w 1229518"/>
              <a:gd name="connsiteY123" fmla="*/ 230879 h 827819"/>
              <a:gd name="connsiteX124" fmla="*/ 914164 w 1229518"/>
              <a:gd name="connsiteY124" fmla="*/ 236082 h 827819"/>
              <a:gd name="connsiteX125" fmla="*/ 914164 w 1229518"/>
              <a:gd name="connsiteY125" fmla="*/ 236825 h 827819"/>
              <a:gd name="connsiteX126" fmla="*/ 914164 w 1229518"/>
              <a:gd name="connsiteY126" fmla="*/ 237568 h 827819"/>
              <a:gd name="connsiteX127" fmla="*/ 914164 w 1229518"/>
              <a:gd name="connsiteY127" fmla="*/ 239055 h 827819"/>
              <a:gd name="connsiteX128" fmla="*/ 919318 w 1229518"/>
              <a:gd name="connsiteY128" fmla="*/ 244257 h 827819"/>
              <a:gd name="connsiteX129" fmla="*/ 927418 w 1229518"/>
              <a:gd name="connsiteY129" fmla="*/ 256148 h 827819"/>
              <a:gd name="connsiteX130" fmla="*/ 981907 w 1229518"/>
              <a:gd name="connsiteY130" fmla="*/ 291821 h 827819"/>
              <a:gd name="connsiteX131" fmla="*/ 991479 w 1229518"/>
              <a:gd name="connsiteY131" fmla="*/ 296280 h 827819"/>
              <a:gd name="connsiteX132" fmla="*/ 994425 w 1229518"/>
              <a:gd name="connsiteY132" fmla="*/ 298510 h 827819"/>
              <a:gd name="connsiteX133" fmla="*/ 999579 w 1229518"/>
              <a:gd name="connsiteY133" fmla="*/ 304455 h 827819"/>
              <a:gd name="connsiteX134" fmla="*/ 1000315 w 1229518"/>
              <a:gd name="connsiteY134" fmla="*/ 304455 h 827819"/>
              <a:gd name="connsiteX135" fmla="*/ 1171146 w 1229518"/>
              <a:gd name="connsiteY135" fmla="*/ 342358 h 827819"/>
              <a:gd name="connsiteX136" fmla="*/ 58022 w 1229518"/>
              <a:gd name="connsiteY136" fmla="*/ 385855 h 827819"/>
              <a:gd name="connsiteX137" fmla="*/ 68352 w 1229518"/>
              <a:gd name="connsiteY137" fmla="*/ 385115 h 827819"/>
              <a:gd name="connsiteX138" fmla="*/ 91225 w 1229518"/>
              <a:gd name="connsiteY138" fmla="*/ 382894 h 827819"/>
              <a:gd name="connsiteX139" fmla="*/ 115574 w 1229518"/>
              <a:gd name="connsiteY139" fmla="*/ 371051 h 827819"/>
              <a:gd name="connsiteX140" fmla="*/ 144350 w 1229518"/>
              <a:gd name="connsiteY140" fmla="*/ 339220 h 827819"/>
              <a:gd name="connsiteX141" fmla="*/ 164272 w 1229518"/>
              <a:gd name="connsiteY141" fmla="*/ 317012 h 827819"/>
              <a:gd name="connsiteX142" fmla="*/ 175340 w 1229518"/>
              <a:gd name="connsiteY142" fmla="*/ 303688 h 827819"/>
              <a:gd name="connsiteX143" fmla="*/ 204117 w 1229518"/>
              <a:gd name="connsiteY143" fmla="*/ 272598 h 827819"/>
              <a:gd name="connsiteX144" fmla="*/ 216660 w 1229518"/>
              <a:gd name="connsiteY144" fmla="*/ 260013 h 827819"/>
              <a:gd name="connsiteX145" fmla="*/ 221087 w 1229518"/>
              <a:gd name="connsiteY145" fmla="*/ 255572 h 827819"/>
              <a:gd name="connsiteX146" fmla="*/ 224038 w 1229518"/>
              <a:gd name="connsiteY146" fmla="*/ 252611 h 827819"/>
              <a:gd name="connsiteX147" fmla="*/ 246174 w 1229518"/>
              <a:gd name="connsiteY147" fmla="*/ 234105 h 827819"/>
              <a:gd name="connsiteX148" fmla="*/ 259455 w 1229518"/>
              <a:gd name="connsiteY148" fmla="*/ 223001 h 827819"/>
              <a:gd name="connsiteX149" fmla="*/ 263883 w 1229518"/>
              <a:gd name="connsiteY149" fmla="*/ 219300 h 827819"/>
              <a:gd name="connsiteX150" fmla="*/ 262407 w 1229518"/>
              <a:gd name="connsiteY150" fmla="*/ 214859 h 827819"/>
              <a:gd name="connsiteX151" fmla="*/ 260931 w 1229518"/>
              <a:gd name="connsiteY151" fmla="*/ 211897 h 827819"/>
              <a:gd name="connsiteX152" fmla="*/ 259455 w 1229518"/>
              <a:gd name="connsiteY152" fmla="*/ 210417 h 827819"/>
              <a:gd name="connsiteX153" fmla="*/ 257980 w 1229518"/>
              <a:gd name="connsiteY153" fmla="*/ 211157 h 827819"/>
              <a:gd name="connsiteX154" fmla="*/ 255766 w 1229518"/>
              <a:gd name="connsiteY154" fmla="*/ 214859 h 827819"/>
              <a:gd name="connsiteX155" fmla="*/ 253553 w 1229518"/>
              <a:gd name="connsiteY155" fmla="*/ 217079 h 827819"/>
              <a:gd name="connsiteX156" fmla="*/ 250601 w 1229518"/>
              <a:gd name="connsiteY156" fmla="*/ 217820 h 827819"/>
              <a:gd name="connsiteX157" fmla="*/ 247650 w 1229518"/>
              <a:gd name="connsiteY157" fmla="*/ 217079 h 827819"/>
              <a:gd name="connsiteX158" fmla="*/ 246912 w 1229518"/>
              <a:gd name="connsiteY158" fmla="*/ 216339 h 827819"/>
              <a:gd name="connsiteX159" fmla="*/ 244698 w 1229518"/>
              <a:gd name="connsiteY159" fmla="*/ 213378 h 827819"/>
              <a:gd name="connsiteX160" fmla="*/ 244698 w 1229518"/>
              <a:gd name="connsiteY160" fmla="*/ 211897 h 827819"/>
              <a:gd name="connsiteX161" fmla="*/ 238796 w 1229518"/>
              <a:gd name="connsiteY161" fmla="*/ 220780 h 827819"/>
              <a:gd name="connsiteX162" fmla="*/ 171651 w 1229518"/>
              <a:gd name="connsiteY162" fmla="*/ 296285 h 827819"/>
              <a:gd name="connsiteX163" fmla="*/ 125166 w 1229518"/>
              <a:gd name="connsiteY163" fmla="*/ 342181 h 827819"/>
              <a:gd name="connsiteX164" fmla="*/ 124429 w 1229518"/>
              <a:gd name="connsiteY164" fmla="*/ 342181 h 827819"/>
              <a:gd name="connsiteX165" fmla="*/ 56546 w 1229518"/>
              <a:gd name="connsiteY165" fmla="*/ 385115 h 827819"/>
              <a:gd name="connsiteX166" fmla="*/ 58022 w 1229518"/>
              <a:gd name="connsiteY166" fmla="*/ 385855 h 827819"/>
              <a:gd name="connsiteX167" fmla="*/ 0 w 1229518"/>
              <a:gd name="connsiteY167" fmla="*/ 394555 h 827819"/>
              <a:gd name="connsiteX168" fmla="*/ 736 w 1229518"/>
              <a:gd name="connsiteY168" fmla="*/ 394555 h 827819"/>
              <a:gd name="connsiteX169" fmla="*/ 47841 w 1229518"/>
              <a:gd name="connsiteY169" fmla="*/ 384172 h 827819"/>
              <a:gd name="connsiteX170" fmla="*/ 52993 w 1229518"/>
              <a:gd name="connsiteY170" fmla="*/ 376755 h 827819"/>
              <a:gd name="connsiteX171" fmla="*/ 118497 w 1229518"/>
              <a:gd name="connsiteY171" fmla="*/ 334481 h 827819"/>
              <a:gd name="connsiteX172" fmla="*/ 164865 w 1229518"/>
              <a:gd name="connsiteY172" fmla="*/ 289241 h 827819"/>
              <a:gd name="connsiteX173" fmla="*/ 231105 w 1229518"/>
              <a:gd name="connsiteY173" fmla="*/ 214335 h 827819"/>
              <a:gd name="connsiteX174" fmla="*/ 235521 w 1229518"/>
              <a:gd name="connsiteY174" fmla="*/ 206919 h 827819"/>
              <a:gd name="connsiteX175" fmla="*/ 241409 w 1229518"/>
              <a:gd name="connsiteY175" fmla="*/ 202469 h 827819"/>
              <a:gd name="connsiteX176" fmla="*/ 236993 w 1229518"/>
              <a:gd name="connsiteY176" fmla="*/ 183186 h 827819"/>
              <a:gd name="connsiteX177" fmla="*/ 231105 w 1229518"/>
              <a:gd name="connsiteY177" fmla="*/ 173545 h 827819"/>
              <a:gd name="connsiteX178" fmla="*/ 221537 w 1229518"/>
              <a:gd name="connsiteY178" fmla="*/ 169095 h 827819"/>
              <a:gd name="connsiteX179" fmla="*/ 211233 w 1229518"/>
              <a:gd name="connsiteY179" fmla="*/ 172062 h 827819"/>
              <a:gd name="connsiteX180" fmla="*/ 158977 w 1229518"/>
              <a:gd name="connsiteY180" fmla="*/ 206919 h 827819"/>
              <a:gd name="connsiteX181" fmla="*/ 137633 w 1229518"/>
              <a:gd name="connsiteY181" fmla="*/ 226201 h 827819"/>
              <a:gd name="connsiteX182" fmla="*/ 125121 w 1229518"/>
              <a:gd name="connsiteY182" fmla="*/ 239551 h 827819"/>
              <a:gd name="connsiteX183" fmla="*/ 117025 w 1229518"/>
              <a:gd name="connsiteY183" fmla="*/ 249934 h 827819"/>
              <a:gd name="connsiteX184" fmla="*/ 47841 w 1229518"/>
              <a:gd name="connsiteY184" fmla="*/ 332998 h 827819"/>
              <a:gd name="connsiteX185" fmla="*/ 13984 w 1229518"/>
              <a:gd name="connsiteY185" fmla="*/ 375272 h 827819"/>
              <a:gd name="connsiteX186" fmla="*/ 2944 w 1229518"/>
              <a:gd name="connsiteY186" fmla="*/ 390105 h 827819"/>
              <a:gd name="connsiteX187" fmla="*/ 0 w 1229518"/>
              <a:gd name="connsiteY187" fmla="*/ 394555 h 827819"/>
              <a:gd name="connsiteX188" fmla="*/ 1109176 w 1229518"/>
              <a:gd name="connsiteY188" fmla="*/ 401804 h 827819"/>
              <a:gd name="connsiteX189" fmla="*/ 1037119 w 1229518"/>
              <a:gd name="connsiteY189" fmla="*/ 360426 h 827819"/>
              <a:gd name="connsiteX190" fmla="*/ 1034178 w 1229518"/>
              <a:gd name="connsiteY190" fmla="*/ 350821 h 827819"/>
              <a:gd name="connsiteX191" fmla="*/ 995209 w 1229518"/>
              <a:gd name="connsiteY191" fmla="*/ 312398 h 827819"/>
              <a:gd name="connsiteX192" fmla="*/ 993003 w 1229518"/>
              <a:gd name="connsiteY192" fmla="*/ 310181 h 827819"/>
              <a:gd name="connsiteX193" fmla="*/ 987856 w 1229518"/>
              <a:gd name="connsiteY193" fmla="*/ 304270 h 827819"/>
              <a:gd name="connsiteX194" fmla="*/ 978298 w 1229518"/>
              <a:gd name="connsiteY194" fmla="*/ 300576 h 827819"/>
              <a:gd name="connsiteX195" fmla="*/ 977562 w 1229518"/>
              <a:gd name="connsiteY195" fmla="*/ 300576 h 827819"/>
              <a:gd name="connsiteX196" fmla="*/ 920946 w 1229518"/>
              <a:gd name="connsiteY196" fmla="*/ 262153 h 827819"/>
              <a:gd name="connsiteX197" fmla="*/ 911388 w 1229518"/>
              <a:gd name="connsiteY197" fmla="*/ 248114 h 827819"/>
              <a:gd name="connsiteX198" fmla="*/ 907711 w 1229518"/>
              <a:gd name="connsiteY198" fmla="*/ 251070 h 827819"/>
              <a:gd name="connsiteX199" fmla="*/ 904770 w 1229518"/>
              <a:gd name="connsiteY199" fmla="*/ 253286 h 827819"/>
              <a:gd name="connsiteX200" fmla="*/ 903300 w 1229518"/>
              <a:gd name="connsiteY200" fmla="*/ 256981 h 827819"/>
              <a:gd name="connsiteX201" fmla="*/ 902565 w 1229518"/>
              <a:gd name="connsiteY201" fmla="*/ 259198 h 827819"/>
              <a:gd name="connsiteX202" fmla="*/ 903300 w 1229518"/>
              <a:gd name="connsiteY202" fmla="*/ 265848 h 827819"/>
              <a:gd name="connsiteX203" fmla="*/ 906976 w 1229518"/>
              <a:gd name="connsiteY203" fmla="*/ 284320 h 827819"/>
              <a:gd name="connsiteX204" fmla="*/ 909182 w 1229518"/>
              <a:gd name="connsiteY204" fmla="*/ 290231 h 827819"/>
              <a:gd name="connsiteX205" fmla="*/ 911388 w 1229518"/>
              <a:gd name="connsiteY205" fmla="*/ 290970 h 827819"/>
              <a:gd name="connsiteX206" fmla="*/ 915064 w 1229518"/>
              <a:gd name="connsiteY206" fmla="*/ 292448 h 827819"/>
              <a:gd name="connsiteX207" fmla="*/ 915800 w 1229518"/>
              <a:gd name="connsiteY207" fmla="*/ 293187 h 827819"/>
              <a:gd name="connsiteX208" fmla="*/ 973151 w 1229518"/>
              <a:gd name="connsiteY208" fmla="*/ 334565 h 827819"/>
              <a:gd name="connsiteX209" fmla="*/ 987856 w 1229518"/>
              <a:gd name="connsiteY209" fmla="*/ 344171 h 827819"/>
              <a:gd name="connsiteX210" fmla="*/ 990797 w 1229518"/>
              <a:gd name="connsiteY210" fmla="*/ 347865 h 827819"/>
              <a:gd name="connsiteX211" fmla="*/ 991532 w 1229518"/>
              <a:gd name="connsiteY211" fmla="*/ 348604 h 827819"/>
              <a:gd name="connsiteX212" fmla="*/ 1000356 w 1229518"/>
              <a:gd name="connsiteY212" fmla="*/ 357470 h 827819"/>
              <a:gd name="connsiteX213" fmla="*/ 1066530 w 1229518"/>
              <a:gd name="connsiteY213" fmla="*/ 390721 h 827819"/>
              <a:gd name="connsiteX214" fmla="*/ 1109176 w 1229518"/>
              <a:gd name="connsiteY214" fmla="*/ 401804 h 827819"/>
              <a:gd name="connsiteX215" fmla="*/ 1199394 w 1229518"/>
              <a:gd name="connsiteY215" fmla="*/ 418478 h 827819"/>
              <a:gd name="connsiteX216" fmla="*/ 1200131 w 1229518"/>
              <a:gd name="connsiteY216" fmla="*/ 418478 h 827819"/>
              <a:gd name="connsiteX217" fmla="*/ 1217813 w 1229518"/>
              <a:gd name="connsiteY217" fmla="*/ 415512 h 827819"/>
              <a:gd name="connsiteX218" fmla="*/ 1224444 w 1229518"/>
              <a:gd name="connsiteY218" fmla="*/ 402908 h 827819"/>
              <a:gd name="connsiteX219" fmla="*/ 1216339 w 1229518"/>
              <a:gd name="connsiteY219" fmla="*/ 385114 h 827819"/>
              <a:gd name="connsiteX220" fmla="*/ 1199394 w 1229518"/>
              <a:gd name="connsiteY220" fmla="*/ 376958 h 827819"/>
              <a:gd name="connsiteX221" fmla="*/ 1197184 w 1229518"/>
              <a:gd name="connsiteY221" fmla="*/ 376958 h 827819"/>
              <a:gd name="connsiteX222" fmla="*/ 1177292 w 1229518"/>
              <a:gd name="connsiteY222" fmla="*/ 377700 h 827819"/>
              <a:gd name="connsiteX223" fmla="*/ 1102882 w 1229518"/>
              <a:gd name="connsiteY223" fmla="*/ 371027 h 827819"/>
              <a:gd name="connsiteX224" fmla="*/ 1060150 w 1229518"/>
              <a:gd name="connsiteY224" fmla="*/ 360647 h 827819"/>
              <a:gd name="connsiteX225" fmla="*/ 1043205 w 1229518"/>
              <a:gd name="connsiteY225" fmla="*/ 353233 h 827819"/>
              <a:gd name="connsiteX226" fmla="*/ 1118353 w 1229518"/>
              <a:gd name="connsiteY226" fmla="*/ 395494 h 827819"/>
              <a:gd name="connsiteX227" fmla="*/ 1147823 w 1229518"/>
              <a:gd name="connsiteY227" fmla="*/ 407357 h 827819"/>
              <a:gd name="connsiteX228" fmla="*/ 1153716 w 1229518"/>
              <a:gd name="connsiteY228" fmla="*/ 409581 h 827819"/>
              <a:gd name="connsiteX229" fmla="*/ 1164031 w 1229518"/>
              <a:gd name="connsiteY229" fmla="*/ 412546 h 827819"/>
              <a:gd name="connsiteX230" fmla="*/ 1168451 w 1229518"/>
              <a:gd name="connsiteY230" fmla="*/ 414030 h 827819"/>
              <a:gd name="connsiteX231" fmla="*/ 1167714 w 1229518"/>
              <a:gd name="connsiteY231" fmla="*/ 415512 h 827819"/>
              <a:gd name="connsiteX232" fmla="*/ 1199394 w 1229518"/>
              <a:gd name="connsiteY232" fmla="*/ 418478 h 827819"/>
              <a:gd name="connsiteX233" fmla="*/ 311004 w 1229518"/>
              <a:gd name="connsiteY233" fmla="*/ 446751 h 827819"/>
              <a:gd name="connsiteX234" fmla="*/ 319110 w 1229518"/>
              <a:gd name="connsiteY234" fmla="*/ 434907 h 827819"/>
              <a:gd name="connsiteX235" fmla="*/ 340478 w 1229518"/>
              <a:gd name="connsiteY235" fmla="*/ 415662 h 827819"/>
              <a:gd name="connsiteX236" fmla="*/ 355951 w 1229518"/>
              <a:gd name="connsiteY236" fmla="*/ 409740 h 827819"/>
              <a:gd name="connsiteX237" fmla="*/ 350057 w 1229518"/>
              <a:gd name="connsiteY237" fmla="*/ 389754 h 827819"/>
              <a:gd name="connsiteX238" fmla="*/ 344162 w 1229518"/>
              <a:gd name="connsiteY238" fmla="*/ 380872 h 827819"/>
              <a:gd name="connsiteX239" fmla="*/ 341952 w 1229518"/>
              <a:gd name="connsiteY239" fmla="*/ 378651 h 827819"/>
              <a:gd name="connsiteX240" fmla="*/ 340478 w 1229518"/>
              <a:gd name="connsiteY240" fmla="*/ 377911 h 827819"/>
              <a:gd name="connsiteX241" fmla="*/ 339741 w 1229518"/>
              <a:gd name="connsiteY241" fmla="*/ 377911 h 827819"/>
              <a:gd name="connsiteX242" fmla="*/ 336794 w 1229518"/>
              <a:gd name="connsiteY242" fmla="*/ 377911 h 827819"/>
              <a:gd name="connsiteX243" fmla="*/ 336057 w 1229518"/>
              <a:gd name="connsiteY243" fmla="*/ 377171 h 827819"/>
              <a:gd name="connsiteX244" fmla="*/ 335320 w 1229518"/>
              <a:gd name="connsiteY244" fmla="*/ 376431 h 827819"/>
              <a:gd name="connsiteX245" fmla="*/ 330899 w 1229518"/>
              <a:gd name="connsiteY245" fmla="*/ 383093 h 827819"/>
              <a:gd name="connsiteX246" fmla="*/ 321320 w 1229518"/>
              <a:gd name="connsiteY246" fmla="*/ 401598 h 827819"/>
              <a:gd name="connsiteX247" fmla="*/ 322057 w 1229518"/>
              <a:gd name="connsiteY247" fmla="*/ 402338 h 827819"/>
              <a:gd name="connsiteX248" fmla="*/ 322794 w 1229518"/>
              <a:gd name="connsiteY248" fmla="*/ 402338 h 827819"/>
              <a:gd name="connsiteX249" fmla="*/ 322794 w 1229518"/>
              <a:gd name="connsiteY249" fmla="*/ 403078 h 827819"/>
              <a:gd name="connsiteX250" fmla="*/ 322057 w 1229518"/>
              <a:gd name="connsiteY250" fmla="*/ 403078 h 827819"/>
              <a:gd name="connsiteX251" fmla="*/ 324267 w 1229518"/>
              <a:gd name="connsiteY251" fmla="*/ 409000 h 827819"/>
              <a:gd name="connsiteX252" fmla="*/ 323531 w 1229518"/>
              <a:gd name="connsiteY252" fmla="*/ 412701 h 827819"/>
              <a:gd name="connsiteX253" fmla="*/ 318373 w 1229518"/>
              <a:gd name="connsiteY253" fmla="*/ 427505 h 827819"/>
              <a:gd name="connsiteX254" fmla="*/ 316899 w 1229518"/>
              <a:gd name="connsiteY254" fmla="*/ 430466 h 827819"/>
              <a:gd name="connsiteX255" fmla="*/ 311004 w 1229518"/>
              <a:gd name="connsiteY255" fmla="*/ 446751 h 827819"/>
              <a:gd name="connsiteX256" fmla="*/ 994634 w 1229518"/>
              <a:gd name="connsiteY256" fmla="*/ 456900 h 827819"/>
              <a:gd name="connsiteX257" fmla="*/ 970320 w 1229518"/>
              <a:gd name="connsiteY257" fmla="*/ 431675 h 827819"/>
              <a:gd name="connsiteX258" fmla="*/ 938639 w 1229518"/>
              <a:gd name="connsiteY258" fmla="*/ 394580 h 827819"/>
              <a:gd name="connsiteX259" fmla="*/ 937166 w 1229518"/>
              <a:gd name="connsiteY259" fmla="*/ 389387 h 827819"/>
              <a:gd name="connsiteX260" fmla="*/ 937166 w 1229518"/>
              <a:gd name="connsiteY260" fmla="*/ 385677 h 827819"/>
              <a:gd name="connsiteX261" fmla="*/ 936428 w 1229518"/>
              <a:gd name="connsiteY261" fmla="*/ 384193 h 827819"/>
              <a:gd name="connsiteX262" fmla="*/ 884118 w 1229518"/>
              <a:gd name="connsiteY262" fmla="*/ 356001 h 827819"/>
              <a:gd name="connsiteX263" fmla="*/ 861278 w 1229518"/>
              <a:gd name="connsiteY263" fmla="*/ 334486 h 827819"/>
              <a:gd name="connsiteX264" fmla="*/ 859068 w 1229518"/>
              <a:gd name="connsiteY264" fmla="*/ 330034 h 827819"/>
              <a:gd name="connsiteX265" fmla="*/ 859068 w 1229518"/>
              <a:gd name="connsiteY265" fmla="*/ 333002 h 827819"/>
              <a:gd name="connsiteX266" fmla="*/ 859804 w 1229518"/>
              <a:gd name="connsiteY266" fmla="*/ 340421 h 827819"/>
              <a:gd name="connsiteX267" fmla="*/ 860541 w 1229518"/>
              <a:gd name="connsiteY267" fmla="*/ 347098 h 827819"/>
              <a:gd name="connsiteX268" fmla="*/ 862015 w 1229518"/>
              <a:gd name="connsiteY268" fmla="*/ 359710 h 827819"/>
              <a:gd name="connsiteX269" fmla="*/ 863488 w 1229518"/>
              <a:gd name="connsiteY269" fmla="*/ 363420 h 827819"/>
              <a:gd name="connsiteX270" fmla="*/ 873066 w 1229518"/>
              <a:gd name="connsiteY270" fmla="*/ 375290 h 827819"/>
              <a:gd name="connsiteX271" fmla="*/ 904747 w 1229518"/>
              <a:gd name="connsiteY271" fmla="*/ 407193 h 827819"/>
              <a:gd name="connsiteX272" fmla="*/ 909168 w 1229518"/>
              <a:gd name="connsiteY272" fmla="*/ 407193 h 827819"/>
              <a:gd name="connsiteX273" fmla="*/ 914326 w 1229518"/>
              <a:gd name="connsiteY273" fmla="*/ 409418 h 827819"/>
              <a:gd name="connsiteX274" fmla="*/ 929798 w 1229518"/>
              <a:gd name="connsiteY274" fmla="*/ 423514 h 827819"/>
              <a:gd name="connsiteX275" fmla="*/ 945270 w 1229518"/>
              <a:gd name="connsiteY275" fmla="*/ 433159 h 827819"/>
              <a:gd name="connsiteX276" fmla="*/ 971057 w 1229518"/>
              <a:gd name="connsiteY276" fmla="*/ 445772 h 827819"/>
              <a:gd name="connsiteX277" fmla="*/ 994634 w 1229518"/>
              <a:gd name="connsiteY277" fmla="*/ 456900 h 827819"/>
              <a:gd name="connsiteX278" fmla="*/ 1160275 w 1229518"/>
              <a:gd name="connsiteY278" fmla="*/ 464150 h 827819"/>
              <a:gd name="connsiteX279" fmla="*/ 1161011 w 1229518"/>
              <a:gd name="connsiteY279" fmla="*/ 463409 h 827819"/>
              <a:gd name="connsiteX280" fmla="*/ 1175007 w 1229518"/>
              <a:gd name="connsiteY280" fmla="*/ 457481 h 827819"/>
              <a:gd name="connsiteX281" fmla="*/ 1181636 w 1229518"/>
              <a:gd name="connsiteY281" fmla="*/ 453776 h 827819"/>
              <a:gd name="connsiteX282" fmla="*/ 1183109 w 1229518"/>
              <a:gd name="connsiteY282" fmla="*/ 451553 h 827819"/>
              <a:gd name="connsiteX283" fmla="*/ 1183846 w 1229518"/>
              <a:gd name="connsiteY283" fmla="*/ 450071 h 827819"/>
              <a:gd name="connsiteX284" fmla="*/ 1180899 w 1229518"/>
              <a:gd name="connsiteY284" fmla="*/ 447848 h 827819"/>
              <a:gd name="connsiteX285" fmla="*/ 1173533 w 1229518"/>
              <a:gd name="connsiteY285" fmla="*/ 445625 h 827819"/>
              <a:gd name="connsiteX286" fmla="*/ 1126391 w 1229518"/>
              <a:gd name="connsiteY286" fmla="*/ 428582 h 827819"/>
              <a:gd name="connsiteX287" fmla="*/ 1090298 w 1229518"/>
              <a:gd name="connsiteY287" fmla="*/ 415985 h 827819"/>
              <a:gd name="connsiteX288" fmla="*/ 1065254 w 1229518"/>
              <a:gd name="connsiteY288" fmla="*/ 405611 h 827819"/>
              <a:gd name="connsiteX289" fmla="*/ 1024006 w 1229518"/>
              <a:gd name="connsiteY289" fmla="*/ 384123 h 827819"/>
              <a:gd name="connsiteX290" fmla="*/ 995278 w 1229518"/>
              <a:gd name="connsiteY290" fmla="*/ 365598 h 827819"/>
              <a:gd name="connsiteX291" fmla="*/ 984230 w 1229518"/>
              <a:gd name="connsiteY291" fmla="*/ 353742 h 827819"/>
              <a:gd name="connsiteX292" fmla="*/ 983493 w 1229518"/>
              <a:gd name="connsiteY292" fmla="*/ 353742 h 827819"/>
              <a:gd name="connsiteX293" fmla="*/ 982756 w 1229518"/>
              <a:gd name="connsiteY293" fmla="*/ 352260 h 827819"/>
              <a:gd name="connsiteX294" fmla="*/ 968024 w 1229518"/>
              <a:gd name="connsiteY294" fmla="*/ 341886 h 827819"/>
              <a:gd name="connsiteX295" fmla="*/ 909097 w 1229518"/>
              <a:gd name="connsiteY295" fmla="*/ 299650 h 827819"/>
              <a:gd name="connsiteX296" fmla="*/ 902468 w 1229518"/>
              <a:gd name="connsiteY296" fmla="*/ 298168 h 827819"/>
              <a:gd name="connsiteX297" fmla="*/ 887736 w 1229518"/>
              <a:gd name="connsiteY297" fmla="*/ 296686 h 827819"/>
              <a:gd name="connsiteX298" fmla="*/ 866375 w 1229518"/>
              <a:gd name="connsiteY298" fmla="*/ 303355 h 827819"/>
              <a:gd name="connsiteX299" fmla="*/ 864902 w 1229518"/>
              <a:gd name="connsiteY299" fmla="*/ 310024 h 827819"/>
              <a:gd name="connsiteX300" fmla="*/ 862692 w 1229518"/>
              <a:gd name="connsiteY300" fmla="*/ 321139 h 827819"/>
              <a:gd name="connsiteX301" fmla="*/ 868585 w 1229518"/>
              <a:gd name="connsiteY301" fmla="*/ 327067 h 827819"/>
              <a:gd name="connsiteX302" fmla="*/ 869322 w 1229518"/>
              <a:gd name="connsiteY302" fmla="*/ 330031 h 827819"/>
              <a:gd name="connsiteX303" fmla="*/ 889210 w 1229518"/>
              <a:gd name="connsiteY303" fmla="*/ 348555 h 827819"/>
              <a:gd name="connsiteX304" fmla="*/ 940034 w 1229518"/>
              <a:gd name="connsiteY304" fmla="*/ 375972 h 827819"/>
              <a:gd name="connsiteX305" fmla="*/ 943717 w 1229518"/>
              <a:gd name="connsiteY305" fmla="*/ 378195 h 827819"/>
              <a:gd name="connsiteX306" fmla="*/ 944454 w 1229518"/>
              <a:gd name="connsiteY306" fmla="*/ 379677 h 827819"/>
              <a:gd name="connsiteX307" fmla="*/ 945927 w 1229518"/>
              <a:gd name="connsiteY307" fmla="*/ 379677 h 827819"/>
              <a:gd name="connsiteX308" fmla="*/ 949610 w 1229518"/>
              <a:gd name="connsiteY308" fmla="*/ 380418 h 827819"/>
              <a:gd name="connsiteX309" fmla="*/ 951083 w 1229518"/>
              <a:gd name="connsiteY309" fmla="*/ 380418 h 827819"/>
              <a:gd name="connsiteX310" fmla="*/ 952556 w 1229518"/>
              <a:gd name="connsiteY310" fmla="*/ 381159 h 827819"/>
              <a:gd name="connsiteX311" fmla="*/ 996752 w 1229518"/>
              <a:gd name="connsiteY311" fmla="*/ 402648 h 827819"/>
              <a:gd name="connsiteX312" fmla="*/ 1080723 w 1229518"/>
              <a:gd name="connsiteY312" fmla="*/ 439697 h 827819"/>
              <a:gd name="connsiteX313" fmla="*/ 1082196 w 1229518"/>
              <a:gd name="connsiteY313" fmla="*/ 440438 h 827819"/>
              <a:gd name="connsiteX314" fmla="*/ 1097664 w 1229518"/>
              <a:gd name="connsiteY314" fmla="*/ 450812 h 827819"/>
              <a:gd name="connsiteX315" fmla="*/ 1160275 w 1229518"/>
              <a:gd name="connsiteY315" fmla="*/ 464150 h 827819"/>
              <a:gd name="connsiteX316" fmla="*/ 67822 w 1229518"/>
              <a:gd name="connsiteY316" fmla="*/ 505472 h 827819"/>
              <a:gd name="connsiteX317" fmla="*/ 84047 w 1229518"/>
              <a:gd name="connsiteY317" fmla="*/ 505472 h 827819"/>
              <a:gd name="connsiteX318" fmla="*/ 84784 w 1229518"/>
              <a:gd name="connsiteY318" fmla="*/ 505472 h 827819"/>
              <a:gd name="connsiteX319" fmla="*/ 143046 w 1229518"/>
              <a:gd name="connsiteY319" fmla="*/ 499537 h 827819"/>
              <a:gd name="connsiteX320" fmla="*/ 144521 w 1229518"/>
              <a:gd name="connsiteY320" fmla="*/ 498794 h 827819"/>
              <a:gd name="connsiteX321" fmla="*/ 167383 w 1229518"/>
              <a:gd name="connsiteY321" fmla="*/ 458729 h 827819"/>
              <a:gd name="connsiteX322" fmla="*/ 168858 w 1229518"/>
              <a:gd name="connsiteY322" fmla="*/ 455019 h 827819"/>
              <a:gd name="connsiteX323" fmla="*/ 174020 w 1229518"/>
              <a:gd name="connsiteY323" fmla="*/ 441664 h 827819"/>
              <a:gd name="connsiteX324" fmla="*/ 190982 w 1229518"/>
              <a:gd name="connsiteY324" fmla="*/ 400856 h 827819"/>
              <a:gd name="connsiteX325" fmla="*/ 235969 w 1229518"/>
              <a:gd name="connsiteY325" fmla="*/ 311821 h 827819"/>
              <a:gd name="connsiteX326" fmla="*/ 249244 w 1229518"/>
              <a:gd name="connsiteY326" fmla="*/ 297724 h 827819"/>
              <a:gd name="connsiteX327" fmla="*/ 258094 w 1229518"/>
              <a:gd name="connsiteY327" fmla="*/ 294756 h 827819"/>
              <a:gd name="connsiteX328" fmla="*/ 258831 w 1229518"/>
              <a:gd name="connsiteY328" fmla="*/ 294756 h 827819"/>
              <a:gd name="connsiteX329" fmla="*/ 260306 w 1229518"/>
              <a:gd name="connsiteY329" fmla="*/ 295498 h 827819"/>
              <a:gd name="connsiteX330" fmla="*/ 261044 w 1229518"/>
              <a:gd name="connsiteY330" fmla="*/ 295498 h 827819"/>
              <a:gd name="connsiteX331" fmla="*/ 261781 w 1229518"/>
              <a:gd name="connsiteY331" fmla="*/ 295498 h 827819"/>
              <a:gd name="connsiteX332" fmla="*/ 263994 w 1229518"/>
              <a:gd name="connsiteY332" fmla="*/ 296240 h 827819"/>
              <a:gd name="connsiteX333" fmla="*/ 265469 w 1229518"/>
              <a:gd name="connsiteY333" fmla="*/ 296240 h 827819"/>
              <a:gd name="connsiteX334" fmla="*/ 279481 w 1229518"/>
              <a:gd name="connsiteY334" fmla="*/ 300692 h 827819"/>
              <a:gd name="connsiteX335" fmla="*/ 300131 w 1229518"/>
              <a:gd name="connsiteY335" fmla="*/ 311079 h 827819"/>
              <a:gd name="connsiteX336" fmla="*/ 300131 w 1229518"/>
              <a:gd name="connsiteY336" fmla="*/ 308111 h 827819"/>
              <a:gd name="connsiteX337" fmla="*/ 298656 w 1229518"/>
              <a:gd name="connsiteY337" fmla="*/ 279175 h 827819"/>
              <a:gd name="connsiteX338" fmla="*/ 293493 w 1229518"/>
              <a:gd name="connsiteY338" fmla="*/ 259142 h 827819"/>
              <a:gd name="connsiteX339" fmla="*/ 289806 w 1229518"/>
              <a:gd name="connsiteY339" fmla="*/ 253948 h 827819"/>
              <a:gd name="connsiteX340" fmla="*/ 289069 w 1229518"/>
              <a:gd name="connsiteY340" fmla="*/ 252464 h 827819"/>
              <a:gd name="connsiteX341" fmla="*/ 283906 w 1229518"/>
              <a:gd name="connsiteY341" fmla="*/ 252464 h 827819"/>
              <a:gd name="connsiteX342" fmla="*/ 225645 w 1229518"/>
              <a:gd name="connsiteY342" fmla="*/ 280659 h 827819"/>
              <a:gd name="connsiteX343" fmla="*/ 206470 w 1229518"/>
              <a:gd name="connsiteY343" fmla="*/ 300692 h 827819"/>
              <a:gd name="connsiteX344" fmla="*/ 201307 w 1229518"/>
              <a:gd name="connsiteY344" fmla="*/ 307369 h 827819"/>
              <a:gd name="connsiteX345" fmla="*/ 200570 w 1229518"/>
              <a:gd name="connsiteY345" fmla="*/ 308853 h 827819"/>
              <a:gd name="connsiteX346" fmla="*/ 199832 w 1229518"/>
              <a:gd name="connsiteY346" fmla="*/ 309595 h 827819"/>
              <a:gd name="connsiteX347" fmla="*/ 61184 w 1229518"/>
              <a:gd name="connsiteY347" fmla="*/ 462439 h 827819"/>
              <a:gd name="connsiteX348" fmla="*/ 61184 w 1229518"/>
              <a:gd name="connsiteY348" fmla="*/ 463181 h 827819"/>
              <a:gd name="connsiteX349" fmla="*/ 47910 w 1229518"/>
              <a:gd name="connsiteY349" fmla="*/ 475794 h 827819"/>
              <a:gd name="connsiteX350" fmla="*/ 44222 w 1229518"/>
              <a:gd name="connsiteY350" fmla="*/ 485439 h 827819"/>
              <a:gd name="connsiteX351" fmla="*/ 51597 w 1229518"/>
              <a:gd name="connsiteY351" fmla="*/ 499537 h 827819"/>
              <a:gd name="connsiteX352" fmla="*/ 57497 w 1229518"/>
              <a:gd name="connsiteY352" fmla="*/ 503989 h 827819"/>
              <a:gd name="connsiteX353" fmla="*/ 58972 w 1229518"/>
              <a:gd name="connsiteY353" fmla="*/ 504730 h 827819"/>
              <a:gd name="connsiteX354" fmla="*/ 59709 w 1229518"/>
              <a:gd name="connsiteY354" fmla="*/ 504730 h 827819"/>
              <a:gd name="connsiteX355" fmla="*/ 60447 w 1229518"/>
              <a:gd name="connsiteY355" fmla="*/ 504730 h 827819"/>
              <a:gd name="connsiteX356" fmla="*/ 67822 w 1229518"/>
              <a:gd name="connsiteY356" fmla="*/ 505472 h 827819"/>
              <a:gd name="connsiteX357" fmla="*/ 1164997 w 1229518"/>
              <a:gd name="connsiteY357" fmla="*/ 511997 h 827819"/>
              <a:gd name="connsiteX358" fmla="*/ 1164997 w 1229518"/>
              <a:gd name="connsiteY358" fmla="*/ 511254 h 827819"/>
              <a:gd name="connsiteX359" fmla="*/ 1162785 w 1229518"/>
              <a:gd name="connsiteY359" fmla="*/ 509027 h 827819"/>
              <a:gd name="connsiteX360" fmla="*/ 1155414 w 1229518"/>
              <a:gd name="connsiteY360" fmla="*/ 503088 h 827819"/>
              <a:gd name="connsiteX361" fmla="*/ 1104550 w 1229518"/>
              <a:gd name="connsiteY361" fmla="*/ 466709 h 827819"/>
              <a:gd name="connsiteX362" fmla="*/ 1094230 w 1229518"/>
              <a:gd name="connsiteY362" fmla="*/ 459285 h 827819"/>
              <a:gd name="connsiteX363" fmla="*/ 1078012 w 1229518"/>
              <a:gd name="connsiteY363" fmla="*/ 448891 h 827819"/>
              <a:gd name="connsiteX364" fmla="*/ 955644 w 1229518"/>
              <a:gd name="connsiteY364" fmla="*/ 393210 h 827819"/>
              <a:gd name="connsiteX365" fmla="*/ 949010 w 1229518"/>
              <a:gd name="connsiteY365" fmla="*/ 390240 h 827819"/>
              <a:gd name="connsiteX366" fmla="*/ 946062 w 1229518"/>
              <a:gd name="connsiteY366" fmla="*/ 388755 h 827819"/>
              <a:gd name="connsiteX367" fmla="*/ 952696 w 1229518"/>
              <a:gd name="connsiteY367" fmla="*/ 396922 h 827819"/>
              <a:gd name="connsiteX368" fmla="*/ 977022 w 1229518"/>
              <a:gd name="connsiteY368" fmla="*/ 425876 h 827819"/>
              <a:gd name="connsiteX369" fmla="*/ 1005771 w 1229518"/>
              <a:gd name="connsiteY369" fmla="*/ 454830 h 827819"/>
              <a:gd name="connsiteX370" fmla="*/ 1029360 w 1229518"/>
              <a:gd name="connsiteY370" fmla="*/ 470421 h 827819"/>
              <a:gd name="connsiteX371" fmla="*/ 1092755 w 1229518"/>
              <a:gd name="connsiteY371" fmla="*/ 491209 h 827819"/>
              <a:gd name="connsiteX372" fmla="*/ 1117082 w 1229518"/>
              <a:gd name="connsiteY372" fmla="*/ 500118 h 827819"/>
              <a:gd name="connsiteX373" fmla="*/ 1132562 w 1229518"/>
              <a:gd name="connsiteY373" fmla="*/ 505315 h 827819"/>
              <a:gd name="connsiteX374" fmla="*/ 1143619 w 1229518"/>
              <a:gd name="connsiteY374" fmla="*/ 507542 h 827819"/>
              <a:gd name="connsiteX375" fmla="*/ 1148779 w 1229518"/>
              <a:gd name="connsiteY375" fmla="*/ 507542 h 827819"/>
              <a:gd name="connsiteX376" fmla="*/ 1161311 w 1229518"/>
              <a:gd name="connsiteY376" fmla="*/ 509027 h 827819"/>
              <a:gd name="connsiteX377" fmla="*/ 1162048 w 1229518"/>
              <a:gd name="connsiteY377" fmla="*/ 509027 h 827819"/>
              <a:gd name="connsiteX378" fmla="*/ 1164997 w 1229518"/>
              <a:gd name="connsiteY378" fmla="*/ 511997 h 827819"/>
              <a:gd name="connsiteX379" fmla="*/ 1135954 w 1229518"/>
              <a:gd name="connsiteY379" fmla="*/ 516346 h 827819"/>
              <a:gd name="connsiteX380" fmla="*/ 1138174 w 1229518"/>
              <a:gd name="connsiteY380" fmla="*/ 516346 h 827819"/>
              <a:gd name="connsiteX381" fmla="*/ 1130033 w 1229518"/>
              <a:gd name="connsiteY381" fmla="*/ 514852 h 827819"/>
              <a:gd name="connsiteX382" fmla="*/ 1113012 w 1229518"/>
              <a:gd name="connsiteY382" fmla="*/ 508871 h 827819"/>
              <a:gd name="connsiteX383" fmla="*/ 1093771 w 1229518"/>
              <a:gd name="connsiteY383" fmla="*/ 502142 h 827819"/>
              <a:gd name="connsiteX384" fmla="*/ 1089330 w 1229518"/>
              <a:gd name="connsiteY384" fmla="*/ 499899 h 827819"/>
              <a:gd name="connsiteX385" fmla="*/ 1067129 w 1229518"/>
              <a:gd name="connsiteY385" fmla="*/ 492423 h 827819"/>
              <a:gd name="connsiteX386" fmla="*/ 1101911 w 1229518"/>
              <a:gd name="connsiteY386" fmla="*/ 506628 h 827819"/>
              <a:gd name="connsiteX387" fmla="*/ 1116712 w 1229518"/>
              <a:gd name="connsiteY387" fmla="*/ 512608 h 827819"/>
              <a:gd name="connsiteX388" fmla="*/ 1122633 w 1229518"/>
              <a:gd name="connsiteY388" fmla="*/ 514852 h 827819"/>
              <a:gd name="connsiteX389" fmla="*/ 1135954 w 1229518"/>
              <a:gd name="connsiteY389" fmla="*/ 516346 h 827819"/>
              <a:gd name="connsiteX390" fmla="*/ 1033056 w 1229518"/>
              <a:gd name="connsiteY390" fmla="*/ 575792 h 827819"/>
              <a:gd name="connsiteX391" fmla="*/ 975612 w 1229518"/>
              <a:gd name="connsiteY391" fmla="*/ 522367 h 827819"/>
              <a:gd name="connsiteX392" fmla="*/ 946154 w 1229518"/>
              <a:gd name="connsiteY392" fmla="*/ 490461 h 827819"/>
              <a:gd name="connsiteX393" fmla="*/ 891656 w 1229518"/>
              <a:gd name="connsiteY393" fmla="*/ 423680 h 827819"/>
              <a:gd name="connsiteX394" fmla="*/ 889446 w 1229518"/>
              <a:gd name="connsiteY394" fmla="*/ 414776 h 827819"/>
              <a:gd name="connsiteX395" fmla="*/ 885028 w 1229518"/>
              <a:gd name="connsiteY395" fmla="*/ 410324 h 827819"/>
              <a:gd name="connsiteX396" fmla="*/ 882818 w 1229518"/>
              <a:gd name="connsiteY396" fmla="*/ 408840 h 827819"/>
              <a:gd name="connsiteX397" fmla="*/ 881345 w 1229518"/>
              <a:gd name="connsiteY397" fmla="*/ 408098 h 827819"/>
              <a:gd name="connsiteX398" fmla="*/ 875454 w 1229518"/>
              <a:gd name="connsiteY398" fmla="*/ 402904 h 827819"/>
              <a:gd name="connsiteX399" fmla="*/ 865143 w 1229518"/>
              <a:gd name="connsiteY399" fmla="*/ 392516 h 827819"/>
              <a:gd name="connsiteX400" fmla="*/ 855569 w 1229518"/>
              <a:gd name="connsiteY400" fmla="*/ 386580 h 827819"/>
              <a:gd name="connsiteX401" fmla="*/ 854833 w 1229518"/>
              <a:gd name="connsiteY401" fmla="*/ 386580 h 827819"/>
              <a:gd name="connsiteX402" fmla="*/ 851151 w 1229518"/>
              <a:gd name="connsiteY402" fmla="*/ 388806 h 827819"/>
              <a:gd name="connsiteX403" fmla="*/ 847468 w 1229518"/>
              <a:gd name="connsiteY403" fmla="*/ 400678 h 827819"/>
              <a:gd name="connsiteX404" fmla="*/ 848941 w 1229518"/>
              <a:gd name="connsiteY404" fmla="*/ 409582 h 827819"/>
              <a:gd name="connsiteX405" fmla="*/ 850414 w 1229518"/>
              <a:gd name="connsiteY405" fmla="*/ 412550 h 827819"/>
              <a:gd name="connsiteX406" fmla="*/ 855569 w 1229518"/>
              <a:gd name="connsiteY406" fmla="*/ 421455 h 827819"/>
              <a:gd name="connsiteX407" fmla="*/ 862934 w 1229518"/>
              <a:gd name="connsiteY407" fmla="*/ 428874 h 827819"/>
              <a:gd name="connsiteX408" fmla="*/ 962356 w 1229518"/>
              <a:gd name="connsiteY408" fmla="*/ 520142 h 827819"/>
              <a:gd name="connsiteX409" fmla="*/ 1033056 w 1229518"/>
              <a:gd name="connsiteY409" fmla="*/ 575792 h 827819"/>
              <a:gd name="connsiteX410" fmla="*/ 123680 w 1229518"/>
              <a:gd name="connsiteY410" fmla="*/ 607690 h 827819"/>
              <a:gd name="connsiteX411" fmla="*/ 125152 w 1229518"/>
              <a:gd name="connsiteY411" fmla="*/ 607690 h 827819"/>
              <a:gd name="connsiteX412" fmla="*/ 131041 w 1229518"/>
              <a:gd name="connsiteY412" fmla="*/ 593579 h 827819"/>
              <a:gd name="connsiteX413" fmla="*/ 189199 w 1229518"/>
              <a:gd name="connsiteY413" fmla="*/ 487377 h 827819"/>
              <a:gd name="connsiteX414" fmla="*/ 196561 w 1229518"/>
              <a:gd name="connsiteY414" fmla="*/ 474008 h 827819"/>
              <a:gd name="connsiteX415" fmla="*/ 200978 w 1229518"/>
              <a:gd name="connsiteY415" fmla="*/ 465839 h 827819"/>
              <a:gd name="connsiteX416" fmla="*/ 212021 w 1229518"/>
              <a:gd name="connsiteY416" fmla="*/ 445787 h 827819"/>
              <a:gd name="connsiteX417" fmla="*/ 245884 w 1229518"/>
              <a:gd name="connsiteY417" fmla="*/ 391571 h 827819"/>
              <a:gd name="connsiteX418" fmla="*/ 270178 w 1229518"/>
              <a:gd name="connsiteY418" fmla="*/ 363349 h 827819"/>
              <a:gd name="connsiteX419" fmla="*/ 284901 w 1229518"/>
              <a:gd name="connsiteY419" fmla="*/ 355923 h 827819"/>
              <a:gd name="connsiteX420" fmla="*/ 314349 w 1229518"/>
              <a:gd name="connsiteY420" fmla="*/ 352210 h 827819"/>
              <a:gd name="connsiteX421" fmla="*/ 332017 w 1229518"/>
              <a:gd name="connsiteY421" fmla="*/ 349982 h 827819"/>
              <a:gd name="connsiteX422" fmla="*/ 332753 w 1229518"/>
              <a:gd name="connsiteY422" fmla="*/ 349982 h 827819"/>
              <a:gd name="connsiteX423" fmla="*/ 332753 w 1229518"/>
              <a:gd name="connsiteY423" fmla="*/ 346268 h 827819"/>
              <a:gd name="connsiteX424" fmla="*/ 331280 w 1229518"/>
              <a:gd name="connsiteY424" fmla="*/ 333642 h 827819"/>
              <a:gd name="connsiteX425" fmla="*/ 330544 w 1229518"/>
              <a:gd name="connsiteY425" fmla="*/ 332157 h 827819"/>
              <a:gd name="connsiteX426" fmla="*/ 318030 w 1229518"/>
              <a:gd name="connsiteY426" fmla="*/ 335128 h 827819"/>
              <a:gd name="connsiteX427" fmla="*/ 301098 w 1229518"/>
              <a:gd name="connsiteY427" fmla="*/ 325473 h 827819"/>
              <a:gd name="connsiteX428" fmla="*/ 275331 w 1229518"/>
              <a:gd name="connsiteY428" fmla="*/ 309134 h 827819"/>
              <a:gd name="connsiteX429" fmla="*/ 262816 w 1229518"/>
              <a:gd name="connsiteY429" fmla="*/ 305421 h 827819"/>
              <a:gd name="connsiteX430" fmla="*/ 259136 w 1229518"/>
              <a:gd name="connsiteY430" fmla="*/ 303935 h 827819"/>
              <a:gd name="connsiteX431" fmla="*/ 257663 w 1229518"/>
              <a:gd name="connsiteY431" fmla="*/ 303935 h 827819"/>
              <a:gd name="connsiteX432" fmla="*/ 253983 w 1229518"/>
              <a:gd name="connsiteY432" fmla="*/ 305421 h 827819"/>
              <a:gd name="connsiteX433" fmla="*/ 242939 w 1229518"/>
              <a:gd name="connsiteY433" fmla="*/ 316561 h 827819"/>
              <a:gd name="connsiteX434" fmla="*/ 198769 w 1229518"/>
              <a:gd name="connsiteY434" fmla="*/ 404197 h 827819"/>
              <a:gd name="connsiteX435" fmla="*/ 182573 w 1229518"/>
              <a:gd name="connsiteY435" fmla="*/ 445044 h 827819"/>
              <a:gd name="connsiteX436" fmla="*/ 177420 w 1229518"/>
              <a:gd name="connsiteY436" fmla="*/ 457670 h 827819"/>
              <a:gd name="connsiteX437" fmla="*/ 175948 w 1229518"/>
              <a:gd name="connsiteY437" fmla="*/ 462126 h 827819"/>
              <a:gd name="connsiteX438" fmla="*/ 175948 w 1229518"/>
              <a:gd name="connsiteY438" fmla="*/ 462868 h 827819"/>
              <a:gd name="connsiteX439" fmla="*/ 150918 w 1229518"/>
              <a:gd name="connsiteY439" fmla="*/ 505943 h 827819"/>
              <a:gd name="connsiteX440" fmla="*/ 143556 w 1229518"/>
              <a:gd name="connsiteY440" fmla="*/ 518569 h 827819"/>
              <a:gd name="connsiteX441" fmla="*/ 118526 w 1229518"/>
              <a:gd name="connsiteY441" fmla="*/ 560902 h 827819"/>
              <a:gd name="connsiteX442" fmla="*/ 100122 w 1229518"/>
              <a:gd name="connsiteY442" fmla="*/ 588380 h 827819"/>
              <a:gd name="connsiteX443" fmla="*/ 95705 w 1229518"/>
              <a:gd name="connsiteY443" fmla="*/ 598036 h 827819"/>
              <a:gd name="connsiteX444" fmla="*/ 96441 w 1229518"/>
              <a:gd name="connsiteY444" fmla="*/ 600264 h 827819"/>
              <a:gd name="connsiteX445" fmla="*/ 100122 w 1229518"/>
              <a:gd name="connsiteY445" fmla="*/ 602491 h 827819"/>
              <a:gd name="connsiteX446" fmla="*/ 102330 w 1229518"/>
              <a:gd name="connsiteY446" fmla="*/ 602491 h 827819"/>
              <a:gd name="connsiteX447" fmla="*/ 103066 w 1229518"/>
              <a:gd name="connsiteY447" fmla="*/ 602491 h 827819"/>
              <a:gd name="connsiteX448" fmla="*/ 103803 w 1229518"/>
              <a:gd name="connsiteY448" fmla="*/ 602491 h 827819"/>
              <a:gd name="connsiteX449" fmla="*/ 104539 w 1229518"/>
              <a:gd name="connsiteY449" fmla="*/ 603234 h 827819"/>
              <a:gd name="connsiteX450" fmla="*/ 123680 w 1229518"/>
              <a:gd name="connsiteY450" fmla="*/ 607690 h 827819"/>
              <a:gd name="connsiteX451" fmla="*/ 140779 w 1229518"/>
              <a:gd name="connsiteY451" fmla="*/ 633063 h 827819"/>
              <a:gd name="connsiteX452" fmla="*/ 145192 w 1229518"/>
              <a:gd name="connsiteY452" fmla="*/ 632321 h 827819"/>
              <a:gd name="connsiteX453" fmla="*/ 162110 w 1229518"/>
              <a:gd name="connsiteY453" fmla="*/ 627123 h 827819"/>
              <a:gd name="connsiteX454" fmla="*/ 170937 w 1229518"/>
              <a:gd name="connsiteY454" fmla="*/ 615240 h 827819"/>
              <a:gd name="connsiteX455" fmla="*/ 234197 w 1229518"/>
              <a:gd name="connsiteY455" fmla="*/ 500132 h 827819"/>
              <a:gd name="connsiteX456" fmla="*/ 276124 w 1229518"/>
              <a:gd name="connsiteY456" fmla="*/ 411759 h 827819"/>
              <a:gd name="connsiteX457" fmla="*/ 285687 w 1229518"/>
              <a:gd name="connsiteY457" fmla="*/ 405075 h 827819"/>
              <a:gd name="connsiteX458" fmla="*/ 287158 w 1229518"/>
              <a:gd name="connsiteY458" fmla="*/ 404333 h 827819"/>
              <a:gd name="connsiteX459" fmla="*/ 289365 w 1229518"/>
              <a:gd name="connsiteY459" fmla="*/ 404333 h 827819"/>
              <a:gd name="connsiteX460" fmla="*/ 294514 w 1229518"/>
              <a:gd name="connsiteY460" fmla="*/ 403590 h 827819"/>
              <a:gd name="connsiteX461" fmla="*/ 302605 w 1229518"/>
              <a:gd name="connsiteY461" fmla="*/ 402105 h 827819"/>
              <a:gd name="connsiteX462" fmla="*/ 304076 w 1229518"/>
              <a:gd name="connsiteY462" fmla="*/ 401362 h 827819"/>
              <a:gd name="connsiteX463" fmla="*/ 311432 w 1229518"/>
              <a:gd name="connsiteY463" fmla="*/ 399877 h 827819"/>
              <a:gd name="connsiteX464" fmla="*/ 312167 w 1229518"/>
              <a:gd name="connsiteY464" fmla="*/ 398391 h 827819"/>
              <a:gd name="connsiteX465" fmla="*/ 323201 w 1229518"/>
              <a:gd name="connsiteY465" fmla="*/ 377598 h 827819"/>
              <a:gd name="connsiteX466" fmla="*/ 327614 w 1229518"/>
              <a:gd name="connsiteY466" fmla="*/ 370172 h 827819"/>
              <a:gd name="connsiteX467" fmla="*/ 332028 w 1229518"/>
              <a:gd name="connsiteY467" fmla="*/ 367201 h 827819"/>
              <a:gd name="connsiteX468" fmla="*/ 332028 w 1229518"/>
              <a:gd name="connsiteY468" fmla="*/ 364230 h 827819"/>
              <a:gd name="connsiteX469" fmla="*/ 332028 w 1229518"/>
              <a:gd name="connsiteY469" fmla="*/ 362002 h 827819"/>
              <a:gd name="connsiteX470" fmla="*/ 332028 w 1229518"/>
              <a:gd name="connsiteY470" fmla="*/ 359032 h 827819"/>
              <a:gd name="connsiteX471" fmla="*/ 315846 w 1229518"/>
              <a:gd name="connsiteY471" fmla="*/ 361260 h 827819"/>
              <a:gd name="connsiteX472" fmla="*/ 285687 w 1229518"/>
              <a:gd name="connsiteY472" fmla="*/ 364973 h 827819"/>
              <a:gd name="connsiteX473" fmla="*/ 276124 w 1229518"/>
              <a:gd name="connsiteY473" fmla="*/ 370172 h 827819"/>
              <a:gd name="connsiteX474" fmla="*/ 253322 w 1229518"/>
              <a:gd name="connsiteY474" fmla="*/ 396906 h 827819"/>
              <a:gd name="connsiteX475" fmla="*/ 220221 w 1229518"/>
              <a:gd name="connsiteY475" fmla="*/ 450376 h 827819"/>
              <a:gd name="connsiteX476" fmla="*/ 209187 w 1229518"/>
              <a:gd name="connsiteY476" fmla="*/ 470427 h 827819"/>
              <a:gd name="connsiteX477" fmla="*/ 205509 w 1229518"/>
              <a:gd name="connsiteY477" fmla="*/ 478596 h 827819"/>
              <a:gd name="connsiteX478" fmla="*/ 197418 w 1229518"/>
              <a:gd name="connsiteY478" fmla="*/ 491963 h 827819"/>
              <a:gd name="connsiteX479" fmla="*/ 139308 w 1229518"/>
              <a:gd name="connsiteY479" fmla="*/ 597417 h 827819"/>
              <a:gd name="connsiteX480" fmla="*/ 132687 w 1229518"/>
              <a:gd name="connsiteY480" fmla="*/ 616726 h 827819"/>
              <a:gd name="connsiteX481" fmla="*/ 131216 w 1229518"/>
              <a:gd name="connsiteY481" fmla="*/ 623409 h 827819"/>
              <a:gd name="connsiteX482" fmla="*/ 132687 w 1229518"/>
              <a:gd name="connsiteY482" fmla="*/ 628608 h 827819"/>
              <a:gd name="connsiteX483" fmla="*/ 135630 w 1229518"/>
              <a:gd name="connsiteY483" fmla="*/ 632321 h 827819"/>
              <a:gd name="connsiteX484" fmla="*/ 140779 w 1229518"/>
              <a:gd name="connsiteY484" fmla="*/ 633063 h 827819"/>
              <a:gd name="connsiteX485" fmla="*/ 568285 w 1229518"/>
              <a:gd name="connsiteY485" fmla="*/ 634572 h 827819"/>
              <a:gd name="connsiteX486" fmla="*/ 568197 w 1229518"/>
              <a:gd name="connsiteY486" fmla="*/ 634529 h 827819"/>
              <a:gd name="connsiteX487" fmla="*/ 568186 w 1229518"/>
              <a:gd name="connsiteY487" fmla="*/ 634559 h 827819"/>
              <a:gd name="connsiteX488" fmla="*/ 1148151 w 1229518"/>
              <a:gd name="connsiteY488" fmla="*/ 636688 h 827819"/>
              <a:gd name="connsiteX489" fmla="*/ 1156972 w 1229518"/>
              <a:gd name="connsiteY489" fmla="*/ 634462 h 827819"/>
              <a:gd name="connsiteX490" fmla="*/ 1160648 w 1229518"/>
              <a:gd name="connsiteY490" fmla="*/ 625557 h 827819"/>
              <a:gd name="connsiteX491" fmla="*/ 1160648 w 1229518"/>
              <a:gd name="connsiteY491" fmla="*/ 623331 h 827819"/>
              <a:gd name="connsiteX492" fmla="*/ 1143005 w 1229518"/>
              <a:gd name="connsiteY492" fmla="*/ 572868 h 827819"/>
              <a:gd name="connsiteX493" fmla="*/ 1093018 w 1229518"/>
              <a:gd name="connsiteY493" fmla="*/ 529827 h 827819"/>
              <a:gd name="connsiteX494" fmla="*/ 1019507 w 1229518"/>
              <a:gd name="connsiteY494" fmla="*/ 483817 h 827819"/>
              <a:gd name="connsiteX495" fmla="*/ 1016567 w 1229518"/>
              <a:gd name="connsiteY495" fmla="*/ 481590 h 827819"/>
              <a:gd name="connsiteX496" fmla="*/ 995984 w 1229518"/>
              <a:gd name="connsiteY496" fmla="*/ 468232 h 827819"/>
              <a:gd name="connsiteX497" fmla="*/ 966580 w 1229518"/>
              <a:gd name="connsiteY497" fmla="*/ 454875 h 827819"/>
              <a:gd name="connsiteX498" fmla="*/ 940851 w 1229518"/>
              <a:gd name="connsiteY498" fmla="*/ 441517 h 827819"/>
              <a:gd name="connsiteX499" fmla="*/ 923944 w 1229518"/>
              <a:gd name="connsiteY499" fmla="*/ 430385 h 827819"/>
              <a:gd name="connsiteX500" fmla="*/ 908506 w 1229518"/>
              <a:gd name="connsiteY500" fmla="*/ 417028 h 827819"/>
              <a:gd name="connsiteX501" fmla="*/ 904831 w 1229518"/>
              <a:gd name="connsiteY501" fmla="*/ 417028 h 827819"/>
              <a:gd name="connsiteX502" fmla="*/ 903361 w 1229518"/>
              <a:gd name="connsiteY502" fmla="*/ 417028 h 827819"/>
              <a:gd name="connsiteX503" fmla="*/ 901891 w 1229518"/>
              <a:gd name="connsiteY503" fmla="*/ 417028 h 827819"/>
              <a:gd name="connsiteX504" fmla="*/ 898215 w 1229518"/>
              <a:gd name="connsiteY504" fmla="*/ 417770 h 827819"/>
              <a:gd name="connsiteX505" fmla="*/ 953348 w 1229518"/>
              <a:gd name="connsiteY505" fmla="*/ 484559 h 827819"/>
              <a:gd name="connsiteX506" fmla="*/ 982017 w 1229518"/>
              <a:gd name="connsiteY506" fmla="*/ 515727 h 827819"/>
              <a:gd name="connsiteX507" fmla="*/ 1048176 w 1229518"/>
              <a:gd name="connsiteY507" fmla="*/ 577321 h 827819"/>
              <a:gd name="connsiteX508" fmla="*/ 1070230 w 1229518"/>
              <a:gd name="connsiteY508" fmla="*/ 597357 h 827819"/>
              <a:gd name="connsiteX509" fmla="*/ 1073905 w 1229518"/>
              <a:gd name="connsiteY509" fmla="*/ 601068 h 827819"/>
              <a:gd name="connsiteX510" fmla="*/ 1084932 w 1229518"/>
              <a:gd name="connsiteY510" fmla="*/ 609973 h 827819"/>
              <a:gd name="connsiteX511" fmla="*/ 1086402 w 1229518"/>
              <a:gd name="connsiteY511" fmla="*/ 610715 h 827819"/>
              <a:gd name="connsiteX512" fmla="*/ 1095958 w 1229518"/>
              <a:gd name="connsiteY512" fmla="*/ 616651 h 827819"/>
              <a:gd name="connsiteX513" fmla="*/ 1112866 w 1229518"/>
              <a:gd name="connsiteY513" fmla="*/ 626299 h 827819"/>
              <a:gd name="connsiteX514" fmla="*/ 1148151 w 1229518"/>
              <a:gd name="connsiteY514" fmla="*/ 636688 h 827819"/>
              <a:gd name="connsiteX515" fmla="*/ 603008 w 1229518"/>
              <a:gd name="connsiteY515" fmla="*/ 640313 h 827819"/>
              <a:gd name="connsiteX516" fmla="*/ 600798 w 1229518"/>
              <a:gd name="connsiteY516" fmla="*/ 621775 h 827819"/>
              <a:gd name="connsiteX517" fmla="*/ 594168 w 1229518"/>
              <a:gd name="connsiteY517" fmla="*/ 552812 h 827819"/>
              <a:gd name="connsiteX518" fmla="*/ 589748 w 1229518"/>
              <a:gd name="connsiteY518" fmla="*/ 494231 h 827819"/>
              <a:gd name="connsiteX519" fmla="*/ 609638 w 1229518"/>
              <a:gd name="connsiteY519" fmla="*/ 632898 h 827819"/>
              <a:gd name="connsiteX520" fmla="*/ 617005 w 1229518"/>
              <a:gd name="connsiteY520" fmla="*/ 626224 h 827819"/>
              <a:gd name="connsiteX521" fmla="*/ 621425 w 1229518"/>
              <a:gd name="connsiteY521" fmla="*/ 624741 h 827819"/>
              <a:gd name="connsiteX522" fmla="*/ 627318 w 1229518"/>
              <a:gd name="connsiteY522" fmla="*/ 621775 h 827819"/>
              <a:gd name="connsiteX523" fmla="*/ 596378 w 1229518"/>
              <a:gd name="connsiteY523" fmla="*/ 409696 h 827819"/>
              <a:gd name="connsiteX524" fmla="*/ 593431 w 1229518"/>
              <a:gd name="connsiteY524" fmla="*/ 371136 h 827819"/>
              <a:gd name="connsiteX525" fmla="*/ 605218 w 1229518"/>
              <a:gd name="connsiteY525" fmla="*/ 415628 h 827819"/>
              <a:gd name="connsiteX526" fmla="*/ 638369 w 1229518"/>
              <a:gd name="connsiteY526" fmla="*/ 543172 h 827819"/>
              <a:gd name="connsiteX527" fmla="*/ 653839 w 1229518"/>
              <a:gd name="connsiteY527" fmla="*/ 598046 h 827819"/>
              <a:gd name="connsiteX528" fmla="*/ 656049 w 1229518"/>
              <a:gd name="connsiteY528" fmla="*/ 607686 h 827819"/>
              <a:gd name="connsiteX529" fmla="*/ 661205 w 1229518"/>
              <a:gd name="connsiteY529" fmla="*/ 603236 h 827819"/>
              <a:gd name="connsiteX530" fmla="*/ 666362 w 1229518"/>
              <a:gd name="connsiteY530" fmla="*/ 600270 h 827819"/>
              <a:gd name="connsiteX531" fmla="*/ 672256 w 1229518"/>
              <a:gd name="connsiteY531" fmla="*/ 592855 h 827819"/>
              <a:gd name="connsiteX532" fmla="*/ 653102 w 1229518"/>
              <a:gd name="connsiteY532" fmla="*/ 525375 h 827819"/>
              <a:gd name="connsiteX533" fmla="*/ 626582 w 1229518"/>
              <a:gd name="connsiteY533" fmla="*/ 429717 h 827819"/>
              <a:gd name="connsiteX534" fmla="*/ 625845 w 1229518"/>
              <a:gd name="connsiteY534" fmla="*/ 426751 h 827819"/>
              <a:gd name="connsiteX535" fmla="*/ 625108 w 1229518"/>
              <a:gd name="connsiteY535" fmla="*/ 426751 h 827819"/>
              <a:gd name="connsiteX536" fmla="*/ 625108 w 1229518"/>
              <a:gd name="connsiteY536" fmla="*/ 425268 h 827819"/>
              <a:gd name="connsiteX537" fmla="*/ 624372 w 1229518"/>
              <a:gd name="connsiteY537" fmla="*/ 423043 h 827819"/>
              <a:gd name="connsiteX538" fmla="*/ 622898 w 1229518"/>
              <a:gd name="connsiteY538" fmla="*/ 417853 h 827819"/>
              <a:gd name="connsiteX539" fmla="*/ 617742 w 1229518"/>
              <a:gd name="connsiteY539" fmla="*/ 395606 h 827819"/>
              <a:gd name="connsiteX540" fmla="*/ 617005 w 1229518"/>
              <a:gd name="connsiteY540" fmla="*/ 393382 h 827819"/>
              <a:gd name="connsiteX541" fmla="*/ 597851 w 1229518"/>
              <a:gd name="connsiteY541" fmla="*/ 317745 h 827819"/>
              <a:gd name="connsiteX542" fmla="*/ 596378 w 1229518"/>
              <a:gd name="connsiteY542" fmla="*/ 310330 h 827819"/>
              <a:gd name="connsiteX543" fmla="*/ 628792 w 1229518"/>
              <a:gd name="connsiteY543" fmla="*/ 402280 h 827819"/>
              <a:gd name="connsiteX544" fmla="*/ 672256 w 1229518"/>
              <a:gd name="connsiteY544" fmla="*/ 525375 h 827819"/>
              <a:gd name="connsiteX545" fmla="*/ 691409 w 1229518"/>
              <a:gd name="connsiteY545" fmla="*/ 583215 h 827819"/>
              <a:gd name="connsiteX546" fmla="*/ 705405 w 1229518"/>
              <a:gd name="connsiteY546" fmla="*/ 578766 h 827819"/>
              <a:gd name="connsiteX547" fmla="*/ 709825 w 1229518"/>
              <a:gd name="connsiteY547" fmla="*/ 576541 h 827819"/>
              <a:gd name="connsiteX548" fmla="*/ 710562 w 1229518"/>
              <a:gd name="connsiteY548" fmla="*/ 575799 h 827819"/>
              <a:gd name="connsiteX549" fmla="*/ 663415 w 1229518"/>
              <a:gd name="connsiteY549" fmla="*/ 453446 h 827819"/>
              <a:gd name="connsiteX550" fmla="*/ 661205 w 1229518"/>
              <a:gd name="connsiteY550" fmla="*/ 447514 h 827819"/>
              <a:gd name="connsiteX551" fmla="*/ 656785 w 1229518"/>
              <a:gd name="connsiteY551" fmla="*/ 434908 h 827819"/>
              <a:gd name="connsiteX552" fmla="*/ 649419 w 1229518"/>
              <a:gd name="connsiteY552" fmla="*/ 411920 h 827819"/>
              <a:gd name="connsiteX553" fmla="*/ 643525 w 1229518"/>
              <a:gd name="connsiteY553" fmla="*/ 393382 h 827819"/>
              <a:gd name="connsiteX554" fmla="*/ 629528 w 1229518"/>
              <a:gd name="connsiteY554" fmla="*/ 350373 h 827819"/>
              <a:gd name="connsiteX555" fmla="*/ 622898 w 1229518"/>
              <a:gd name="connsiteY555" fmla="*/ 331093 h 827819"/>
              <a:gd name="connsiteX556" fmla="*/ 619215 w 1229518"/>
              <a:gd name="connsiteY556" fmla="*/ 314779 h 827819"/>
              <a:gd name="connsiteX557" fmla="*/ 610375 w 1229518"/>
              <a:gd name="connsiteY557" fmla="*/ 282893 h 827819"/>
              <a:gd name="connsiteX558" fmla="*/ 606692 w 1229518"/>
              <a:gd name="connsiteY558" fmla="*/ 268804 h 827819"/>
              <a:gd name="connsiteX559" fmla="*/ 597115 w 1229518"/>
              <a:gd name="connsiteY559" fmla="*/ 230986 h 827819"/>
              <a:gd name="connsiteX560" fmla="*/ 596378 w 1229518"/>
              <a:gd name="connsiteY560" fmla="*/ 228020 h 827819"/>
              <a:gd name="connsiteX561" fmla="*/ 617742 w 1229518"/>
              <a:gd name="connsiteY561" fmla="*/ 294016 h 827819"/>
              <a:gd name="connsiteX562" fmla="*/ 617742 w 1229518"/>
              <a:gd name="connsiteY562" fmla="*/ 295500 h 827819"/>
              <a:gd name="connsiteX563" fmla="*/ 618478 w 1229518"/>
              <a:gd name="connsiteY563" fmla="*/ 295500 h 827819"/>
              <a:gd name="connsiteX564" fmla="*/ 661205 w 1229518"/>
              <a:gd name="connsiteY564" fmla="*/ 410437 h 827819"/>
              <a:gd name="connsiteX565" fmla="*/ 716455 w 1229518"/>
              <a:gd name="connsiteY565" fmla="*/ 552070 h 827819"/>
              <a:gd name="connsiteX566" fmla="*/ 716455 w 1229518"/>
              <a:gd name="connsiteY566" fmla="*/ 552812 h 827819"/>
              <a:gd name="connsiteX567" fmla="*/ 718666 w 1229518"/>
              <a:gd name="connsiteY567" fmla="*/ 557262 h 827819"/>
              <a:gd name="connsiteX568" fmla="*/ 722349 w 1229518"/>
              <a:gd name="connsiteY568" fmla="*/ 571351 h 827819"/>
              <a:gd name="connsiteX569" fmla="*/ 724559 w 1229518"/>
              <a:gd name="connsiteY569" fmla="*/ 571351 h 827819"/>
              <a:gd name="connsiteX570" fmla="*/ 725296 w 1229518"/>
              <a:gd name="connsiteY570" fmla="*/ 571351 h 827819"/>
              <a:gd name="connsiteX571" fmla="*/ 726032 w 1229518"/>
              <a:gd name="connsiteY571" fmla="*/ 571351 h 827819"/>
              <a:gd name="connsiteX572" fmla="*/ 728978 w 1229518"/>
              <a:gd name="connsiteY572" fmla="*/ 567643 h 827819"/>
              <a:gd name="connsiteX573" fmla="*/ 734136 w 1229518"/>
              <a:gd name="connsiteY573" fmla="*/ 564677 h 827819"/>
              <a:gd name="connsiteX574" fmla="*/ 734872 w 1229518"/>
              <a:gd name="connsiteY574" fmla="*/ 563935 h 827819"/>
              <a:gd name="connsiteX575" fmla="*/ 735609 w 1229518"/>
              <a:gd name="connsiteY575" fmla="*/ 563935 h 827819"/>
              <a:gd name="connsiteX576" fmla="*/ 740029 w 1229518"/>
              <a:gd name="connsiteY576" fmla="*/ 558744 h 827819"/>
              <a:gd name="connsiteX577" fmla="*/ 729716 w 1229518"/>
              <a:gd name="connsiteY577" fmla="*/ 526859 h 827819"/>
              <a:gd name="connsiteX578" fmla="*/ 728978 w 1229518"/>
              <a:gd name="connsiteY578" fmla="*/ 526117 h 827819"/>
              <a:gd name="connsiteX579" fmla="*/ 678885 w 1229518"/>
              <a:gd name="connsiteY579" fmla="*/ 400798 h 827819"/>
              <a:gd name="connsiteX580" fmla="*/ 658995 w 1229518"/>
              <a:gd name="connsiteY580" fmla="*/ 349632 h 827819"/>
              <a:gd name="connsiteX581" fmla="*/ 639842 w 1229518"/>
              <a:gd name="connsiteY581" fmla="*/ 294758 h 827819"/>
              <a:gd name="connsiteX582" fmla="*/ 616268 w 1229518"/>
              <a:gd name="connsiteY582" fmla="*/ 225795 h 827819"/>
              <a:gd name="connsiteX583" fmla="*/ 611848 w 1229518"/>
              <a:gd name="connsiteY583" fmla="*/ 213189 h 827819"/>
              <a:gd name="connsiteX584" fmla="*/ 586065 w 1229518"/>
              <a:gd name="connsiteY584" fmla="*/ 135328 h 827819"/>
              <a:gd name="connsiteX585" fmla="*/ 645735 w 1229518"/>
              <a:gd name="connsiteY585" fmla="*/ 274737 h 827819"/>
              <a:gd name="connsiteX586" fmla="*/ 755499 w 1229518"/>
              <a:gd name="connsiteY586" fmla="*/ 545397 h 827819"/>
              <a:gd name="connsiteX587" fmla="*/ 756972 w 1229518"/>
              <a:gd name="connsiteY587" fmla="*/ 543914 h 827819"/>
              <a:gd name="connsiteX588" fmla="*/ 759182 w 1229518"/>
              <a:gd name="connsiteY588" fmla="*/ 542430 h 827819"/>
              <a:gd name="connsiteX589" fmla="*/ 759919 w 1229518"/>
              <a:gd name="connsiteY589" fmla="*/ 541689 h 827819"/>
              <a:gd name="connsiteX590" fmla="*/ 764339 w 1229518"/>
              <a:gd name="connsiteY590" fmla="*/ 540206 h 827819"/>
              <a:gd name="connsiteX591" fmla="*/ 769495 w 1229518"/>
              <a:gd name="connsiteY591" fmla="*/ 538723 h 827819"/>
              <a:gd name="connsiteX592" fmla="*/ 713509 w 1229518"/>
              <a:gd name="connsiteY592" fmla="*/ 400798 h 827819"/>
              <a:gd name="connsiteX593" fmla="*/ 705405 w 1229518"/>
              <a:gd name="connsiteY593" fmla="*/ 378551 h 827819"/>
              <a:gd name="connsiteX594" fmla="*/ 686989 w 1229518"/>
              <a:gd name="connsiteY594" fmla="*/ 328869 h 827819"/>
              <a:gd name="connsiteX595" fmla="*/ 657522 w 1229518"/>
              <a:gd name="connsiteY595" fmla="*/ 247300 h 827819"/>
              <a:gd name="connsiteX596" fmla="*/ 625108 w 1229518"/>
              <a:gd name="connsiteY596" fmla="*/ 153866 h 827819"/>
              <a:gd name="connsiteX597" fmla="*/ 638369 w 1229518"/>
              <a:gd name="connsiteY597" fmla="*/ 181303 h 827819"/>
              <a:gd name="connsiteX598" fmla="*/ 730452 w 1229518"/>
              <a:gd name="connsiteY598" fmla="*/ 394124 h 827819"/>
              <a:gd name="connsiteX599" fmla="*/ 800436 w 1229518"/>
              <a:gd name="connsiteY599" fmla="*/ 541689 h 827819"/>
              <a:gd name="connsiteX600" fmla="*/ 804119 w 1229518"/>
              <a:gd name="connsiteY600" fmla="*/ 548363 h 827819"/>
              <a:gd name="connsiteX601" fmla="*/ 807066 w 1229518"/>
              <a:gd name="connsiteY601" fmla="*/ 545397 h 827819"/>
              <a:gd name="connsiteX602" fmla="*/ 801172 w 1229518"/>
              <a:gd name="connsiteY602" fmla="*/ 519443 h 827819"/>
              <a:gd name="connsiteX603" fmla="*/ 803383 w 1229518"/>
              <a:gd name="connsiteY603" fmla="*/ 508320 h 827819"/>
              <a:gd name="connsiteX604" fmla="*/ 776862 w 1229518"/>
              <a:gd name="connsiteY604" fmla="*/ 455671 h 827819"/>
              <a:gd name="connsiteX605" fmla="*/ 716455 w 1229518"/>
              <a:gd name="connsiteY605" fmla="*/ 319229 h 827819"/>
              <a:gd name="connsiteX606" fmla="*/ 709089 w 1229518"/>
              <a:gd name="connsiteY606" fmla="*/ 302173 h 827819"/>
              <a:gd name="connsiteX607" fmla="*/ 709089 w 1229518"/>
              <a:gd name="connsiteY607" fmla="*/ 301432 h 827819"/>
              <a:gd name="connsiteX608" fmla="*/ 658259 w 1229518"/>
              <a:gd name="connsiteY608" fmla="*/ 175371 h 827819"/>
              <a:gd name="connsiteX609" fmla="*/ 645735 w 1229518"/>
              <a:gd name="connsiteY609" fmla="*/ 145710 h 827819"/>
              <a:gd name="connsiteX610" fmla="*/ 637632 w 1229518"/>
              <a:gd name="connsiteY610" fmla="*/ 127171 h 827819"/>
              <a:gd name="connsiteX611" fmla="*/ 624556 w 1229518"/>
              <a:gd name="connsiteY611" fmla="*/ 92071 h 827819"/>
              <a:gd name="connsiteX612" fmla="*/ 623635 w 1229518"/>
              <a:gd name="connsiteY612" fmla="*/ 90836 h 827819"/>
              <a:gd name="connsiteX613" fmla="*/ 624372 w 1229518"/>
              <a:gd name="connsiteY613" fmla="*/ 91577 h 827819"/>
              <a:gd name="connsiteX614" fmla="*/ 624556 w 1229518"/>
              <a:gd name="connsiteY614" fmla="*/ 92071 h 827819"/>
              <a:gd name="connsiteX615" fmla="*/ 625845 w 1229518"/>
              <a:gd name="connsiteY615" fmla="*/ 93802 h 827819"/>
              <a:gd name="connsiteX616" fmla="*/ 630265 w 1229518"/>
              <a:gd name="connsiteY616" fmla="*/ 104183 h 827819"/>
              <a:gd name="connsiteX617" fmla="*/ 658995 w 1229518"/>
              <a:gd name="connsiteY617" fmla="*/ 162023 h 827819"/>
              <a:gd name="connsiteX618" fmla="*/ 709089 w 1229518"/>
              <a:gd name="connsiteY618" fmla="*/ 266579 h 827819"/>
              <a:gd name="connsiteX619" fmla="*/ 762865 w 1229518"/>
              <a:gd name="connsiteY619" fmla="*/ 376327 h 827819"/>
              <a:gd name="connsiteX620" fmla="*/ 826219 w 1229518"/>
              <a:gd name="connsiteY620" fmla="*/ 490523 h 827819"/>
              <a:gd name="connsiteX621" fmla="*/ 829902 w 1229518"/>
              <a:gd name="connsiteY621" fmla="*/ 488298 h 827819"/>
              <a:gd name="connsiteX622" fmla="*/ 835059 w 1229518"/>
              <a:gd name="connsiteY622" fmla="*/ 486074 h 827819"/>
              <a:gd name="connsiteX623" fmla="*/ 835059 w 1229518"/>
              <a:gd name="connsiteY623" fmla="*/ 483849 h 827819"/>
              <a:gd name="connsiteX624" fmla="*/ 836532 w 1229518"/>
              <a:gd name="connsiteY624" fmla="*/ 475693 h 827819"/>
              <a:gd name="connsiteX625" fmla="*/ 836532 w 1229518"/>
              <a:gd name="connsiteY625" fmla="*/ 474209 h 827819"/>
              <a:gd name="connsiteX626" fmla="*/ 831376 w 1229518"/>
              <a:gd name="connsiteY626" fmla="*/ 464569 h 827819"/>
              <a:gd name="connsiteX627" fmla="*/ 829902 w 1229518"/>
              <a:gd name="connsiteY627" fmla="*/ 462345 h 827819"/>
              <a:gd name="connsiteX628" fmla="*/ 804119 w 1229518"/>
              <a:gd name="connsiteY628" fmla="*/ 418594 h 827819"/>
              <a:gd name="connsiteX629" fmla="*/ 757709 w 1229518"/>
              <a:gd name="connsiteY629" fmla="*/ 330351 h 827819"/>
              <a:gd name="connsiteX630" fmla="*/ 709825 w 1229518"/>
              <a:gd name="connsiteY630" fmla="*/ 223571 h 827819"/>
              <a:gd name="connsiteX631" fmla="*/ 699512 w 1229518"/>
              <a:gd name="connsiteY631" fmla="*/ 201324 h 827819"/>
              <a:gd name="connsiteX632" fmla="*/ 664152 w 1229518"/>
              <a:gd name="connsiteY632" fmla="*/ 124946 h 827819"/>
              <a:gd name="connsiteX633" fmla="*/ 662679 w 1229518"/>
              <a:gd name="connsiteY633" fmla="*/ 121239 h 827819"/>
              <a:gd name="connsiteX634" fmla="*/ 681095 w 1229518"/>
              <a:gd name="connsiteY634" fmla="*/ 153866 h 827819"/>
              <a:gd name="connsiteX635" fmla="*/ 734872 w 1229518"/>
              <a:gd name="connsiteY635" fmla="*/ 251007 h 827819"/>
              <a:gd name="connsiteX636" fmla="*/ 736345 w 1229518"/>
              <a:gd name="connsiteY636" fmla="*/ 253973 h 827819"/>
              <a:gd name="connsiteX637" fmla="*/ 739292 w 1229518"/>
              <a:gd name="connsiteY637" fmla="*/ 260647 h 827819"/>
              <a:gd name="connsiteX638" fmla="*/ 745922 w 1229518"/>
              <a:gd name="connsiteY638" fmla="*/ 271771 h 827819"/>
              <a:gd name="connsiteX639" fmla="*/ 767285 w 1229518"/>
              <a:gd name="connsiteY639" fmla="*/ 305881 h 827819"/>
              <a:gd name="connsiteX640" fmla="*/ 821062 w 1229518"/>
              <a:gd name="connsiteY640" fmla="*/ 387450 h 827819"/>
              <a:gd name="connsiteX641" fmla="*/ 839479 w 1229518"/>
              <a:gd name="connsiteY641" fmla="*/ 412662 h 827819"/>
              <a:gd name="connsiteX642" fmla="*/ 838006 w 1229518"/>
              <a:gd name="connsiteY642" fmla="*/ 400798 h 827819"/>
              <a:gd name="connsiteX643" fmla="*/ 842426 w 1229518"/>
              <a:gd name="connsiteY643" fmla="*/ 384484 h 827819"/>
              <a:gd name="connsiteX644" fmla="*/ 836532 w 1229518"/>
              <a:gd name="connsiteY644" fmla="*/ 376327 h 827819"/>
              <a:gd name="connsiteX645" fmla="*/ 803383 w 1229518"/>
              <a:gd name="connsiteY645" fmla="*/ 329610 h 827819"/>
              <a:gd name="connsiteX646" fmla="*/ 738555 w 1229518"/>
              <a:gd name="connsiteY646" fmla="*/ 214672 h 827819"/>
              <a:gd name="connsiteX647" fmla="*/ 708352 w 1229518"/>
              <a:gd name="connsiteY647" fmla="*/ 159057 h 827819"/>
              <a:gd name="connsiteX648" fmla="*/ 703932 w 1229518"/>
              <a:gd name="connsiteY648" fmla="*/ 150159 h 827819"/>
              <a:gd name="connsiteX649" fmla="*/ 680358 w 1229518"/>
              <a:gd name="connsiteY649" fmla="*/ 107149 h 827819"/>
              <a:gd name="connsiteX650" fmla="*/ 734872 w 1229518"/>
              <a:gd name="connsiteY650" fmla="*/ 199841 h 827819"/>
              <a:gd name="connsiteX651" fmla="*/ 845372 w 1229518"/>
              <a:gd name="connsiteY651" fmla="*/ 354822 h 827819"/>
              <a:gd name="connsiteX652" fmla="*/ 852002 w 1229518"/>
              <a:gd name="connsiteY652" fmla="*/ 361496 h 827819"/>
              <a:gd name="connsiteX653" fmla="*/ 852002 w 1229518"/>
              <a:gd name="connsiteY653" fmla="*/ 360013 h 827819"/>
              <a:gd name="connsiteX654" fmla="*/ 851266 w 1229518"/>
              <a:gd name="connsiteY654" fmla="*/ 351114 h 827819"/>
              <a:gd name="connsiteX655" fmla="*/ 850529 w 1229518"/>
              <a:gd name="connsiteY655" fmla="*/ 348890 h 827819"/>
              <a:gd name="connsiteX656" fmla="*/ 849792 w 1229518"/>
              <a:gd name="connsiteY656" fmla="*/ 333318 h 827819"/>
              <a:gd name="connsiteX657" fmla="*/ 849792 w 1229518"/>
              <a:gd name="connsiteY657" fmla="*/ 331093 h 827819"/>
              <a:gd name="connsiteX658" fmla="*/ 829902 w 1229518"/>
              <a:gd name="connsiteY658" fmla="*/ 308105 h 827819"/>
              <a:gd name="connsiteX659" fmla="*/ 765812 w 1229518"/>
              <a:gd name="connsiteY659" fmla="*/ 216155 h 827819"/>
              <a:gd name="connsiteX660" fmla="*/ 832112 w 1229518"/>
              <a:gd name="connsiteY660" fmla="*/ 303656 h 827819"/>
              <a:gd name="connsiteX661" fmla="*/ 852002 w 1229518"/>
              <a:gd name="connsiteY661" fmla="*/ 324419 h 827819"/>
              <a:gd name="connsiteX662" fmla="*/ 853476 w 1229518"/>
              <a:gd name="connsiteY662" fmla="*/ 322936 h 827819"/>
              <a:gd name="connsiteX663" fmla="*/ 853476 w 1229518"/>
              <a:gd name="connsiteY663" fmla="*/ 322195 h 827819"/>
              <a:gd name="connsiteX664" fmla="*/ 854949 w 1229518"/>
              <a:gd name="connsiteY664" fmla="*/ 307364 h 827819"/>
              <a:gd name="connsiteX665" fmla="*/ 856423 w 1229518"/>
              <a:gd name="connsiteY665" fmla="*/ 302915 h 827819"/>
              <a:gd name="connsiteX666" fmla="*/ 835059 w 1229518"/>
              <a:gd name="connsiteY666" fmla="*/ 276219 h 827819"/>
              <a:gd name="connsiteX667" fmla="*/ 777599 w 1229518"/>
              <a:gd name="connsiteY667" fmla="*/ 203549 h 827819"/>
              <a:gd name="connsiteX668" fmla="*/ 713509 w 1229518"/>
              <a:gd name="connsiteY668" fmla="*/ 87128 h 827819"/>
              <a:gd name="connsiteX669" fmla="*/ 679622 w 1229518"/>
              <a:gd name="connsiteY669" fmla="*/ 18165 h 827819"/>
              <a:gd name="connsiteX670" fmla="*/ 705405 w 1229518"/>
              <a:gd name="connsiteY670" fmla="*/ 54501 h 827819"/>
              <a:gd name="connsiteX671" fmla="*/ 829166 w 1229518"/>
              <a:gd name="connsiteY671" fmla="*/ 222087 h 827819"/>
              <a:gd name="connsiteX672" fmla="*/ 829902 w 1229518"/>
              <a:gd name="connsiteY672" fmla="*/ 222829 h 827819"/>
              <a:gd name="connsiteX673" fmla="*/ 894730 w 1229518"/>
              <a:gd name="connsiteY673" fmla="*/ 288084 h 827819"/>
              <a:gd name="connsiteX674" fmla="*/ 898413 w 1229518"/>
              <a:gd name="connsiteY674" fmla="*/ 288826 h 827819"/>
              <a:gd name="connsiteX675" fmla="*/ 897676 w 1229518"/>
              <a:gd name="connsiteY675" fmla="*/ 286601 h 827819"/>
              <a:gd name="connsiteX676" fmla="*/ 893256 w 1229518"/>
              <a:gd name="connsiteY676" fmla="*/ 268063 h 827819"/>
              <a:gd name="connsiteX677" fmla="*/ 892520 w 1229518"/>
              <a:gd name="connsiteY677" fmla="*/ 259906 h 827819"/>
              <a:gd name="connsiteX678" fmla="*/ 868209 w 1229518"/>
              <a:gd name="connsiteY678" fmla="*/ 236176 h 827819"/>
              <a:gd name="connsiteX679" fmla="*/ 817379 w 1229518"/>
              <a:gd name="connsiteY679" fmla="*/ 185752 h 827819"/>
              <a:gd name="connsiteX680" fmla="*/ 815906 w 1229518"/>
              <a:gd name="connsiteY680" fmla="*/ 184269 h 827819"/>
              <a:gd name="connsiteX681" fmla="*/ 793806 w 1229518"/>
              <a:gd name="connsiteY681" fmla="*/ 151642 h 827819"/>
              <a:gd name="connsiteX682" fmla="*/ 773179 w 1229518"/>
              <a:gd name="connsiteY682" fmla="*/ 121980 h 827819"/>
              <a:gd name="connsiteX683" fmla="*/ 723822 w 1229518"/>
              <a:gd name="connsiteY683" fmla="*/ 49310 h 827819"/>
              <a:gd name="connsiteX684" fmla="*/ 723086 w 1229518"/>
              <a:gd name="connsiteY684" fmla="*/ 47827 h 827819"/>
              <a:gd name="connsiteX685" fmla="*/ 719402 w 1229518"/>
              <a:gd name="connsiteY685" fmla="*/ 41153 h 827819"/>
              <a:gd name="connsiteX686" fmla="*/ 712772 w 1229518"/>
              <a:gd name="connsiteY686" fmla="*/ 29288 h 827819"/>
              <a:gd name="connsiteX687" fmla="*/ 710562 w 1229518"/>
              <a:gd name="connsiteY687" fmla="*/ 24098 h 827819"/>
              <a:gd name="connsiteX688" fmla="*/ 761392 w 1229518"/>
              <a:gd name="connsiteY688" fmla="*/ 93060 h 827819"/>
              <a:gd name="connsiteX689" fmla="*/ 877049 w 1229518"/>
              <a:gd name="connsiteY689" fmla="*/ 233952 h 827819"/>
              <a:gd name="connsiteX690" fmla="*/ 896203 w 1229518"/>
              <a:gd name="connsiteY690" fmla="*/ 249524 h 827819"/>
              <a:gd name="connsiteX691" fmla="*/ 896940 w 1229518"/>
              <a:gd name="connsiteY691" fmla="*/ 248041 h 827819"/>
              <a:gd name="connsiteX692" fmla="*/ 904306 w 1229518"/>
              <a:gd name="connsiteY692" fmla="*/ 240626 h 827819"/>
              <a:gd name="connsiteX693" fmla="*/ 904306 w 1229518"/>
              <a:gd name="connsiteY693" fmla="*/ 239884 h 827819"/>
              <a:gd name="connsiteX694" fmla="*/ 905043 w 1229518"/>
              <a:gd name="connsiteY694" fmla="*/ 235435 h 827819"/>
              <a:gd name="connsiteX695" fmla="*/ 905780 w 1229518"/>
              <a:gd name="connsiteY695" fmla="*/ 230244 h 827819"/>
              <a:gd name="connsiteX696" fmla="*/ 888100 w 1229518"/>
              <a:gd name="connsiteY696" fmla="*/ 213931 h 827819"/>
              <a:gd name="connsiteX697" fmla="*/ 809276 w 1229518"/>
              <a:gd name="connsiteY697" fmla="*/ 125688 h 827819"/>
              <a:gd name="connsiteX698" fmla="*/ 726032 w 1229518"/>
              <a:gd name="connsiteY698" fmla="*/ 3335 h 827819"/>
              <a:gd name="connsiteX699" fmla="*/ 723666 w 1229518"/>
              <a:gd name="connsiteY699" fmla="*/ 0 h 827819"/>
              <a:gd name="connsiteX700" fmla="*/ 429352 w 1229518"/>
              <a:gd name="connsiteY700" fmla="*/ 0 h 827819"/>
              <a:gd name="connsiteX701" fmla="*/ 420498 w 1229518"/>
              <a:gd name="connsiteY701" fmla="*/ 30493 h 827819"/>
              <a:gd name="connsiteX702" fmla="*/ 407790 w 1229518"/>
              <a:gd name="connsiteY702" fmla="*/ 72297 h 827819"/>
              <a:gd name="connsiteX703" fmla="*/ 349594 w 1229518"/>
              <a:gd name="connsiteY703" fmla="*/ 222087 h 827819"/>
              <a:gd name="connsiteX704" fmla="*/ 308341 w 1229518"/>
              <a:gd name="connsiteY704" fmla="*/ 295500 h 827819"/>
              <a:gd name="connsiteX705" fmla="*/ 309077 w 1229518"/>
              <a:gd name="connsiteY705" fmla="*/ 308105 h 827819"/>
              <a:gd name="connsiteX706" fmla="*/ 308341 w 1229518"/>
              <a:gd name="connsiteY706" fmla="*/ 317745 h 827819"/>
              <a:gd name="connsiteX707" fmla="*/ 308341 w 1229518"/>
              <a:gd name="connsiteY707" fmla="*/ 319970 h 827819"/>
              <a:gd name="connsiteX708" fmla="*/ 308341 w 1229518"/>
              <a:gd name="connsiteY708" fmla="*/ 320711 h 827819"/>
              <a:gd name="connsiteX709" fmla="*/ 312023 w 1229518"/>
              <a:gd name="connsiteY709" fmla="*/ 324419 h 827819"/>
              <a:gd name="connsiteX710" fmla="*/ 333387 w 1229518"/>
              <a:gd name="connsiteY710" fmla="*/ 288084 h 827819"/>
              <a:gd name="connsiteX711" fmla="*/ 366537 w 1229518"/>
              <a:gd name="connsiteY711" fmla="*/ 229503 h 827819"/>
              <a:gd name="connsiteX712" fmla="*/ 432101 w 1229518"/>
              <a:gd name="connsiteY712" fmla="*/ 70073 h 827819"/>
              <a:gd name="connsiteX713" fmla="*/ 400424 w 1229518"/>
              <a:gd name="connsiteY713" fmla="*/ 193909 h 827819"/>
              <a:gd name="connsiteX714" fmla="*/ 341490 w 1229518"/>
              <a:gd name="connsiteY714" fmla="*/ 341474 h 827819"/>
              <a:gd name="connsiteX715" fmla="*/ 342227 w 1229518"/>
              <a:gd name="connsiteY715" fmla="*/ 346665 h 827819"/>
              <a:gd name="connsiteX716" fmla="*/ 341490 w 1229518"/>
              <a:gd name="connsiteY716" fmla="*/ 356305 h 827819"/>
              <a:gd name="connsiteX717" fmla="*/ 340754 w 1229518"/>
              <a:gd name="connsiteY717" fmla="*/ 357788 h 827819"/>
              <a:gd name="connsiteX718" fmla="*/ 341490 w 1229518"/>
              <a:gd name="connsiteY718" fmla="*/ 362237 h 827819"/>
              <a:gd name="connsiteX719" fmla="*/ 341490 w 1229518"/>
              <a:gd name="connsiteY719" fmla="*/ 363721 h 827819"/>
              <a:gd name="connsiteX720" fmla="*/ 341490 w 1229518"/>
              <a:gd name="connsiteY720" fmla="*/ 368911 h 827819"/>
              <a:gd name="connsiteX721" fmla="*/ 346647 w 1229518"/>
              <a:gd name="connsiteY721" fmla="*/ 371136 h 827819"/>
              <a:gd name="connsiteX722" fmla="*/ 351067 w 1229518"/>
              <a:gd name="connsiteY722" fmla="*/ 362979 h 827819"/>
              <a:gd name="connsiteX723" fmla="*/ 367274 w 1229518"/>
              <a:gd name="connsiteY723" fmla="*/ 329610 h 827819"/>
              <a:gd name="connsiteX724" fmla="*/ 396004 w 1229518"/>
              <a:gd name="connsiteY724" fmla="*/ 265097 h 827819"/>
              <a:gd name="connsiteX725" fmla="*/ 406317 w 1229518"/>
              <a:gd name="connsiteY725" fmla="*/ 236176 h 827819"/>
              <a:gd name="connsiteX726" fmla="*/ 436521 w 1229518"/>
              <a:gd name="connsiteY726" fmla="*/ 143485 h 827819"/>
              <a:gd name="connsiteX727" fmla="*/ 449044 w 1229518"/>
              <a:gd name="connsiteY727" fmla="*/ 99734 h 827819"/>
              <a:gd name="connsiteX728" fmla="*/ 448308 w 1229518"/>
              <a:gd name="connsiteY728" fmla="*/ 110116 h 827819"/>
              <a:gd name="connsiteX729" fmla="*/ 437994 w 1229518"/>
              <a:gd name="connsiteY729" fmla="*/ 168697 h 827819"/>
              <a:gd name="connsiteX730" fmla="*/ 429891 w 1229518"/>
              <a:gd name="connsiteY730" fmla="*/ 207257 h 827819"/>
              <a:gd name="connsiteX731" fmla="*/ 421051 w 1229518"/>
              <a:gd name="connsiteY731" fmla="*/ 245816 h 827819"/>
              <a:gd name="connsiteX732" fmla="*/ 373167 w 1229518"/>
              <a:gd name="connsiteY732" fmla="*/ 397090 h 827819"/>
              <a:gd name="connsiteX733" fmla="*/ 368747 w 1229518"/>
              <a:gd name="connsiteY733" fmla="*/ 408954 h 827819"/>
              <a:gd name="connsiteX734" fmla="*/ 373904 w 1229518"/>
              <a:gd name="connsiteY734" fmla="*/ 409696 h 827819"/>
              <a:gd name="connsiteX735" fmla="*/ 375377 w 1229518"/>
              <a:gd name="connsiteY735" fmla="*/ 410437 h 827819"/>
              <a:gd name="connsiteX736" fmla="*/ 383481 w 1229518"/>
              <a:gd name="connsiteY736" fmla="*/ 417111 h 827819"/>
              <a:gd name="connsiteX737" fmla="*/ 387164 w 1229518"/>
              <a:gd name="connsiteY737" fmla="*/ 405988 h 827819"/>
              <a:gd name="connsiteX738" fmla="*/ 404107 w 1229518"/>
              <a:gd name="connsiteY738" fmla="*/ 357788 h 827819"/>
              <a:gd name="connsiteX739" fmla="*/ 414421 w 1229518"/>
              <a:gd name="connsiteY739" fmla="*/ 325161 h 827819"/>
              <a:gd name="connsiteX740" fmla="*/ 435047 w 1229518"/>
              <a:gd name="connsiteY740" fmla="*/ 265838 h 827819"/>
              <a:gd name="connsiteX741" fmla="*/ 463041 w 1229518"/>
              <a:gd name="connsiteY741" fmla="*/ 159057 h 827819"/>
              <a:gd name="connsiteX742" fmla="*/ 461568 w 1229518"/>
              <a:gd name="connsiteY742" fmla="*/ 182786 h 827819"/>
              <a:gd name="connsiteX743" fmla="*/ 460831 w 1229518"/>
              <a:gd name="connsiteY743" fmla="*/ 190202 h 827819"/>
              <a:gd name="connsiteX744" fmla="*/ 457884 w 1229518"/>
              <a:gd name="connsiteY744" fmla="*/ 206515 h 827819"/>
              <a:gd name="connsiteX745" fmla="*/ 449044 w 1229518"/>
              <a:gd name="connsiteY745" fmla="*/ 256940 h 827819"/>
              <a:gd name="connsiteX746" fmla="*/ 427681 w 1229518"/>
              <a:gd name="connsiteY746" fmla="*/ 354081 h 827819"/>
              <a:gd name="connsiteX747" fmla="*/ 393058 w 1229518"/>
              <a:gd name="connsiteY747" fmla="*/ 457896 h 827819"/>
              <a:gd name="connsiteX748" fmla="*/ 397478 w 1229518"/>
              <a:gd name="connsiteY748" fmla="*/ 473468 h 827819"/>
              <a:gd name="connsiteX749" fmla="*/ 396741 w 1229518"/>
              <a:gd name="connsiteY749" fmla="*/ 479400 h 827819"/>
              <a:gd name="connsiteX750" fmla="*/ 391584 w 1229518"/>
              <a:gd name="connsiteY750" fmla="*/ 492748 h 827819"/>
              <a:gd name="connsiteX751" fmla="*/ 396741 w 1229518"/>
              <a:gd name="connsiteY751" fmla="*/ 494972 h 827819"/>
              <a:gd name="connsiteX752" fmla="*/ 486615 w 1229518"/>
              <a:gd name="connsiteY752" fmla="*/ 170921 h 827819"/>
              <a:gd name="connsiteX753" fmla="*/ 481458 w 1229518"/>
              <a:gd name="connsiteY753" fmla="*/ 224312 h 827819"/>
              <a:gd name="connsiteX754" fmla="*/ 480721 w 1229518"/>
              <a:gd name="connsiteY754" fmla="*/ 234694 h 827819"/>
              <a:gd name="connsiteX755" fmla="*/ 480721 w 1229518"/>
              <a:gd name="connsiteY755" fmla="*/ 235435 h 827819"/>
              <a:gd name="connsiteX756" fmla="*/ 479985 w 1229518"/>
              <a:gd name="connsiteY756" fmla="*/ 239884 h 827819"/>
              <a:gd name="connsiteX757" fmla="*/ 479985 w 1229518"/>
              <a:gd name="connsiteY757" fmla="*/ 242850 h 827819"/>
              <a:gd name="connsiteX758" fmla="*/ 478511 w 1229518"/>
              <a:gd name="connsiteY758" fmla="*/ 250266 h 827819"/>
              <a:gd name="connsiteX759" fmla="*/ 474091 w 1229518"/>
              <a:gd name="connsiteY759" fmla="*/ 273253 h 827819"/>
              <a:gd name="connsiteX760" fmla="*/ 463041 w 1229518"/>
              <a:gd name="connsiteY760" fmla="*/ 328869 h 827819"/>
              <a:gd name="connsiteX761" fmla="*/ 457148 w 1229518"/>
              <a:gd name="connsiteY761" fmla="*/ 351856 h 827819"/>
              <a:gd name="connsiteX762" fmla="*/ 405580 w 1229518"/>
              <a:gd name="connsiteY762" fmla="*/ 497938 h 827819"/>
              <a:gd name="connsiteX763" fmla="*/ 417367 w 1229518"/>
              <a:gd name="connsiteY763" fmla="*/ 504612 h 827819"/>
              <a:gd name="connsiteX764" fmla="*/ 418104 w 1229518"/>
              <a:gd name="connsiteY764" fmla="*/ 505354 h 827819"/>
              <a:gd name="connsiteX765" fmla="*/ 421051 w 1229518"/>
              <a:gd name="connsiteY765" fmla="*/ 506837 h 827819"/>
              <a:gd name="connsiteX766" fmla="*/ 485878 w 1229518"/>
              <a:gd name="connsiteY766" fmla="*/ 313296 h 827819"/>
              <a:gd name="connsiteX767" fmla="*/ 502084 w 1229518"/>
              <a:gd name="connsiteY767" fmla="*/ 237660 h 827819"/>
              <a:gd name="connsiteX768" fmla="*/ 501348 w 1229518"/>
              <a:gd name="connsiteY768" fmla="*/ 271029 h 827819"/>
              <a:gd name="connsiteX769" fmla="*/ 500611 w 1229518"/>
              <a:gd name="connsiteY769" fmla="*/ 276219 h 827819"/>
              <a:gd name="connsiteX770" fmla="*/ 499138 w 1229518"/>
              <a:gd name="connsiteY770" fmla="*/ 288826 h 827819"/>
              <a:gd name="connsiteX771" fmla="*/ 493981 w 1229518"/>
              <a:gd name="connsiteY771" fmla="*/ 324419 h 827819"/>
              <a:gd name="connsiteX772" fmla="*/ 484405 w 1229518"/>
              <a:gd name="connsiteY772" fmla="*/ 387450 h 827819"/>
              <a:gd name="connsiteX773" fmla="*/ 452728 w 1229518"/>
              <a:gd name="connsiteY773" fmla="*/ 538723 h 827819"/>
              <a:gd name="connsiteX774" fmla="*/ 451254 w 1229518"/>
              <a:gd name="connsiteY774" fmla="*/ 546138 h 827819"/>
              <a:gd name="connsiteX775" fmla="*/ 461568 w 1229518"/>
              <a:gd name="connsiteY775" fmla="*/ 548363 h 827819"/>
              <a:gd name="connsiteX776" fmla="*/ 465251 w 1229518"/>
              <a:gd name="connsiteY776" fmla="*/ 550588 h 827819"/>
              <a:gd name="connsiteX777" fmla="*/ 466724 w 1229518"/>
              <a:gd name="connsiteY777" fmla="*/ 550588 h 827819"/>
              <a:gd name="connsiteX778" fmla="*/ 468198 w 1229518"/>
              <a:gd name="connsiteY778" fmla="*/ 543172 h 827819"/>
              <a:gd name="connsiteX779" fmla="*/ 469671 w 1229518"/>
              <a:gd name="connsiteY779" fmla="*/ 537240 h 827819"/>
              <a:gd name="connsiteX780" fmla="*/ 482931 w 1229518"/>
              <a:gd name="connsiteY780" fmla="*/ 481625 h 827819"/>
              <a:gd name="connsiteX781" fmla="*/ 485878 w 1229518"/>
              <a:gd name="connsiteY781" fmla="*/ 469019 h 827819"/>
              <a:gd name="connsiteX782" fmla="*/ 504294 w 1229518"/>
              <a:gd name="connsiteY782" fmla="*/ 387450 h 827819"/>
              <a:gd name="connsiteX783" fmla="*/ 510188 w 1229518"/>
              <a:gd name="connsiteY783" fmla="*/ 354081 h 827819"/>
              <a:gd name="connsiteX784" fmla="*/ 506504 w 1229518"/>
              <a:gd name="connsiteY784" fmla="*/ 393382 h 827819"/>
              <a:gd name="connsiteX785" fmla="*/ 479248 w 1229518"/>
              <a:gd name="connsiteY785" fmla="*/ 549104 h 827819"/>
              <a:gd name="connsiteX786" fmla="*/ 477775 w 1229518"/>
              <a:gd name="connsiteY786" fmla="*/ 555778 h 827819"/>
              <a:gd name="connsiteX787" fmla="*/ 493245 w 1229518"/>
              <a:gd name="connsiteY787" fmla="*/ 569126 h 827819"/>
              <a:gd name="connsiteX788" fmla="*/ 497664 w 1229518"/>
              <a:gd name="connsiteY788" fmla="*/ 549104 h 827819"/>
              <a:gd name="connsiteX789" fmla="*/ 507241 w 1229518"/>
              <a:gd name="connsiteY789" fmla="*/ 489782 h 827819"/>
              <a:gd name="connsiteX790" fmla="*/ 516081 w 1229518"/>
              <a:gd name="connsiteY790" fmla="*/ 434167 h 827819"/>
              <a:gd name="connsiteX791" fmla="*/ 524185 w 1229518"/>
              <a:gd name="connsiteY791" fmla="*/ 382259 h 827819"/>
              <a:gd name="connsiteX792" fmla="*/ 534498 w 1229518"/>
              <a:gd name="connsiteY792" fmla="*/ 291792 h 827819"/>
              <a:gd name="connsiteX793" fmla="*/ 535235 w 1229518"/>
              <a:gd name="connsiteY793" fmla="*/ 294016 h 827819"/>
              <a:gd name="connsiteX794" fmla="*/ 535971 w 1229518"/>
              <a:gd name="connsiteY794" fmla="*/ 307364 h 827819"/>
              <a:gd name="connsiteX795" fmla="*/ 506504 w 1229518"/>
              <a:gd name="connsiteY795" fmla="*/ 593596 h 827819"/>
              <a:gd name="connsiteX796" fmla="*/ 510188 w 1229518"/>
              <a:gd name="connsiteY796" fmla="*/ 593596 h 827819"/>
              <a:gd name="connsiteX797" fmla="*/ 522711 w 1229518"/>
              <a:gd name="connsiteY797" fmla="*/ 597304 h 827819"/>
              <a:gd name="connsiteX798" fmla="*/ 525658 w 1229518"/>
              <a:gd name="connsiteY798" fmla="*/ 579507 h 827819"/>
              <a:gd name="connsiteX799" fmla="*/ 532288 w 1229518"/>
              <a:gd name="connsiteY799" fmla="*/ 526117 h 827819"/>
              <a:gd name="connsiteX800" fmla="*/ 545548 w 1229518"/>
              <a:gd name="connsiteY800" fmla="*/ 377068 h 827819"/>
              <a:gd name="connsiteX801" fmla="*/ 551441 w 1229518"/>
              <a:gd name="connsiteY801" fmla="*/ 302915 h 827819"/>
              <a:gd name="connsiteX802" fmla="*/ 551441 w 1229518"/>
              <a:gd name="connsiteY802" fmla="*/ 311813 h 827819"/>
              <a:gd name="connsiteX803" fmla="*/ 551441 w 1229518"/>
              <a:gd name="connsiteY803" fmla="*/ 434908 h 827819"/>
              <a:gd name="connsiteX804" fmla="*/ 551441 w 1229518"/>
              <a:gd name="connsiteY804" fmla="*/ 435649 h 827819"/>
              <a:gd name="connsiteX805" fmla="*/ 551441 w 1229518"/>
              <a:gd name="connsiteY805" fmla="*/ 445290 h 827819"/>
              <a:gd name="connsiteX806" fmla="*/ 547021 w 1229518"/>
              <a:gd name="connsiteY806" fmla="*/ 628449 h 827819"/>
              <a:gd name="connsiteX807" fmla="*/ 552915 w 1229518"/>
              <a:gd name="connsiteY807" fmla="*/ 625483 h 827819"/>
              <a:gd name="connsiteX808" fmla="*/ 553652 w 1229518"/>
              <a:gd name="connsiteY808" fmla="*/ 625483 h 827819"/>
              <a:gd name="connsiteX809" fmla="*/ 555125 w 1229518"/>
              <a:gd name="connsiteY809" fmla="*/ 624741 h 827819"/>
              <a:gd name="connsiteX810" fmla="*/ 561755 w 1229518"/>
              <a:gd name="connsiteY810" fmla="*/ 623999 h 827819"/>
              <a:gd name="connsiteX811" fmla="*/ 564702 w 1229518"/>
              <a:gd name="connsiteY811" fmla="*/ 624741 h 827819"/>
              <a:gd name="connsiteX812" fmla="*/ 569858 w 1229518"/>
              <a:gd name="connsiteY812" fmla="*/ 437133 h 827819"/>
              <a:gd name="connsiteX813" fmla="*/ 583855 w 1229518"/>
              <a:gd name="connsiteY813" fmla="*/ 633639 h 827819"/>
              <a:gd name="connsiteX814" fmla="*/ 584592 w 1229518"/>
              <a:gd name="connsiteY814" fmla="*/ 635123 h 827819"/>
              <a:gd name="connsiteX815" fmla="*/ 586801 w 1229518"/>
              <a:gd name="connsiteY815" fmla="*/ 635123 h 827819"/>
              <a:gd name="connsiteX816" fmla="*/ 587538 w 1229518"/>
              <a:gd name="connsiteY816" fmla="*/ 635123 h 827819"/>
              <a:gd name="connsiteX817" fmla="*/ 591958 w 1229518"/>
              <a:gd name="connsiteY817" fmla="*/ 636605 h 827819"/>
              <a:gd name="connsiteX818" fmla="*/ 603008 w 1229518"/>
              <a:gd name="connsiteY818" fmla="*/ 640313 h 827819"/>
              <a:gd name="connsiteX819" fmla="*/ 156229 w 1229518"/>
              <a:gd name="connsiteY819" fmla="*/ 691059 h 827819"/>
              <a:gd name="connsiteX820" fmla="*/ 170962 w 1229518"/>
              <a:gd name="connsiteY820" fmla="*/ 689579 h 827819"/>
              <a:gd name="connsiteX821" fmla="*/ 205587 w 1229518"/>
              <a:gd name="connsiteY821" fmla="*/ 637767 h 827819"/>
              <a:gd name="connsiteX822" fmla="*/ 219584 w 1229518"/>
              <a:gd name="connsiteY822" fmla="*/ 607420 h 827819"/>
              <a:gd name="connsiteX823" fmla="*/ 243895 w 1229518"/>
              <a:gd name="connsiteY823" fmla="*/ 534883 h 827819"/>
              <a:gd name="connsiteX824" fmla="*/ 289570 w 1229518"/>
              <a:gd name="connsiteY824" fmla="*/ 467527 h 827819"/>
              <a:gd name="connsiteX825" fmla="*/ 290307 w 1229518"/>
              <a:gd name="connsiteY825" fmla="*/ 466787 h 827819"/>
              <a:gd name="connsiteX826" fmla="*/ 293990 w 1229518"/>
              <a:gd name="connsiteY826" fmla="*/ 463826 h 827819"/>
              <a:gd name="connsiteX827" fmla="*/ 309461 w 1229518"/>
              <a:gd name="connsiteY827" fmla="*/ 424597 h 827819"/>
              <a:gd name="connsiteX828" fmla="*/ 313144 w 1229518"/>
              <a:gd name="connsiteY828" fmla="*/ 414235 h 827819"/>
              <a:gd name="connsiteX829" fmla="*/ 315354 w 1229518"/>
              <a:gd name="connsiteY829" fmla="*/ 409053 h 827819"/>
              <a:gd name="connsiteX830" fmla="*/ 309461 w 1229518"/>
              <a:gd name="connsiteY830" fmla="*/ 410534 h 827819"/>
              <a:gd name="connsiteX831" fmla="*/ 306514 w 1229518"/>
              <a:gd name="connsiteY831" fmla="*/ 411274 h 827819"/>
              <a:gd name="connsiteX832" fmla="*/ 296200 w 1229518"/>
              <a:gd name="connsiteY832" fmla="*/ 412754 h 827819"/>
              <a:gd name="connsiteX833" fmla="*/ 289570 w 1229518"/>
              <a:gd name="connsiteY833" fmla="*/ 414235 h 827819"/>
              <a:gd name="connsiteX834" fmla="*/ 288833 w 1229518"/>
              <a:gd name="connsiteY834" fmla="*/ 414235 h 827819"/>
              <a:gd name="connsiteX835" fmla="*/ 282940 w 1229518"/>
              <a:gd name="connsiteY835" fmla="*/ 418676 h 827819"/>
              <a:gd name="connsiteX836" fmla="*/ 243158 w 1229518"/>
              <a:gd name="connsiteY836" fmla="*/ 503055 h 827819"/>
              <a:gd name="connsiteX837" fmla="*/ 179066 w 1229518"/>
              <a:gd name="connsiteY837" fmla="*/ 620003 h 827819"/>
              <a:gd name="connsiteX838" fmla="*/ 168016 w 1229518"/>
              <a:gd name="connsiteY838" fmla="*/ 634806 h 827819"/>
              <a:gd name="connsiteX839" fmla="*/ 133391 w 1229518"/>
              <a:gd name="connsiteY839" fmla="*/ 679217 h 827819"/>
              <a:gd name="connsiteX840" fmla="*/ 145178 w 1229518"/>
              <a:gd name="connsiteY840" fmla="*/ 689579 h 827819"/>
              <a:gd name="connsiteX841" fmla="*/ 156229 w 1229518"/>
              <a:gd name="connsiteY841" fmla="*/ 691059 h 827819"/>
              <a:gd name="connsiteX842" fmla="*/ 1085594 w 1229518"/>
              <a:gd name="connsiteY842" fmla="*/ 722957 h 827819"/>
              <a:gd name="connsiteX843" fmla="*/ 1098116 w 1229518"/>
              <a:gd name="connsiteY843" fmla="*/ 720734 h 827819"/>
              <a:gd name="connsiteX844" fmla="*/ 1104008 w 1229518"/>
              <a:gd name="connsiteY844" fmla="*/ 714806 h 827819"/>
              <a:gd name="connsiteX845" fmla="*/ 1109901 w 1229518"/>
              <a:gd name="connsiteY845" fmla="*/ 694799 h 827819"/>
              <a:gd name="connsiteX846" fmla="*/ 1101062 w 1229518"/>
              <a:gd name="connsiteY846" fmla="*/ 672568 h 827819"/>
              <a:gd name="connsiteX847" fmla="*/ 1064972 w 1229518"/>
              <a:gd name="connsiteY847" fmla="*/ 634035 h 827819"/>
              <a:gd name="connsiteX848" fmla="*/ 1031826 w 1229518"/>
              <a:gd name="connsiteY848" fmla="*/ 603653 h 827819"/>
              <a:gd name="connsiteX849" fmla="*/ 1017096 w 1229518"/>
              <a:gd name="connsiteY849" fmla="*/ 589573 h 827819"/>
              <a:gd name="connsiteX850" fmla="*/ 978058 w 1229518"/>
              <a:gd name="connsiteY850" fmla="*/ 551040 h 827819"/>
              <a:gd name="connsiteX851" fmla="*/ 960381 w 1229518"/>
              <a:gd name="connsiteY851" fmla="*/ 532515 h 827819"/>
              <a:gd name="connsiteX852" fmla="*/ 955225 w 1229518"/>
              <a:gd name="connsiteY852" fmla="*/ 526587 h 827819"/>
              <a:gd name="connsiteX853" fmla="*/ 855791 w 1229518"/>
              <a:gd name="connsiteY853" fmla="*/ 435441 h 827819"/>
              <a:gd name="connsiteX854" fmla="*/ 852845 w 1229518"/>
              <a:gd name="connsiteY854" fmla="*/ 431736 h 827819"/>
              <a:gd name="connsiteX855" fmla="*/ 849162 w 1229518"/>
              <a:gd name="connsiteY855" fmla="*/ 428030 h 827819"/>
              <a:gd name="connsiteX856" fmla="*/ 844006 w 1229518"/>
              <a:gd name="connsiteY856" fmla="*/ 422102 h 827819"/>
              <a:gd name="connsiteX857" fmla="*/ 841796 w 1229518"/>
              <a:gd name="connsiteY857" fmla="*/ 422102 h 827819"/>
              <a:gd name="connsiteX858" fmla="*/ 839587 w 1229518"/>
              <a:gd name="connsiteY858" fmla="*/ 423585 h 827819"/>
              <a:gd name="connsiteX859" fmla="*/ 833694 w 1229518"/>
              <a:gd name="connsiteY859" fmla="*/ 438405 h 827819"/>
              <a:gd name="connsiteX860" fmla="*/ 836640 w 1229518"/>
              <a:gd name="connsiteY860" fmla="*/ 451002 h 827819"/>
              <a:gd name="connsiteX861" fmla="*/ 845479 w 1229518"/>
              <a:gd name="connsiteY861" fmla="*/ 467305 h 827819"/>
              <a:gd name="connsiteX862" fmla="*/ 856527 w 1229518"/>
              <a:gd name="connsiteY862" fmla="*/ 485089 h 827819"/>
              <a:gd name="connsiteX863" fmla="*/ 874941 w 1229518"/>
              <a:gd name="connsiteY863" fmla="*/ 520658 h 827819"/>
              <a:gd name="connsiteX864" fmla="*/ 889672 w 1229518"/>
              <a:gd name="connsiteY864" fmla="*/ 551040 h 827819"/>
              <a:gd name="connsiteX865" fmla="*/ 939021 w 1229518"/>
              <a:gd name="connsiteY865" fmla="*/ 632553 h 827819"/>
              <a:gd name="connsiteX866" fmla="*/ 1006784 w 1229518"/>
              <a:gd name="connsiteY866" fmla="*/ 697763 h 827819"/>
              <a:gd name="connsiteX867" fmla="*/ 1056132 w 1229518"/>
              <a:gd name="connsiteY867" fmla="*/ 717770 h 827819"/>
              <a:gd name="connsiteX868" fmla="*/ 1085594 w 1229518"/>
              <a:gd name="connsiteY868" fmla="*/ 722957 h 827819"/>
              <a:gd name="connsiteX869" fmla="*/ 163291 w 1229518"/>
              <a:gd name="connsiteY869" fmla="*/ 729481 h 827819"/>
              <a:gd name="connsiteX870" fmla="*/ 197267 w 1229518"/>
              <a:gd name="connsiteY870" fmla="*/ 716894 h 827819"/>
              <a:gd name="connsiteX871" fmla="*/ 244536 w 1229518"/>
              <a:gd name="connsiteY871" fmla="*/ 676169 h 827819"/>
              <a:gd name="connsiteX872" fmla="*/ 256354 w 1229518"/>
              <a:gd name="connsiteY872" fmla="*/ 662101 h 827819"/>
              <a:gd name="connsiteX873" fmla="*/ 257831 w 1229518"/>
              <a:gd name="connsiteY873" fmla="*/ 659879 h 827819"/>
              <a:gd name="connsiteX874" fmla="*/ 291067 w 1229518"/>
              <a:gd name="connsiteY874" fmla="*/ 591758 h 827819"/>
              <a:gd name="connsiteX875" fmla="*/ 311009 w 1229518"/>
              <a:gd name="connsiteY875" fmla="*/ 560659 h 827819"/>
              <a:gd name="connsiteX876" fmla="*/ 344984 w 1229518"/>
              <a:gd name="connsiteY876" fmla="*/ 524377 h 827819"/>
              <a:gd name="connsiteX877" fmla="*/ 371574 w 1229518"/>
              <a:gd name="connsiteY877" fmla="*/ 496240 h 827819"/>
              <a:gd name="connsiteX878" fmla="*/ 382652 w 1229518"/>
              <a:gd name="connsiteY878" fmla="*/ 491797 h 827819"/>
              <a:gd name="connsiteX879" fmla="*/ 388561 w 1229518"/>
              <a:gd name="connsiteY879" fmla="*/ 476988 h 827819"/>
              <a:gd name="connsiteX880" fmla="*/ 389299 w 1229518"/>
              <a:gd name="connsiteY880" fmla="*/ 473286 h 827819"/>
              <a:gd name="connsiteX881" fmla="*/ 383391 w 1229518"/>
              <a:gd name="connsiteY881" fmla="*/ 459218 h 827819"/>
              <a:gd name="connsiteX882" fmla="*/ 379698 w 1229518"/>
              <a:gd name="connsiteY882" fmla="*/ 453295 h 827819"/>
              <a:gd name="connsiteX883" fmla="*/ 378221 w 1229518"/>
              <a:gd name="connsiteY883" fmla="*/ 451073 h 827819"/>
              <a:gd name="connsiteX884" fmla="*/ 377482 w 1229518"/>
              <a:gd name="connsiteY884" fmla="*/ 448111 h 827819"/>
              <a:gd name="connsiteX885" fmla="*/ 377482 w 1229518"/>
              <a:gd name="connsiteY885" fmla="*/ 446630 h 827819"/>
              <a:gd name="connsiteX886" fmla="*/ 377482 w 1229518"/>
              <a:gd name="connsiteY886" fmla="*/ 444409 h 827819"/>
              <a:gd name="connsiteX887" fmla="*/ 376005 w 1229518"/>
              <a:gd name="connsiteY887" fmla="*/ 428119 h 827819"/>
              <a:gd name="connsiteX888" fmla="*/ 374528 w 1229518"/>
              <a:gd name="connsiteY888" fmla="*/ 419233 h 827819"/>
              <a:gd name="connsiteX889" fmla="*/ 367142 w 1229518"/>
              <a:gd name="connsiteY889" fmla="*/ 418493 h 827819"/>
              <a:gd name="connsiteX890" fmla="*/ 364926 w 1229518"/>
              <a:gd name="connsiteY890" fmla="*/ 417753 h 827819"/>
              <a:gd name="connsiteX891" fmla="*/ 344984 w 1229518"/>
              <a:gd name="connsiteY891" fmla="*/ 424417 h 827819"/>
              <a:gd name="connsiteX892" fmla="*/ 327258 w 1229518"/>
              <a:gd name="connsiteY892" fmla="*/ 439226 h 827819"/>
              <a:gd name="connsiteX893" fmla="*/ 308793 w 1229518"/>
              <a:gd name="connsiteY893" fmla="*/ 462180 h 827819"/>
              <a:gd name="connsiteX894" fmla="*/ 302146 w 1229518"/>
              <a:gd name="connsiteY894" fmla="*/ 468843 h 827819"/>
              <a:gd name="connsiteX895" fmla="*/ 296237 w 1229518"/>
              <a:gd name="connsiteY895" fmla="*/ 474027 h 827819"/>
              <a:gd name="connsiteX896" fmla="*/ 295499 w 1229518"/>
              <a:gd name="connsiteY896" fmla="*/ 474767 h 827819"/>
              <a:gd name="connsiteX897" fmla="*/ 252661 w 1229518"/>
              <a:gd name="connsiteY897" fmla="*/ 538446 h 827819"/>
              <a:gd name="connsiteX898" fmla="*/ 229026 w 1229518"/>
              <a:gd name="connsiteY898" fmla="*/ 610270 h 827819"/>
              <a:gd name="connsiteX899" fmla="*/ 212777 w 1229518"/>
              <a:gd name="connsiteY899" fmla="*/ 642849 h 827819"/>
              <a:gd name="connsiteX900" fmla="*/ 175848 w 1229518"/>
              <a:gd name="connsiteY900" fmla="*/ 698383 h 827819"/>
              <a:gd name="connsiteX901" fmla="*/ 153690 w 1229518"/>
              <a:gd name="connsiteY901" fmla="*/ 728001 h 827819"/>
              <a:gd name="connsiteX902" fmla="*/ 163291 w 1229518"/>
              <a:gd name="connsiteY902" fmla="*/ 729481 h 827819"/>
              <a:gd name="connsiteX903" fmla="*/ 1034001 w 1229518"/>
              <a:gd name="connsiteY903" fmla="*/ 804877 h 827819"/>
              <a:gd name="connsiteX904" fmla="*/ 1061206 w 1229518"/>
              <a:gd name="connsiteY904" fmla="*/ 793751 h 827819"/>
              <a:gd name="connsiteX905" fmla="*/ 1070028 w 1229518"/>
              <a:gd name="connsiteY905" fmla="*/ 770015 h 827819"/>
              <a:gd name="connsiteX906" fmla="*/ 1069293 w 1229518"/>
              <a:gd name="connsiteY906" fmla="*/ 764081 h 827819"/>
              <a:gd name="connsiteX907" fmla="*/ 1056059 w 1229518"/>
              <a:gd name="connsiteY907" fmla="*/ 736637 h 827819"/>
              <a:gd name="connsiteX908" fmla="*/ 1050176 w 1229518"/>
              <a:gd name="connsiteY908" fmla="*/ 726253 h 827819"/>
              <a:gd name="connsiteX909" fmla="*/ 1003121 w 1229518"/>
              <a:gd name="connsiteY909" fmla="*/ 706226 h 827819"/>
              <a:gd name="connsiteX910" fmla="*/ 931802 w 1229518"/>
              <a:gd name="connsiteY910" fmla="*/ 637987 h 827819"/>
              <a:gd name="connsiteX911" fmla="*/ 881804 w 1229518"/>
              <a:gd name="connsiteY911" fmla="*/ 555654 h 827819"/>
              <a:gd name="connsiteX912" fmla="*/ 866364 w 1229518"/>
              <a:gd name="connsiteY912" fmla="*/ 524502 h 827819"/>
              <a:gd name="connsiteX913" fmla="*/ 848718 w 1229518"/>
              <a:gd name="connsiteY913" fmla="*/ 490382 h 827819"/>
              <a:gd name="connsiteX914" fmla="*/ 845042 w 1229518"/>
              <a:gd name="connsiteY914" fmla="*/ 484448 h 827819"/>
              <a:gd name="connsiteX915" fmla="*/ 845042 w 1229518"/>
              <a:gd name="connsiteY915" fmla="*/ 485932 h 827819"/>
              <a:gd name="connsiteX916" fmla="*/ 843571 w 1229518"/>
              <a:gd name="connsiteY916" fmla="*/ 491124 h 827819"/>
              <a:gd name="connsiteX917" fmla="*/ 842101 w 1229518"/>
              <a:gd name="connsiteY917" fmla="*/ 492607 h 827819"/>
              <a:gd name="connsiteX918" fmla="*/ 840630 w 1229518"/>
              <a:gd name="connsiteY918" fmla="*/ 494090 h 827819"/>
              <a:gd name="connsiteX919" fmla="*/ 834748 w 1229518"/>
              <a:gd name="connsiteY919" fmla="*/ 497057 h 827819"/>
              <a:gd name="connsiteX920" fmla="*/ 822985 w 1229518"/>
              <a:gd name="connsiteY920" fmla="*/ 500766 h 827819"/>
              <a:gd name="connsiteX921" fmla="*/ 815632 w 1229518"/>
              <a:gd name="connsiteY921" fmla="*/ 505217 h 827819"/>
              <a:gd name="connsiteX922" fmla="*/ 811221 w 1229518"/>
              <a:gd name="connsiteY922" fmla="*/ 519310 h 827819"/>
              <a:gd name="connsiteX923" fmla="*/ 817102 w 1229518"/>
              <a:gd name="connsiteY923" fmla="*/ 543045 h 827819"/>
              <a:gd name="connsiteX924" fmla="*/ 826661 w 1229518"/>
              <a:gd name="connsiteY924" fmla="*/ 562330 h 827819"/>
              <a:gd name="connsiteX925" fmla="*/ 909009 w 1229518"/>
              <a:gd name="connsiteY925" fmla="*/ 689166 h 827819"/>
              <a:gd name="connsiteX926" fmla="*/ 960476 w 1229518"/>
              <a:gd name="connsiteY926" fmla="*/ 756664 h 827819"/>
              <a:gd name="connsiteX927" fmla="*/ 977387 w 1229518"/>
              <a:gd name="connsiteY927" fmla="*/ 775207 h 827819"/>
              <a:gd name="connsiteX928" fmla="*/ 1004591 w 1229518"/>
              <a:gd name="connsiteY928" fmla="*/ 796718 h 827819"/>
              <a:gd name="connsiteX929" fmla="*/ 1034001 w 1229518"/>
              <a:gd name="connsiteY929" fmla="*/ 804877 h 827819"/>
              <a:gd name="connsiteX930" fmla="*/ 257087 w 1229518"/>
              <a:gd name="connsiteY930" fmla="*/ 818651 h 827819"/>
              <a:gd name="connsiteX931" fmla="*/ 265910 w 1229518"/>
              <a:gd name="connsiteY931" fmla="*/ 814950 h 827819"/>
              <a:gd name="connsiteX932" fmla="*/ 330615 w 1229518"/>
              <a:gd name="connsiteY932" fmla="*/ 745372 h 827819"/>
              <a:gd name="connsiteX933" fmla="*/ 340908 w 1229518"/>
              <a:gd name="connsiteY933" fmla="*/ 729827 h 827819"/>
              <a:gd name="connsiteX934" fmla="*/ 343849 w 1229518"/>
              <a:gd name="connsiteY934" fmla="*/ 720205 h 827819"/>
              <a:gd name="connsiteX935" fmla="*/ 346790 w 1229518"/>
              <a:gd name="connsiteY935" fmla="*/ 712803 h 827819"/>
              <a:gd name="connsiteX936" fmla="*/ 360025 w 1229518"/>
              <a:gd name="connsiteY936" fmla="*/ 682455 h 827819"/>
              <a:gd name="connsiteX937" fmla="*/ 367378 w 1229518"/>
              <a:gd name="connsiteY937" fmla="*/ 665431 h 827819"/>
              <a:gd name="connsiteX938" fmla="*/ 369584 w 1229518"/>
              <a:gd name="connsiteY938" fmla="*/ 659509 h 827819"/>
              <a:gd name="connsiteX939" fmla="*/ 370319 w 1229518"/>
              <a:gd name="connsiteY939" fmla="*/ 656548 h 827819"/>
              <a:gd name="connsiteX940" fmla="*/ 371054 w 1229518"/>
              <a:gd name="connsiteY940" fmla="*/ 654328 h 827819"/>
              <a:gd name="connsiteX941" fmla="*/ 394583 w 1229518"/>
              <a:gd name="connsiteY941" fmla="*/ 596592 h 827819"/>
              <a:gd name="connsiteX942" fmla="*/ 414436 w 1229518"/>
              <a:gd name="connsiteY942" fmla="*/ 564024 h 827819"/>
              <a:gd name="connsiteX943" fmla="*/ 424729 w 1229518"/>
              <a:gd name="connsiteY943" fmla="*/ 553661 h 827819"/>
              <a:gd name="connsiteX944" fmla="*/ 430612 w 1229518"/>
              <a:gd name="connsiteY944" fmla="*/ 550700 h 827819"/>
              <a:gd name="connsiteX945" fmla="*/ 431347 w 1229518"/>
              <a:gd name="connsiteY945" fmla="*/ 549960 h 827819"/>
              <a:gd name="connsiteX946" fmla="*/ 431347 w 1229518"/>
              <a:gd name="connsiteY946" fmla="*/ 545519 h 827819"/>
              <a:gd name="connsiteX947" fmla="*/ 428406 w 1229518"/>
              <a:gd name="connsiteY947" fmla="*/ 529975 h 827819"/>
              <a:gd name="connsiteX948" fmla="*/ 413701 w 1229518"/>
              <a:gd name="connsiteY948" fmla="*/ 513690 h 827819"/>
              <a:gd name="connsiteX949" fmla="*/ 412965 w 1229518"/>
              <a:gd name="connsiteY949" fmla="*/ 512950 h 827819"/>
              <a:gd name="connsiteX950" fmla="*/ 400466 w 1229518"/>
              <a:gd name="connsiteY950" fmla="*/ 506289 h 827819"/>
              <a:gd name="connsiteX951" fmla="*/ 387230 w 1229518"/>
              <a:gd name="connsiteY951" fmla="*/ 501847 h 827819"/>
              <a:gd name="connsiteX952" fmla="*/ 383554 w 1229518"/>
              <a:gd name="connsiteY952" fmla="*/ 501847 h 827819"/>
              <a:gd name="connsiteX953" fmla="*/ 379878 w 1229518"/>
              <a:gd name="connsiteY953" fmla="*/ 501847 h 827819"/>
              <a:gd name="connsiteX954" fmla="*/ 377672 w 1229518"/>
              <a:gd name="connsiteY954" fmla="*/ 503328 h 827819"/>
              <a:gd name="connsiteX955" fmla="*/ 351202 w 1229518"/>
              <a:gd name="connsiteY955" fmla="*/ 531455 h 827819"/>
              <a:gd name="connsiteX956" fmla="*/ 317380 w 1229518"/>
              <a:gd name="connsiteY956" fmla="*/ 567725 h 827819"/>
              <a:gd name="connsiteX957" fmla="*/ 298998 w 1229518"/>
              <a:gd name="connsiteY957" fmla="*/ 596592 h 827819"/>
              <a:gd name="connsiteX958" fmla="*/ 265910 w 1229518"/>
              <a:gd name="connsiteY958" fmla="*/ 663950 h 827819"/>
              <a:gd name="connsiteX959" fmla="*/ 264440 w 1229518"/>
              <a:gd name="connsiteY959" fmla="*/ 667651 h 827819"/>
              <a:gd name="connsiteX960" fmla="*/ 254146 w 1229518"/>
              <a:gd name="connsiteY960" fmla="*/ 692078 h 827819"/>
              <a:gd name="connsiteX961" fmla="*/ 249734 w 1229518"/>
              <a:gd name="connsiteY961" fmla="*/ 700960 h 827819"/>
              <a:gd name="connsiteX962" fmla="*/ 248264 w 1229518"/>
              <a:gd name="connsiteY962" fmla="*/ 706141 h 827819"/>
              <a:gd name="connsiteX963" fmla="*/ 235029 w 1229518"/>
              <a:gd name="connsiteY963" fmla="*/ 743151 h 827819"/>
              <a:gd name="connsiteX964" fmla="*/ 227676 w 1229518"/>
              <a:gd name="connsiteY964" fmla="*/ 765357 h 827819"/>
              <a:gd name="connsiteX965" fmla="*/ 225470 w 1229518"/>
              <a:gd name="connsiteY965" fmla="*/ 773499 h 827819"/>
              <a:gd name="connsiteX966" fmla="*/ 224735 w 1229518"/>
              <a:gd name="connsiteY966" fmla="*/ 777200 h 827819"/>
              <a:gd name="connsiteX967" fmla="*/ 224735 w 1229518"/>
              <a:gd name="connsiteY967" fmla="*/ 783862 h 827819"/>
              <a:gd name="connsiteX968" fmla="*/ 227676 w 1229518"/>
              <a:gd name="connsiteY968" fmla="*/ 799406 h 827819"/>
              <a:gd name="connsiteX969" fmla="*/ 232823 w 1229518"/>
              <a:gd name="connsiteY969" fmla="*/ 804587 h 827819"/>
              <a:gd name="connsiteX970" fmla="*/ 242382 w 1229518"/>
              <a:gd name="connsiteY970" fmla="*/ 806808 h 827819"/>
              <a:gd name="connsiteX971" fmla="*/ 246794 w 1229518"/>
              <a:gd name="connsiteY971" fmla="*/ 806808 h 827819"/>
              <a:gd name="connsiteX972" fmla="*/ 248999 w 1229518"/>
              <a:gd name="connsiteY972" fmla="*/ 806068 h 827819"/>
              <a:gd name="connsiteX973" fmla="*/ 249734 w 1229518"/>
              <a:gd name="connsiteY973" fmla="*/ 809028 h 827819"/>
              <a:gd name="connsiteX974" fmla="*/ 251205 w 1229518"/>
              <a:gd name="connsiteY974" fmla="*/ 814950 h 827819"/>
              <a:gd name="connsiteX975" fmla="*/ 254146 w 1229518"/>
              <a:gd name="connsiteY975" fmla="*/ 817911 h 827819"/>
              <a:gd name="connsiteX976" fmla="*/ 257087 w 1229518"/>
              <a:gd name="connsiteY976" fmla="*/ 818651 h 827819"/>
              <a:gd name="connsiteX977" fmla="*/ 891011 w 1229518"/>
              <a:gd name="connsiteY977" fmla="*/ 827819 h 827819"/>
              <a:gd name="connsiteX978" fmla="*/ 981914 w 1229518"/>
              <a:gd name="connsiteY978" fmla="*/ 827819 h 827819"/>
              <a:gd name="connsiteX979" fmla="*/ 975630 w 1229518"/>
              <a:gd name="connsiteY979" fmla="*/ 795203 h 827819"/>
              <a:gd name="connsiteX980" fmla="*/ 969735 w 1229518"/>
              <a:gd name="connsiteY980" fmla="*/ 780362 h 827819"/>
              <a:gd name="connsiteX981" fmla="*/ 954262 w 1229518"/>
              <a:gd name="connsiteY981" fmla="*/ 762553 h 827819"/>
              <a:gd name="connsiteX982" fmla="*/ 901946 w 1229518"/>
              <a:gd name="connsiteY982" fmla="*/ 695029 h 827819"/>
              <a:gd name="connsiteX983" fmla="*/ 818684 w 1229518"/>
              <a:gd name="connsiteY983" fmla="*/ 566658 h 827819"/>
              <a:gd name="connsiteX984" fmla="*/ 812052 w 1229518"/>
              <a:gd name="connsiteY984" fmla="*/ 554044 h 827819"/>
              <a:gd name="connsiteX985" fmla="*/ 811315 w 1229518"/>
              <a:gd name="connsiteY985" fmla="*/ 554786 h 827819"/>
              <a:gd name="connsiteX986" fmla="*/ 810579 w 1229518"/>
              <a:gd name="connsiteY986" fmla="*/ 558496 h 827819"/>
              <a:gd name="connsiteX987" fmla="*/ 808368 w 1229518"/>
              <a:gd name="connsiteY987" fmla="*/ 577789 h 827819"/>
              <a:gd name="connsiteX988" fmla="*/ 807631 w 1229518"/>
              <a:gd name="connsiteY988" fmla="*/ 580757 h 827819"/>
              <a:gd name="connsiteX989" fmla="*/ 805421 w 1229518"/>
              <a:gd name="connsiteY989" fmla="*/ 613406 h 827819"/>
              <a:gd name="connsiteX990" fmla="*/ 808368 w 1229518"/>
              <a:gd name="connsiteY990" fmla="*/ 637151 h 827819"/>
              <a:gd name="connsiteX991" fmla="*/ 865841 w 1229518"/>
              <a:gd name="connsiteY991" fmla="*/ 775910 h 827819"/>
              <a:gd name="connsiteX992" fmla="*/ 887762 w 1229518"/>
              <a:gd name="connsiteY992" fmla="*/ 821637 h 827819"/>
              <a:gd name="connsiteX993" fmla="*/ 820842 w 1229518"/>
              <a:gd name="connsiteY993" fmla="*/ 827819 h 827819"/>
              <a:gd name="connsiteX994" fmla="*/ 880131 w 1229518"/>
              <a:gd name="connsiteY994" fmla="*/ 827819 h 827819"/>
              <a:gd name="connsiteX995" fmla="*/ 857270 w 1229518"/>
              <a:gd name="connsiteY995" fmla="*/ 779480 h 827819"/>
              <a:gd name="connsiteX996" fmla="*/ 802078 w 1229518"/>
              <a:gd name="connsiteY996" fmla="*/ 646826 h 827819"/>
              <a:gd name="connsiteX997" fmla="*/ 799870 w 1229518"/>
              <a:gd name="connsiteY997" fmla="*/ 640156 h 827819"/>
              <a:gd name="connsiteX998" fmla="*/ 795455 w 1229518"/>
              <a:gd name="connsiteY998" fmla="*/ 613476 h 827819"/>
              <a:gd name="connsiteX999" fmla="*/ 798398 w 1229518"/>
              <a:gd name="connsiteY999" fmla="*/ 580127 h 827819"/>
              <a:gd name="connsiteX1000" fmla="*/ 798398 w 1229518"/>
              <a:gd name="connsiteY1000" fmla="*/ 579386 h 827819"/>
              <a:gd name="connsiteX1001" fmla="*/ 788832 w 1229518"/>
              <a:gd name="connsiteY1001" fmla="*/ 560118 h 827819"/>
              <a:gd name="connsiteX1002" fmla="*/ 784417 w 1229518"/>
              <a:gd name="connsiteY1002" fmla="*/ 552707 h 827819"/>
              <a:gd name="connsiteX1003" fmla="*/ 782945 w 1229518"/>
              <a:gd name="connsiteY1003" fmla="*/ 550484 h 827819"/>
              <a:gd name="connsiteX1004" fmla="*/ 782209 w 1229518"/>
              <a:gd name="connsiteY1004" fmla="*/ 549742 h 827819"/>
              <a:gd name="connsiteX1005" fmla="*/ 775585 w 1229518"/>
              <a:gd name="connsiteY1005" fmla="*/ 547519 h 827819"/>
              <a:gd name="connsiteX1006" fmla="*/ 767491 w 1229518"/>
              <a:gd name="connsiteY1006" fmla="*/ 549001 h 827819"/>
              <a:gd name="connsiteX1007" fmla="*/ 764547 w 1229518"/>
              <a:gd name="connsiteY1007" fmla="*/ 550484 h 827819"/>
              <a:gd name="connsiteX1008" fmla="*/ 763076 w 1229518"/>
              <a:gd name="connsiteY1008" fmla="*/ 550484 h 827819"/>
              <a:gd name="connsiteX1009" fmla="*/ 763076 w 1229518"/>
              <a:gd name="connsiteY1009" fmla="*/ 551225 h 827819"/>
              <a:gd name="connsiteX1010" fmla="*/ 760868 w 1229518"/>
              <a:gd name="connsiteY1010" fmla="*/ 552707 h 827819"/>
              <a:gd name="connsiteX1011" fmla="*/ 750565 w 1229518"/>
              <a:gd name="connsiteY1011" fmla="*/ 561600 h 827819"/>
              <a:gd name="connsiteX1012" fmla="*/ 742470 w 1229518"/>
              <a:gd name="connsiteY1012" fmla="*/ 569752 h 827819"/>
              <a:gd name="connsiteX1013" fmla="*/ 738791 w 1229518"/>
              <a:gd name="connsiteY1013" fmla="*/ 572716 h 827819"/>
              <a:gd name="connsiteX1014" fmla="*/ 735112 w 1229518"/>
              <a:gd name="connsiteY1014" fmla="*/ 574939 h 827819"/>
              <a:gd name="connsiteX1015" fmla="*/ 734376 w 1229518"/>
              <a:gd name="connsiteY1015" fmla="*/ 575681 h 827819"/>
              <a:gd name="connsiteX1016" fmla="*/ 735112 w 1229518"/>
              <a:gd name="connsiteY1016" fmla="*/ 583833 h 827819"/>
              <a:gd name="connsiteX1017" fmla="*/ 738055 w 1229518"/>
              <a:gd name="connsiteY1017" fmla="*/ 597913 h 827819"/>
              <a:gd name="connsiteX1018" fmla="*/ 746886 w 1229518"/>
              <a:gd name="connsiteY1018" fmla="*/ 626075 h 827819"/>
              <a:gd name="connsiteX1019" fmla="*/ 775585 w 1229518"/>
              <a:gd name="connsiteY1019" fmla="*/ 708336 h 827819"/>
              <a:gd name="connsiteX1020" fmla="*/ 809621 w 1229518"/>
              <a:gd name="connsiteY1020" fmla="*/ 799305 h 827819"/>
              <a:gd name="connsiteX1021" fmla="*/ 732852 w 1229518"/>
              <a:gd name="connsiteY1021" fmla="*/ 827819 h 827819"/>
              <a:gd name="connsiteX1022" fmla="*/ 811162 w 1229518"/>
              <a:gd name="connsiteY1022" fmla="*/ 827819 h 827819"/>
              <a:gd name="connsiteX1023" fmla="*/ 800626 w 1229518"/>
              <a:gd name="connsiteY1023" fmla="*/ 800865 h 827819"/>
              <a:gd name="connsiteX1024" fmla="*/ 767105 w 1229518"/>
              <a:gd name="connsiteY1024" fmla="*/ 711243 h 827819"/>
              <a:gd name="connsiteX1025" fmla="*/ 738372 w 1229518"/>
              <a:gd name="connsiteY1025" fmla="*/ 629028 h 827819"/>
              <a:gd name="connsiteX1026" fmla="*/ 728794 w 1229518"/>
              <a:gd name="connsiteY1026" fmla="*/ 600141 h 827819"/>
              <a:gd name="connsiteX1027" fmla="*/ 725847 w 1229518"/>
              <a:gd name="connsiteY1027" fmla="*/ 583105 h 827819"/>
              <a:gd name="connsiteX1028" fmla="*/ 725847 w 1229518"/>
              <a:gd name="connsiteY1028" fmla="*/ 580883 h 827819"/>
              <a:gd name="connsiteX1029" fmla="*/ 726584 w 1229518"/>
              <a:gd name="connsiteY1029" fmla="*/ 580142 h 827819"/>
              <a:gd name="connsiteX1030" fmla="*/ 725847 w 1229518"/>
              <a:gd name="connsiteY1030" fmla="*/ 580142 h 827819"/>
              <a:gd name="connsiteX1031" fmla="*/ 725111 w 1229518"/>
              <a:gd name="connsiteY1031" fmla="*/ 580142 h 827819"/>
              <a:gd name="connsiteX1032" fmla="*/ 721427 w 1229518"/>
              <a:gd name="connsiteY1032" fmla="*/ 580883 h 827819"/>
              <a:gd name="connsiteX1033" fmla="*/ 717006 w 1229518"/>
              <a:gd name="connsiteY1033" fmla="*/ 583105 h 827819"/>
              <a:gd name="connsiteX1034" fmla="*/ 709639 w 1229518"/>
              <a:gd name="connsiteY1034" fmla="*/ 587549 h 827819"/>
              <a:gd name="connsiteX1035" fmla="*/ 686064 w 1229518"/>
              <a:gd name="connsiteY1035" fmla="*/ 593474 h 827819"/>
              <a:gd name="connsiteX1036" fmla="*/ 675749 w 1229518"/>
              <a:gd name="connsiteY1036" fmla="*/ 604585 h 827819"/>
              <a:gd name="connsiteX1037" fmla="*/ 673539 w 1229518"/>
              <a:gd name="connsiteY1037" fmla="*/ 608288 h 827819"/>
              <a:gd name="connsiteX1038" fmla="*/ 672065 w 1229518"/>
              <a:gd name="connsiteY1038" fmla="*/ 612732 h 827819"/>
              <a:gd name="connsiteX1039" fmla="*/ 671329 w 1229518"/>
              <a:gd name="connsiteY1039" fmla="*/ 614214 h 827819"/>
              <a:gd name="connsiteX1040" fmla="*/ 669855 w 1229518"/>
              <a:gd name="connsiteY1040" fmla="*/ 630509 h 827819"/>
              <a:gd name="connsiteX1041" fmla="*/ 681643 w 1229518"/>
              <a:gd name="connsiteY1041" fmla="*/ 690504 h 827819"/>
              <a:gd name="connsiteX1042" fmla="*/ 690484 w 1229518"/>
              <a:gd name="connsiteY1042" fmla="*/ 712724 h 827819"/>
              <a:gd name="connsiteX1043" fmla="*/ 693431 w 1229518"/>
              <a:gd name="connsiteY1043" fmla="*/ 718650 h 827819"/>
              <a:gd name="connsiteX1044" fmla="*/ 694168 w 1229518"/>
              <a:gd name="connsiteY1044" fmla="*/ 720872 h 827819"/>
              <a:gd name="connsiteX1045" fmla="*/ 697851 w 1229518"/>
              <a:gd name="connsiteY1045" fmla="*/ 730501 h 827819"/>
              <a:gd name="connsiteX1046" fmla="*/ 715256 w 1229518"/>
              <a:gd name="connsiteY1046" fmla="*/ 780219 h 827819"/>
              <a:gd name="connsiteX1047" fmla="*/ 680311 w 1229518"/>
              <a:gd name="connsiteY1047" fmla="*/ 827819 h 827819"/>
              <a:gd name="connsiteX1048" fmla="*/ 722889 w 1229518"/>
              <a:gd name="connsiteY1048" fmla="*/ 827819 h 827819"/>
              <a:gd name="connsiteX1049" fmla="*/ 707730 w 1229518"/>
              <a:gd name="connsiteY1049" fmla="*/ 786435 h 827819"/>
              <a:gd name="connsiteX1050" fmla="*/ 688906 w 1229518"/>
              <a:gd name="connsiteY1050" fmla="*/ 733596 h 827819"/>
              <a:gd name="connsiteX1051" fmla="*/ 685215 w 1229518"/>
              <a:gd name="connsiteY1051" fmla="*/ 724697 h 827819"/>
              <a:gd name="connsiteX1052" fmla="*/ 684477 w 1229518"/>
              <a:gd name="connsiteY1052" fmla="*/ 722472 h 827819"/>
              <a:gd name="connsiteX1053" fmla="*/ 682262 w 1229518"/>
              <a:gd name="connsiteY1053" fmla="*/ 717281 h 827819"/>
              <a:gd name="connsiteX1054" fmla="*/ 681524 w 1229518"/>
              <a:gd name="connsiteY1054" fmla="*/ 716539 h 827819"/>
              <a:gd name="connsiteX1055" fmla="*/ 672666 w 1229518"/>
              <a:gd name="connsiteY1055" fmla="*/ 693550 h 827819"/>
              <a:gd name="connsiteX1056" fmla="*/ 660117 w 1229518"/>
              <a:gd name="connsiteY1056" fmla="*/ 630514 h 827819"/>
              <a:gd name="connsiteX1057" fmla="*/ 661593 w 1229518"/>
              <a:gd name="connsiteY1057" fmla="*/ 614940 h 827819"/>
              <a:gd name="connsiteX1058" fmla="*/ 649043 w 1229518"/>
              <a:gd name="connsiteY1058" fmla="*/ 626064 h 827819"/>
              <a:gd name="connsiteX1059" fmla="*/ 646091 w 1229518"/>
              <a:gd name="connsiteY1059" fmla="*/ 629030 h 827819"/>
              <a:gd name="connsiteX1060" fmla="*/ 643138 w 1229518"/>
              <a:gd name="connsiteY1060" fmla="*/ 632738 h 827819"/>
              <a:gd name="connsiteX1061" fmla="*/ 637232 w 1229518"/>
              <a:gd name="connsiteY1061" fmla="*/ 667593 h 827819"/>
              <a:gd name="connsiteX1062" fmla="*/ 641662 w 1229518"/>
              <a:gd name="connsiteY1062" fmla="*/ 697999 h 827819"/>
              <a:gd name="connsiteX1063" fmla="*/ 675065 w 1229518"/>
              <a:gd name="connsiteY1063" fmla="*/ 811001 h 827819"/>
              <a:gd name="connsiteX1064" fmla="*/ 623316 w 1229518"/>
              <a:gd name="connsiteY1064" fmla="*/ 827819 h 827819"/>
              <a:gd name="connsiteX1065" fmla="*/ 670418 w 1229518"/>
              <a:gd name="connsiteY1065" fmla="*/ 827819 h 827819"/>
              <a:gd name="connsiteX1066" fmla="*/ 654984 w 1229518"/>
              <a:gd name="connsiteY1066" fmla="*/ 777110 h 827819"/>
              <a:gd name="connsiteX1067" fmla="*/ 639900 w 1229518"/>
              <a:gd name="connsiteY1067" fmla="*/ 725959 h 827819"/>
              <a:gd name="connsiteX1068" fmla="*/ 632513 w 1229518"/>
              <a:gd name="connsiteY1068" fmla="*/ 700720 h 827819"/>
              <a:gd name="connsiteX1069" fmla="*/ 628082 w 1229518"/>
              <a:gd name="connsiteY1069" fmla="*/ 667315 h 827819"/>
              <a:gd name="connsiteX1070" fmla="*/ 634730 w 1229518"/>
              <a:gd name="connsiteY1070" fmla="*/ 628714 h 827819"/>
              <a:gd name="connsiteX1071" fmla="*/ 631036 w 1229518"/>
              <a:gd name="connsiteY1071" fmla="*/ 630199 h 827819"/>
              <a:gd name="connsiteX1072" fmla="*/ 620696 w 1229518"/>
              <a:gd name="connsiteY1072" fmla="*/ 634653 h 827819"/>
              <a:gd name="connsiteX1073" fmla="*/ 617002 w 1229518"/>
              <a:gd name="connsiteY1073" fmla="*/ 637622 h 827819"/>
              <a:gd name="connsiteX1074" fmla="*/ 616263 w 1229518"/>
              <a:gd name="connsiteY1074" fmla="*/ 639107 h 827819"/>
              <a:gd name="connsiteX1075" fmla="*/ 614787 w 1229518"/>
              <a:gd name="connsiteY1075" fmla="*/ 648015 h 827819"/>
              <a:gd name="connsiteX1076" fmla="*/ 613309 w 1229518"/>
              <a:gd name="connsiteY1076" fmla="*/ 672512 h 827819"/>
              <a:gd name="connsiteX1077" fmla="*/ 613309 w 1229518"/>
              <a:gd name="connsiteY1077" fmla="*/ 682904 h 827819"/>
              <a:gd name="connsiteX1078" fmla="*/ 617926 w 1229518"/>
              <a:gd name="connsiteY1078" fmla="*/ 772540 h 827819"/>
              <a:gd name="connsiteX1079" fmla="*/ 578028 w 1229518"/>
              <a:gd name="connsiteY1079" fmla="*/ 827819 h 827819"/>
              <a:gd name="connsiteX1080" fmla="*/ 613805 w 1229518"/>
              <a:gd name="connsiteY1080" fmla="*/ 827819 h 827819"/>
              <a:gd name="connsiteX1081" fmla="*/ 608197 w 1229518"/>
              <a:gd name="connsiteY1081" fmla="*/ 771355 h 827819"/>
              <a:gd name="connsiteX1082" fmla="*/ 603772 w 1229518"/>
              <a:gd name="connsiteY1082" fmla="*/ 682998 h 827819"/>
              <a:gd name="connsiteX1083" fmla="*/ 603772 w 1229518"/>
              <a:gd name="connsiteY1083" fmla="*/ 674838 h 827819"/>
              <a:gd name="connsiteX1084" fmla="*/ 604509 w 1229518"/>
              <a:gd name="connsiteY1084" fmla="*/ 671871 h 827819"/>
              <a:gd name="connsiteX1085" fmla="*/ 604509 w 1229518"/>
              <a:gd name="connsiteY1085" fmla="*/ 665196 h 827819"/>
              <a:gd name="connsiteX1086" fmla="*/ 605247 w 1229518"/>
              <a:gd name="connsiteY1086" fmla="*/ 654812 h 827819"/>
              <a:gd name="connsiteX1087" fmla="*/ 599347 w 1229518"/>
              <a:gd name="connsiteY1087" fmla="*/ 674838 h 827819"/>
              <a:gd name="connsiteX1088" fmla="*/ 583861 w 1229518"/>
              <a:gd name="connsiteY1088" fmla="*/ 763845 h 827819"/>
              <a:gd name="connsiteX1089" fmla="*/ 579436 w 1229518"/>
              <a:gd name="connsiteY1089" fmla="*/ 807606 h 827819"/>
              <a:gd name="connsiteX1090" fmla="*/ 521726 w 1229518"/>
              <a:gd name="connsiteY1090" fmla="*/ 827819 h 827819"/>
              <a:gd name="connsiteX1091" fmla="*/ 569333 w 1229518"/>
              <a:gd name="connsiteY1091" fmla="*/ 827819 h 827819"/>
              <a:gd name="connsiteX1092" fmla="*/ 570908 w 1229518"/>
              <a:gd name="connsiteY1092" fmla="*/ 807136 h 827819"/>
              <a:gd name="connsiteX1093" fmla="*/ 574581 w 1229518"/>
              <a:gd name="connsiteY1093" fmla="*/ 762627 h 827819"/>
              <a:gd name="connsiteX1094" fmla="*/ 576784 w 1229518"/>
              <a:gd name="connsiteY1094" fmla="*/ 752242 h 827819"/>
              <a:gd name="connsiteX1095" fmla="*/ 590740 w 1229518"/>
              <a:gd name="connsiteY1095" fmla="*/ 672868 h 827819"/>
              <a:gd name="connsiteX1096" fmla="*/ 598085 w 1229518"/>
              <a:gd name="connsiteY1096" fmla="*/ 648388 h 827819"/>
              <a:gd name="connsiteX1097" fmla="*/ 589271 w 1229518"/>
              <a:gd name="connsiteY1097" fmla="*/ 645421 h 827819"/>
              <a:gd name="connsiteX1098" fmla="*/ 587802 w 1229518"/>
              <a:gd name="connsiteY1098" fmla="*/ 644680 h 827819"/>
              <a:gd name="connsiteX1099" fmla="*/ 585598 w 1229518"/>
              <a:gd name="connsiteY1099" fmla="*/ 643938 h 827819"/>
              <a:gd name="connsiteX1100" fmla="*/ 584864 w 1229518"/>
              <a:gd name="connsiteY1100" fmla="*/ 643938 h 827819"/>
              <a:gd name="connsiteX1101" fmla="*/ 578253 w 1229518"/>
              <a:gd name="connsiteY1101" fmla="*/ 651356 h 827819"/>
              <a:gd name="connsiteX1102" fmla="*/ 565767 w 1229518"/>
              <a:gd name="connsiteY1102" fmla="*/ 681770 h 827819"/>
              <a:gd name="connsiteX1103" fmla="*/ 548139 w 1229518"/>
              <a:gd name="connsiteY1103" fmla="*/ 744824 h 827819"/>
              <a:gd name="connsiteX1104" fmla="*/ 533449 w 1229518"/>
              <a:gd name="connsiteY1104" fmla="*/ 792300 h 827819"/>
              <a:gd name="connsiteX1105" fmla="*/ 528675 w 1229518"/>
              <a:gd name="connsiteY1105" fmla="*/ 806209 h 827819"/>
              <a:gd name="connsiteX1106" fmla="*/ 503549 w 1229518"/>
              <a:gd name="connsiteY1106" fmla="*/ 827819 h 827819"/>
              <a:gd name="connsiteX1107" fmla="*/ 511801 w 1229518"/>
              <a:gd name="connsiteY1107" fmla="*/ 827819 h 827819"/>
              <a:gd name="connsiteX1108" fmla="*/ 512705 w 1229518"/>
              <a:gd name="connsiteY1108" fmla="*/ 824822 h 827819"/>
              <a:gd name="connsiteX1109" fmla="*/ 525283 w 1229518"/>
              <a:gd name="connsiteY1109" fmla="*/ 788540 h 827819"/>
              <a:gd name="connsiteX1110" fmla="*/ 538601 w 1229518"/>
              <a:gd name="connsiteY1110" fmla="*/ 742633 h 827819"/>
              <a:gd name="connsiteX1111" fmla="*/ 539341 w 1229518"/>
              <a:gd name="connsiteY1111" fmla="*/ 741152 h 827819"/>
              <a:gd name="connsiteX1112" fmla="*/ 557099 w 1229518"/>
              <a:gd name="connsiteY1112" fmla="*/ 678955 h 827819"/>
              <a:gd name="connsiteX1113" fmla="*/ 571157 w 1229518"/>
              <a:gd name="connsiteY1113" fmla="*/ 646376 h 827819"/>
              <a:gd name="connsiteX1114" fmla="*/ 576336 w 1229518"/>
              <a:gd name="connsiteY1114" fmla="*/ 639712 h 827819"/>
              <a:gd name="connsiteX1115" fmla="*/ 575596 w 1229518"/>
              <a:gd name="connsiteY1115" fmla="*/ 638231 h 827819"/>
              <a:gd name="connsiteX1116" fmla="*/ 568660 w 1229518"/>
              <a:gd name="connsiteY1116" fmla="*/ 634621 h 827819"/>
              <a:gd name="connsiteX1117" fmla="*/ 568285 w 1229518"/>
              <a:gd name="connsiteY1117" fmla="*/ 634572 h 827819"/>
              <a:gd name="connsiteX1118" fmla="*/ 571157 w 1229518"/>
              <a:gd name="connsiteY1118" fmla="*/ 636009 h 827819"/>
              <a:gd name="connsiteX1119" fmla="*/ 537503 w 1229518"/>
              <a:gd name="connsiteY1119" fmla="*/ 731642 h 827819"/>
              <a:gd name="connsiteX1120" fmla="*/ 483996 w 1229518"/>
              <a:gd name="connsiteY1120" fmla="*/ 827819 h 827819"/>
              <a:gd name="connsiteX1121" fmla="*/ 500539 w 1229518"/>
              <a:gd name="connsiteY1121" fmla="*/ 827819 h 827819"/>
              <a:gd name="connsiteX1122" fmla="*/ 524604 w 1229518"/>
              <a:gd name="connsiteY1122" fmla="*/ 759293 h 827819"/>
              <a:gd name="connsiteX1123" fmla="*/ 553531 w 1229518"/>
              <a:gd name="connsiteY1123" fmla="*/ 676644 h 827819"/>
              <a:gd name="connsiteX1124" fmla="*/ 568186 w 1229518"/>
              <a:gd name="connsiteY1124" fmla="*/ 634559 h 827819"/>
              <a:gd name="connsiteX1125" fmla="*/ 562278 w 1229518"/>
              <a:gd name="connsiteY1125" fmla="*/ 633788 h 827819"/>
              <a:gd name="connsiteX1126" fmla="*/ 557099 w 1229518"/>
              <a:gd name="connsiteY1126" fmla="*/ 634529 h 827819"/>
              <a:gd name="connsiteX1127" fmla="*/ 556359 w 1229518"/>
              <a:gd name="connsiteY1127" fmla="*/ 634529 h 827819"/>
              <a:gd name="connsiteX1128" fmla="*/ 555619 w 1229518"/>
              <a:gd name="connsiteY1128" fmla="*/ 634529 h 827819"/>
              <a:gd name="connsiteX1129" fmla="*/ 553399 w 1229518"/>
              <a:gd name="connsiteY1129" fmla="*/ 636750 h 827819"/>
              <a:gd name="connsiteX1130" fmla="*/ 545260 w 1229518"/>
              <a:gd name="connsiteY1130" fmla="*/ 647857 h 827819"/>
              <a:gd name="connsiteX1131" fmla="*/ 544520 w 1229518"/>
              <a:gd name="connsiteY1131" fmla="*/ 649338 h 827819"/>
              <a:gd name="connsiteX1132" fmla="*/ 524543 w 1229518"/>
              <a:gd name="connsiteY1132" fmla="*/ 729305 h 827819"/>
              <a:gd name="connsiteX1133" fmla="*/ 506046 w 1229518"/>
              <a:gd name="connsiteY1133" fmla="*/ 773731 h 827819"/>
              <a:gd name="connsiteX1134" fmla="*/ 490508 w 1229518"/>
              <a:gd name="connsiteY1134" fmla="*/ 812975 h 827819"/>
              <a:gd name="connsiteX1135" fmla="*/ 384407 w 1229518"/>
              <a:gd name="connsiteY1135" fmla="*/ 827819 h 827819"/>
              <a:gd name="connsiteX1136" fmla="*/ 473961 w 1229518"/>
              <a:gd name="connsiteY1136" fmla="*/ 827819 h 827819"/>
              <a:gd name="connsiteX1137" fmla="*/ 481939 w 1229518"/>
              <a:gd name="connsiteY1137" fmla="*/ 809999 h 827819"/>
              <a:gd name="connsiteX1138" fmla="*/ 515840 w 1229518"/>
              <a:gd name="connsiteY1138" fmla="*/ 725557 h 827819"/>
              <a:gd name="connsiteX1139" fmla="*/ 535739 w 1229518"/>
              <a:gd name="connsiteY1139" fmla="*/ 647783 h 827819"/>
              <a:gd name="connsiteX1140" fmla="*/ 535739 w 1229518"/>
              <a:gd name="connsiteY1140" fmla="*/ 646302 h 827819"/>
              <a:gd name="connsiteX1141" fmla="*/ 534265 w 1229518"/>
              <a:gd name="connsiteY1141" fmla="*/ 635191 h 827819"/>
              <a:gd name="connsiteX1142" fmla="*/ 534265 w 1229518"/>
              <a:gd name="connsiteY1142" fmla="*/ 634450 h 827819"/>
              <a:gd name="connsiteX1143" fmla="*/ 528369 w 1229518"/>
              <a:gd name="connsiteY1143" fmla="*/ 617414 h 827819"/>
              <a:gd name="connsiteX1144" fmla="*/ 520999 w 1229518"/>
              <a:gd name="connsiteY1144" fmla="*/ 607044 h 827819"/>
              <a:gd name="connsiteX1145" fmla="*/ 510681 w 1229518"/>
              <a:gd name="connsiteY1145" fmla="*/ 603340 h 827819"/>
              <a:gd name="connsiteX1146" fmla="*/ 507733 w 1229518"/>
              <a:gd name="connsiteY1146" fmla="*/ 603340 h 827819"/>
              <a:gd name="connsiteX1147" fmla="*/ 501838 w 1229518"/>
              <a:gd name="connsiteY1147" fmla="*/ 607044 h 827819"/>
              <a:gd name="connsiteX1148" fmla="*/ 501101 w 1229518"/>
              <a:gd name="connsiteY1148" fmla="*/ 610007 h 827819"/>
              <a:gd name="connsiteX1149" fmla="*/ 497416 w 1229518"/>
              <a:gd name="connsiteY1149" fmla="*/ 615192 h 827819"/>
              <a:gd name="connsiteX1150" fmla="*/ 439931 w 1229518"/>
              <a:gd name="connsiteY1150" fmla="*/ 695929 h 827819"/>
              <a:gd name="connsiteX1151" fmla="*/ 439931 w 1229518"/>
              <a:gd name="connsiteY1151" fmla="*/ 696670 h 827819"/>
              <a:gd name="connsiteX1152" fmla="*/ 392258 w 1229518"/>
              <a:gd name="connsiteY1152" fmla="*/ 805415 h 827819"/>
              <a:gd name="connsiteX1153" fmla="*/ 355853 w 1229518"/>
              <a:gd name="connsiteY1153" fmla="*/ 827819 h 827819"/>
              <a:gd name="connsiteX1154" fmla="*/ 373748 w 1229518"/>
              <a:gd name="connsiteY1154" fmla="*/ 827819 h 827819"/>
              <a:gd name="connsiteX1155" fmla="*/ 385010 w 1229518"/>
              <a:gd name="connsiteY1155" fmla="*/ 796809 h 827819"/>
              <a:gd name="connsiteX1156" fmla="*/ 431701 w 1229518"/>
              <a:gd name="connsiteY1156" fmla="*/ 691759 h 827819"/>
              <a:gd name="connsiteX1157" fmla="*/ 491465 w 1229518"/>
              <a:gd name="connsiteY1157" fmla="*/ 607274 h 827819"/>
              <a:gd name="connsiteX1158" fmla="*/ 492941 w 1229518"/>
              <a:gd name="connsiteY1158" fmla="*/ 600604 h 827819"/>
              <a:gd name="connsiteX1159" fmla="*/ 493679 w 1229518"/>
              <a:gd name="connsiteY1159" fmla="*/ 582817 h 827819"/>
              <a:gd name="connsiteX1160" fmla="*/ 490728 w 1229518"/>
              <a:gd name="connsiteY1160" fmla="*/ 579112 h 827819"/>
              <a:gd name="connsiteX1161" fmla="*/ 490714 w 1229518"/>
              <a:gd name="connsiteY1161" fmla="*/ 579140 h 827819"/>
              <a:gd name="connsiteX1162" fmla="*/ 476685 w 1229518"/>
              <a:gd name="connsiteY1162" fmla="*/ 565919 h 827819"/>
              <a:gd name="connsiteX1163" fmla="*/ 476709 w 1229518"/>
              <a:gd name="connsiteY1163" fmla="*/ 565772 h 827819"/>
              <a:gd name="connsiteX1164" fmla="*/ 471544 w 1229518"/>
              <a:gd name="connsiteY1164" fmla="*/ 562067 h 827819"/>
              <a:gd name="connsiteX1165" fmla="*/ 471544 w 1229518"/>
              <a:gd name="connsiteY1165" fmla="*/ 561326 h 827819"/>
              <a:gd name="connsiteX1166" fmla="*/ 467117 w 1229518"/>
              <a:gd name="connsiteY1166" fmla="*/ 559843 h 827819"/>
              <a:gd name="connsiteX1167" fmla="*/ 465641 w 1229518"/>
              <a:gd name="connsiteY1167" fmla="*/ 562808 h 827819"/>
              <a:gd name="connsiteX1168" fmla="*/ 463428 w 1229518"/>
              <a:gd name="connsiteY1168" fmla="*/ 568737 h 827819"/>
              <a:gd name="connsiteX1169" fmla="*/ 461952 w 1229518"/>
              <a:gd name="connsiteY1169" fmla="*/ 570960 h 827819"/>
              <a:gd name="connsiteX1170" fmla="*/ 455312 w 1229518"/>
              <a:gd name="connsiteY1170" fmla="*/ 588005 h 827819"/>
              <a:gd name="connsiteX1171" fmla="*/ 454574 w 1229518"/>
              <a:gd name="connsiteY1171" fmla="*/ 590228 h 827819"/>
              <a:gd name="connsiteX1172" fmla="*/ 432439 w 1229518"/>
              <a:gd name="connsiteY1172" fmla="*/ 648034 h 827819"/>
              <a:gd name="connsiteX1173" fmla="*/ 408090 w 1229518"/>
              <a:gd name="connsiteY1173" fmla="*/ 710286 h 827819"/>
              <a:gd name="connsiteX1174" fmla="*/ 370460 w 1229518"/>
              <a:gd name="connsiteY1174" fmla="*/ 798477 h 827819"/>
              <a:gd name="connsiteX1175" fmla="*/ 339476 w 1229518"/>
              <a:gd name="connsiteY1175" fmla="*/ 827819 h 827819"/>
              <a:gd name="connsiteX1176" fmla="*/ 345570 w 1229518"/>
              <a:gd name="connsiteY1176" fmla="*/ 827819 h 827819"/>
              <a:gd name="connsiteX1177" fmla="*/ 362253 w 1229518"/>
              <a:gd name="connsiteY1177" fmla="*/ 794259 h 827819"/>
              <a:gd name="connsiteX1178" fmla="*/ 398336 w 1229518"/>
              <a:gd name="connsiteY1178" fmla="*/ 710565 h 827819"/>
              <a:gd name="connsiteX1179" fmla="*/ 399072 w 1229518"/>
              <a:gd name="connsiteY1179" fmla="*/ 706862 h 827819"/>
              <a:gd name="connsiteX1180" fmla="*/ 423372 w 1229518"/>
              <a:gd name="connsiteY1180" fmla="*/ 645388 h 827819"/>
              <a:gd name="connsiteX1181" fmla="*/ 344880 w 1229518"/>
              <a:gd name="connsiteY1181" fmla="*/ 815055 h 827819"/>
              <a:gd name="connsiteX1182" fmla="*/ 313776 w 1229518"/>
              <a:gd name="connsiteY1182" fmla="*/ 827819 h 827819"/>
              <a:gd name="connsiteX1183" fmla="*/ 329544 w 1229518"/>
              <a:gd name="connsiteY1183" fmla="*/ 827819 h 827819"/>
              <a:gd name="connsiteX1184" fmla="*/ 333662 w 1229518"/>
              <a:gd name="connsiteY1184" fmla="*/ 818046 h 827819"/>
              <a:gd name="connsiteX1185" fmla="*/ 438366 w 1229518"/>
              <a:gd name="connsiteY1185" fmla="*/ 591864 h 827819"/>
              <a:gd name="connsiteX1186" fmla="*/ 445720 w 1229518"/>
              <a:gd name="connsiteY1186" fmla="*/ 586673 h 827819"/>
              <a:gd name="connsiteX1187" fmla="*/ 446456 w 1229518"/>
              <a:gd name="connsiteY1187" fmla="*/ 584449 h 827819"/>
              <a:gd name="connsiteX1188" fmla="*/ 453809 w 1229518"/>
              <a:gd name="connsiteY1188" fmla="*/ 567392 h 827819"/>
              <a:gd name="connsiteX1189" fmla="*/ 454545 w 1229518"/>
              <a:gd name="connsiteY1189" fmla="*/ 565167 h 827819"/>
              <a:gd name="connsiteX1190" fmla="*/ 454545 w 1229518"/>
              <a:gd name="connsiteY1190" fmla="*/ 564426 h 827819"/>
              <a:gd name="connsiteX1191" fmla="*/ 453809 w 1229518"/>
              <a:gd name="connsiteY1191" fmla="*/ 563684 h 827819"/>
              <a:gd name="connsiteX1192" fmla="*/ 453809 w 1229518"/>
              <a:gd name="connsiteY1192" fmla="*/ 562943 h 827819"/>
              <a:gd name="connsiteX1193" fmla="*/ 453809 w 1229518"/>
              <a:gd name="connsiteY1193" fmla="*/ 562201 h 827819"/>
              <a:gd name="connsiteX1194" fmla="*/ 453074 w 1229518"/>
              <a:gd name="connsiteY1194" fmla="*/ 562201 h 827819"/>
              <a:gd name="connsiteX1195" fmla="*/ 453074 w 1229518"/>
              <a:gd name="connsiteY1195" fmla="*/ 561459 h 827819"/>
              <a:gd name="connsiteX1196" fmla="*/ 453074 w 1229518"/>
              <a:gd name="connsiteY1196" fmla="*/ 560718 h 827819"/>
              <a:gd name="connsiteX1197" fmla="*/ 453074 w 1229518"/>
              <a:gd name="connsiteY1197" fmla="*/ 559976 h 827819"/>
              <a:gd name="connsiteX1198" fmla="*/ 453074 w 1229518"/>
              <a:gd name="connsiteY1198" fmla="*/ 559235 h 827819"/>
              <a:gd name="connsiteX1199" fmla="*/ 453074 w 1229518"/>
              <a:gd name="connsiteY1199" fmla="*/ 558493 h 827819"/>
              <a:gd name="connsiteX1200" fmla="*/ 453074 w 1229518"/>
              <a:gd name="connsiteY1200" fmla="*/ 557752 h 827819"/>
              <a:gd name="connsiteX1201" fmla="*/ 453809 w 1229518"/>
              <a:gd name="connsiteY1201" fmla="*/ 557010 h 827819"/>
              <a:gd name="connsiteX1202" fmla="*/ 453809 w 1229518"/>
              <a:gd name="connsiteY1202" fmla="*/ 556268 h 827819"/>
              <a:gd name="connsiteX1203" fmla="*/ 453809 w 1229518"/>
              <a:gd name="connsiteY1203" fmla="*/ 555527 h 827819"/>
              <a:gd name="connsiteX1204" fmla="*/ 440572 w 1229518"/>
              <a:gd name="connsiteY1204" fmla="*/ 554044 h 827819"/>
              <a:gd name="connsiteX1205" fmla="*/ 434689 w 1229518"/>
              <a:gd name="connsiteY1205" fmla="*/ 558493 h 827819"/>
              <a:gd name="connsiteX1206" fmla="*/ 431012 w 1229518"/>
              <a:gd name="connsiteY1206" fmla="*/ 560718 h 827819"/>
              <a:gd name="connsiteX1207" fmla="*/ 422187 w 1229518"/>
              <a:gd name="connsiteY1207" fmla="*/ 569617 h 827819"/>
              <a:gd name="connsiteX1208" fmla="*/ 403802 w 1229518"/>
              <a:gd name="connsiteY1208" fmla="*/ 600763 h 827819"/>
              <a:gd name="connsiteX1209" fmla="*/ 380269 w 1229518"/>
              <a:gd name="connsiteY1209" fmla="*/ 656382 h 827819"/>
              <a:gd name="connsiteX1210" fmla="*/ 380269 w 1229518"/>
              <a:gd name="connsiteY1210" fmla="*/ 657123 h 827819"/>
              <a:gd name="connsiteX1211" fmla="*/ 380269 w 1229518"/>
              <a:gd name="connsiteY1211" fmla="*/ 657865 h 827819"/>
              <a:gd name="connsiteX1212" fmla="*/ 378798 w 1229518"/>
              <a:gd name="connsiteY1212" fmla="*/ 662314 h 827819"/>
              <a:gd name="connsiteX1213" fmla="*/ 376592 w 1229518"/>
              <a:gd name="connsiteY1213" fmla="*/ 668988 h 827819"/>
              <a:gd name="connsiteX1214" fmla="*/ 369238 w 1229518"/>
              <a:gd name="connsiteY1214" fmla="*/ 686045 h 827819"/>
              <a:gd name="connsiteX1215" fmla="*/ 355265 w 1229518"/>
              <a:gd name="connsiteY1215" fmla="*/ 717191 h 827819"/>
              <a:gd name="connsiteX1216" fmla="*/ 353059 w 1229518"/>
              <a:gd name="connsiteY1216" fmla="*/ 723123 h 827819"/>
              <a:gd name="connsiteX1217" fmla="*/ 350117 w 1229518"/>
              <a:gd name="connsiteY1217" fmla="*/ 732764 h 827819"/>
              <a:gd name="connsiteX1218" fmla="*/ 349381 w 1229518"/>
              <a:gd name="connsiteY1218" fmla="*/ 734247 h 827819"/>
              <a:gd name="connsiteX1219" fmla="*/ 339822 w 1229518"/>
              <a:gd name="connsiteY1219" fmla="*/ 749078 h 827819"/>
              <a:gd name="connsiteX1220" fmla="*/ 325849 w 1229518"/>
              <a:gd name="connsiteY1220" fmla="*/ 791348 h 827819"/>
              <a:gd name="connsiteX1221" fmla="*/ 314082 w 1229518"/>
              <a:gd name="connsiteY1221" fmla="*/ 826944 h 82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1229518" h="827819">
                <a:moveTo>
                  <a:pt x="931563" y="197617"/>
                </a:moveTo>
                <a:cubicBezTo>
                  <a:pt x="929353" y="193909"/>
                  <a:pt x="928616" y="190202"/>
                  <a:pt x="928616" y="186494"/>
                </a:cubicBezTo>
                <a:cubicBezTo>
                  <a:pt x="928616" y="185752"/>
                  <a:pt x="928616" y="185011"/>
                  <a:pt x="928616" y="184269"/>
                </a:cubicBezTo>
                <a:cubicBezTo>
                  <a:pt x="928616" y="184269"/>
                  <a:pt x="928616" y="184269"/>
                  <a:pt x="930089" y="176112"/>
                </a:cubicBezTo>
                <a:cubicBezTo>
                  <a:pt x="924933" y="172405"/>
                  <a:pt x="916830" y="167214"/>
                  <a:pt x="906516" y="159799"/>
                </a:cubicBezTo>
                <a:cubicBezTo>
                  <a:pt x="886626" y="144226"/>
                  <a:pt x="854213" y="116789"/>
                  <a:pt x="816643" y="73780"/>
                </a:cubicBezTo>
                <a:cubicBezTo>
                  <a:pt x="815906" y="73039"/>
                  <a:pt x="814433" y="70814"/>
                  <a:pt x="811486" y="67107"/>
                </a:cubicBezTo>
                <a:cubicBezTo>
                  <a:pt x="811486" y="67107"/>
                  <a:pt x="811486" y="67107"/>
                  <a:pt x="805593" y="59691"/>
                </a:cubicBezTo>
                <a:cubicBezTo>
                  <a:pt x="798962" y="50793"/>
                  <a:pt x="790122" y="38928"/>
                  <a:pt x="781282" y="27064"/>
                </a:cubicBezTo>
                <a:cubicBezTo>
                  <a:pt x="775389" y="18907"/>
                  <a:pt x="769495" y="10750"/>
                  <a:pt x="763602" y="3335"/>
                </a:cubicBezTo>
                <a:cubicBezTo>
                  <a:pt x="763602" y="3335"/>
                  <a:pt x="763602" y="3335"/>
                  <a:pt x="767285" y="3335"/>
                </a:cubicBezTo>
                <a:cubicBezTo>
                  <a:pt x="767285" y="3335"/>
                  <a:pt x="767285" y="3335"/>
                  <a:pt x="766364" y="2593"/>
                </a:cubicBezTo>
                <a:lnTo>
                  <a:pt x="763144" y="0"/>
                </a:lnTo>
                <a:lnTo>
                  <a:pt x="733769" y="0"/>
                </a:lnTo>
                <a:lnTo>
                  <a:pt x="734872" y="1110"/>
                </a:lnTo>
                <a:cubicBezTo>
                  <a:pt x="734872" y="1110"/>
                  <a:pt x="734872" y="1110"/>
                  <a:pt x="735609" y="1852"/>
                </a:cubicBezTo>
                <a:cubicBezTo>
                  <a:pt x="735609" y="1852"/>
                  <a:pt x="735609" y="1852"/>
                  <a:pt x="736345" y="3335"/>
                </a:cubicBezTo>
                <a:cubicBezTo>
                  <a:pt x="736345" y="3335"/>
                  <a:pt x="736345" y="3335"/>
                  <a:pt x="740029" y="7042"/>
                </a:cubicBezTo>
                <a:cubicBezTo>
                  <a:pt x="740029" y="7042"/>
                  <a:pt x="740029" y="7042"/>
                  <a:pt x="740765" y="7784"/>
                </a:cubicBezTo>
                <a:cubicBezTo>
                  <a:pt x="757709" y="27805"/>
                  <a:pt x="776862" y="50793"/>
                  <a:pt x="785702" y="62657"/>
                </a:cubicBezTo>
                <a:cubicBezTo>
                  <a:pt x="788649" y="66365"/>
                  <a:pt x="789386" y="67848"/>
                  <a:pt x="789386" y="68590"/>
                </a:cubicBezTo>
                <a:cubicBezTo>
                  <a:pt x="790859" y="70814"/>
                  <a:pt x="792332" y="73039"/>
                  <a:pt x="795279" y="76747"/>
                </a:cubicBezTo>
                <a:cubicBezTo>
                  <a:pt x="798226" y="80454"/>
                  <a:pt x="802646" y="84904"/>
                  <a:pt x="807066" y="90094"/>
                </a:cubicBezTo>
                <a:cubicBezTo>
                  <a:pt x="817379" y="101217"/>
                  <a:pt x="830639" y="114565"/>
                  <a:pt x="843899" y="127171"/>
                </a:cubicBezTo>
                <a:cubicBezTo>
                  <a:pt x="863789" y="146451"/>
                  <a:pt x="901360" y="179820"/>
                  <a:pt x="931563" y="197617"/>
                </a:cubicBezTo>
                <a:close/>
                <a:moveTo>
                  <a:pt x="250880" y="205032"/>
                </a:moveTo>
                <a:cubicBezTo>
                  <a:pt x="251617" y="204291"/>
                  <a:pt x="252353" y="203549"/>
                  <a:pt x="253090" y="203549"/>
                </a:cubicBezTo>
                <a:cubicBezTo>
                  <a:pt x="254563" y="202066"/>
                  <a:pt x="256773" y="201324"/>
                  <a:pt x="258983" y="201324"/>
                </a:cubicBezTo>
                <a:cubicBezTo>
                  <a:pt x="258983" y="201324"/>
                  <a:pt x="259720" y="201324"/>
                  <a:pt x="260457" y="201324"/>
                </a:cubicBezTo>
                <a:cubicBezTo>
                  <a:pt x="261193" y="201324"/>
                  <a:pt x="261930" y="202066"/>
                  <a:pt x="263403" y="202066"/>
                </a:cubicBezTo>
                <a:cubicBezTo>
                  <a:pt x="263403" y="202066"/>
                  <a:pt x="263403" y="202066"/>
                  <a:pt x="263403" y="202807"/>
                </a:cubicBezTo>
                <a:cubicBezTo>
                  <a:pt x="270033" y="193909"/>
                  <a:pt x="278874" y="180562"/>
                  <a:pt x="289187" y="162765"/>
                </a:cubicBezTo>
                <a:cubicBezTo>
                  <a:pt x="300974" y="143485"/>
                  <a:pt x="314970" y="118273"/>
                  <a:pt x="330440" y="88611"/>
                </a:cubicBezTo>
                <a:cubicBezTo>
                  <a:pt x="343700" y="63028"/>
                  <a:pt x="357145" y="36704"/>
                  <a:pt x="368379" y="14272"/>
                </a:cubicBezTo>
                <a:lnTo>
                  <a:pt x="375430" y="0"/>
                </a:lnTo>
                <a:lnTo>
                  <a:pt x="351198" y="0"/>
                </a:lnTo>
                <a:lnTo>
                  <a:pt x="349594" y="3335"/>
                </a:lnTo>
                <a:cubicBezTo>
                  <a:pt x="332650" y="38187"/>
                  <a:pt x="308341" y="87870"/>
                  <a:pt x="287714" y="125688"/>
                </a:cubicBezTo>
                <a:cubicBezTo>
                  <a:pt x="273717" y="152383"/>
                  <a:pt x="263403" y="169439"/>
                  <a:pt x="257510" y="177595"/>
                </a:cubicBezTo>
                <a:cubicBezTo>
                  <a:pt x="257510" y="177595"/>
                  <a:pt x="257510" y="177595"/>
                  <a:pt x="247933" y="186494"/>
                </a:cubicBezTo>
                <a:cubicBezTo>
                  <a:pt x="250143" y="193909"/>
                  <a:pt x="250880" y="200583"/>
                  <a:pt x="250880" y="202807"/>
                </a:cubicBezTo>
                <a:cubicBezTo>
                  <a:pt x="250880" y="203549"/>
                  <a:pt x="250880" y="203549"/>
                  <a:pt x="250880" y="204291"/>
                </a:cubicBezTo>
                <a:cubicBezTo>
                  <a:pt x="250880" y="204291"/>
                  <a:pt x="250880" y="204291"/>
                  <a:pt x="250880" y="205032"/>
                </a:cubicBezTo>
                <a:close/>
                <a:moveTo>
                  <a:pt x="300974" y="253973"/>
                </a:moveTo>
                <a:cubicBezTo>
                  <a:pt x="300974" y="253973"/>
                  <a:pt x="300974" y="253973"/>
                  <a:pt x="362117" y="139036"/>
                </a:cubicBezTo>
                <a:cubicBezTo>
                  <a:pt x="366537" y="131620"/>
                  <a:pt x="373904" y="115307"/>
                  <a:pt x="384954" y="89353"/>
                </a:cubicBezTo>
                <a:cubicBezTo>
                  <a:pt x="393794" y="68590"/>
                  <a:pt x="404107" y="42636"/>
                  <a:pt x="417367" y="9267"/>
                </a:cubicBezTo>
                <a:lnTo>
                  <a:pt x="420954" y="0"/>
                </a:lnTo>
                <a:lnTo>
                  <a:pt x="395791" y="0"/>
                </a:lnTo>
                <a:lnTo>
                  <a:pt x="380787" y="41373"/>
                </a:lnTo>
                <a:cubicBezTo>
                  <a:pt x="375607" y="55196"/>
                  <a:pt x="371510" y="65623"/>
                  <a:pt x="369484" y="70073"/>
                </a:cubicBezTo>
                <a:cubicBezTo>
                  <a:pt x="367274" y="74522"/>
                  <a:pt x="362117" y="85645"/>
                  <a:pt x="356224" y="99734"/>
                </a:cubicBezTo>
                <a:cubicBezTo>
                  <a:pt x="349594" y="115307"/>
                  <a:pt x="341490" y="135328"/>
                  <a:pt x="332650" y="155349"/>
                </a:cubicBezTo>
                <a:cubicBezTo>
                  <a:pt x="313497" y="199100"/>
                  <a:pt x="298764" y="228761"/>
                  <a:pt x="289187" y="243592"/>
                </a:cubicBezTo>
                <a:cubicBezTo>
                  <a:pt x="291397" y="243592"/>
                  <a:pt x="293607" y="244334"/>
                  <a:pt x="295080" y="245816"/>
                </a:cubicBezTo>
                <a:cubicBezTo>
                  <a:pt x="295817" y="246558"/>
                  <a:pt x="295817" y="247300"/>
                  <a:pt x="296554" y="248041"/>
                </a:cubicBezTo>
                <a:cubicBezTo>
                  <a:pt x="298027" y="249524"/>
                  <a:pt x="299500" y="251749"/>
                  <a:pt x="300974" y="253973"/>
                </a:cubicBezTo>
                <a:close/>
                <a:moveTo>
                  <a:pt x="1174972" y="259714"/>
                </a:moveTo>
                <a:lnTo>
                  <a:pt x="1176446" y="259714"/>
                </a:lnTo>
                <a:cubicBezTo>
                  <a:pt x="1177184" y="259714"/>
                  <a:pt x="1177184" y="259714"/>
                  <a:pt x="1177184" y="259714"/>
                </a:cubicBezTo>
                <a:lnTo>
                  <a:pt x="1179396" y="259714"/>
                </a:lnTo>
                <a:cubicBezTo>
                  <a:pt x="1180134" y="259714"/>
                  <a:pt x="1180134" y="259714"/>
                  <a:pt x="1180134" y="259714"/>
                </a:cubicBezTo>
                <a:cubicBezTo>
                  <a:pt x="1183821" y="258975"/>
                  <a:pt x="1188983" y="258975"/>
                  <a:pt x="1194145" y="257497"/>
                </a:cubicBezTo>
                <a:cubicBezTo>
                  <a:pt x="1197832" y="256758"/>
                  <a:pt x="1200782" y="256019"/>
                  <a:pt x="1203732" y="255281"/>
                </a:cubicBezTo>
                <a:cubicBezTo>
                  <a:pt x="1204470" y="254542"/>
                  <a:pt x="1205207" y="254542"/>
                  <a:pt x="1205944" y="253803"/>
                </a:cubicBezTo>
                <a:cubicBezTo>
                  <a:pt x="1205944" y="253803"/>
                  <a:pt x="1205944" y="253803"/>
                  <a:pt x="1206682" y="253803"/>
                </a:cubicBezTo>
                <a:cubicBezTo>
                  <a:pt x="1206682" y="253803"/>
                  <a:pt x="1206682" y="253803"/>
                  <a:pt x="1206682" y="253064"/>
                </a:cubicBezTo>
                <a:cubicBezTo>
                  <a:pt x="1206682" y="253064"/>
                  <a:pt x="1206682" y="253064"/>
                  <a:pt x="1208157" y="254542"/>
                </a:cubicBezTo>
                <a:cubicBezTo>
                  <a:pt x="1209632" y="253803"/>
                  <a:pt x="1211106" y="253803"/>
                  <a:pt x="1213319" y="253064"/>
                </a:cubicBezTo>
                <a:cubicBezTo>
                  <a:pt x="1217006" y="250847"/>
                  <a:pt x="1220693" y="249369"/>
                  <a:pt x="1222906" y="247153"/>
                </a:cubicBezTo>
                <a:cubicBezTo>
                  <a:pt x="1225856" y="244936"/>
                  <a:pt x="1227330" y="243458"/>
                  <a:pt x="1228068" y="241241"/>
                </a:cubicBezTo>
                <a:cubicBezTo>
                  <a:pt x="1228068" y="241241"/>
                  <a:pt x="1228068" y="240502"/>
                  <a:pt x="1228068" y="240502"/>
                </a:cubicBezTo>
                <a:cubicBezTo>
                  <a:pt x="1228068" y="238286"/>
                  <a:pt x="1227330" y="234591"/>
                  <a:pt x="1222168" y="231636"/>
                </a:cubicBezTo>
                <a:cubicBezTo>
                  <a:pt x="1217006" y="227941"/>
                  <a:pt x="1207419" y="224247"/>
                  <a:pt x="1188246" y="224247"/>
                </a:cubicBezTo>
                <a:cubicBezTo>
                  <a:pt x="1187508" y="224247"/>
                  <a:pt x="1177921" y="224247"/>
                  <a:pt x="1163910" y="224247"/>
                </a:cubicBezTo>
                <a:cubicBezTo>
                  <a:pt x="1150635" y="224247"/>
                  <a:pt x="1134411" y="224247"/>
                  <a:pt x="1118188" y="222769"/>
                </a:cubicBezTo>
                <a:cubicBezTo>
                  <a:pt x="1114500" y="222769"/>
                  <a:pt x="1110813" y="222030"/>
                  <a:pt x="1107126" y="222030"/>
                </a:cubicBezTo>
                <a:cubicBezTo>
                  <a:pt x="1104914" y="222030"/>
                  <a:pt x="1101964" y="221291"/>
                  <a:pt x="1099752" y="221291"/>
                </a:cubicBezTo>
                <a:cubicBezTo>
                  <a:pt x="1100489" y="222030"/>
                  <a:pt x="1101226" y="222769"/>
                  <a:pt x="1102701" y="223508"/>
                </a:cubicBezTo>
                <a:cubicBezTo>
                  <a:pt x="1122612" y="242719"/>
                  <a:pt x="1148423" y="259714"/>
                  <a:pt x="1174972" y="259714"/>
                </a:cubicBezTo>
                <a:close/>
                <a:moveTo>
                  <a:pt x="1138673" y="266963"/>
                </a:moveTo>
                <a:cubicBezTo>
                  <a:pt x="1144552" y="266963"/>
                  <a:pt x="1150429" y="266963"/>
                  <a:pt x="1155573" y="266223"/>
                </a:cubicBezTo>
                <a:cubicBezTo>
                  <a:pt x="1132061" y="260299"/>
                  <a:pt x="1110753" y="244008"/>
                  <a:pt x="1096058" y="230679"/>
                </a:cubicBezTo>
                <a:cubicBezTo>
                  <a:pt x="1095323" y="229198"/>
                  <a:pt x="1093854" y="228458"/>
                  <a:pt x="1093119" y="227717"/>
                </a:cubicBezTo>
                <a:cubicBezTo>
                  <a:pt x="1090915" y="225496"/>
                  <a:pt x="1089445" y="221794"/>
                  <a:pt x="1090180" y="218831"/>
                </a:cubicBezTo>
                <a:cubicBezTo>
                  <a:pt x="1074015" y="201800"/>
                  <a:pt x="1062260" y="185510"/>
                  <a:pt x="1060790" y="182548"/>
                </a:cubicBezTo>
                <a:cubicBezTo>
                  <a:pt x="1032135" y="167738"/>
                  <a:pt x="1004949" y="163295"/>
                  <a:pt x="983641" y="163295"/>
                </a:cubicBezTo>
                <a:cubicBezTo>
                  <a:pt x="970416" y="163295"/>
                  <a:pt x="959395" y="164776"/>
                  <a:pt x="952047" y="166257"/>
                </a:cubicBezTo>
                <a:cubicBezTo>
                  <a:pt x="948374" y="166998"/>
                  <a:pt x="945434" y="167738"/>
                  <a:pt x="943230" y="168479"/>
                </a:cubicBezTo>
                <a:cubicBezTo>
                  <a:pt x="942495" y="168479"/>
                  <a:pt x="941761" y="169219"/>
                  <a:pt x="941761" y="169219"/>
                </a:cubicBezTo>
                <a:cubicBezTo>
                  <a:pt x="941761" y="169219"/>
                  <a:pt x="941761" y="169219"/>
                  <a:pt x="938087" y="186250"/>
                </a:cubicBezTo>
                <a:cubicBezTo>
                  <a:pt x="938087" y="188471"/>
                  <a:pt x="939557" y="191433"/>
                  <a:pt x="941761" y="194396"/>
                </a:cubicBezTo>
                <a:cubicBezTo>
                  <a:pt x="944700" y="198098"/>
                  <a:pt x="949108" y="202541"/>
                  <a:pt x="953517" y="204762"/>
                </a:cubicBezTo>
                <a:cubicBezTo>
                  <a:pt x="955721" y="206243"/>
                  <a:pt x="957191" y="207724"/>
                  <a:pt x="958660" y="208465"/>
                </a:cubicBezTo>
                <a:cubicBezTo>
                  <a:pt x="959395" y="209205"/>
                  <a:pt x="960129" y="209205"/>
                  <a:pt x="960129" y="209205"/>
                </a:cubicBezTo>
                <a:cubicBezTo>
                  <a:pt x="960129" y="209205"/>
                  <a:pt x="960129" y="209205"/>
                  <a:pt x="960864" y="209946"/>
                </a:cubicBezTo>
                <a:cubicBezTo>
                  <a:pt x="1037278" y="255115"/>
                  <a:pt x="1097527" y="266963"/>
                  <a:pt x="1138673" y="266963"/>
                </a:cubicBezTo>
                <a:close/>
                <a:moveTo>
                  <a:pt x="1216250" y="332934"/>
                </a:moveTo>
                <a:cubicBezTo>
                  <a:pt x="1219198" y="332934"/>
                  <a:pt x="1221410" y="332934"/>
                  <a:pt x="1223621" y="332934"/>
                </a:cubicBezTo>
                <a:cubicBezTo>
                  <a:pt x="1225095" y="332934"/>
                  <a:pt x="1225833" y="332934"/>
                  <a:pt x="1227306" y="332934"/>
                </a:cubicBezTo>
                <a:cubicBezTo>
                  <a:pt x="1228044" y="332934"/>
                  <a:pt x="1228781" y="332934"/>
                  <a:pt x="1229518" y="332934"/>
                </a:cubicBezTo>
                <a:cubicBezTo>
                  <a:pt x="1229518" y="332934"/>
                  <a:pt x="1229518" y="332193"/>
                  <a:pt x="1229518" y="331453"/>
                </a:cubicBezTo>
                <a:cubicBezTo>
                  <a:pt x="1229518" y="329231"/>
                  <a:pt x="1228781" y="326269"/>
                  <a:pt x="1225095" y="323306"/>
                </a:cubicBezTo>
                <a:cubicBezTo>
                  <a:pt x="1221410" y="319604"/>
                  <a:pt x="1215513" y="315901"/>
                  <a:pt x="1203719" y="312939"/>
                </a:cubicBezTo>
                <a:cubicBezTo>
                  <a:pt x="1169812" y="304793"/>
                  <a:pt x="1111579" y="283317"/>
                  <a:pt x="1020177" y="266285"/>
                </a:cubicBezTo>
                <a:cubicBezTo>
                  <a:pt x="1016491" y="265545"/>
                  <a:pt x="1012806" y="264804"/>
                  <a:pt x="1009857" y="264063"/>
                </a:cubicBezTo>
                <a:cubicBezTo>
                  <a:pt x="1023126" y="274431"/>
                  <a:pt x="1048187" y="289982"/>
                  <a:pt x="1091677" y="309236"/>
                </a:cubicBezTo>
                <a:cubicBezTo>
                  <a:pt x="1118213" y="321085"/>
                  <a:pt x="1152858" y="327009"/>
                  <a:pt x="1180868" y="329972"/>
                </a:cubicBezTo>
                <a:cubicBezTo>
                  <a:pt x="1194874" y="331453"/>
                  <a:pt x="1207404" y="332193"/>
                  <a:pt x="1216250" y="332934"/>
                </a:cubicBezTo>
                <a:close/>
                <a:moveTo>
                  <a:pt x="1171146" y="342358"/>
                </a:moveTo>
                <a:cubicBezTo>
                  <a:pt x="1179245" y="342358"/>
                  <a:pt x="1187345" y="342358"/>
                  <a:pt x="1195445" y="341615"/>
                </a:cubicBezTo>
                <a:cubicBezTo>
                  <a:pt x="1190290" y="340872"/>
                  <a:pt x="1185136" y="340128"/>
                  <a:pt x="1179982" y="340128"/>
                </a:cubicBezTo>
                <a:cubicBezTo>
                  <a:pt x="1153474" y="337155"/>
                  <a:pt x="1115920" y="331210"/>
                  <a:pt x="1087939" y="318576"/>
                </a:cubicBezTo>
                <a:cubicBezTo>
                  <a:pt x="1043023" y="298510"/>
                  <a:pt x="1017251" y="282160"/>
                  <a:pt x="1003997" y="271755"/>
                </a:cubicBezTo>
                <a:cubicBezTo>
                  <a:pt x="1001052" y="269525"/>
                  <a:pt x="999579" y="266553"/>
                  <a:pt x="1000315" y="262837"/>
                </a:cubicBezTo>
                <a:cubicBezTo>
                  <a:pt x="1000315" y="262837"/>
                  <a:pt x="999579" y="262837"/>
                  <a:pt x="999579" y="262094"/>
                </a:cubicBezTo>
                <a:cubicBezTo>
                  <a:pt x="999579" y="262094"/>
                  <a:pt x="999579" y="262094"/>
                  <a:pt x="992952" y="256891"/>
                </a:cubicBezTo>
                <a:cubicBezTo>
                  <a:pt x="987798" y="251689"/>
                  <a:pt x="981907" y="246487"/>
                  <a:pt x="975280" y="241284"/>
                </a:cubicBezTo>
                <a:cubicBezTo>
                  <a:pt x="970862" y="237568"/>
                  <a:pt x="966443" y="233852"/>
                  <a:pt x="962762" y="231623"/>
                </a:cubicBezTo>
                <a:cubicBezTo>
                  <a:pt x="959080" y="228650"/>
                  <a:pt x="955398" y="227164"/>
                  <a:pt x="953926" y="227164"/>
                </a:cubicBezTo>
                <a:cubicBezTo>
                  <a:pt x="948771" y="226420"/>
                  <a:pt x="939935" y="224191"/>
                  <a:pt x="931836" y="224191"/>
                </a:cubicBezTo>
                <a:cubicBezTo>
                  <a:pt x="931836" y="224191"/>
                  <a:pt x="931836" y="224191"/>
                  <a:pt x="931099" y="224191"/>
                </a:cubicBezTo>
                <a:cubicBezTo>
                  <a:pt x="926681" y="224191"/>
                  <a:pt x="922263" y="224934"/>
                  <a:pt x="919318" y="227164"/>
                </a:cubicBezTo>
                <a:cubicBezTo>
                  <a:pt x="917845" y="227907"/>
                  <a:pt x="916373" y="229393"/>
                  <a:pt x="915636" y="230879"/>
                </a:cubicBezTo>
                <a:cubicBezTo>
                  <a:pt x="914900" y="231623"/>
                  <a:pt x="914900" y="233852"/>
                  <a:pt x="914164" y="236082"/>
                </a:cubicBezTo>
                <a:cubicBezTo>
                  <a:pt x="914164" y="236082"/>
                  <a:pt x="914164" y="236082"/>
                  <a:pt x="914164" y="236825"/>
                </a:cubicBezTo>
                <a:lnTo>
                  <a:pt x="914164" y="237568"/>
                </a:lnTo>
                <a:cubicBezTo>
                  <a:pt x="914164" y="237568"/>
                  <a:pt x="914164" y="238311"/>
                  <a:pt x="914164" y="239055"/>
                </a:cubicBezTo>
                <a:cubicBezTo>
                  <a:pt x="916373" y="239798"/>
                  <a:pt x="918582" y="242027"/>
                  <a:pt x="919318" y="244257"/>
                </a:cubicBezTo>
                <a:cubicBezTo>
                  <a:pt x="920791" y="247973"/>
                  <a:pt x="923736" y="251689"/>
                  <a:pt x="927418" y="256148"/>
                </a:cubicBezTo>
                <a:cubicBezTo>
                  <a:pt x="938463" y="267296"/>
                  <a:pt x="956135" y="279187"/>
                  <a:pt x="981907" y="291821"/>
                </a:cubicBezTo>
                <a:cubicBezTo>
                  <a:pt x="985589" y="293308"/>
                  <a:pt x="989270" y="294794"/>
                  <a:pt x="991479" y="296280"/>
                </a:cubicBezTo>
                <a:cubicBezTo>
                  <a:pt x="992952" y="296280"/>
                  <a:pt x="993688" y="297767"/>
                  <a:pt x="994425" y="298510"/>
                </a:cubicBezTo>
                <a:cubicBezTo>
                  <a:pt x="996634" y="299996"/>
                  <a:pt x="998106" y="302226"/>
                  <a:pt x="999579" y="304455"/>
                </a:cubicBezTo>
                <a:cubicBezTo>
                  <a:pt x="1000315" y="304455"/>
                  <a:pt x="1000315" y="304455"/>
                  <a:pt x="1000315" y="304455"/>
                </a:cubicBezTo>
                <a:cubicBezTo>
                  <a:pt x="1034923" y="317833"/>
                  <a:pt x="1106348" y="342358"/>
                  <a:pt x="1171146" y="342358"/>
                </a:cubicBezTo>
                <a:close/>
                <a:moveTo>
                  <a:pt x="58022" y="385855"/>
                </a:moveTo>
                <a:cubicBezTo>
                  <a:pt x="60973" y="385855"/>
                  <a:pt x="64662" y="385115"/>
                  <a:pt x="68352" y="385115"/>
                </a:cubicBezTo>
                <a:cubicBezTo>
                  <a:pt x="75730" y="385115"/>
                  <a:pt x="83847" y="384375"/>
                  <a:pt x="91225" y="382894"/>
                </a:cubicBezTo>
                <a:cubicBezTo>
                  <a:pt x="101555" y="380673"/>
                  <a:pt x="111147" y="376232"/>
                  <a:pt x="115574" y="371051"/>
                </a:cubicBezTo>
                <a:cubicBezTo>
                  <a:pt x="125166" y="359946"/>
                  <a:pt x="135496" y="348103"/>
                  <a:pt x="144350" y="339220"/>
                </a:cubicBezTo>
                <a:cubicBezTo>
                  <a:pt x="153205" y="329597"/>
                  <a:pt x="160583" y="321454"/>
                  <a:pt x="164272" y="317012"/>
                </a:cubicBezTo>
                <a:cubicBezTo>
                  <a:pt x="165748" y="314792"/>
                  <a:pt x="170175" y="310350"/>
                  <a:pt x="175340" y="303688"/>
                </a:cubicBezTo>
                <a:cubicBezTo>
                  <a:pt x="183457" y="294805"/>
                  <a:pt x="194525" y="282961"/>
                  <a:pt x="204117" y="272598"/>
                </a:cubicBezTo>
                <a:cubicBezTo>
                  <a:pt x="209281" y="268156"/>
                  <a:pt x="212971" y="263715"/>
                  <a:pt x="216660" y="260013"/>
                </a:cubicBezTo>
                <a:cubicBezTo>
                  <a:pt x="218136" y="257793"/>
                  <a:pt x="219612" y="256312"/>
                  <a:pt x="221087" y="255572"/>
                </a:cubicBezTo>
                <a:cubicBezTo>
                  <a:pt x="222563" y="254092"/>
                  <a:pt x="223301" y="253351"/>
                  <a:pt x="224038" y="252611"/>
                </a:cubicBezTo>
                <a:cubicBezTo>
                  <a:pt x="226252" y="251131"/>
                  <a:pt x="236582" y="242248"/>
                  <a:pt x="246174" y="234105"/>
                </a:cubicBezTo>
                <a:cubicBezTo>
                  <a:pt x="251339" y="229663"/>
                  <a:pt x="255766" y="225962"/>
                  <a:pt x="259455" y="223001"/>
                </a:cubicBezTo>
                <a:cubicBezTo>
                  <a:pt x="261669" y="221521"/>
                  <a:pt x="263145" y="220040"/>
                  <a:pt x="263883" y="219300"/>
                </a:cubicBezTo>
                <a:cubicBezTo>
                  <a:pt x="263883" y="217820"/>
                  <a:pt x="263145" y="216339"/>
                  <a:pt x="262407" y="214859"/>
                </a:cubicBezTo>
                <a:cubicBezTo>
                  <a:pt x="262407" y="213378"/>
                  <a:pt x="261669" y="212638"/>
                  <a:pt x="260931" y="211897"/>
                </a:cubicBezTo>
                <a:cubicBezTo>
                  <a:pt x="260193" y="211157"/>
                  <a:pt x="259455" y="211157"/>
                  <a:pt x="259455" y="210417"/>
                </a:cubicBezTo>
                <a:cubicBezTo>
                  <a:pt x="259455" y="210417"/>
                  <a:pt x="258718" y="211157"/>
                  <a:pt x="257980" y="211157"/>
                </a:cubicBezTo>
                <a:cubicBezTo>
                  <a:pt x="257242" y="212638"/>
                  <a:pt x="256504" y="214118"/>
                  <a:pt x="255766" y="214859"/>
                </a:cubicBezTo>
                <a:cubicBezTo>
                  <a:pt x="255028" y="215599"/>
                  <a:pt x="254290" y="216339"/>
                  <a:pt x="253553" y="217079"/>
                </a:cubicBezTo>
                <a:cubicBezTo>
                  <a:pt x="252815" y="217820"/>
                  <a:pt x="252077" y="217820"/>
                  <a:pt x="250601" y="217820"/>
                </a:cubicBezTo>
                <a:cubicBezTo>
                  <a:pt x="249863" y="217820"/>
                  <a:pt x="248388" y="217820"/>
                  <a:pt x="247650" y="217079"/>
                </a:cubicBezTo>
                <a:cubicBezTo>
                  <a:pt x="247650" y="217079"/>
                  <a:pt x="247650" y="216339"/>
                  <a:pt x="246912" y="216339"/>
                </a:cubicBezTo>
                <a:cubicBezTo>
                  <a:pt x="246174" y="215599"/>
                  <a:pt x="245436" y="214118"/>
                  <a:pt x="244698" y="213378"/>
                </a:cubicBezTo>
                <a:cubicBezTo>
                  <a:pt x="244698" y="212638"/>
                  <a:pt x="244698" y="212638"/>
                  <a:pt x="244698" y="211897"/>
                </a:cubicBezTo>
                <a:cubicBezTo>
                  <a:pt x="243223" y="214118"/>
                  <a:pt x="241009" y="217079"/>
                  <a:pt x="238796" y="220780"/>
                </a:cubicBezTo>
                <a:cubicBezTo>
                  <a:pt x="225514" y="240027"/>
                  <a:pt x="196738" y="270377"/>
                  <a:pt x="171651" y="296285"/>
                </a:cubicBezTo>
                <a:cubicBezTo>
                  <a:pt x="146564" y="321454"/>
                  <a:pt x="125166" y="342181"/>
                  <a:pt x="125166" y="342181"/>
                </a:cubicBezTo>
                <a:cubicBezTo>
                  <a:pt x="125166" y="342181"/>
                  <a:pt x="125166" y="342181"/>
                  <a:pt x="124429" y="342181"/>
                </a:cubicBezTo>
                <a:cubicBezTo>
                  <a:pt x="99342" y="363648"/>
                  <a:pt x="76468" y="376972"/>
                  <a:pt x="56546" y="385115"/>
                </a:cubicBezTo>
                <a:cubicBezTo>
                  <a:pt x="57284" y="385115"/>
                  <a:pt x="58022" y="385855"/>
                  <a:pt x="58022" y="385855"/>
                </a:cubicBezTo>
                <a:close/>
                <a:moveTo>
                  <a:pt x="0" y="394555"/>
                </a:moveTo>
                <a:lnTo>
                  <a:pt x="736" y="394555"/>
                </a:lnTo>
                <a:cubicBezTo>
                  <a:pt x="7360" y="394555"/>
                  <a:pt x="24288" y="393071"/>
                  <a:pt x="47841" y="384172"/>
                </a:cubicBezTo>
                <a:cubicBezTo>
                  <a:pt x="48577" y="380464"/>
                  <a:pt x="50049" y="378238"/>
                  <a:pt x="52993" y="376755"/>
                </a:cubicBezTo>
                <a:cubicBezTo>
                  <a:pt x="75073" y="367114"/>
                  <a:pt x="97152" y="353023"/>
                  <a:pt x="118497" y="334481"/>
                </a:cubicBezTo>
                <a:cubicBezTo>
                  <a:pt x="121441" y="332257"/>
                  <a:pt x="142049" y="312974"/>
                  <a:pt x="164865" y="289241"/>
                </a:cubicBezTo>
                <a:cubicBezTo>
                  <a:pt x="197249" y="255867"/>
                  <a:pt x="220065" y="230651"/>
                  <a:pt x="231105" y="214335"/>
                </a:cubicBezTo>
                <a:cubicBezTo>
                  <a:pt x="233313" y="211369"/>
                  <a:pt x="234785" y="209144"/>
                  <a:pt x="235521" y="206919"/>
                </a:cubicBezTo>
                <a:cubicBezTo>
                  <a:pt x="236993" y="204694"/>
                  <a:pt x="239201" y="203211"/>
                  <a:pt x="241409" y="202469"/>
                </a:cubicBezTo>
                <a:cubicBezTo>
                  <a:pt x="241409" y="198019"/>
                  <a:pt x="239937" y="190603"/>
                  <a:pt x="236993" y="183186"/>
                </a:cubicBezTo>
                <a:cubicBezTo>
                  <a:pt x="235521" y="179478"/>
                  <a:pt x="233313" y="175770"/>
                  <a:pt x="231105" y="173545"/>
                </a:cubicBezTo>
                <a:cubicBezTo>
                  <a:pt x="228161" y="170578"/>
                  <a:pt x="225217" y="169095"/>
                  <a:pt x="221537" y="169095"/>
                </a:cubicBezTo>
                <a:cubicBezTo>
                  <a:pt x="218593" y="169095"/>
                  <a:pt x="214913" y="170578"/>
                  <a:pt x="211233" y="172062"/>
                </a:cubicBezTo>
                <a:cubicBezTo>
                  <a:pt x="195041" y="180220"/>
                  <a:pt x="175905" y="193569"/>
                  <a:pt x="158977" y="206919"/>
                </a:cubicBezTo>
                <a:cubicBezTo>
                  <a:pt x="150881" y="213593"/>
                  <a:pt x="143521" y="220268"/>
                  <a:pt x="137633" y="226201"/>
                </a:cubicBezTo>
                <a:cubicBezTo>
                  <a:pt x="131745" y="232135"/>
                  <a:pt x="127329" y="236584"/>
                  <a:pt x="125121" y="239551"/>
                </a:cubicBezTo>
                <a:cubicBezTo>
                  <a:pt x="123649" y="241776"/>
                  <a:pt x="121441" y="244743"/>
                  <a:pt x="117025" y="249934"/>
                </a:cubicBezTo>
                <a:cubicBezTo>
                  <a:pt x="103040" y="266992"/>
                  <a:pt x="73600" y="301849"/>
                  <a:pt x="47841" y="332998"/>
                </a:cubicBezTo>
                <a:cubicBezTo>
                  <a:pt x="34592" y="348573"/>
                  <a:pt x="22816" y="364147"/>
                  <a:pt x="13984" y="375272"/>
                </a:cubicBezTo>
                <a:cubicBezTo>
                  <a:pt x="9568" y="381205"/>
                  <a:pt x="5152" y="386397"/>
                  <a:pt x="2944" y="390105"/>
                </a:cubicBezTo>
                <a:cubicBezTo>
                  <a:pt x="1472" y="391588"/>
                  <a:pt x="736" y="393071"/>
                  <a:pt x="0" y="394555"/>
                </a:cubicBezTo>
                <a:close/>
                <a:moveTo>
                  <a:pt x="1109176" y="401804"/>
                </a:moveTo>
                <a:cubicBezTo>
                  <a:pt x="1085647" y="391459"/>
                  <a:pt x="1056236" y="376681"/>
                  <a:pt x="1037119" y="360426"/>
                </a:cubicBezTo>
                <a:cubicBezTo>
                  <a:pt x="1034178" y="357470"/>
                  <a:pt x="1033443" y="354515"/>
                  <a:pt x="1034178" y="350821"/>
                </a:cubicBezTo>
                <a:cubicBezTo>
                  <a:pt x="1017267" y="336043"/>
                  <a:pt x="1004767" y="322742"/>
                  <a:pt x="995209" y="312398"/>
                </a:cubicBezTo>
                <a:cubicBezTo>
                  <a:pt x="994473" y="311659"/>
                  <a:pt x="993738" y="310920"/>
                  <a:pt x="993003" y="310181"/>
                </a:cubicBezTo>
                <a:cubicBezTo>
                  <a:pt x="991532" y="307964"/>
                  <a:pt x="989327" y="306487"/>
                  <a:pt x="987856" y="304270"/>
                </a:cubicBezTo>
                <a:cubicBezTo>
                  <a:pt x="981239" y="302053"/>
                  <a:pt x="978298" y="300576"/>
                  <a:pt x="978298" y="300576"/>
                </a:cubicBezTo>
                <a:cubicBezTo>
                  <a:pt x="978298" y="300576"/>
                  <a:pt x="978298" y="300576"/>
                  <a:pt x="977562" y="300576"/>
                </a:cubicBezTo>
                <a:cubicBezTo>
                  <a:pt x="947416" y="285059"/>
                  <a:pt x="930505" y="272498"/>
                  <a:pt x="920946" y="262153"/>
                </a:cubicBezTo>
                <a:cubicBezTo>
                  <a:pt x="915800" y="256981"/>
                  <a:pt x="912859" y="251809"/>
                  <a:pt x="911388" y="248114"/>
                </a:cubicBezTo>
                <a:cubicBezTo>
                  <a:pt x="909917" y="248853"/>
                  <a:pt x="908447" y="249592"/>
                  <a:pt x="907711" y="251070"/>
                </a:cubicBezTo>
                <a:cubicBezTo>
                  <a:pt x="906241" y="251809"/>
                  <a:pt x="905506" y="252548"/>
                  <a:pt x="904770" y="253286"/>
                </a:cubicBezTo>
                <a:cubicBezTo>
                  <a:pt x="904035" y="254764"/>
                  <a:pt x="903300" y="255503"/>
                  <a:pt x="903300" y="256981"/>
                </a:cubicBezTo>
                <a:cubicBezTo>
                  <a:pt x="902565" y="257720"/>
                  <a:pt x="902565" y="258459"/>
                  <a:pt x="902565" y="259198"/>
                </a:cubicBezTo>
                <a:cubicBezTo>
                  <a:pt x="902565" y="259937"/>
                  <a:pt x="902565" y="262892"/>
                  <a:pt x="903300" y="265848"/>
                </a:cubicBezTo>
                <a:cubicBezTo>
                  <a:pt x="904035" y="271020"/>
                  <a:pt x="905506" y="278409"/>
                  <a:pt x="906976" y="284320"/>
                </a:cubicBezTo>
                <a:cubicBezTo>
                  <a:pt x="907711" y="286537"/>
                  <a:pt x="908447" y="288754"/>
                  <a:pt x="909182" y="290231"/>
                </a:cubicBezTo>
                <a:cubicBezTo>
                  <a:pt x="909917" y="290231"/>
                  <a:pt x="910652" y="290231"/>
                  <a:pt x="911388" y="290970"/>
                </a:cubicBezTo>
                <a:cubicBezTo>
                  <a:pt x="912859" y="290970"/>
                  <a:pt x="914329" y="291709"/>
                  <a:pt x="915064" y="292448"/>
                </a:cubicBezTo>
                <a:cubicBezTo>
                  <a:pt x="915064" y="292448"/>
                  <a:pt x="915064" y="292448"/>
                  <a:pt x="915800" y="293187"/>
                </a:cubicBezTo>
                <a:cubicBezTo>
                  <a:pt x="920211" y="296881"/>
                  <a:pt x="943740" y="314614"/>
                  <a:pt x="973151" y="334565"/>
                </a:cubicBezTo>
                <a:cubicBezTo>
                  <a:pt x="977562" y="337520"/>
                  <a:pt x="982709" y="341215"/>
                  <a:pt x="987856" y="344171"/>
                </a:cubicBezTo>
                <a:cubicBezTo>
                  <a:pt x="989327" y="344909"/>
                  <a:pt x="990062" y="346387"/>
                  <a:pt x="990797" y="347865"/>
                </a:cubicBezTo>
                <a:cubicBezTo>
                  <a:pt x="991532" y="347865"/>
                  <a:pt x="991532" y="348604"/>
                  <a:pt x="991532" y="348604"/>
                </a:cubicBezTo>
                <a:cubicBezTo>
                  <a:pt x="993738" y="351559"/>
                  <a:pt x="996680" y="354515"/>
                  <a:pt x="1000356" y="357470"/>
                </a:cubicBezTo>
                <a:cubicBezTo>
                  <a:pt x="1024620" y="372248"/>
                  <a:pt x="1048884" y="385548"/>
                  <a:pt x="1066530" y="390721"/>
                </a:cubicBezTo>
                <a:cubicBezTo>
                  <a:pt x="1081971" y="395154"/>
                  <a:pt x="1096677" y="398848"/>
                  <a:pt x="1109176" y="401804"/>
                </a:cubicBezTo>
                <a:close/>
                <a:moveTo>
                  <a:pt x="1199394" y="418478"/>
                </a:moveTo>
                <a:cubicBezTo>
                  <a:pt x="1199394" y="418478"/>
                  <a:pt x="1199394" y="418478"/>
                  <a:pt x="1200131" y="418478"/>
                </a:cubicBezTo>
                <a:cubicBezTo>
                  <a:pt x="1208972" y="418478"/>
                  <a:pt x="1214866" y="417737"/>
                  <a:pt x="1217813" y="415512"/>
                </a:cubicBezTo>
                <a:cubicBezTo>
                  <a:pt x="1222233" y="411805"/>
                  <a:pt x="1224444" y="407357"/>
                  <a:pt x="1224444" y="402908"/>
                </a:cubicBezTo>
                <a:cubicBezTo>
                  <a:pt x="1224444" y="396976"/>
                  <a:pt x="1220760" y="390304"/>
                  <a:pt x="1216339" y="385114"/>
                </a:cubicBezTo>
                <a:cubicBezTo>
                  <a:pt x="1211182" y="379924"/>
                  <a:pt x="1204552" y="376958"/>
                  <a:pt x="1199394" y="376958"/>
                </a:cubicBezTo>
                <a:cubicBezTo>
                  <a:pt x="1198658" y="376958"/>
                  <a:pt x="1197921" y="376958"/>
                  <a:pt x="1197184" y="376958"/>
                </a:cubicBezTo>
                <a:cubicBezTo>
                  <a:pt x="1193500" y="376958"/>
                  <a:pt x="1186870" y="377700"/>
                  <a:pt x="1177292" y="377700"/>
                </a:cubicBezTo>
                <a:cubicBezTo>
                  <a:pt x="1158137" y="377700"/>
                  <a:pt x="1130141" y="376217"/>
                  <a:pt x="1102882" y="371027"/>
                </a:cubicBezTo>
                <a:cubicBezTo>
                  <a:pt x="1088147" y="368803"/>
                  <a:pt x="1073412" y="365096"/>
                  <a:pt x="1060150" y="360647"/>
                </a:cubicBezTo>
                <a:cubicBezTo>
                  <a:pt x="1054256" y="358423"/>
                  <a:pt x="1048362" y="356198"/>
                  <a:pt x="1043205" y="353233"/>
                </a:cubicBezTo>
                <a:cubicBezTo>
                  <a:pt x="1062361" y="369544"/>
                  <a:pt x="1092567" y="384372"/>
                  <a:pt x="1118353" y="395494"/>
                </a:cubicBezTo>
                <a:cubicBezTo>
                  <a:pt x="1129404" y="399942"/>
                  <a:pt x="1139718" y="404391"/>
                  <a:pt x="1147823" y="407357"/>
                </a:cubicBezTo>
                <a:cubicBezTo>
                  <a:pt x="1150033" y="408098"/>
                  <a:pt x="1152243" y="408840"/>
                  <a:pt x="1153716" y="409581"/>
                </a:cubicBezTo>
                <a:cubicBezTo>
                  <a:pt x="1158137" y="411064"/>
                  <a:pt x="1161820" y="411805"/>
                  <a:pt x="1164031" y="412546"/>
                </a:cubicBezTo>
                <a:cubicBezTo>
                  <a:pt x="1166978" y="414030"/>
                  <a:pt x="1168451" y="414030"/>
                  <a:pt x="1168451" y="414030"/>
                </a:cubicBezTo>
                <a:cubicBezTo>
                  <a:pt x="1168451" y="414030"/>
                  <a:pt x="1168451" y="414030"/>
                  <a:pt x="1167714" y="415512"/>
                </a:cubicBezTo>
                <a:cubicBezTo>
                  <a:pt x="1179502" y="417737"/>
                  <a:pt x="1190553" y="418478"/>
                  <a:pt x="1199394" y="418478"/>
                </a:cubicBezTo>
                <a:close/>
                <a:moveTo>
                  <a:pt x="311004" y="446751"/>
                </a:moveTo>
                <a:cubicBezTo>
                  <a:pt x="314689" y="442309"/>
                  <a:pt x="317636" y="438608"/>
                  <a:pt x="319110" y="434907"/>
                </a:cubicBezTo>
                <a:cubicBezTo>
                  <a:pt x="323531" y="426025"/>
                  <a:pt x="334583" y="419363"/>
                  <a:pt x="340478" y="415662"/>
                </a:cubicBezTo>
                <a:cubicBezTo>
                  <a:pt x="345636" y="413442"/>
                  <a:pt x="350793" y="411221"/>
                  <a:pt x="355951" y="409740"/>
                </a:cubicBezTo>
                <a:cubicBezTo>
                  <a:pt x="355214" y="403819"/>
                  <a:pt x="353004" y="396417"/>
                  <a:pt x="350057" y="389754"/>
                </a:cubicBezTo>
                <a:cubicBezTo>
                  <a:pt x="347846" y="386053"/>
                  <a:pt x="345636" y="383093"/>
                  <a:pt x="344162" y="380872"/>
                </a:cubicBezTo>
                <a:cubicBezTo>
                  <a:pt x="343425" y="380132"/>
                  <a:pt x="342689" y="379392"/>
                  <a:pt x="341952" y="378651"/>
                </a:cubicBezTo>
                <a:cubicBezTo>
                  <a:pt x="341215" y="378651"/>
                  <a:pt x="340478" y="377911"/>
                  <a:pt x="340478" y="377911"/>
                </a:cubicBezTo>
                <a:cubicBezTo>
                  <a:pt x="340478" y="377911"/>
                  <a:pt x="340478" y="377911"/>
                  <a:pt x="339741" y="377911"/>
                </a:cubicBezTo>
                <a:cubicBezTo>
                  <a:pt x="338268" y="377911"/>
                  <a:pt x="337531" y="377911"/>
                  <a:pt x="336794" y="377911"/>
                </a:cubicBezTo>
                <a:cubicBezTo>
                  <a:pt x="336794" y="377171"/>
                  <a:pt x="336057" y="377171"/>
                  <a:pt x="336057" y="377171"/>
                </a:cubicBezTo>
                <a:cubicBezTo>
                  <a:pt x="336057" y="377171"/>
                  <a:pt x="336057" y="377171"/>
                  <a:pt x="335320" y="376431"/>
                </a:cubicBezTo>
                <a:cubicBezTo>
                  <a:pt x="334583" y="377911"/>
                  <a:pt x="333109" y="380132"/>
                  <a:pt x="330899" y="383093"/>
                </a:cubicBezTo>
                <a:cubicBezTo>
                  <a:pt x="327952" y="387534"/>
                  <a:pt x="325004" y="394196"/>
                  <a:pt x="321320" y="401598"/>
                </a:cubicBezTo>
                <a:cubicBezTo>
                  <a:pt x="321320" y="402338"/>
                  <a:pt x="321320" y="402338"/>
                  <a:pt x="322057" y="402338"/>
                </a:cubicBezTo>
                <a:cubicBezTo>
                  <a:pt x="322057" y="402338"/>
                  <a:pt x="322057" y="402338"/>
                  <a:pt x="322794" y="402338"/>
                </a:cubicBezTo>
                <a:cubicBezTo>
                  <a:pt x="322794" y="402338"/>
                  <a:pt x="322794" y="402338"/>
                  <a:pt x="322794" y="403078"/>
                </a:cubicBezTo>
                <a:cubicBezTo>
                  <a:pt x="322794" y="403078"/>
                  <a:pt x="322794" y="403078"/>
                  <a:pt x="322057" y="403078"/>
                </a:cubicBezTo>
                <a:cubicBezTo>
                  <a:pt x="323531" y="405299"/>
                  <a:pt x="324267" y="406779"/>
                  <a:pt x="324267" y="409000"/>
                </a:cubicBezTo>
                <a:cubicBezTo>
                  <a:pt x="324267" y="410480"/>
                  <a:pt x="324267" y="411221"/>
                  <a:pt x="323531" y="412701"/>
                </a:cubicBezTo>
                <a:cubicBezTo>
                  <a:pt x="322794" y="415662"/>
                  <a:pt x="320583" y="420844"/>
                  <a:pt x="318373" y="427505"/>
                </a:cubicBezTo>
                <a:cubicBezTo>
                  <a:pt x="318373" y="427505"/>
                  <a:pt x="318373" y="427505"/>
                  <a:pt x="316899" y="430466"/>
                </a:cubicBezTo>
                <a:cubicBezTo>
                  <a:pt x="315425" y="435648"/>
                  <a:pt x="313215" y="440829"/>
                  <a:pt x="311004" y="446751"/>
                </a:cubicBezTo>
                <a:close/>
                <a:moveTo>
                  <a:pt x="994634" y="456900"/>
                </a:moveTo>
                <a:cubicBezTo>
                  <a:pt x="987266" y="450223"/>
                  <a:pt x="979161" y="441320"/>
                  <a:pt x="970320" y="431675"/>
                </a:cubicBezTo>
                <a:cubicBezTo>
                  <a:pt x="960742" y="421289"/>
                  <a:pt x="950427" y="409418"/>
                  <a:pt x="938639" y="394580"/>
                </a:cubicBezTo>
                <a:cubicBezTo>
                  <a:pt x="937902" y="393096"/>
                  <a:pt x="937166" y="391613"/>
                  <a:pt x="937166" y="389387"/>
                </a:cubicBezTo>
                <a:cubicBezTo>
                  <a:pt x="936428" y="387903"/>
                  <a:pt x="937166" y="387161"/>
                  <a:pt x="937166" y="385677"/>
                </a:cubicBezTo>
                <a:cubicBezTo>
                  <a:pt x="937166" y="384935"/>
                  <a:pt x="936428" y="384935"/>
                  <a:pt x="936428" y="384193"/>
                </a:cubicBezTo>
                <a:cubicBezTo>
                  <a:pt x="911378" y="372323"/>
                  <a:pt x="895169" y="363420"/>
                  <a:pt x="884118" y="356001"/>
                </a:cubicBezTo>
                <a:cubicBezTo>
                  <a:pt x="870856" y="347840"/>
                  <a:pt x="864962" y="341163"/>
                  <a:pt x="861278" y="334486"/>
                </a:cubicBezTo>
                <a:cubicBezTo>
                  <a:pt x="860541" y="333002"/>
                  <a:pt x="859804" y="331518"/>
                  <a:pt x="859068" y="330034"/>
                </a:cubicBezTo>
                <a:cubicBezTo>
                  <a:pt x="859068" y="330776"/>
                  <a:pt x="859068" y="331518"/>
                  <a:pt x="859068" y="333002"/>
                </a:cubicBezTo>
                <a:cubicBezTo>
                  <a:pt x="859068" y="335228"/>
                  <a:pt x="859804" y="338195"/>
                  <a:pt x="859804" y="340421"/>
                </a:cubicBezTo>
                <a:cubicBezTo>
                  <a:pt x="859804" y="342646"/>
                  <a:pt x="860541" y="344872"/>
                  <a:pt x="860541" y="347098"/>
                </a:cubicBezTo>
                <a:cubicBezTo>
                  <a:pt x="861278" y="352292"/>
                  <a:pt x="862015" y="356743"/>
                  <a:pt x="862015" y="359710"/>
                </a:cubicBezTo>
                <a:cubicBezTo>
                  <a:pt x="862015" y="360452"/>
                  <a:pt x="862015" y="361194"/>
                  <a:pt x="863488" y="363420"/>
                </a:cubicBezTo>
                <a:cubicBezTo>
                  <a:pt x="864962" y="366388"/>
                  <a:pt x="868646" y="370839"/>
                  <a:pt x="873066" y="375290"/>
                </a:cubicBezTo>
                <a:cubicBezTo>
                  <a:pt x="881171" y="384935"/>
                  <a:pt x="892959" y="396064"/>
                  <a:pt x="904747" y="407193"/>
                </a:cubicBezTo>
                <a:cubicBezTo>
                  <a:pt x="906221" y="407193"/>
                  <a:pt x="907695" y="407193"/>
                  <a:pt x="909168" y="407193"/>
                </a:cubicBezTo>
                <a:cubicBezTo>
                  <a:pt x="911378" y="407193"/>
                  <a:pt x="912852" y="408676"/>
                  <a:pt x="914326" y="409418"/>
                </a:cubicBezTo>
                <a:cubicBezTo>
                  <a:pt x="919483" y="414611"/>
                  <a:pt x="925377" y="419063"/>
                  <a:pt x="929798" y="423514"/>
                </a:cubicBezTo>
                <a:cubicBezTo>
                  <a:pt x="932745" y="425740"/>
                  <a:pt x="937902" y="428708"/>
                  <a:pt x="945270" y="433159"/>
                </a:cubicBezTo>
                <a:cubicBezTo>
                  <a:pt x="951901" y="436869"/>
                  <a:pt x="960005" y="440578"/>
                  <a:pt x="971057" y="445772"/>
                </a:cubicBezTo>
                <a:cubicBezTo>
                  <a:pt x="977688" y="449481"/>
                  <a:pt x="985792" y="452449"/>
                  <a:pt x="994634" y="456900"/>
                </a:cubicBezTo>
                <a:close/>
                <a:moveTo>
                  <a:pt x="1160275" y="464150"/>
                </a:moveTo>
                <a:cubicBezTo>
                  <a:pt x="1160275" y="464150"/>
                  <a:pt x="1160275" y="464150"/>
                  <a:pt x="1161011" y="463409"/>
                </a:cubicBezTo>
                <a:cubicBezTo>
                  <a:pt x="1163221" y="462668"/>
                  <a:pt x="1169114" y="460445"/>
                  <a:pt x="1175007" y="457481"/>
                </a:cubicBezTo>
                <a:cubicBezTo>
                  <a:pt x="1177216" y="456740"/>
                  <a:pt x="1180163" y="455258"/>
                  <a:pt x="1181636" y="453776"/>
                </a:cubicBezTo>
                <a:cubicBezTo>
                  <a:pt x="1182372" y="453035"/>
                  <a:pt x="1183109" y="452294"/>
                  <a:pt x="1183109" y="451553"/>
                </a:cubicBezTo>
                <a:cubicBezTo>
                  <a:pt x="1183846" y="450812"/>
                  <a:pt x="1183846" y="450812"/>
                  <a:pt x="1183846" y="450071"/>
                </a:cubicBezTo>
                <a:cubicBezTo>
                  <a:pt x="1183109" y="449330"/>
                  <a:pt x="1182372" y="448589"/>
                  <a:pt x="1180899" y="447848"/>
                </a:cubicBezTo>
                <a:cubicBezTo>
                  <a:pt x="1179426" y="447107"/>
                  <a:pt x="1177216" y="446366"/>
                  <a:pt x="1173533" y="445625"/>
                </a:cubicBezTo>
                <a:cubicBezTo>
                  <a:pt x="1173533" y="445625"/>
                  <a:pt x="1151436" y="437474"/>
                  <a:pt x="1126391" y="428582"/>
                </a:cubicBezTo>
                <a:cubicBezTo>
                  <a:pt x="1113869" y="424136"/>
                  <a:pt x="1101348" y="419690"/>
                  <a:pt x="1090298" y="415985"/>
                </a:cubicBezTo>
                <a:cubicBezTo>
                  <a:pt x="1079250" y="411540"/>
                  <a:pt x="1070410" y="407835"/>
                  <a:pt x="1065254" y="405611"/>
                </a:cubicBezTo>
                <a:cubicBezTo>
                  <a:pt x="1056416" y="400425"/>
                  <a:pt x="1040211" y="393015"/>
                  <a:pt x="1024006" y="384123"/>
                </a:cubicBezTo>
                <a:cubicBezTo>
                  <a:pt x="1013693" y="378936"/>
                  <a:pt x="1003381" y="372267"/>
                  <a:pt x="995278" y="365598"/>
                </a:cubicBezTo>
                <a:cubicBezTo>
                  <a:pt x="990859" y="361893"/>
                  <a:pt x="986439" y="357447"/>
                  <a:pt x="984230" y="353742"/>
                </a:cubicBezTo>
                <a:cubicBezTo>
                  <a:pt x="984230" y="353742"/>
                  <a:pt x="984230" y="353742"/>
                  <a:pt x="983493" y="353742"/>
                </a:cubicBezTo>
                <a:cubicBezTo>
                  <a:pt x="983493" y="353742"/>
                  <a:pt x="983493" y="353001"/>
                  <a:pt x="982756" y="352260"/>
                </a:cubicBezTo>
                <a:cubicBezTo>
                  <a:pt x="977600" y="348555"/>
                  <a:pt x="972444" y="345591"/>
                  <a:pt x="968024" y="341886"/>
                </a:cubicBezTo>
                <a:cubicBezTo>
                  <a:pt x="934878" y="320398"/>
                  <a:pt x="909097" y="299650"/>
                  <a:pt x="909097" y="299650"/>
                </a:cubicBezTo>
                <a:cubicBezTo>
                  <a:pt x="906888" y="298909"/>
                  <a:pt x="904678" y="298909"/>
                  <a:pt x="902468" y="298168"/>
                </a:cubicBezTo>
                <a:cubicBezTo>
                  <a:pt x="897312" y="297427"/>
                  <a:pt x="892892" y="296686"/>
                  <a:pt x="887736" y="296686"/>
                </a:cubicBezTo>
                <a:cubicBezTo>
                  <a:pt x="878897" y="296686"/>
                  <a:pt x="871531" y="298909"/>
                  <a:pt x="866375" y="303355"/>
                </a:cubicBezTo>
                <a:cubicBezTo>
                  <a:pt x="866375" y="304096"/>
                  <a:pt x="865639" y="306319"/>
                  <a:pt x="864902" y="310024"/>
                </a:cubicBezTo>
                <a:cubicBezTo>
                  <a:pt x="864165" y="312988"/>
                  <a:pt x="862692" y="317434"/>
                  <a:pt x="862692" y="321139"/>
                </a:cubicBezTo>
                <a:cubicBezTo>
                  <a:pt x="865639" y="322621"/>
                  <a:pt x="867848" y="324844"/>
                  <a:pt x="868585" y="327067"/>
                </a:cubicBezTo>
                <a:cubicBezTo>
                  <a:pt x="868585" y="328549"/>
                  <a:pt x="868585" y="329290"/>
                  <a:pt x="869322" y="330031"/>
                </a:cubicBezTo>
                <a:cubicBezTo>
                  <a:pt x="871531" y="333736"/>
                  <a:pt x="875951" y="339664"/>
                  <a:pt x="889210" y="348555"/>
                </a:cubicBezTo>
                <a:cubicBezTo>
                  <a:pt x="900258" y="355965"/>
                  <a:pt x="917200" y="364857"/>
                  <a:pt x="940034" y="375972"/>
                </a:cubicBezTo>
                <a:cubicBezTo>
                  <a:pt x="941507" y="376713"/>
                  <a:pt x="942980" y="377454"/>
                  <a:pt x="943717" y="378195"/>
                </a:cubicBezTo>
                <a:cubicBezTo>
                  <a:pt x="943717" y="378936"/>
                  <a:pt x="944454" y="378936"/>
                  <a:pt x="944454" y="379677"/>
                </a:cubicBezTo>
                <a:cubicBezTo>
                  <a:pt x="945190" y="379677"/>
                  <a:pt x="945190" y="379677"/>
                  <a:pt x="945927" y="379677"/>
                </a:cubicBezTo>
                <a:cubicBezTo>
                  <a:pt x="947400" y="379677"/>
                  <a:pt x="948873" y="379677"/>
                  <a:pt x="949610" y="380418"/>
                </a:cubicBezTo>
                <a:cubicBezTo>
                  <a:pt x="949610" y="380418"/>
                  <a:pt x="949610" y="380418"/>
                  <a:pt x="951083" y="380418"/>
                </a:cubicBezTo>
                <a:cubicBezTo>
                  <a:pt x="951083" y="380418"/>
                  <a:pt x="951083" y="380418"/>
                  <a:pt x="952556" y="381159"/>
                </a:cubicBezTo>
                <a:cubicBezTo>
                  <a:pt x="967288" y="387828"/>
                  <a:pt x="981283" y="395238"/>
                  <a:pt x="996752" y="402648"/>
                </a:cubicBezTo>
                <a:cubicBezTo>
                  <a:pt x="1024006" y="415244"/>
                  <a:pt x="1051996" y="429323"/>
                  <a:pt x="1080723" y="439697"/>
                </a:cubicBezTo>
                <a:cubicBezTo>
                  <a:pt x="1081460" y="439697"/>
                  <a:pt x="1081460" y="440438"/>
                  <a:pt x="1082196" y="440438"/>
                </a:cubicBezTo>
                <a:cubicBezTo>
                  <a:pt x="1087352" y="443402"/>
                  <a:pt x="1092508" y="447107"/>
                  <a:pt x="1097664" y="450812"/>
                </a:cubicBezTo>
                <a:cubicBezTo>
                  <a:pt x="1118289" y="456740"/>
                  <a:pt x="1138914" y="461927"/>
                  <a:pt x="1160275" y="464150"/>
                </a:cubicBezTo>
                <a:close/>
                <a:moveTo>
                  <a:pt x="67822" y="505472"/>
                </a:moveTo>
                <a:cubicBezTo>
                  <a:pt x="72247" y="505472"/>
                  <a:pt x="77409" y="505472"/>
                  <a:pt x="84047" y="505472"/>
                </a:cubicBezTo>
                <a:cubicBezTo>
                  <a:pt x="84047" y="505472"/>
                  <a:pt x="84784" y="505472"/>
                  <a:pt x="84784" y="505472"/>
                </a:cubicBezTo>
                <a:cubicBezTo>
                  <a:pt x="103959" y="505472"/>
                  <a:pt x="128296" y="503989"/>
                  <a:pt x="143046" y="499537"/>
                </a:cubicBezTo>
                <a:cubicBezTo>
                  <a:pt x="143783" y="499537"/>
                  <a:pt x="144521" y="498794"/>
                  <a:pt x="144521" y="498794"/>
                </a:cubicBezTo>
                <a:cubicBezTo>
                  <a:pt x="156320" y="478762"/>
                  <a:pt x="165908" y="462439"/>
                  <a:pt x="167383" y="458729"/>
                </a:cubicBezTo>
                <a:cubicBezTo>
                  <a:pt x="168120" y="458729"/>
                  <a:pt x="168120" y="457245"/>
                  <a:pt x="168858" y="455019"/>
                </a:cubicBezTo>
                <a:cubicBezTo>
                  <a:pt x="170333" y="452051"/>
                  <a:pt x="171808" y="447600"/>
                  <a:pt x="174020" y="441664"/>
                </a:cubicBezTo>
                <a:cubicBezTo>
                  <a:pt x="177708" y="432760"/>
                  <a:pt x="183607" y="417179"/>
                  <a:pt x="190982" y="400856"/>
                </a:cubicBezTo>
                <a:cubicBezTo>
                  <a:pt x="203520" y="371178"/>
                  <a:pt x="221219" y="331854"/>
                  <a:pt x="235969" y="311821"/>
                </a:cubicBezTo>
                <a:cubicBezTo>
                  <a:pt x="240394" y="305143"/>
                  <a:pt x="244819" y="300692"/>
                  <a:pt x="249244" y="297724"/>
                </a:cubicBezTo>
                <a:cubicBezTo>
                  <a:pt x="252194" y="296240"/>
                  <a:pt x="255144" y="294756"/>
                  <a:pt x="258094" y="294756"/>
                </a:cubicBezTo>
                <a:cubicBezTo>
                  <a:pt x="258094" y="294756"/>
                  <a:pt x="258094" y="294756"/>
                  <a:pt x="258831" y="294756"/>
                </a:cubicBezTo>
                <a:cubicBezTo>
                  <a:pt x="258831" y="295498"/>
                  <a:pt x="259569" y="295498"/>
                  <a:pt x="260306" y="295498"/>
                </a:cubicBezTo>
                <a:cubicBezTo>
                  <a:pt x="260306" y="295498"/>
                  <a:pt x="260306" y="295498"/>
                  <a:pt x="261044" y="295498"/>
                </a:cubicBezTo>
                <a:cubicBezTo>
                  <a:pt x="261044" y="295498"/>
                  <a:pt x="261044" y="295498"/>
                  <a:pt x="261781" y="295498"/>
                </a:cubicBezTo>
                <a:cubicBezTo>
                  <a:pt x="262519" y="295498"/>
                  <a:pt x="263256" y="296240"/>
                  <a:pt x="263994" y="296240"/>
                </a:cubicBezTo>
                <a:cubicBezTo>
                  <a:pt x="263994" y="296240"/>
                  <a:pt x="263994" y="296240"/>
                  <a:pt x="265469" y="296240"/>
                </a:cubicBezTo>
                <a:cubicBezTo>
                  <a:pt x="270631" y="297724"/>
                  <a:pt x="275056" y="299208"/>
                  <a:pt x="279481" y="300692"/>
                </a:cubicBezTo>
                <a:cubicBezTo>
                  <a:pt x="286119" y="302918"/>
                  <a:pt x="293493" y="306628"/>
                  <a:pt x="300131" y="311079"/>
                </a:cubicBezTo>
                <a:cubicBezTo>
                  <a:pt x="300131" y="310337"/>
                  <a:pt x="300131" y="308853"/>
                  <a:pt x="300131" y="308111"/>
                </a:cubicBezTo>
                <a:cubicBezTo>
                  <a:pt x="300131" y="297724"/>
                  <a:pt x="298656" y="288078"/>
                  <a:pt x="298656" y="279175"/>
                </a:cubicBezTo>
                <a:cubicBezTo>
                  <a:pt x="298656" y="270272"/>
                  <a:pt x="296443" y="263594"/>
                  <a:pt x="293493" y="259142"/>
                </a:cubicBezTo>
                <a:cubicBezTo>
                  <a:pt x="292018" y="256916"/>
                  <a:pt x="291281" y="254690"/>
                  <a:pt x="289806" y="253948"/>
                </a:cubicBezTo>
                <a:cubicBezTo>
                  <a:pt x="289806" y="253206"/>
                  <a:pt x="289069" y="253206"/>
                  <a:pt x="289069" y="252464"/>
                </a:cubicBezTo>
                <a:cubicBezTo>
                  <a:pt x="287594" y="252464"/>
                  <a:pt x="285381" y="252464"/>
                  <a:pt x="283906" y="252464"/>
                </a:cubicBezTo>
                <a:cubicBezTo>
                  <a:pt x="261781" y="252464"/>
                  <a:pt x="241132" y="266562"/>
                  <a:pt x="225645" y="280659"/>
                </a:cubicBezTo>
                <a:cubicBezTo>
                  <a:pt x="217532" y="288078"/>
                  <a:pt x="210895" y="295498"/>
                  <a:pt x="206470" y="300692"/>
                </a:cubicBezTo>
                <a:cubicBezTo>
                  <a:pt x="204257" y="303660"/>
                  <a:pt x="202782" y="305885"/>
                  <a:pt x="201307" y="307369"/>
                </a:cubicBezTo>
                <a:cubicBezTo>
                  <a:pt x="201307" y="308111"/>
                  <a:pt x="200570" y="308853"/>
                  <a:pt x="200570" y="308853"/>
                </a:cubicBezTo>
                <a:cubicBezTo>
                  <a:pt x="200570" y="308853"/>
                  <a:pt x="200570" y="308853"/>
                  <a:pt x="199832" y="309595"/>
                </a:cubicBezTo>
                <a:cubicBezTo>
                  <a:pt x="154108" y="386017"/>
                  <a:pt x="61922" y="462439"/>
                  <a:pt x="61184" y="462439"/>
                </a:cubicBezTo>
                <a:cubicBezTo>
                  <a:pt x="61184" y="462439"/>
                  <a:pt x="61184" y="462439"/>
                  <a:pt x="61184" y="463181"/>
                </a:cubicBezTo>
                <a:cubicBezTo>
                  <a:pt x="54547" y="467633"/>
                  <a:pt x="50122" y="471342"/>
                  <a:pt x="47910" y="475794"/>
                </a:cubicBezTo>
                <a:cubicBezTo>
                  <a:pt x="44960" y="479504"/>
                  <a:pt x="44222" y="482471"/>
                  <a:pt x="44222" y="485439"/>
                </a:cubicBezTo>
                <a:cubicBezTo>
                  <a:pt x="44222" y="491375"/>
                  <a:pt x="47910" y="496569"/>
                  <a:pt x="51597" y="499537"/>
                </a:cubicBezTo>
                <a:cubicBezTo>
                  <a:pt x="53810" y="501762"/>
                  <a:pt x="55285" y="502504"/>
                  <a:pt x="57497" y="503989"/>
                </a:cubicBezTo>
                <a:cubicBezTo>
                  <a:pt x="58235" y="503989"/>
                  <a:pt x="58972" y="504730"/>
                  <a:pt x="58972" y="504730"/>
                </a:cubicBezTo>
                <a:cubicBezTo>
                  <a:pt x="58972" y="504730"/>
                  <a:pt x="58972" y="504730"/>
                  <a:pt x="59709" y="504730"/>
                </a:cubicBezTo>
                <a:cubicBezTo>
                  <a:pt x="59709" y="504730"/>
                  <a:pt x="59709" y="504730"/>
                  <a:pt x="60447" y="504730"/>
                </a:cubicBezTo>
                <a:cubicBezTo>
                  <a:pt x="61184" y="504730"/>
                  <a:pt x="64135" y="505472"/>
                  <a:pt x="67822" y="505472"/>
                </a:cubicBezTo>
                <a:close/>
                <a:moveTo>
                  <a:pt x="1164997" y="511997"/>
                </a:moveTo>
                <a:cubicBezTo>
                  <a:pt x="1164997" y="511997"/>
                  <a:pt x="1164997" y="511997"/>
                  <a:pt x="1164997" y="511254"/>
                </a:cubicBezTo>
                <a:cubicBezTo>
                  <a:pt x="1164997" y="511254"/>
                  <a:pt x="1164260" y="509770"/>
                  <a:pt x="1162785" y="509027"/>
                </a:cubicBezTo>
                <a:cubicBezTo>
                  <a:pt x="1161311" y="507542"/>
                  <a:pt x="1158362" y="505315"/>
                  <a:pt x="1155414" y="503088"/>
                </a:cubicBezTo>
                <a:cubicBezTo>
                  <a:pt x="1144356" y="494179"/>
                  <a:pt x="1125190" y="480073"/>
                  <a:pt x="1104550" y="466709"/>
                </a:cubicBezTo>
                <a:cubicBezTo>
                  <a:pt x="1100864" y="464482"/>
                  <a:pt x="1097178" y="461512"/>
                  <a:pt x="1094230" y="459285"/>
                </a:cubicBezTo>
                <a:cubicBezTo>
                  <a:pt x="1088332" y="455573"/>
                  <a:pt x="1083173" y="451861"/>
                  <a:pt x="1078012" y="448891"/>
                </a:cubicBezTo>
                <a:cubicBezTo>
                  <a:pt x="1034520" y="432558"/>
                  <a:pt x="993977" y="411028"/>
                  <a:pt x="955644" y="393210"/>
                </a:cubicBezTo>
                <a:cubicBezTo>
                  <a:pt x="953433" y="392467"/>
                  <a:pt x="951222" y="390982"/>
                  <a:pt x="949010" y="390240"/>
                </a:cubicBezTo>
                <a:cubicBezTo>
                  <a:pt x="948273" y="389497"/>
                  <a:pt x="947536" y="389497"/>
                  <a:pt x="946062" y="388755"/>
                </a:cubicBezTo>
                <a:cubicBezTo>
                  <a:pt x="948273" y="391725"/>
                  <a:pt x="950484" y="393952"/>
                  <a:pt x="952696" y="396922"/>
                </a:cubicBezTo>
                <a:cubicBezTo>
                  <a:pt x="960805" y="406573"/>
                  <a:pt x="968914" y="416225"/>
                  <a:pt x="977022" y="425876"/>
                </a:cubicBezTo>
                <a:cubicBezTo>
                  <a:pt x="987342" y="437012"/>
                  <a:pt x="996926" y="446664"/>
                  <a:pt x="1005771" y="454830"/>
                </a:cubicBezTo>
                <a:cubicBezTo>
                  <a:pt x="1014617" y="462255"/>
                  <a:pt x="1022726" y="468194"/>
                  <a:pt x="1029360" y="470421"/>
                </a:cubicBezTo>
                <a:cubicBezTo>
                  <a:pt x="1064744" y="481558"/>
                  <a:pt x="1086858" y="489724"/>
                  <a:pt x="1092755" y="491209"/>
                </a:cubicBezTo>
                <a:cubicBezTo>
                  <a:pt x="1095704" y="492694"/>
                  <a:pt x="1106024" y="496406"/>
                  <a:pt x="1117082" y="500118"/>
                </a:cubicBezTo>
                <a:cubicBezTo>
                  <a:pt x="1122242" y="502345"/>
                  <a:pt x="1128139" y="504573"/>
                  <a:pt x="1132562" y="505315"/>
                </a:cubicBezTo>
                <a:cubicBezTo>
                  <a:pt x="1137722" y="506800"/>
                  <a:pt x="1141408" y="507542"/>
                  <a:pt x="1143619" y="507542"/>
                </a:cubicBezTo>
                <a:cubicBezTo>
                  <a:pt x="1145831" y="507542"/>
                  <a:pt x="1147305" y="507542"/>
                  <a:pt x="1148779" y="507542"/>
                </a:cubicBezTo>
                <a:cubicBezTo>
                  <a:pt x="1155414" y="507542"/>
                  <a:pt x="1161311" y="509027"/>
                  <a:pt x="1161311" y="509027"/>
                </a:cubicBezTo>
                <a:cubicBezTo>
                  <a:pt x="1161311" y="509027"/>
                  <a:pt x="1161311" y="509027"/>
                  <a:pt x="1162048" y="509027"/>
                </a:cubicBezTo>
                <a:cubicBezTo>
                  <a:pt x="1162048" y="509027"/>
                  <a:pt x="1162048" y="509027"/>
                  <a:pt x="1164997" y="511997"/>
                </a:cubicBezTo>
                <a:close/>
                <a:moveTo>
                  <a:pt x="1135954" y="516346"/>
                </a:moveTo>
                <a:cubicBezTo>
                  <a:pt x="1136694" y="516346"/>
                  <a:pt x="1137434" y="516346"/>
                  <a:pt x="1138174" y="516346"/>
                </a:cubicBezTo>
                <a:cubicBezTo>
                  <a:pt x="1135214" y="516346"/>
                  <a:pt x="1132254" y="515599"/>
                  <a:pt x="1130033" y="514852"/>
                </a:cubicBezTo>
                <a:cubicBezTo>
                  <a:pt x="1125593" y="513356"/>
                  <a:pt x="1119673" y="511861"/>
                  <a:pt x="1113012" y="508871"/>
                </a:cubicBezTo>
                <a:cubicBezTo>
                  <a:pt x="1105611" y="506628"/>
                  <a:pt x="1098951" y="503637"/>
                  <a:pt x="1093771" y="502142"/>
                </a:cubicBezTo>
                <a:cubicBezTo>
                  <a:pt x="1091550" y="501394"/>
                  <a:pt x="1090070" y="500647"/>
                  <a:pt x="1089330" y="499899"/>
                </a:cubicBezTo>
                <a:cubicBezTo>
                  <a:pt x="1081930" y="497656"/>
                  <a:pt x="1074529" y="495414"/>
                  <a:pt x="1067129" y="492423"/>
                </a:cubicBezTo>
                <a:cubicBezTo>
                  <a:pt x="1080450" y="497656"/>
                  <a:pt x="1092290" y="502890"/>
                  <a:pt x="1101911" y="506628"/>
                </a:cubicBezTo>
                <a:cubicBezTo>
                  <a:pt x="1107832" y="508871"/>
                  <a:pt x="1113012" y="511113"/>
                  <a:pt x="1116712" y="512608"/>
                </a:cubicBezTo>
                <a:cubicBezTo>
                  <a:pt x="1120412" y="514104"/>
                  <a:pt x="1122633" y="514852"/>
                  <a:pt x="1122633" y="514852"/>
                </a:cubicBezTo>
                <a:cubicBezTo>
                  <a:pt x="1126333" y="516346"/>
                  <a:pt x="1130773" y="516346"/>
                  <a:pt x="1135954" y="516346"/>
                </a:cubicBezTo>
                <a:close/>
                <a:moveTo>
                  <a:pt x="1033056" y="575792"/>
                </a:moveTo>
                <a:cubicBezTo>
                  <a:pt x="1015381" y="560210"/>
                  <a:pt x="993287" y="539434"/>
                  <a:pt x="975612" y="522367"/>
                </a:cubicBezTo>
                <a:cubicBezTo>
                  <a:pt x="960146" y="506785"/>
                  <a:pt x="950572" y="496397"/>
                  <a:pt x="946154" y="490461"/>
                </a:cubicBezTo>
                <a:cubicBezTo>
                  <a:pt x="932161" y="471169"/>
                  <a:pt x="907121" y="440747"/>
                  <a:pt x="891656" y="423680"/>
                </a:cubicBezTo>
                <a:cubicBezTo>
                  <a:pt x="889446" y="421455"/>
                  <a:pt x="888710" y="417744"/>
                  <a:pt x="889446" y="414776"/>
                </a:cubicBezTo>
                <a:cubicBezTo>
                  <a:pt x="887973" y="413292"/>
                  <a:pt x="886501" y="411808"/>
                  <a:pt x="885028" y="410324"/>
                </a:cubicBezTo>
                <a:cubicBezTo>
                  <a:pt x="884291" y="409582"/>
                  <a:pt x="883555" y="408840"/>
                  <a:pt x="882818" y="408840"/>
                </a:cubicBezTo>
                <a:cubicBezTo>
                  <a:pt x="882082" y="408098"/>
                  <a:pt x="881345" y="408098"/>
                  <a:pt x="881345" y="408098"/>
                </a:cubicBezTo>
                <a:cubicBezTo>
                  <a:pt x="879872" y="406614"/>
                  <a:pt x="877663" y="405130"/>
                  <a:pt x="875454" y="402904"/>
                </a:cubicBezTo>
                <a:cubicBezTo>
                  <a:pt x="872508" y="399936"/>
                  <a:pt x="868826" y="395484"/>
                  <a:pt x="865143" y="392516"/>
                </a:cubicBezTo>
                <a:cubicBezTo>
                  <a:pt x="861461" y="388806"/>
                  <a:pt x="857779" y="386580"/>
                  <a:pt x="855569" y="386580"/>
                </a:cubicBezTo>
                <a:cubicBezTo>
                  <a:pt x="855569" y="386580"/>
                  <a:pt x="855569" y="386580"/>
                  <a:pt x="854833" y="386580"/>
                </a:cubicBezTo>
                <a:cubicBezTo>
                  <a:pt x="854096" y="386580"/>
                  <a:pt x="852623" y="387322"/>
                  <a:pt x="851151" y="388806"/>
                </a:cubicBezTo>
                <a:cubicBezTo>
                  <a:pt x="848941" y="391774"/>
                  <a:pt x="847468" y="396226"/>
                  <a:pt x="847468" y="400678"/>
                </a:cubicBezTo>
                <a:cubicBezTo>
                  <a:pt x="847468" y="403646"/>
                  <a:pt x="848205" y="406614"/>
                  <a:pt x="848941" y="409582"/>
                </a:cubicBezTo>
                <a:cubicBezTo>
                  <a:pt x="849678" y="411067"/>
                  <a:pt x="849678" y="411808"/>
                  <a:pt x="850414" y="412550"/>
                </a:cubicBezTo>
                <a:cubicBezTo>
                  <a:pt x="851887" y="416261"/>
                  <a:pt x="854096" y="419970"/>
                  <a:pt x="855569" y="421455"/>
                </a:cubicBezTo>
                <a:cubicBezTo>
                  <a:pt x="857042" y="422197"/>
                  <a:pt x="859252" y="424423"/>
                  <a:pt x="862934" y="428874"/>
                </a:cubicBezTo>
                <a:cubicBezTo>
                  <a:pt x="878399" y="443715"/>
                  <a:pt x="915959" y="480815"/>
                  <a:pt x="962356" y="520142"/>
                </a:cubicBezTo>
                <a:cubicBezTo>
                  <a:pt x="984449" y="538692"/>
                  <a:pt x="1008753" y="558726"/>
                  <a:pt x="1033056" y="575792"/>
                </a:cubicBezTo>
                <a:close/>
                <a:moveTo>
                  <a:pt x="123680" y="607690"/>
                </a:moveTo>
                <a:cubicBezTo>
                  <a:pt x="123680" y="607690"/>
                  <a:pt x="124416" y="607690"/>
                  <a:pt x="125152" y="607690"/>
                </a:cubicBezTo>
                <a:cubicBezTo>
                  <a:pt x="126624" y="603234"/>
                  <a:pt x="128097" y="598778"/>
                  <a:pt x="131041" y="593579"/>
                </a:cubicBezTo>
                <a:cubicBezTo>
                  <a:pt x="143556" y="566100"/>
                  <a:pt x="175948" y="509657"/>
                  <a:pt x="189199" y="487377"/>
                </a:cubicBezTo>
                <a:cubicBezTo>
                  <a:pt x="192880" y="479950"/>
                  <a:pt x="195824" y="475493"/>
                  <a:pt x="196561" y="474008"/>
                </a:cubicBezTo>
                <a:cubicBezTo>
                  <a:pt x="197297" y="473265"/>
                  <a:pt x="198769" y="470295"/>
                  <a:pt x="200978" y="465839"/>
                </a:cubicBezTo>
                <a:cubicBezTo>
                  <a:pt x="204658" y="458412"/>
                  <a:pt x="208340" y="451728"/>
                  <a:pt x="212021" y="445787"/>
                </a:cubicBezTo>
                <a:cubicBezTo>
                  <a:pt x="220118" y="430933"/>
                  <a:pt x="232633" y="409395"/>
                  <a:pt x="245884" y="391571"/>
                </a:cubicBezTo>
                <a:cubicBezTo>
                  <a:pt x="254719" y="378203"/>
                  <a:pt x="262816" y="368548"/>
                  <a:pt x="270178" y="363349"/>
                </a:cubicBezTo>
                <a:cubicBezTo>
                  <a:pt x="275331" y="358894"/>
                  <a:pt x="280484" y="355923"/>
                  <a:pt x="284901" y="355923"/>
                </a:cubicBezTo>
                <a:cubicBezTo>
                  <a:pt x="295944" y="354438"/>
                  <a:pt x="305515" y="352952"/>
                  <a:pt x="314349" y="352210"/>
                </a:cubicBezTo>
                <a:cubicBezTo>
                  <a:pt x="323919" y="350724"/>
                  <a:pt x="329072" y="349982"/>
                  <a:pt x="332017" y="349982"/>
                </a:cubicBezTo>
                <a:cubicBezTo>
                  <a:pt x="332017" y="349982"/>
                  <a:pt x="332017" y="349982"/>
                  <a:pt x="332753" y="349982"/>
                </a:cubicBezTo>
                <a:cubicBezTo>
                  <a:pt x="332753" y="348496"/>
                  <a:pt x="332753" y="347011"/>
                  <a:pt x="332753" y="346268"/>
                </a:cubicBezTo>
                <a:cubicBezTo>
                  <a:pt x="332753" y="340326"/>
                  <a:pt x="332017" y="336613"/>
                  <a:pt x="331280" y="333642"/>
                </a:cubicBezTo>
                <a:cubicBezTo>
                  <a:pt x="330544" y="332900"/>
                  <a:pt x="330544" y="332900"/>
                  <a:pt x="330544" y="332157"/>
                </a:cubicBezTo>
                <a:cubicBezTo>
                  <a:pt x="327600" y="333642"/>
                  <a:pt x="323183" y="335128"/>
                  <a:pt x="318030" y="335128"/>
                </a:cubicBezTo>
                <a:cubicBezTo>
                  <a:pt x="312876" y="335128"/>
                  <a:pt x="306251" y="332900"/>
                  <a:pt x="301098" y="325473"/>
                </a:cubicBezTo>
                <a:cubicBezTo>
                  <a:pt x="295944" y="318047"/>
                  <a:pt x="285638" y="312105"/>
                  <a:pt x="275331" y="309134"/>
                </a:cubicBezTo>
                <a:cubicBezTo>
                  <a:pt x="270914" y="306906"/>
                  <a:pt x="266497" y="306163"/>
                  <a:pt x="262816" y="305421"/>
                </a:cubicBezTo>
                <a:cubicBezTo>
                  <a:pt x="261344" y="304678"/>
                  <a:pt x="259872" y="304678"/>
                  <a:pt x="259136" y="303935"/>
                </a:cubicBezTo>
                <a:cubicBezTo>
                  <a:pt x="258399" y="303935"/>
                  <a:pt x="257663" y="303935"/>
                  <a:pt x="257663" y="303935"/>
                </a:cubicBezTo>
                <a:cubicBezTo>
                  <a:pt x="256191" y="303935"/>
                  <a:pt x="255455" y="304678"/>
                  <a:pt x="253983" y="305421"/>
                </a:cubicBezTo>
                <a:cubicBezTo>
                  <a:pt x="251037" y="307649"/>
                  <a:pt x="246620" y="311362"/>
                  <a:pt x="242939" y="316561"/>
                </a:cubicBezTo>
                <a:cubicBezTo>
                  <a:pt x="228952" y="335870"/>
                  <a:pt x="212757" y="372261"/>
                  <a:pt x="198769" y="404197"/>
                </a:cubicBezTo>
                <a:cubicBezTo>
                  <a:pt x="192144" y="419793"/>
                  <a:pt x="186990" y="434646"/>
                  <a:pt x="182573" y="445044"/>
                </a:cubicBezTo>
                <a:cubicBezTo>
                  <a:pt x="180365" y="450243"/>
                  <a:pt x="178893" y="454699"/>
                  <a:pt x="177420" y="457670"/>
                </a:cubicBezTo>
                <a:cubicBezTo>
                  <a:pt x="176684" y="460640"/>
                  <a:pt x="175948" y="462126"/>
                  <a:pt x="175948" y="462126"/>
                </a:cubicBezTo>
                <a:cubicBezTo>
                  <a:pt x="175948" y="462126"/>
                  <a:pt x="175948" y="462126"/>
                  <a:pt x="175948" y="462868"/>
                </a:cubicBezTo>
                <a:cubicBezTo>
                  <a:pt x="175948" y="462868"/>
                  <a:pt x="164905" y="482178"/>
                  <a:pt x="150918" y="505943"/>
                </a:cubicBezTo>
                <a:cubicBezTo>
                  <a:pt x="148709" y="509657"/>
                  <a:pt x="146501" y="514113"/>
                  <a:pt x="143556" y="518569"/>
                </a:cubicBezTo>
                <a:cubicBezTo>
                  <a:pt x="135458" y="532680"/>
                  <a:pt x="125888" y="548276"/>
                  <a:pt x="118526" y="560902"/>
                </a:cubicBezTo>
                <a:cubicBezTo>
                  <a:pt x="110428" y="573527"/>
                  <a:pt x="103803" y="583182"/>
                  <a:pt x="100122" y="588380"/>
                </a:cubicBezTo>
                <a:cubicBezTo>
                  <a:pt x="96441" y="592837"/>
                  <a:pt x="94969" y="596550"/>
                  <a:pt x="95705" y="598036"/>
                </a:cubicBezTo>
                <a:cubicBezTo>
                  <a:pt x="95705" y="599521"/>
                  <a:pt x="95705" y="599521"/>
                  <a:pt x="96441" y="600264"/>
                </a:cubicBezTo>
                <a:cubicBezTo>
                  <a:pt x="97177" y="601749"/>
                  <a:pt x="98649" y="601749"/>
                  <a:pt x="100122" y="602491"/>
                </a:cubicBezTo>
                <a:cubicBezTo>
                  <a:pt x="100858" y="602491"/>
                  <a:pt x="101594" y="602491"/>
                  <a:pt x="102330" y="602491"/>
                </a:cubicBezTo>
                <a:cubicBezTo>
                  <a:pt x="102330" y="602491"/>
                  <a:pt x="102330" y="602491"/>
                  <a:pt x="103066" y="602491"/>
                </a:cubicBezTo>
                <a:cubicBezTo>
                  <a:pt x="103066" y="602491"/>
                  <a:pt x="103066" y="602491"/>
                  <a:pt x="103803" y="602491"/>
                </a:cubicBezTo>
                <a:cubicBezTo>
                  <a:pt x="103803" y="602491"/>
                  <a:pt x="103803" y="602491"/>
                  <a:pt x="104539" y="603234"/>
                </a:cubicBezTo>
                <a:cubicBezTo>
                  <a:pt x="109692" y="606947"/>
                  <a:pt x="117054" y="607690"/>
                  <a:pt x="123680" y="607690"/>
                </a:cubicBezTo>
                <a:close/>
                <a:moveTo>
                  <a:pt x="140779" y="633063"/>
                </a:moveTo>
                <a:cubicBezTo>
                  <a:pt x="141514" y="633063"/>
                  <a:pt x="142986" y="632321"/>
                  <a:pt x="145192" y="632321"/>
                </a:cubicBezTo>
                <a:cubicBezTo>
                  <a:pt x="149605" y="630835"/>
                  <a:pt x="155490" y="629350"/>
                  <a:pt x="162110" y="627123"/>
                </a:cubicBezTo>
                <a:cubicBezTo>
                  <a:pt x="165053" y="623409"/>
                  <a:pt x="167995" y="618953"/>
                  <a:pt x="170937" y="615240"/>
                </a:cubicBezTo>
                <a:cubicBezTo>
                  <a:pt x="203303" y="569197"/>
                  <a:pt x="224634" y="530580"/>
                  <a:pt x="234197" y="500132"/>
                </a:cubicBezTo>
                <a:cubicBezTo>
                  <a:pt x="253322" y="442207"/>
                  <a:pt x="268769" y="419928"/>
                  <a:pt x="276124" y="411759"/>
                </a:cubicBezTo>
                <a:cubicBezTo>
                  <a:pt x="279067" y="409531"/>
                  <a:pt x="282009" y="405818"/>
                  <a:pt x="285687" y="405075"/>
                </a:cubicBezTo>
                <a:cubicBezTo>
                  <a:pt x="286423" y="405075"/>
                  <a:pt x="286423" y="404333"/>
                  <a:pt x="287158" y="404333"/>
                </a:cubicBezTo>
                <a:cubicBezTo>
                  <a:pt x="287894" y="404333"/>
                  <a:pt x="288629" y="404333"/>
                  <a:pt x="289365" y="404333"/>
                </a:cubicBezTo>
                <a:cubicBezTo>
                  <a:pt x="290100" y="404333"/>
                  <a:pt x="293043" y="403590"/>
                  <a:pt x="294514" y="403590"/>
                </a:cubicBezTo>
                <a:cubicBezTo>
                  <a:pt x="296720" y="402847"/>
                  <a:pt x="299663" y="402847"/>
                  <a:pt x="302605" y="402105"/>
                </a:cubicBezTo>
                <a:cubicBezTo>
                  <a:pt x="302605" y="402105"/>
                  <a:pt x="302605" y="402105"/>
                  <a:pt x="304076" y="401362"/>
                </a:cubicBezTo>
                <a:cubicBezTo>
                  <a:pt x="307019" y="401362"/>
                  <a:pt x="309225" y="400619"/>
                  <a:pt x="311432" y="399877"/>
                </a:cubicBezTo>
                <a:cubicBezTo>
                  <a:pt x="311432" y="399134"/>
                  <a:pt x="311432" y="399134"/>
                  <a:pt x="312167" y="398391"/>
                </a:cubicBezTo>
                <a:cubicBezTo>
                  <a:pt x="315846" y="389480"/>
                  <a:pt x="320259" y="382796"/>
                  <a:pt x="323201" y="377598"/>
                </a:cubicBezTo>
                <a:cubicBezTo>
                  <a:pt x="324672" y="374627"/>
                  <a:pt x="326143" y="372399"/>
                  <a:pt x="327614" y="370172"/>
                </a:cubicBezTo>
                <a:cubicBezTo>
                  <a:pt x="329086" y="368686"/>
                  <a:pt x="330557" y="367944"/>
                  <a:pt x="332028" y="367201"/>
                </a:cubicBezTo>
                <a:cubicBezTo>
                  <a:pt x="332028" y="365715"/>
                  <a:pt x="332028" y="364973"/>
                  <a:pt x="332028" y="364230"/>
                </a:cubicBezTo>
                <a:cubicBezTo>
                  <a:pt x="332028" y="363487"/>
                  <a:pt x="332028" y="362745"/>
                  <a:pt x="332028" y="362002"/>
                </a:cubicBezTo>
                <a:cubicBezTo>
                  <a:pt x="332028" y="361260"/>
                  <a:pt x="332028" y="359775"/>
                  <a:pt x="332028" y="359032"/>
                </a:cubicBezTo>
                <a:cubicBezTo>
                  <a:pt x="329822" y="359032"/>
                  <a:pt x="323937" y="359775"/>
                  <a:pt x="315846" y="361260"/>
                </a:cubicBezTo>
                <a:cubicBezTo>
                  <a:pt x="307754" y="362745"/>
                  <a:pt x="297456" y="364230"/>
                  <a:pt x="285687" y="364973"/>
                </a:cubicBezTo>
                <a:cubicBezTo>
                  <a:pt x="283480" y="365715"/>
                  <a:pt x="279802" y="367201"/>
                  <a:pt x="276124" y="370172"/>
                </a:cubicBezTo>
                <a:cubicBezTo>
                  <a:pt x="269504" y="376112"/>
                  <a:pt x="261413" y="385766"/>
                  <a:pt x="253322" y="396906"/>
                </a:cubicBezTo>
                <a:cubicBezTo>
                  <a:pt x="241552" y="413244"/>
                  <a:pt x="229048" y="434038"/>
                  <a:pt x="220221" y="450376"/>
                </a:cubicBezTo>
                <a:cubicBezTo>
                  <a:pt x="215807" y="458545"/>
                  <a:pt x="212129" y="465228"/>
                  <a:pt x="209187" y="470427"/>
                </a:cubicBezTo>
                <a:cubicBezTo>
                  <a:pt x="206981" y="475625"/>
                  <a:pt x="205509" y="478596"/>
                  <a:pt x="205509" y="478596"/>
                </a:cubicBezTo>
                <a:cubicBezTo>
                  <a:pt x="205509" y="478596"/>
                  <a:pt x="201832" y="483794"/>
                  <a:pt x="197418" y="491963"/>
                </a:cubicBezTo>
                <a:cubicBezTo>
                  <a:pt x="182706" y="517213"/>
                  <a:pt x="151813" y="570682"/>
                  <a:pt x="139308" y="597417"/>
                </a:cubicBezTo>
                <a:cubicBezTo>
                  <a:pt x="135630" y="605586"/>
                  <a:pt x="133423" y="612270"/>
                  <a:pt x="132687" y="616726"/>
                </a:cubicBezTo>
                <a:cubicBezTo>
                  <a:pt x="131952" y="619696"/>
                  <a:pt x="131216" y="621924"/>
                  <a:pt x="131216" y="623409"/>
                </a:cubicBezTo>
                <a:cubicBezTo>
                  <a:pt x="131216" y="625637"/>
                  <a:pt x="131952" y="627865"/>
                  <a:pt x="132687" y="628608"/>
                </a:cubicBezTo>
                <a:cubicBezTo>
                  <a:pt x="133423" y="630835"/>
                  <a:pt x="134158" y="631578"/>
                  <a:pt x="135630" y="632321"/>
                </a:cubicBezTo>
                <a:cubicBezTo>
                  <a:pt x="137101" y="633063"/>
                  <a:pt x="139308" y="633063"/>
                  <a:pt x="140779" y="633063"/>
                </a:cubicBezTo>
                <a:close/>
                <a:moveTo>
                  <a:pt x="568285" y="634572"/>
                </a:moveTo>
                <a:lnTo>
                  <a:pt x="568197" y="634529"/>
                </a:lnTo>
                <a:lnTo>
                  <a:pt x="568186" y="634559"/>
                </a:lnTo>
                <a:close/>
                <a:moveTo>
                  <a:pt x="1148151" y="636688"/>
                </a:moveTo>
                <a:cubicBezTo>
                  <a:pt x="1151826" y="636688"/>
                  <a:pt x="1155502" y="635946"/>
                  <a:pt x="1156972" y="634462"/>
                </a:cubicBezTo>
                <a:cubicBezTo>
                  <a:pt x="1159178" y="632978"/>
                  <a:pt x="1160648" y="630010"/>
                  <a:pt x="1160648" y="625557"/>
                </a:cubicBezTo>
                <a:cubicBezTo>
                  <a:pt x="1160648" y="624815"/>
                  <a:pt x="1160648" y="624073"/>
                  <a:pt x="1160648" y="623331"/>
                </a:cubicBezTo>
                <a:cubicBezTo>
                  <a:pt x="1160648" y="605520"/>
                  <a:pt x="1154767" y="588452"/>
                  <a:pt x="1143005" y="572868"/>
                </a:cubicBezTo>
                <a:cubicBezTo>
                  <a:pt x="1131978" y="557284"/>
                  <a:pt x="1115071" y="542442"/>
                  <a:pt x="1093018" y="529827"/>
                </a:cubicBezTo>
                <a:cubicBezTo>
                  <a:pt x="1070230" y="516469"/>
                  <a:pt x="1043031" y="499401"/>
                  <a:pt x="1019507" y="483817"/>
                </a:cubicBezTo>
                <a:cubicBezTo>
                  <a:pt x="1018772" y="483075"/>
                  <a:pt x="1017302" y="482332"/>
                  <a:pt x="1016567" y="481590"/>
                </a:cubicBezTo>
                <a:cubicBezTo>
                  <a:pt x="1009216" y="477138"/>
                  <a:pt x="1002600" y="472685"/>
                  <a:pt x="995984" y="468232"/>
                </a:cubicBezTo>
                <a:cubicBezTo>
                  <a:pt x="985692" y="463780"/>
                  <a:pt x="976136" y="458585"/>
                  <a:pt x="966580" y="454875"/>
                </a:cubicBezTo>
                <a:cubicBezTo>
                  <a:pt x="957023" y="449680"/>
                  <a:pt x="948202" y="445228"/>
                  <a:pt x="940851" y="441517"/>
                </a:cubicBezTo>
                <a:cubicBezTo>
                  <a:pt x="933500" y="437065"/>
                  <a:pt x="927619" y="434096"/>
                  <a:pt x="923944" y="430385"/>
                </a:cubicBezTo>
                <a:cubicBezTo>
                  <a:pt x="918798" y="426675"/>
                  <a:pt x="913652" y="421481"/>
                  <a:pt x="908506" y="417028"/>
                </a:cubicBezTo>
                <a:cubicBezTo>
                  <a:pt x="907036" y="417028"/>
                  <a:pt x="906301" y="417028"/>
                  <a:pt x="904831" y="417028"/>
                </a:cubicBezTo>
                <a:cubicBezTo>
                  <a:pt x="904096" y="417028"/>
                  <a:pt x="904096" y="417028"/>
                  <a:pt x="903361" y="417028"/>
                </a:cubicBezTo>
                <a:cubicBezTo>
                  <a:pt x="902626" y="417028"/>
                  <a:pt x="901891" y="417028"/>
                  <a:pt x="901891" y="417028"/>
                </a:cubicBezTo>
                <a:cubicBezTo>
                  <a:pt x="900420" y="417028"/>
                  <a:pt x="898950" y="417028"/>
                  <a:pt x="898215" y="417770"/>
                </a:cubicBezTo>
                <a:cubicBezTo>
                  <a:pt x="914387" y="434838"/>
                  <a:pt x="938646" y="465264"/>
                  <a:pt x="953348" y="484559"/>
                </a:cubicBezTo>
                <a:cubicBezTo>
                  <a:pt x="957759" y="491238"/>
                  <a:pt x="968785" y="502369"/>
                  <a:pt x="982017" y="515727"/>
                </a:cubicBezTo>
                <a:cubicBezTo>
                  <a:pt x="1001865" y="535021"/>
                  <a:pt x="1027593" y="558768"/>
                  <a:pt x="1048176" y="577321"/>
                </a:cubicBezTo>
                <a:cubicBezTo>
                  <a:pt x="1056998" y="584741"/>
                  <a:pt x="1064349" y="592163"/>
                  <a:pt x="1070230" y="597357"/>
                </a:cubicBezTo>
                <a:cubicBezTo>
                  <a:pt x="1071700" y="598841"/>
                  <a:pt x="1073170" y="599584"/>
                  <a:pt x="1073905" y="601068"/>
                </a:cubicBezTo>
                <a:cubicBezTo>
                  <a:pt x="1080521" y="606262"/>
                  <a:pt x="1084197" y="609973"/>
                  <a:pt x="1084932" y="609973"/>
                </a:cubicBezTo>
                <a:cubicBezTo>
                  <a:pt x="1084932" y="609973"/>
                  <a:pt x="1085667" y="610715"/>
                  <a:pt x="1086402" y="610715"/>
                </a:cubicBezTo>
                <a:cubicBezTo>
                  <a:pt x="1087872" y="612199"/>
                  <a:pt x="1091548" y="614425"/>
                  <a:pt x="1095958" y="616651"/>
                </a:cubicBezTo>
                <a:cubicBezTo>
                  <a:pt x="1101104" y="619620"/>
                  <a:pt x="1106985" y="623331"/>
                  <a:pt x="1112866" y="626299"/>
                </a:cubicBezTo>
                <a:cubicBezTo>
                  <a:pt x="1125362" y="632236"/>
                  <a:pt x="1138595" y="636688"/>
                  <a:pt x="1148151" y="636688"/>
                </a:cubicBezTo>
                <a:close/>
                <a:moveTo>
                  <a:pt x="603008" y="640313"/>
                </a:moveTo>
                <a:cubicBezTo>
                  <a:pt x="602272" y="635123"/>
                  <a:pt x="601535" y="629190"/>
                  <a:pt x="600798" y="621775"/>
                </a:cubicBezTo>
                <a:cubicBezTo>
                  <a:pt x="598588" y="598787"/>
                  <a:pt x="596378" y="575058"/>
                  <a:pt x="594168" y="552812"/>
                </a:cubicBezTo>
                <a:cubicBezTo>
                  <a:pt x="592695" y="532049"/>
                  <a:pt x="591221" y="512769"/>
                  <a:pt x="589748" y="494231"/>
                </a:cubicBezTo>
                <a:cubicBezTo>
                  <a:pt x="589748" y="494231"/>
                  <a:pt x="589748" y="494231"/>
                  <a:pt x="609638" y="632898"/>
                </a:cubicBezTo>
                <a:cubicBezTo>
                  <a:pt x="611848" y="629190"/>
                  <a:pt x="614795" y="627707"/>
                  <a:pt x="617005" y="626224"/>
                </a:cubicBezTo>
                <a:cubicBezTo>
                  <a:pt x="618478" y="626224"/>
                  <a:pt x="619952" y="625483"/>
                  <a:pt x="621425" y="624741"/>
                </a:cubicBezTo>
                <a:cubicBezTo>
                  <a:pt x="623635" y="623999"/>
                  <a:pt x="625108" y="622516"/>
                  <a:pt x="627318" y="621775"/>
                </a:cubicBezTo>
                <a:cubicBezTo>
                  <a:pt x="627318" y="621775"/>
                  <a:pt x="627318" y="621775"/>
                  <a:pt x="596378" y="409696"/>
                </a:cubicBezTo>
                <a:cubicBezTo>
                  <a:pt x="596378" y="409696"/>
                  <a:pt x="596378" y="409696"/>
                  <a:pt x="593431" y="371136"/>
                </a:cubicBezTo>
                <a:cubicBezTo>
                  <a:pt x="598588" y="388191"/>
                  <a:pt x="602272" y="403022"/>
                  <a:pt x="605218" y="415628"/>
                </a:cubicBezTo>
                <a:cubicBezTo>
                  <a:pt x="613322" y="449738"/>
                  <a:pt x="627318" y="503871"/>
                  <a:pt x="638369" y="543172"/>
                </a:cubicBezTo>
                <a:cubicBezTo>
                  <a:pt x="644262" y="565418"/>
                  <a:pt x="650155" y="585439"/>
                  <a:pt x="653839" y="598046"/>
                </a:cubicBezTo>
                <a:cubicBezTo>
                  <a:pt x="654575" y="601753"/>
                  <a:pt x="655312" y="604720"/>
                  <a:pt x="656049" y="607686"/>
                </a:cubicBezTo>
                <a:cubicBezTo>
                  <a:pt x="658259" y="605461"/>
                  <a:pt x="659732" y="603978"/>
                  <a:pt x="661205" y="603236"/>
                </a:cubicBezTo>
                <a:cubicBezTo>
                  <a:pt x="662679" y="601753"/>
                  <a:pt x="664889" y="601012"/>
                  <a:pt x="666362" y="600270"/>
                </a:cubicBezTo>
                <a:cubicBezTo>
                  <a:pt x="667835" y="598046"/>
                  <a:pt x="670046" y="595080"/>
                  <a:pt x="672256" y="592855"/>
                </a:cubicBezTo>
                <a:cubicBezTo>
                  <a:pt x="667835" y="576541"/>
                  <a:pt x="660469" y="551329"/>
                  <a:pt x="653102" y="525375"/>
                </a:cubicBezTo>
                <a:cubicBezTo>
                  <a:pt x="638369" y="469760"/>
                  <a:pt x="629528" y="438616"/>
                  <a:pt x="626582" y="429717"/>
                </a:cubicBezTo>
                <a:cubicBezTo>
                  <a:pt x="626582" y="429717"/>
                  <a:pt x="626582" y="429717"/>
                  <a:pt x="625845" y="426751"/>
                </a:cubicBezTo>
                <a:cubicBezTo>
                  <a:pt x="625845" y="426751"/>
                  <a:pt x="625845" y="426751"/>
                  <a:pt x="625108" y="426751"/>
                </a:cubicBezTo>
                <a:cubicBezTo>
                  <a:pt x="625108" y="426009"/>
                  <a:pt x="625108" y="425268"/>
                  <a:pt x="625108" y="425268"/>
                </a:cubicBezTo>
                <a:cubicBezTo>
                  <a:pt x="625108" y="425268"/>
                  <a:pt x="625108" y="425268"/>
                  <a:pt x="624372" y="423043"/>
                </a:cubicBezTo>
                <a:cubicBezTo>
                  <a:pt x="624372" y="421561"/>
                  <a:pt x="623635" y="420077"/>
                  <a:pt x="622898" y="417853"/>
                </a:cubicBezTo>
                <a:cubicBezTo>
                  <a:pt x="621425" y="412662"/>
                  <a:pt x="619952" y="404505"/>
                  <a:pt x="617742" y="395606"/>
                </a:cubicBezTo>
                <a:cubicBezTo>
                  <a:pt x="617742" y="395606"/>
                  <a:pt x="617742" y="395606"/>
                  <a:pt x="617005" y="393382"/>
                </a:cubicBezTo>
                <a:cubicBezTo>
                  <a:pt x="611848" y="373361"/>
                  <a:pt x="605218" y="345924"/>
                  <a:pt x="597851" y="317745"/>
                </a:cubicBezTo>
                <a:cubicBezTo>
                  <a:pt x="597851" y="315521"/>
                  <a:pt x="597115" y="313296"/>
                  <a:pt x="596378" y="310330"/>
                </a:cubicBezTo>
                <a:cubicBezTo>
                  <a:pt x="603745" y="331835"/>
                  <a:pt x="616268" y="366687"/>
                  <a:pt x="628792" y="402280"/>
                </a:cubicBezTo>
                <a:cubicBezTo>
                  <a:pt x="647945" y="457154"/>
                  <a:pt x="669309" y="517218"/>
                  <a:pt x="672256" y="525375"/>
                </a:cubicBezTo>
                <a:cubicBezTo>
                  <a:pt x="675939" y="537981"/>
                  <a:pt x="686989" y="569126"/>
                  <a:pt x="691409" y="583215"/>
                </a:cubicBezTo>
                <a:cubicBezTo>
                  <a:pt x="695829" y="581732"/>
                  <a:pt x="700985" y="580249"/>
                  <a:pt x="705405" y="578766"/>
                </a:cubicBezTo>
                <a:cubicBezTo>
                  <a:pt x="706142" y="578766"/>
                  <a:pt x="709089" y="577283"/>
                  <a:pt x="709825" y="576541"/>
                </a:cubicBezTo>
                <a:cubicBezTo>
                  <a:pt x="709825" y="576541"/>
                  <a:pt x="710562" y="576541"/>
                  <a:pt x="710562" y="575799"/>
                </a:cubicBezTo>
                <a:cubicBezTo>
                  <a:pt x="710562" y="575799"/>
                  <a:pt x="710562" y="575799"/>
                  <a:pt x="663415" y="453446"/>
                </a:cubicBezTo>
                <a:cubicBezTo>
                  <a:pt x="662679" y="452705"/>
                  <a:pt x="661942" y="450480"/>
                  <a:pt x="661205" y="447514"/>
                </a:cubicBezTo>
                <a:cubicBezTo>
                  <a:pt x="661205" y="447514"/>
                  <a:pt x="661205" y="447514"/>
                  <a:pt x="656785" y="434908"/>
                </a:cubicBezTo>
                <a:cubicBezTo>
                  <a:pt x="655312" y="428234"/>
                  <a:pt x="652365" y="420077"/>
                  <a:pt x="649419" y="411920"/>
                </a:cubicBezTo>
                <a:cubicBezTo>
                  <a:pt x="649419" y="411920"/>
                  <a:pt x="649419" y="411920"/>
                  <a:pt x="643525" y="393382"/>
                </a:cubicBezTo>
                <a:cubicBezTo>
                  <a:pt x="638369" y="377810"/>
                  <a:pt x="633212" y="361496"/>
                  <a:pt x="629528" y="350373"/>
                </a:cubicBezTo>
                <a:cubicBezTo>
                  <a:pt x="625845" y="339250"/>
                  <a:pt x="622898" y="331093"/>
                  <a:pt x="622898" y="331093"/>
                </a:cubicBezTo>
                <a:cubicBezTo>
                  <a:pt x="622898" y="330351"/>
                  <a:pt x="621425" y="324419"/>
                  <a:pt x="619215" y="314779"/>
                </a:cubicBezTo>
                <a:cubicBezTo>
                  <a:pt x="616268" y="305881"/>
                  <a:pt x="613322" y="294758"/>
                  <a:pt x="610375" y="282893"/>
                </a:cubicBezTo>
                <a:cubicBezTo>
                  <a:pt x="610375" y="282893"/>
                  <a:pt x="610375" y="282893"/>
                  <a:pt x="606692" y="268804"/>
                </a:cubicBezTo>
                <a:cubicBezTo>
                  <a:pt x="602272" y="250266"/>
                  <a:pt x="597851" y="233952"/>
                  <a:pt x="597115" y="230986"/>
                </a:cubicBezTo>
                <a:cubicBezTo>
                  <a:pt x="597115" y="230986"/>
                  <a:pt x="597115" y="229503"/>
                  <a:pt x="596378" y="228020"/>
                </a:cubicBezTo>
                <a:cubicBezTo>
                  <a:pt x="604482" y="249524"/>
                  <a:pt x="611112" y="271771"/>
                  <a:pt x="617742" y="294016"/>
                </a:cubicBezTo>
                <a:cubicBezTo>
                  <a:pt x="617742" y="294016"/>
                  <a:pt x="617742" y="294016"/>
                  <a:pt x="617742" y="295500"/>
                </a:cubicBezTo>
                <a:cubicBezTo>
                  <a:pt x="617742" y="295500"/>
                  <a:pt x="617742" y="295500"/>
                  <a:pt x="618478" y="295500"/>
                </a:cubicBezTo>
                <a:cubicBezTo>
                  <a:pt x="620688" y="301432"/>
                  <a:pt x="628792" y="323678"/>
                  <a:pt x="661205" y="410437"/>
                </a:cubicBezTo>
                <a:cubicBezTo>
                  <a:pt x="681832" y="465311"/>
                  <a:pt x="708352" y="534274"/>
                  <a:pt x="716455" y="552070"/>
                </a:cubicBezTo>
                <a:cubicBezTo>
                  <a:pt x="716455" y="552070"/>
                  <a:pt x="716455" y="552070"/>
                  <a:pt x="716455" y="552812"/>
                </a:cubicBezTo>
                <a:cubicBezTo>
                  <a:pt x="717192" y="555037"/>
                  <a:pt x="717929" y="556520"/>
                  <a:pt x="718666" y="557262"/>
                </a:cubicBezTo>
                <a:cubicBezTo>
                  <a:pt x="720139" y="560228"/>
                  <a:pt x="721612" y="565418"/>
                  <a:pt x="722349" y="571351"/>
                </a:cubicBezTo>
                <a:cubicBezTo>
                  <a:pt x="723086" y="571351"/>
                  <a:pt x="723822" y="571351"/>
                  <a:pt x="724559" y="571351"/>
                </a:cubicBezTo>
                <a:cubicBezTo>
                  <a:pt x="724559" y="571351"/>
                  <a:pt x="724559" y="571351"/>
                  <a:pt x="725296" y="571351"/>
                </a:cubicBezTo>
                <a:cubicBezTo>
                  <a:pt x="725296" y="571351"/>
                  <a:pt x="725296" y="571351"/>
                  <a:pt x="726032" y="571351"/>
                </a:cubicBezTo>
                <a:cubicBezTo>
                  <a:pt x="726768" y="569867"/>
                  <a:pt x="727506" y="568384"/>
                  <a:pt x="728978" y="567643"/>
                </a:cubicBezTo>
                <a:cubicBezTo>
                  <a:pt x="731188" y="566160"/>
                  <a:pt x="732662" y="565418"/>
                  <a:pt x="734136" y="564677"/>
                </a:cubicBezTo>
                <a:cubicBezTo>
                  <a:pt x="734136" y="564677"/>
                  <a:pt x="734872" y="564677"/>
                  <a:pt x="734872" y="563935"/>
                </a:cubicBezTo>
                <a:cubicBezTo>
                  <a:pt x="734872" y="563935"/>
                  <a:pt x="734872" y="563935"/>
                  <a:pt x="735609" y="563935"/>
                </a:cubicBezTo>
                <a:cubicBezTo>
                  <a:pt x="736345" y="562452"/>
                  <a:pt x="737819" y="560969"/>
                  <a:pt x="740029" y="558744"/>
                </a:cubicBezTo>
                <a:cubicBezTo>
                  <a:pt x="740029" y="558744"/>
                  <a:pt x="740029" y="558744"/>
                  <a:pt x="729716" y="526859"/>
                </a:cubicBezTo>
                <a:cubicBezTo>
                  <a:pt x="729716" y="526859"/>
                  <a:pt x="729716" y="526859"/>
                  <a:pt x="728978" y="526117"/>
                </a:cubicBezTo>
                <a:cubicBezTo>
                  <a:pt x="722349" y="509803"/>
                  <a:pt x="678885" y="402280"/>
                  <a:pt x="678885" y="400798"/>
                </a:cubicBezTo>
                <a:cubicBezTo>
                  <a:pt x="676676" y="397090"/>
                  <a:pt x="667835" y="373361"/>
                  <a:pt x="658995" y="349632"/>
                </a:cubicBezTo>
                <a:cubicBezTo>
                  <a:pt x="648682" y="321453"/>
                  <a:pt x="641315" y="300690"/>
                  <a:pt x="639842" y="294758"/>
                </a:cubicBezTo>
                <a:cubicBezTo>
                  <a:pt x="637632" y="289567"/>
                  <a:pt x="628055" y="259906"/>
                  <a:pt x="616268" y="225795"/>
                </a:cubicBezTo>
                <a:cubicBezTo>
                  <a:pt x="616268" y="225795"/>
                  <a:pt x="616268" y="225795"/>
                  <a:pt x="611848" y="213189"/>
                </a:cubicBezTo>
                <a:cubicBezTo>
                  <a:pt x="602272" y="184269"/>
                  <a:pt x="591221" y="152383"/>
                  <a:pt x="586065" y="135328"/>
                </a:cubicBezTo>
                <a:cubicBezTo>
                  <a:pt x="606692" y="175371"/>
                  <a:pt x="626582" y="222087"/>
                  <a:pt x="645735" y="274737"/>
                </a:cubicBezTo>
                <a:cubicBezTo>
                  <a:pt x="645735" y="274737"/>
                  <a:pt x="645735" y="274737"/>
                  <a:pt x="755499" y="545397"/>
                </a:cubicBezTo>
                <a:cubicBezTo>
                  <a:pt x="756235" y="544655"/>
                  <a:pt x="756972" y="543914"/>
                  <a:pt x="756972" y="543914"/>
                </a:cubicBezTo>
                <a:cubicBezTo>
                  <a:pt x="757709" y="543172"/>
                  <a:pt x="758445" y="543172"/>
                  <a:pt x="759182" y="542430"/>
                </a:cubicBezTo>
                <a:cubicBezTo>
                  <a:pt x="759182" y="542430"/>
                  <a:pt x="759182" y="542430"/>
                  <a:pt x="759919" y="541689"/>
                </a:cubicBezTo>
                <a:cubicBezTo>
                  <a:pt x="761392" y="541689"/>
                  <a:pt x="762865" y="540947"/>
                  <a:pt x="764339" y="540206"/>
                </a:cubicBezTo>
                <a:cubicBezTo>
                  <a:pt x="765812" y="539464"/>
                  <a:pt x="768022" y="539464"/>
                  <a:pt x="769495" y="538723"/>
                </a:cubicBezTo>
                <a:cubicBezTo>
                  <a:pt x="769495" y="538723"/>
                  <a:pt x="769495" y="538723"/>
                  <a:pt x="713509" y="400798"/>
                </a:cubicBezTo>
                <a:cubicBezTo>
                  <a:pt x="712772" y="399314"/>
                  <a:pt x="709825" y="391157"/>
                  <a:pt x="705405" y="378551"/>
                </a:cubicBezTo>
                <a:cubicBezTo>
                  <a:pt x="700249" y="365203"/>
                  <a:pt x="693619" y="347407"/>
                  <a:pt x="686989" y="328869"/>
                </a:cubicBezTo>
                <a:cubicBezTo>
                  <a:pt x="675202" y="296982"/>
                  <a:pt x="659732" y="253973"/>
                  <a:pt x="657522" y="247300"/>
                </a:cubicBezTo>
                <a:cubicBezTo>
                  <a:pt x="656049" y="241367"/>
                  <a:pt x="640579" y="199100"/>
                  <a:pt x="625108" y="153866"/>
                </a:cubicBezTo>
                <a:cubicBezTo>
                  <a:pt x="629528" y="162765"/>
                  <a:pt x="633948" y="171663"/>
                  <a:pt x="638369" y="181303"/>
                </a:cubicBezTo>
                <a:cubicBezTo>
                  <a:pt x="638369" y="181303"/>
                  <a:pt x="638369" y="181303"/>
                  <a:pt x="730452" y="394124"/>
                </a:cubicBezTo>
                <a:cubicBezTo>
                  <a:pt x="735609" y="408213"/>
                  <a:pt x="796016" y="532791"/>
                  <a:pt x="800436" y="541689"/>
                </a:cubicBezTo>
                <a:cubicBezTo>
                  <a:pt x="801909" y="544655"/>
                  <a:pt x="803383" y="546880"/>
                  <a:pt x="804119" y="548363"/>
                </a:cubicBezTo>
                <a:cubicBezTo>
                  <a:pt x="804856" y="547621"/>
                  <a:pt x="806329" y="546138"/>
                  <a:pt x="807066" y="545397"/>
                </a:cubicBezTo>
                <a:cubicBezTo>
                  <a:pt x="803383" y="535757"/>
                  <a:pt x="801172" y="526859"/>
                  <a:pt x="801172" y="519443"/>
                </a:cubicBezTo>
                <a:cubicBezTo>
                  <a:pt x="801172" y="514994"/>
                  <a:pt x="801909" y="511286"/>
                  <a:pt x="803383" y="508320"/>
                </a:cubicBezTo>
                <a:cubicBezTo>
                  <a:pt x="793069" y="489782"/>
                  <a:pt x="784229" y="471985"/>
                  <a:pt x="776862" y="455671"/>
                </a:cubicBezTo>
                <a:cubicBezTo>
                  <a:pt x="759919" y="418594"/>
                  <a:pt x="728978" y="348148"/>
                  <a:pt x="716455" y="319229"/>
                </a:cubicBezTo>
                <a:cubicBezTo>
                  <a:pt x="712035" y="308847"/>
                  <a:pt x="709089" y="302173"/>
                  <a:pt x="709089" y="302173"/>
                </a:cubicBezTo>
                <a:cubicBezTo>
                  <a:pt x="709089" y="302173"/>
                  <a:pt x="709089" y="302173"/>
                  <a:pt x="709089" y="301432"/>
                </a:cubicBezTo>
                <a:cubicBezTo>
                  <a:pt x="704669" y="290309"/>
                  <a:pt x="675202" y="217638"/>
                  <a:pt x="658259" y="175371"/>
                </a:cubicBezTo>
                <a:cubicBezTo>
                  <a:pt x="650155" y="156832"/>
                  <a:pt x="647209" y="148675"/>
                  <a:pt x="645735" y="145710"/>
                </a:cubicBezTo>
                <a:cubicBezTo>
                  <a:pt x="644999" y="144968"/>
                  <a:pt x="643525" y="141260"/>
                  <a:pt x="637632" y="127171"/>
                </a:cubicBezTo>
                <a:lnTo>
                  <a:pt x="624556" y="92071"/>
                </a:lnTo>
                <a:lnTo>
                  <a:pt x="623635" y="90836"/>
                </a:lnTo>
                <a:cubicBezTo>
                  <a:pt x="624372" y="90836"/>
                  <a:pt x="624372" y="91577"/>
                  <a:pt x="624372" y="91577"/>
                </a:cubicBezTo>
                <a:lnTo>
                  <a:pt x="624556" y="92071"/>
                </a:lnTo>
                <a:lnTo>
                  <a:pt x="625845" y="93802"/>
                </a:lnTo>
                <a:cubicBezTo>
                  <a:pt x="625845" y="93802"/>
                  <a:pt x="625845" y="93802"/>
                  <a:pt x="630265" y="104183"/>
                </a:cubicBezTo>
                <a:cubicBezTo>
                  <a:pt x="638369" y="119756"/>
                  <a:pt x="647945" y="140519"/>
                  <a:pt x="658995" y="162023"/>
                </a:cubicBezTo>
                <a:cubicBezTo>
                  <a:pt x="674466" y="194651"/>
                  <a:pt x="701722" y="251007"/>
                  <a:pt x="709089" y="266579"/>
                </a:cubicBezTo>
                <a:cubicBezTo>
                  <a:pt x="709825" y="268804"/>
                  <a:pt x="734872" y="319970"/>
                  <a:pt x="762865" y="376327"/>
                </a:cubicBezTo>
                <a:cubicBezTo>
                  <a:pt x="791596" y="433425"/>
                  <a:pt x="812959" y="471243"/>
                  <a:pt x="826219" y="490523"/>
                </a:cubicBezTo>
                <a:cubicBezTo>
                  <a:pt x="827692" y="489782"/>
                  <a:pt x="829166" y="489040"/>
                  <a:pt x="829902" y="488298"/>
                </a:cubicBezTo>
                <a:cubicBezTo>
                  <a:pt x="832112" y="487557"/>
                  <a:pt x="833586" y="486815"/>
                  <a:pt x="835059" y="486074"/>
                </a:cubicBezTo>
                <a:cubicBezTo>
                  <a:pt x="835059" y="485332"/>
                  <a:pt x="835059" y="484591"/>
                  <a:pt x="835059" y="483849"/>
                </a:cubicBezTo>
                <a:cubicBezTo>
                  <a:pt x="835796" y="482366"/>
                  <a:pt x="835796" y="479400"/>
                  <a:pt x="836532" y="475693"/>
                </a:cubicBezTo>
                <a:cubicBezTo>
                  <a:pt x="836532" y="475693"/>
                  <a:pt x="836532" y="474951"/>
                  <a:pt x="836532" y="474209"/>
                </a:cubicBezTo>
                <a:cubicBezTo>
                  <a:pt x="835059" y="471243"/>
                  <a:pt x="833586" y="468277"/>
                  <a:pt x="831376" y="464569"/>
                </a:cubicBezTo>
                <a:cubicBezTo>
                  <a:pt x="831376" y="464569"/>
                  <a:pt x="831376" y="464569"/>
                  <a:pt x="829902" y="462345"/>
                </a:cubicBezTo>
                <a:cubicBezTo>
                  <a:pt x="823272" y="451222"/>
                  <a:pt x="813696" y="435649"/>
                  <a:pt x="804119" y="418594"/>
                </a:cubicBezTo>
                <a:cubicBezTo>
                  <a:pt x="779072" y="374844"/>
                  <a:pt x="762865" y="344440"/>
                  <a:pt x="757709" y="330351"/>
                </a:cubicBezTo>
                <a:cubicBezTo>
                  <a:pt x="751079" y="312555"/>
                  <a:pt x="729716" y="266579"/>
                  <a:pt x="709825" y="223571"/>
                </a:cubicBezTo>
                <a:cubicBezTo>
                  <a:pt x="706142" y="216155"/>
                  <a:pt x="702459" y="208740"/>
                  <a:pt x="699512" y="201324"/>
                </a:cubicBezTo>
                <a:cubicBezTo>
                  <a:pt x="682568" y="165731"/>
                  <a:pt x="668572" y="135328"/>
                  <a:pt x="664152" y="124946"/>
                </a:cubicBezTo>
                <a:cubicBezTo>
                  <a:pt x="663415" y="124205"/>
                  <a:pt x="662679" y="122722"/>
                  <a:pt x="662679" y="121239"/>
                </a:cubicBezTo>
                <a:cubicBezTo>
                  <a:pt x="668572" y="131620"/>
                  <a:pt x="674466" y="142743"/>
                  <a:pt x="681095" y="153866"/>
                </a:cubicBezTo>
                <a:cubicBezTo>
                  <a:pt x="701722" y="190943"/>
                  <a:pt x="728242" y="238401"/>
                  <a:pt x="734872" y="251007"/>
                </a:cubicBezTo>
                <a:cubicBezTo>
                  <a:pt x="735609" y="253232"/>
                  <a:pt x="736345" y="253973"/>
                  <a:pt x="736345" y="253973"/>
                </a:cubicBezTo>
                <a:cubicBezTo>
                  <a:pt x="737082" y="255457"/>
                  <a:pt x="737819" y="256940"/>
                  <a:pt x="739292" y="260647"/>
                </a:cubicBezTo>
                <a:cubicBezTo>
                  <a:pt x="740765" y="263613"/>
                  <a:pt x="742975" y="267321"/>
                  <a:pt x="745922" y="271771"/>
                </a:cubicBezTo>
                <a:cubicBezTo>
                  <a:pt x="752552" y="282152"/>
                  <a:pt x="759919" y="294016"/>
                  <a:pt x="767285" y="305881"/>
                </a:cubicBezTo>
                <a:cubicBezTo>
                  <a:pt x="787176" y="337767"/>
                  <a:pt x="806329" y="367428"/>
                  <a:pt x="821062" y="387450"/>
                </a:cubicBezTo>
                <a:cubicBezTo>
                  <a:pt x="829166" y="398573"/>
                  <a:pt x="835059" y="407471"/>
                  <a:pt x="839479" y="412662"/>
                </a:cubicBezTo>
                <a:cubicBezTo>
                  <a:pt x="838742" y="408954"/>
                  <a:pt x="838006" y="404505"/>
                  <a:pt x="838006" y="400798"/>
                </a:cubicBezTo>
                <a:cubicBezTo>
                  <a:pt x="838006" y="394124"/>
                  <a:pt x="839479" y="388933"/>
                  <a:pt x="842426" y="384484"/>
                </a:cubicBezTo>
                <a:cubicBezTo>
                  <a:pt x="840216" y="381517"/>
                  <a:pt x="838742" y="378551"/>
                  <a:pt x="836532" y="376327"/>
                </a:cubicBezTo>
                <a:cubicBezTo>
                  <a:pt x="819589" y="354081"/>
                  <a:pt x="808539" y="338508"/>
                  <a:pt x="803383" y="329610"/>
                </a:cubicBezTo>
                <a:cubicBezTo>
                  <a:pt x="790122" y="307364"/>
                  <a:pt x="745922" y="230244"/>
                  <a:pt x="738555" y="214672"/>
                </a:cubicBezTo>
                <a:cubicBezTo>
                  <a:pt x="734872" y="207257"/>
                  <a:pt x="721612" y="183528"/>
                  <a:pt x="708352" y="159057"/>
                </a:cubicBezTo>
                <a:cubicBezTo>
                  <a:pt x="708352" y="159057"/>
                  <a:pt x="708352" y="159057"/>
                  <a:pt x="703932" y="150159"/>
                </a:cubicBezTo>
                <a:cubicBezTo>
                  <a:pt x="693619" y="131620"/>
                  <a:pt x="686252" y="117531"/>
                  <a:pt x="680358" y="107149"/>
                </a:cubicBezTo>
                <a:cubicBezTo>
                  <a:pt x="704669" y="147934"/>
                  <a:pt x="731188" y="193909"/>
                  <a:pt x="734872" y="199841"/>
                </a:cubicBezTo>
                <a:cubicBezTo>
                  <a:pt x="742239" y="211706"/>
                  <a:pt x="814433" y="322936"/>
                  <a:pt x="845372" y="354822"/>
                </a:cubicBezTo>
                <a:cubicBezTo>
                  <a:pt x="848319" y="357788"/>
                  <a:pt x="850529" y="360013"/>
                  <a:pt x="852002" y="361496"/>
                </a:cubicBezTo>
                <a:cubicBezTo>
                  <a:pt x="852002" y="360755"/>
                  <a:pt x="852002" y="360013"/>
                  <a:pt x="852002" y="360013"/>
                </a:cubicBezTo>
                <a:cubicBezTo>
                  <a:pt x="852002" y="357788"/>
                  <a:pt x="851266" y="354081"/>
                  <a:pt x="851266" y="351114"/>
                </a:cubicBezTo>
                <a:cubicBezTo>
                  <a:pt x="851266" y="351114"/>
                  <a:pt x="851266" y="351114"/>
                  <a:pt x="850529" y="348890"/>
                </a:cubicBezTo>
                <a:cubicBezTo>
                  <a:pt x="850529" y="343699"/>
                  <a:pt x="849792" y="337767"/>
                  <a:pt x="849792" y="333318"/>
                </a:cubicBezTo>
                <a:cubicBezTo>
                  <a:pt x="849792" y="332576"/>
                  <a:pt x="849792" y="331835"/>
                  <a:pt x="849792" y="331093"/>
                </a:cubicBezTo>
                <a:cubicBezTo>
                  <a:pt x="843162" y="323678"/>
                  <a:pt x="836532" y="316263"/>
                  <a:pt x="829902" y="308105"/>
                </a:cubicBezTo>
                <a:cubicBezTo>
                  <a:pt x="812223" y="286601"/>
                  <a:pt x="787912" y="254715"/>
                  <a:pt x="765812" y="216155"/>
                </a:cubicBezTo>
                <a:cubicBezTo>
                  <a:pt x="787912" y="248041"/>
                  <a:pt x="812959" y="281410"/>
                  <a:pt x="832112" y="303656"/>
                </a:cubicBezTo>
                <a:cubicBezTo>
                  <a:pt x="840216" y="313296"/>
                  <a:pt x="846846" y="319970"/>
                  <a:pt x="852002" y="324419"/>
                </a:cubicBezTo>
                <a:cubicBezTo>
                  <a:pt x="852002" y="323678"/>
                  <a:pt x="852739" y="322936"/>
                  <a:pt x="853476" y="322936"/>
                </a:cubicBezTo>
                <a:cubicBezTo>
                  <a:pt x="853476" y="322195"/>
                  <a:pt x="853476" y="322195"/>
                  <a:pt x="853476" y="322195"/>
                </a:cubicBezTo>
                <a:cubicBezTo>
                  <a:pt x="853476" y="316263"/>
                  <a:pt x="854213" y="311071"/>
                  <a:pt x="854949" y="307364"/>
                </a:cubicBezTo>
                <a:cubicBezTo>
                  <a:pt x="855686" y="305881"/>
                  <a:pt x="856423" y="304398"/>
                  <a:pt x="856423" y="302915"/>
                </a:cubicBezTo>
                <a:cubicBezTo>
                  <a:pt x="850529" y="296241"/>
                  <a:pt x="843162" y="286601"/>
                  <a:pt x="835059" y="276219"/>
                </a:cubicBezTo>
                <a:cubicBezTo>
                  <a:pt x="808539" y="244334"/>
                  <a:pt x="789386" y="219863"/>
                  <a:pt x="777599" y="203549"/>
                </a:cubicBezTo>
                <a:cubicBezTo>
                  <a:pt x="750342" y="166473"/>
                  <a:pt x="720876" y="106408"/>
                  <a:pt x="713509" y="87128"/>
                </a:cubicBezTo>
                <a:cubicBezTo>
                  <a:pt x="709825" y="78230"/>
                  <a:pt x="695829" y="48568"/>
                  <a:pt x="679622" y="18165"/>
                </a:cubicBezTo>
                <a:cubicBezTo>
                  <a:pt x="692882" y="35962"/>
                  <a:pt x="702459" y="48568"/>
                  <a:pt x="705405" y="54501"/>
                </a:cubicBezTo>
                <a:cubicBezTo>
                  <a:pt x="716455" y="74522"/>
                  <a:pt x="795279" y="190943"/>
                  <a:pt x="829166" y="222087"/>
                </a:cubicBezTo>
                <a:cubicBezTo>
                  <a:pt x="829166" y="222087"/>
                  <a:pt x="829166" y="222087"/>
                  <a:pt x="829902" y="222829"/>
                </a:cubicBezTo>
                <a:cubicBezTo>
                  <a:pt x="829902" y="222829"/>
                  <a:pt x="829902" y="222829"/>
                  <a:pt x="894730" y="288084"/>
                </a:cubicBezTo>
                <a:cubicBezTo>
                  <a:pt x="895466" y="288084"/>
                  <a:pt x="896940" y="288826"/>
                  <a:pt x="898413" y="288826"/>
                </a:cubicBezTo>
                <a:cubicBezTo>
                  <a:pt x="897676" y="288084"/>
                  <a:pt x="897676" y="287342"/>
                  <a:pt x="897676" y="286601"/>
                </a:cubicBezTo>
                <a:cubicBezTo>
                  <a:pt x="895466" y="279186"/>
                  <a:pt x="893993" y="271029"/>
                  <a:pt x="893256" y="268063"/>
                </a:cubicBezTo>
                <a:cubicBezTo>
                  <a:pt x="893256" y="265097"/>
                  <a:pt x="892520" y="262130"/>
                  <a:pt x="892520" y="259906"/>
                </a:cubicBezTo>
                <a:cubicBezTo>
                  <a:pt x="885153" y="253232"/>
                  <a:pt x="877049" y="244334"/>
                  <a:pt x="868209" y="236176"/>
                </a:cubicBezTo>
                <a:cubicBezTo>
                  <a:pt x="849056" y="217638"/>
                  <a:pt x="824009" y="193168"/>
                  <a:pt x="817379" y="185752"/>
                </a:cubicBezTo>
                <a:cubicBezTo>
                  <a:pt x="816643" y="185011"/>
                  <a:pt x="815906" y="184269"/>
                  <a:pt x="815906" y="184269"/>
                </a:cubicBezTo>
                <a:cubicBezTo>
                  <a:pt x="815169" y="182786"/>
                  <a:pt x="805593" y="169439"/>
                  <a:pt x="793806" y="151642"/>
                </a:cubicBezTo>
                <a:cubicBezTo>
                  <a:pt x="787176" y="142743"/>
                  <a:pt x="780546" y="132362"/>
                  <a:pt x="773179" y="121980"/>
                </a:cubicBezTo>
                <a:cubicBezTo>
                  <a:pt x="752552" y="92319"/>
                  <a:pt x="729716" y="58950"/>
                  <a:pt x="723822" y="49310"/>
                </a:cubicBezTo>
                <a:cubicBezTo>
                  <a:pt x="723086" y="48568"/>
                  <a:pt x="723086" y="47827"/>
                  <a:pt x="723086" y="47827"/>
                </a:cubicBezTo>
                <a:cubicBezTo>
                  <a:pt x="722349" y="46344"/>
                  <a:pt x="721612" y="44861"/>
                  <a:pt x="719402" y="41153"/>
                </a:cubicBezTo>
                <a:cubicBezTo>
                  <a:pt x="717929" y="38187"/>
                  <a:pt x="715719" y="33738"/>
                  <a:pt x="712772" y="29288"/>
                </a:cubicBezTo>
                <a:cubicBezTo>
                  <a:pt x="712035" y="27064"/>
                  <a:pt x="711299" y="25580"/>
                  <a:pt x="710562" y="24098"/>
                </a:cubicBezTo>
                <a:cubicBezTo>
                  <a:pt x="722349" y="40412"/>
                  <a:pt x="740765" y="65624"/>
                  <a:pt x="761392" y="93060"/>
                </a:cubicBezTo>
                <a:cubicBezTo>
                  <a:pt x="815169" y="163506"/>
                  <a:pt x="854213" y="210965"/>
                  <a:pt x="877049" y="233952"/>
                </a:cubicBezTo>
                <a:cubicBezTo>
                  <a:pt x="885153" y="242109"/>
                  <a:pt x="891046" y="247300"/>
                  <a:pt x="896203" y="249524"/>
                </a:cubicBezTo>
                <a:cubicBezTo>
                  <a:pt x="896203" y="248783"/>
                  <a:pt x="896940" y="248041"/>
                  <a:pt x="896940" y="248041"/>
                </a:cubicBezTo>
                <a:cubicBezTo>
                  <a:pt x="899150" y="245075"/>
                  <a:pt x="902096" y="242850"/>
                  <a:pt x="904306" y="240626"/>
                </a:cubicBezTo>
                <a:cubicBezTo>
                  <a:pt x="904306" y="240626"/>
                  <a:pt x="904306" y="239884"/>
                  <a:pt x="904306" y="239884"/>
                </a:cubicBezTo>
                <a:cubicBezTo>
                  <a:pt x="904306" y="238401"/>
                  <a:pt x="904306" y="236918"/>
                  <a:pt x="905043" y="235435"/>
                </a:cubicBezTo>
                <a:cubicBezTo>
                  <a:pt x="905043" y="233210"/>
                  <a:pt x="905043" y="231727"/>
                  <a:pt x="905780" y="230244"/>
                </a:cubicBezTo>
                <a:cubicBezTo>
                  <a:pt x="901360" y="226537"/>
                  <a:pt x="895466" y="221346"/>
                  <a:pt x="888100" y="213931"/>
                </a:cubicBezTo>
                <a:cubicBezTo>
                  <a:pt x="871893" y="197617"/>
                  <a:pt x="844636" y="170180"/>
                  <a:pt x="809276" y="125688"/>
                </a:cubicBezTo>
                <a:cubicBezTo>
                  <a:pt x="806329" y="121239"/>
                  <a:pt x="756972" y="48568"/>
                  <a:pt x="726032" y="3335"/>
                </a:cubicBezTo>
                <a:lnTo>
                  <a:pt x="723666" y="0"/>
                </a:lnTo>
                <a:lnTo>
                  <a:pt x="429352" y="0"/>
                </a:lnTo>
                <a:lnTo>
                  <a:pt x="420498" y="30493"/>
                </a:lnTo>
                <a:cubicBezTo>
                  <a:pt x="416815" y="43192"/>
                  <a:pt x="412579" y="57467"/>
                  <a:pt x="407790" y="72297"/>
                </a:cubicBezTo>
                <a:cubicBezTo>
                  <a:pt x="392321" y="124205"/>
                  <a:pt x="369484" y="192426"/>
                  <a:pt x="349594" y="222087"/>
                </a:cubicBezTo>
                <a:cubicBezTo>
                  <a:pt x="349594" y="222087"/>
                  <a:pt x="349594" y="222087"/>
                  <a:pt x="308341" y="295500"/>
                </a:cubicBezTo>
                <a:cubicBezTo>
                  <a:pt x="309077" y="299207"/>
                  <a:pt x="309077" y="303656"/>
                  <a:pt x="309077" y="308105"/>
                </a:cubicBezTo>
                <a:cubicBezTo>
                  <a:pt x="309077" y="311071"/>
                  <a:pt x="309077" y="314779"/>
                  <a:pt x="308341" y="317745"/>
                </a:cubicBezTo>
                <a:cubicBezTo>
                  <a:pt x="308341" y="318487"/>
                  <a:pt x="308341" y="319229"/>
                  <a:pt x="308341" y="319970"/>
                </a:cubicBezTo>
                <a:cubicBezTo>
                  <a:pt x="308341" y="319970"/>
                  <a:pt x="308341" y="319970"/>
                  <a:pt x="308341" y="320711"/>
                </a:cubicBezTo>
                <a:cubicBezTo>
                  <a:pt x="309814" y="322195"/>
                  <a:pt x="311287" y="323678"/>
                  <a:pt x="312023" y="324419"/>
                </a:cubicBezTo>
                <a:cubicBezTo>
                  <a:pt x="316443" y="317004"/>
                  <a:pt x="323073" y="305881"/>
                  <a:pt x="333387" y="288084"/>
                </a:cubicBezTo>
                <a:cubicBezTo>
                  <a:pt x="346647" y="265838"/>
                  <a:pt x="362854" y="237660"/>
                  <a:pt x="366537" y="229503"/>
                </a:cubicBezTo>
                <a:cubicBezTo>
                  <a:pt x="374641" y="213931"/>
                  <a:pt x="415157" y="121980"/>
                  <a:pt x="432101" y="70073"/>
                </a:cubicBezTo>
                <a:cubicBezTo>
                  <a:pt x="425471" y="102700"/>
                  <a:pt x="414421" y="147934"/>
                  <a:pt x="400424" y="193909"/>
                </a:cubicBezTo>
                <a:cubicBezTo>
                  <a:pt x="385691" y="242109"/>
                  <a:pt x="365064" y="302915"/>
                  <a:pt x="341490" y="341474"/>
                </a:cubicBezTo>
                <a:cubicBezTo>
                  <a:pt x="341490" y="342958"/>
                  <a:pt x="342227" y="344440"/>
                  <a:pt x="342227" y="346665"/>
                </a:cubicBezTo>
                <a:cubicBezTo>
                  <a:pt x="342227" y="349632"/>
                  <a:pt x="341490" y="352598"/>
                  <a:pt x="341490" y="356305"/>
                </a:cubicBezTo>
                <a:cubicBezTo>
                  <a:pt x="340754" y="356305"/>
                  <a:pt x="340754" y="357047"/>
                  <a:pt x="340754" y="357788"/>
                </a:cubicBezTo>
                <a:cubicBezTo>
                  <a:pt x="340754" y="358530"/>
                  <a:pt x="341490" y="360013"/>
                  <a:pt x="341490" y="362237"/>
                </a:cubicBezTo>
                <a:cubicBezTo>
                  <a:pt x="341490" y="362237"/>
                  <a:pt x="341490" y="362237"/>
                  <a:pt x="341490" y="363721"/>
                </a:cubicBezTo>
                <a:cubicBezTo>
                  <a:pt x="341490" y="365203"/>
                  <a:pt x="341490" y="367428"/>
                  <a:pt x="341490" y="368911"/>
                </a:cubicBezTo>
                <a:cubicBezTo>
                  <a:pt x="343700" y="368911"/>
                  <a:pt x="345174" y="370395"/>
                  <a:pt x="346647" y="371136"/>
                </a:cubicBezTo>
                <a:cubicBezTo>
                  <a:pt x="348120" y="368911"/>
                  <a:pt x="349594" y="366687"/>
                  <a:pt x="351067" y="362979"/>
                </a:cubicBezTo>
                <a:cubicBezTo>
                  <a:pt x="354750" y="355564"/>
                  <a:pt x="360644" y="342958"/>
                  <a:pt x="367274" y="329610"/>
                </a:cubicBezTo>
                <a:cubicBezTo>
                  <a:pt x="378324" y="306622"/>
                  <a:pt x="392321" y="276961"/>
                  <a:pt x="396004" y="265097"/>
                </a:cubicBezTo>
                <a:cubicBezTo>
                  <a:pt x="398214" y="258423"/>
                  <a:pt x="401898" y="248041"/>
                  <a:pt x="406317" y="236176"/>
                </a:cubicBezTo>
                <a:cubicBezTo>
                  <a:pt x="417367" y="205032"/>
                  <a:pt x="432101" y="162765"/>
                  <a:pt x="436521" y="143485"/>
                </a:cubicBezTo>
                <a:cubicBezTo>
                  <a:pt x="439467" y="132362"/>
                  <a:pt x="443888" y="116789"/>
                  <a:pt x="449044" y="99734"/>
                </a:cubicBezTo>
                <a:cubicBezTo>
                  <a:pt x="448308" y="104925"/>
                  <a:pt x="448308" y="108633"/>
                  <a:pt x="448308" y="110116"/>
                </a:cubicBezTo>
                <a:cubicBezTo>
                  <a:pt x="448308" y="116789"/>
                  <a:pt x="444624" y="136070"/>
                  <a:pt x="437994" y="168697"/>
                </a:cubicBezTo>
                <a:cubicBezTo>
                  <a:pt x="435047" y="181303"/>
                  <a:pt x="432101" y="194651"/>
                  <a:pt x="429891" y="207257"/>
                </a:cubicBezTo>
                <a:cubicBezTo>
                  <a:pt x="426207" y="221346"/>
                  <a:pt x="423261" y="235435"/>
                  <a:pt x="421051" y="245816"/>
                </a:cubicBezTo>
                <a:cubicBezTo>
                  <a:pt x="415157" y="276219"/>
                  <a:pt x="385691" y="362237"/>
                  <a:pt x="373167" y="397090"/>
                </a:cubicBezTo>
                <a:cubicBezTo>
                  <a:pt x="371694" y="402280"/>
                  <a:pt x="370221" y="405988"/>
                  <a:pt x="368747" y="408954"/>
                </a:cubicBezTo>
                <a:cubicBezTo>
                  <a:pt x="368747" y="408954"/>
                  <a:pt x="368747" y="408954"/>
                  <a:pt x="373904" y="409696"/>
                </a:cubicBezTo>
                <a:cubicBezTo>
                  <a:pt x="373904" y="409696"/>
                  <a:pt x="373904" y="409696"/>
                  <a:pt x="375377" y="410437"/>
                </a:cubicBezTo>
                <a:cubicBezTo>
                  <a:pt x="379061" y="410437"/>
                  <a:pt x="382007" y="413403"/>
                  <a:pt x="383481" y="417111"/>
                </a:cubicBezTo>
                <a:cubicBezTo>
                  <a:pt x="384217" y="413403"/>
                  <a:pt x="385691" y="410437"/>
                  <a:pt x="387164" y="405988"/>
                </a:cubicBezTo>
                <a:cubicBezTo>
                  <a:pt x="392321" y="391899"/>
                  <a:pt x="398214" y="373361"/>
                  <a:pt x="404107" y="357788"/>
                </a:cubicBezTo>
                <a:cubicBezTo>
                  <a:pt x="407054" y="346665"/>
                  <a:pt x="411474" y="335542"/>
                  <a:pt x="414421" y="325161"/>
                </a:cubicBezTo>
                <a:cubicBezTo>
                  <a:pt x="422524" y="300690"/>
                  <a:pt x="430627" y="278444"/>
                  <a:pt x="435047" y="265838"/>
                </a:cubicBezTo>
                <a:cubicBezTo>
                  <a:pt x="439467" y="252490"/>
                  <a:pt x="449044" y="216897"/>
                  <a:pt x="463041" y="159057"/>
                </a:cubicBezTo>
                <a:cubicBezTo>
                  <a:pt x="462304" y="171663"/>
                  <a:pt x="461568" y="181303"/>
                  <a:pt x="461568" y="182786"/>
                </a:cubicBezTo>
                <a:cubicBezTo>
                  <a:pt x="461568" y="183528"/>
                  <a:pt x="461568" y="185011"/>
                  <a:pt x="460831" y="190202"/>
                </a:cubicBezTo>
                <a:cubicBezTo>
                  <a:pt x="460094" y="193909"/>
                  <a:pt x="459358" y="199841"/>
                  <a:pt x="457884" y="206515"/>
                </a:cubicBezTo>
                <a:cubicBezTo>
                  <a:pt x="454938" y="224312"/>
                  <a:pt x="451991" y="241367"/>
                  <a:pt x="449044" y="256940"/>
                </a:cubicBezTo>
                <a:cubicBezTo>
                  <a:pt x="443888" y="284376"/>
                  <a:pt x="434311" y="334059"/>
                  <a:pt x="427681" y="354081"/>
                </a:cubicBezTo>
                <a:cubicBezTo>
                  <a:pt x="421051" y="376327"/>
                  <a:pt x="404844" y="424527"/>
                  <a:pt x="393058" y="457896"/>
                </a:cubicBezTo>
                <a:cubicBezTo>
                  <a:pt x="396004" y="463086"/>
                  <a:pt x="397478" y="468277"/>
                  <a:pt x="397478" y="473468"/>
                </a:cubicBezTo>
                <a:cubicBezTo>
                  <a:pt x="397478" y="474951"/>
                  <a:pt x="397478" y="477175"/>
                  <a:pt x="396741" y="479400"/>
                </a:cubicBezTo>
                <a:cubicBezTo>
                  <a:pt x="396004" y="481625"/>
                  <a:pt x="394531" y="486815"/>
                  <a:pt x="391584" y="492748"/>
                </a:cubicBezTo>
                <a:cubicBezTo>
                  <a:pt x="393058" y="493489"/>
                  <a:pt x="395268" y="494231"/>
                  <a:pt x="396741" y="494972"/>
                </a:cubicBezTo>
                <a:cubicBezTo>
                  <a:pt x="438731" y="403764"/>
                  <a:pt x="471145" y="256198"/>
                  <a:pt x="486615" y="170921"/>
                </a:cubicBezTo>
                <a:cubicBezTo>
                  <a:pt x="485141" y="191684"/>
                  <a:pt x="482931" y="211706"/>
                  <a:pt x="481458" y="224312"/>
                </a:cubicBezTo>
                <a:cubicBezTo>
                  <a:pt x="481458" y="228761"/>
                  <a:pt x="480721" y="231727"/>
                  <a:pt x="480721" y="234694"/>
                </a:cubicBezTo>
                <a:cubicBezTo>
                  <a:pt x="480721" y="234694"/>
                  <a:pt x="480721" y="234694"/>
                  <a:pt x="480721" y="235435"/>
                </a:cubicBezTo>
                <a:cubicBezTo>
                  <a:pt x="479985" y="238401"/>
                  <a:pt x="479985" y="239143"/>
                  <a:pt x="479985" y="239884"/>
                </a:cubicBezTo>
                <a:cubicBezTo>
                  <a:pt x="479985" y="239884"/>
                  <a:pt x="479985" y="241367"/>
                  <a:pt x="479985" y="242850"/>
                </a:cubicBezTo>
                <a:cubicBezTo>
                  <a:pt x="479248" y="245075"/>
                  <a:pt x="479248" y="247300"/>
                  <a:pt x="478511" y="250266"/>
                </a:cubicBezTo>
                <a:cubicBezTo>
                  <a:pt x="477775" y="255457"/>
                  <a:pt x="476301" y="262872"/>
                  <a:pt x="474091" y="273253"/>
                </a:cubicBezTo>
                <a:cubicBezTo>
                  <a:pt x="470408" y="294016"/>
                  <a:pt x="465988" y="314038"/>
                  <a:pt x="463041" y="328869"/>
                </a:cubicBezTo>
                <a:cubicBezTo>
                  <a:pt x="460831" y="339992"/>
                  <a:pt x="458621" y="348148"/>
                  <a:pt x="457148" y="351856"/>
                </a:cubicBezTo>
                <a:cubicBezTo>
                  <a:pt x="452728" y="364462"/>
                  <a:pt x="418841" y="460862"/>
                  <a:pt x="405580" y="497938"/>
                </a:cubicBezTo>
                <a:cubicBezTo>
                  <a:pt x="409264" y="500163"/>
                  <a:pt x="413684" y="502388"/>
                  <a:pt x="417367" y="504612"/>
                </a:cubicBezTo>
                <a:cubicBezTo>
                  <a:pt x="418104" y="504612"/>
                  <a:pt x="418104" y="505354"/>
                  <a:pt x="418104" y="505354"/>
                </a:cubicBezTo>
                <a:cubicBezTo>
                  <a:pt x="419577" y="505354"/>
                  <a:pt x="420314" y="506096"/>
                  <a:pt x="421051" y="506837"/>
                </a:cubicBezTo>
                <a:cubicBezTo>
                  <a:pt x="431364" y="477175"/>
                  <a:pt x="476301" y="346665"/>
                  <a:pt x="485878" y="313296"/>
                </a:cubicBezTo>
                <a:cubicBezTo>
                  <a:pt x="490298" y="298466"/>
                  <a:pt x="496191" y="270287"/>
                  <a:pt x="502084" y="237660"/>
                </a:cubicBezTo>
                <a:cubicBezTo>
                  <a:pt x="501348" y="256198"/>
                  <a:pt x="501348" y="269546"/>
                  <a:pt x="501348" y="271029"/>
                </a:cubicBezTo>
                <a:cubicBezTo>
                  <a:pt x="501348" y="271771"/>
                  <a:pt x="500611" y="275478"/>
                  <a:pt x="500611" y="276219"/>
                </a:cubicBezTo>
                <a:cubicBezTo>
                  <a:pt x="499874" y="279927"/>
                  <a:pt x="499874" y="283635"/>
                  <a:pt x="499138" y="288826"/>
                </a:cubicBezTo>
                <a:cubicBezTo>
                  <a:pt x="497664" y="297724"/>
                  <a:pt x="496191" y="309589"/>
                  <a:pt x="493981" y="324419"/>
                </a:cubicBezTo>
                <a:cubicBezTo>
                  <a:pt x="490298" y="351114"/>
                  <a:pt x="485878" y="378551"/>
                  <a:pt x="484405" y="387450"/>
                </a:cubicBezTo>
                <a:cubicBezTo>
                  <a:pt x="482195" y="401539"/>
                  <a:pt x="459358" y="506837"/>
                  <a:pt x="452728" y="538723"/>
                </a:cubicBezTo>
                <a:cubicBezTo>
                  <a:pt x="451991" y="540947"/>
                  <a:pt x="451254" y="543914"/>
                  <a:pt x="451254" y="546138"/>
                </a:cubicBezTo>
                <a:cubicBezTo>
                  <a:pt x="454938" y="546880"/>
                  <a:pt x="458621" y="547621"/>
                  <a:pt x="461568" y="548363"/>
                </a:cubicBezTo>
                <a:cubicBezTo>
                  <a:pt x="463041" y="549104"/>
                  <a:pt x="464514" y="549846"/>
                  <a:pt x="465251" y="550588"/>
                </a:cubicBezTo>
                <a:cubicBezTo>
                  <a:pt x="465988" y="550588"/>
                  <a:pt x="466724" y="550588"/>
                  <a:pt x="466724" y="550588"/>
                </a:cubicBezTo>
                <a:cubicBezTo>
                  <a:pt x="467461" y="548363"/>
                  <a:pt x="468198" y="546138"/>
                  <a:pt x="468198" y="543172"/>
                </a:cubicBezTo>
                <a:cubicBezTo>
                  <a:pt x="468198" y="543172"/>
                  <a:pt x="468198" y="543172"/>
                  <a:pt x="469671" y="537240"/>
                </a:cubicBezTo>
                <a:cubicBezTo>
                  <a:pt x="473355" y="522409"/>
                  <a:pt x="477775" y="502388"/>
                  <a:pt x="482931" y="481625"/>
                </a:cubicBezTo>
                <a:cubicBezTo>
                  <a:pt x="482931" y="481625"/>
                  <a:pt x="482931" y="481625"/>
                  <a:pt x="485878" y="469019"/>
                </a:cubicBezTo>
                <a:cubicBezTo>
                  <a:pt x="494718" y="431942"/>
                  <a:pt x="502821" y="397090"/>
                  <a:pt x="504294" y="387450"/>
                </a:cubicBezTo>
                <a:cubicBezTo>
                  <a:pt x="505768" y="381517"/>
                  <a:pt x="507978" y="369653"/>
                  <a:pt x="510188" y="354081"/>
                </a:cubicBezTo>
                <a:cubicBezTo>
                  <a:pt x="508714" y="373361"/>
                  <a:pt x="507241" y="388933"/>
                  <a:pt x="506504" y="393382"/>
                </a:cubicBezTo>
                <a:cubicBezTo>
                  <a:pt x="505031" y="405247"/>
                  <a:pt x="488088" y="500904"/>
                  <a:pt x="479248" y="549104"/>
                </a:cubicBezTo>
                <a:cubicBezTo>
                  <a:pt x="478511" y="551329"/>
                  <a:pt x="478511" y="553554"/>
                  <a:pt x="477775" y="555778"/>
                </a:cubicBezTo>
                <a:cubicBezTo>
                  <a:pt x="483668" y="559486"/>
                  <a:pt x="488825" y="564677"/>
                  <a:pt x="493245" y="569126"/>
                </a:cubicBezTo>
                <a:cubicBezTo>
                  <a:pt x="494718" y="563935"/>
                  <a:pt x="496191" y="557262"/>
                  <a:pt x="497664" y="549104"/>
                </a:cubicBezTo>
                <a:cubicBezTo>
                  <a:pt x="499874" y="534274"/>
                  <a:pt x="503558" y="515735"/>
                  <a:pt x="507241" y="489782"/>
                </a:cubicBezTo>
                <a:cubicBezTo>
                  <a:pt x="510188" y="471243"/>
                  <a:pt x="513134" y="451222"/>
                  <a:pt x="516081" y="434167"/>
                </a:cubicBezTo>
                <a:cubicBezTo>
                  <a:pt x="519028" y="411920"/>
                  <a:pt x="521975" y="392640"/>
                  <a:pt x="524185" y="382259"/>
                </a:cubicBezTo>
                <a:cubicBezTo>
                  <a:pt x="525658" y="370395"/>
                  <a:pt x="529341" y="339992"/>
                  <a:pt x="534498" y="291792"/>
                </a:cubicBezTo>
                <a:cubicBezTo>
                  <a:pt x="535235" y="292533"/>
                  <a:pt x="535235" y="293275"/>
                  <a:pt x="535235" y="294016"/>
                </a:cubicBezTo>
                <a:cubicBezTo>
                  <a:pt x="535235" y="296241"/>
                  <a:pt x="535971" y="299949"/>
                  <a:pt x="535971" y="307364"/>
                </a:cubicBezTo>
                <a:cubicBezTo>
                  <a:pt x="535971" y="366687"/>
                  <a:pt x="511661" y="553554"/>
                  <a:pt x="506504" y="593596"/>
                </a:cubicBezTo>
                <a:cubicBezTo>
                  <a:pt x="507978" y="593596"/>
                  <a:pt x="508714" y="593596"/>
                  <a:pt x="510188" y="593596"/>
                </a:cubicBezTo>
                <a:cubicBezTo>
                  <a:pt x="514608" y="593596"/>
                  <a:pt x="519028" y="595080"/>
                  <a:pt x="522711" y="597304"/>
                </a:cubicBezTo>
                <a:cubicBezTo>
                  <a:pt x="523448" y="592855"/>
                  <a:pt x="524921" y="586923"/>
                  <a:pt x="525658" y="579507"/>
                </a:cubicBezTo>
                <a:cubicBezTo>
                  <a:pt x="527868" y="566160"/>
                  <a:pt x="530078" y="548363"/>
                  <a:pt x="532288" y="526117"/>
                </a:cubicBezTo>
                <a:cubicBezTo>
                  <a:pt x="535971" y="489040"/>
                  <a:pt x="540391" y="440099"/>
                  <a:pt x="545548" y="377068"/>
                </a:cubicBezTo>
                <a:cubicBezTo>
                  <a:pt x="547758" y="351856"/>
                  <a:pt x="549231" y="326644"/>
                  <a:pt x="551441" y="302915"/>
                </a:cubicBezTo>
                <a:cubicBezTo>
                  <a:pt x="551441" y="305881"/>
                  <a:pt x="551441" y="308847"/>
                  <a:pt x="551441" y="311813"/>
                </a:cubicBezTo>
                <a:cubicBezTo>
                  <a:pt x="551441" y="360013"/>
                  <a:pt x="551441" y="412662"/>
                  <a:pt x="551441" y="434908"/>
                </a:cubicBezTo>
                <a:cubicBezTo>
                  <a:pt x="551441" y="434908"/>
                  <a:pt x="551441" y="434908"/>
                  <a:pt x="551441" y="435649"/>
                </a:cubicBezTo>
                <a:cubicBezTo>
                  <a:pt x="551441" y="435649"/>
                  <a:pt x="551441" y="435649"/>
                  <a:pt x="551441" y="445290"/>
                </a:cubicBezTo>
                <a:cubicBezTo>
                  <a:pt x="551441" y="445290"/>
                  <a:pt x="551441" y="445290"/>
                  <a:pt x="547021" y="628449"/>
                </a:cubicBezTo>
                <a:cubicBezTo>
                  <a:pt x="548495" y="627707"/>
                  <a:pt x="550705" y="626224"/>
                  <a:pt x="552915" y="625483"/>
                </a:cubicBezTo>
                <a:cubicBezTo>
                  <a:pt x="552915" y="625483"/>
                  <a:pt x="552915" y="625483"/>
                  <a:pt x="553652" y="625483"/>
                </a:cubicBezTo>
                <a:cubicBezTo>
                  <a:pt x="553652" y="625483"/>
                  <a:pt x="554388" y="624741"/>
                  <a:pt x="555125" y="624741"/>
                </a:cubicBezTo>
                <a:cubicBezTo>
                  <a:pt x="556598" y="624741"/>
                  <a:pt x="558808" y="623999"/>
                  <a:pt x="561755" y="623999"/>
                </a:cubicBezTo>
                <a:cubicBezTo>
                  <a:pt x="562492" y="623999"/>
                  <a:pt x="563965" y="624741"/>
                  <a:pt x="564702" y="624741"/>
                </a:cubicBezTo>
                <a:cubicBezTo>
                  <a:pt x="565438" y="595080"/>
                  <a:pt x="567648" y="517960"/>
                  <a:pt x="569858" y="437133"/>
                </a:cubicBezTo>
                <a:cubicBezTo>
                  <a:pt x="569858" y="437133"/>
                  <a:pt x="569858" y="437133"/>
                  <a:pt x="583855" y="633639"/>
                </a:cubicBezTo>
                <a:cubicBezTo>
                  <a:pt x="583855" y="634381"/>
                  <a:pt x="583855" y="634381"/>
                  <a:pt x="584592" y="635123"/>
                </a:cubicBezTo>
                <a:cubicBezTo>
                  <a:pt x="585328" y="635123"/>
                  <a:pt x="586065" y="635123"/>
                  <a:pt x="586801" y="635123"/>
                </a:cubicBezTo>
                <a:cubicBezTo>
                  <a:pt x="586801" y="635123"/>
                  <a:pt x="586801" y="635123"/>
                  <a:pt x="587538" y="635123"/>
                </a:cubicBezTo>
                <a:cubicBezTo>
                  <a:pt x="588275" y="635864"/>
                  <a:pt x="589748" y="635864"/>
                  <a:pt x="591958" y="636605"/>
                </a:cubicBezTo>
                <a:cubicBezTo>
                  <a:pt x="596378" y="637347"/>
                  <a:pt x="600061" y="638830"/>
                  <a:pt x="603008" y="640313"/>
                </a:cubicBezTo>
                <a:close/>
                <a:moveTo>
                  <a:pt x="156229" y="691059"/>
                </a:moveTo>
                <a:cubicBezTo>
                  <a:pt x="160649" y="691059"/>
                  <a:pt x="165806" y="691059"/>
                  <a:pt x="170962" y="689579"/>
                </a:cubicBezTo>
                <a:cubicBezTo>
                  <a:pt x="182013" y="674036"/>
                  <a:pt x="195273" y="654791"/>
                  <a:pt x="205587" y="637767"/>
                </a:cubicBezTo>
                <a:cubicBezTo>
                  <a:pt x="212954" y="624444"/>
                  <a:pt x="218111" y="614081"/>
                  <a:pt x="219584" y="607420"/>
                </a:cubicBezTo>
                <a:cubicBezTo>
                  <a:pt x="224004" y="592616"/>
                  <a:pt x="232108" y="563749"/>
                  <a:pt x="243895" y="534883"/>
                </a:cubicBezTo>
                <a:cubicBezTo>
                  <a:pt x="257892" y="501575"/>
                  <a:pt x="273363" y="479370"/>
                  <a:pt x="289570" y="467527"/>
                </a:cubicBezTo>
                <a:cubicBezTo>
                  <a:pt x="289570" y="467527"/>
                  <a:pt x="290307" y="467527"/>
                  <a:pt x="290307" y="466787"/>
                </a:cubicBezTo>
                <a:cubicBezTo>
                  <a:pt x="291043" y="466787"/>
                  <a:pt x="292517" y="465306"/>
                  <a:pt x="293990" y="463826"/>
                </a:cubicBezTo>
                <a:cubicBezTo>
                  <a:pt x="299884" y="448283"/>
                  <a:pt x="305041" y="434219"/>
                  <a:pt x="309461" y="424597"/>
                </a:cubicBezTo>
                <a:cubicBezTo>
                  <a:pt x="310934" y="420156"/>
                  <a:pt x="312407" y="417195"/>
                  <a:pt x="313144" y="414235"/>
                </a:cubicBezTo>
                <a:cubicBezTo>
                  <a:pt x="313881" y="412014"/>
                  <a:pt x="314618" y="410534"/>
                  <a:pt x="315354" y="409053"/>
                </a:cubicBezTo>
                <a:cubicBezTo>
                  <a:pt x="313881" y="409794"/>
                  <a:pt x="311671" y="409794"/>
                  <a:pt x="309461" y="410534"/>
                </a:cubicBezTo>
                <a:cubicBezTo>
                  <a:pt x="308724" y="410534"/>
                  <a:pt x="307251" y="410534"/>
                  <a:pt x="306514" y="411274"/>
                </a:cubicBezTo>
                <a:cubicBezTo>
                  <a:pt x="302830" y="412014"/>
                  <a:pt x="299147" y="412754"/>
                  <a:pt x="296200" y="412754"/>
                </a:cubicBezTo>
                <a:cubicBezTo>
                  <a:pt x="293253" y="413494"/>
                  <a:pt x="291043" y="414235"/>
                  <a:pt x="289570" y="414235"/>
                </a:cubicBezTo>
                <a:cubicBezTo>
                  <a:pt x="289570" y="414235"/>
                  <a:pt x="289570" y="414235"/>
                  <a:pt x="288833" y="414235"/>
                </a:cubicBezTo>
                <a:cubicBezTo>
                  <a:pt x="288097" y="414235"/>
                  <a:pt x="285886" y="415715"/>
                  <a:pt x="282940" y="418676"/>
                </a:cubicBezTo>
                <a:cubicBezTo>
                  <a:pt x="274836" y="427558"/>
                  <a:pt x="260839" y="450503"/>
                  <a:pt x="243158" y="503055"/>
                </a:cubicBezTo>
                <a:cubicBezTo>
                  <a:pt x="230635" y="540804"/>
                  <a:pt x="203377" y="585215"/>
                  <a:pt x="179066" y="620003"/>
                </a:cubicBezTo>
                <a:cubicBezTo>
                  <a:pt x="175382" y="625184"/>
                  <a:pt x="171699" y="630365"/>
                  <a:pt x="168016" y="634806"/>
                </a:cubicBezTo>
                <a:cubicBezTo>
                  <a:pt x="151072" y="657751"/>
                  <a:pt x="137075" y="674775"/>
                  <a:pt x="133391" y="679217"/>
                </a:cubicBezTo>
                <a:cubicBezTo>
                  <a:pt x="134865" y="680697"/>
                  <a:pt x="137075" y="684398"/>
                  <a:pt x="145178" y="689579"/>
                </a:cubicBezTo>
                <a:cubicBezTo>
                  <a:pt x="147388" y="690320"/>
                  <a:pt x="151072" y="691059"/>
                  <a:pt x="156229" y="691059"/>
                </a:cubicBezTo>
                <a:close/>
                <a:moveTo>
                  <a:pt x="1085594" y="722957"/>
                </a:moveTo>
                <a:cubicBezTo>
                  <a:pt x="1090750" y="722957"/>
                  <a:pt x="1095170" y="722216"/>
                  <a:pt x="1098116" y="720734"/>
                </a:cubicBezTo>
                <a:cubicBezTo>
                  <a:pt x="1101062" y="719252"/>
                  <a:pt x="1102535" y="717770"/>
                  <a:pt x="1104008" y="714806"/>
                </a:cubicBezTo>
                <a:cubicBezTo>
                  <a:pt x="1106954" y="707396"/>
                  <a:pt x="1109901" y="701468"/>
                  <a:pt x="1109901" y="694799"/>
                </a:cubicBezTo>
                <a:cubicBezTo>
                  <a:pt x="1109901" y="688870"/>
                  <a:pt x="1107691" y="682201"/>
                  <a:pt x="1101062" y="672568"/>
                </a:cubicBezTo>
                <a:cubicBezTo>
                  <a:pt x="1094433" y="663676"/>
                  <a:pt x="1078966" y="648114"/>
                  <a:pt x="1064972" y="634035"/>
                </a:cubicBezTo>
                <a:cubicBezTo>
                  <a:pt x="1050240" y="619955"/>
                  <a:pt x="1036246" y="607358"/>
                  <a:pt x="1031826" y="603653"/>
                </a:cubicBezTo>
                <a:cubicBezTo>
                  <a:pt x="1029617" y="602171"/>
                  <a:pt x="1024461" y="596984"/>
                  <a:pt x="1017096" y="589573"/>
                </a:cubicBezTo>
                <a:cubicBezTo>
                  <a:pt x="1006047" y="579199"/>
                  <a:pt x="991316" y="564379"/>
                  <a:pt x="978058" y="551040"/>
                </a:cubicBezTo>
                <a:cubicBezTo>
                  <a:pt x="971429" y="544371"/>
                  <a:pt x="965537" y="537702"/>
                  <a:pt x="960381" y="532515"/>
                </a:cubicBezTo>
                <a:cubicBezTo>
                  <a:pt x="958172" y="530292"/>
                  <a:pt x="956698" y="528069"/>
                  <a:pt x="955225" y="526587"/>
                </a:cubicBezTo>
                <a:cubicBezTo>
                  <a:pt x="923554" y="499169"/>
                  <a:pt x="890409" y="468787"/>
                  <a:pt x="855791" y="435441"/>
                </a:cubicBezTo>
                <a:cubicBezTo>
                  <a:pt x="855791" y="435441"/>
                  <a:pt x="855791" y="435441"/>
                  <a:pt x="852845" y="431736"/>
                </a:cubicBezTo>
                <a:cubicBezTo>
                  <a:pt x="851371" y="430254"/>
                  <a:pt x="849898" y="428771"/>
                  <a:pt x="849162" y="428030"/>
                </a:cubicBezTo>
                <a:cubicBezTo>
                  <a:pt x="846952" y="426549"/>
                  <a:pt x="845479" y="424326"/>
                  <a:pt x="844006" y="422102"/>
                </a:cubicBezTo>
                <a:cubicBezTo>
                  <a:pt x="843269" y="422102"/>
                  <a:pt x="842533" y="422102"/>
                  <a:pt x="841796" y="422102"/>
                </a:cubicBezTo>
                <a:cubicBezTo>
                  <a:pt x="841060" y="422102"/>
                  <a:pt x="840323" y="422843"/>
                  <a:pt x="839587" y="423585"/>
                </a:cubicBezTo>
                <a:cubicBezTo>
                  <a:pt x="836640" y="425066"/>
                  <a:pt x="833694" y="430995"/>
                  <a:pt x="833694" y="438405"/>
                </a:cubicBezTo>
                <a:cubicBezTo>
                  <a:pt x="833694" y="442110"/>
                  <a:pt x="834431" y="446556"/>
                  <a:pt x="836640" y="451002"/>
                </a:cubicBezTo>
                <a:cubicBezTo>
                  <a:pt x="838850" y="455448"/>
                  <a:pt x="841796" y="460636"/>
                  <a:pt x="845479" y="467305"/>
                </a:cubicBezTo>
                <a:cubicBezTo>
                  <a:pt x="849162" y="473233"/>
                  <a:pt x="852845" y="479161"/>
                  <a:pt x="856527" y="485089"/>
                </a:cubicBezTo>
                <a:cubicBezTo>
                  <a:pt x="863893" y="498427"/>
                  <a:pt x="871995" y="511766"/>
                  <a:pt x="874941" y="520658"/>
                </a:cubicBezTo>
                <a:cubicBezTo>
                  <a:pt x="876414" y="525104"/>
                  <a:pt x="881570" y="536220"/>
                  <a:pt x="889672" y="551040"/>
                </a:cubicBezTo>
                <a:cubicBezTo>
                  <a:pt x="901457" y="573271"/>
                  <a:pt x="918398" y="604394"/>
                  <a:pt x="939021" y="632553"/>
                </a:cubicBezTo>
                <a:cubicBezTo>
                  <a:pt x="959645" y="660712"/>
                  <a:pt x="983214" y="685906"/>
                  <a:pt x="1006784" y="697763"/>
                </a:cubicBezTo>
                <a:cubicBezTo>
                  <a:pt x="1026670" y="707396"/>
                  <a:pt x="1042874" y="714065"/>
                  <a:pt x="1056132" y="717770"/>
                </a:cubicBezTo>
                <a:cubicBezTo>
                  <a:pt x="1068654" y="721475"/>
                  <a:pt x="1078229" y="722957"/>
                  <a:pt x="1085594" y="722957"/>
                </a:cubicBezTo>
                <a:close/>
                <a:moveTo>
                  <a:pt x="163291" y="729481"/>
                </a:moveTo>
                <a:cubicBezTo>
                  <a:pt x="173632" y="729481"/>
                  <a:pt x="185449" y="724299"/>
                  <a:pt x="197267" y="716894"/>
                </a:cubicBezTo>
                <a:cubicBezTo>
                  <a:pt x="214254" y="706528"/>
                  <a:pt x="231980" y="690238"/>
                  <a:pt x="244536" y="676169"/>
                </a:cubicBezTo>
                <a:cubicBezTo>
                  <a:pt x="248968" y="670987"/>
                  <a:pt x="253399" y="666544"/>
                  <a:pt x="256354" y="662101"/>
                </a:cubicBezTo>
                <a:cubicBezTo>
                  <a:pt x="257092" y="661361"/>
                  <a:pt x="257092" y="660620"/>
                  <a:pt x="257831" y="659879"/>
                </a:cubicBezTo>
                <a:cubicBezTo>
                  <a:pt x="264478" y="644330"/>
                  <a:pt x="278512" y="614712"/>
                  <a:pt x="291067" y="591758"/>
                </a:cubicBezTo>
                <a:cubicBezTo>
                  <a:pt x="299192" y="576949"/>
                  <a:pt x="305839" y="566583"/>
                  <a:pt x="311009" y="560659"/>
                </a:cubicBezTo>
                <a:cubicBezTo>
                  <a:pt x="320611" y="551034"/>
                  <a:pt x="333167" y="537705"/>
                  <a:pt x="344984" y="524377"/>
                </a:cubicBezTo>
                <a:cubicBezTo>
                  <a:pt x="356802" y="511790"/>
                  <a:pt x="366403" y="501424"/>
                  <a:pt x="371574" y="496240"/>
                </a:cubicBezTo>
                <a:cubicBezTo>
                  <a:pt x="374528" y="493279"/>
                  <a:pt x="378221" y="491797"/>
                  <a:pt x="382652" y="491797"/>
                </a:cubicBezTo>
                <a:cubicBezTo>
                  <a:pt x="385607" y="484393"/>
                  <a:pt x="387822" y="479210"/>
                  <a:pt x="388561" y="476988"/>
                </a:cubicBezTo>
                <a:cubicBezTo>
                  <a:pt x="388561" y="475508"/>
                  <a:pt x="389299" y="474027"/>
                  <a:pt x="389299" y="473286"/>
                </a:cubicBezTo>
                <a:cubicBezTo>
                  <a:pt x="389299" y="468103"/>
                  <a:pt x="386345" y="462920"/>
                  <a:pt x="383391" y="459218"/>
                </a:cubicBezTo>
                <a:cubicBezTo>
                  <a:pt x="381913" y="456997"/>
                  <a:pt x="380437" y="454775"/>
                  <a:pt x="379698" y="453295"/>
                </a:cubicBezTo>
                <a:cubicBezTo>
                  <a:pt x="378959" y="452554"/>
                  <a:pt x="378221" y="451813"/>
                  <a:pt x="378221" y="451073"/>
                </a:cubicBezTo>
                <a:cubicBezTo>
                  <a:pt x="377482" y="450332"/>
                  <a:pt x="377482" y="449592"/>
                  <a:pt x="377482" y="448111"/>
                </a:cubicBezTo>
                <a:cubicBezTo>
                  <a:pt x="377482" y="447371"/>
                  <a:pt x="377482" y="447371"/>
                  <a:pt x="377482" y="446630"/>
                </a:cubicBezTo>
                <a:cubicBezTo>
                  <a:pt x="377482" y="446630"/>
                  <a:pt x="377482" y="445150"/>
                  <a:pt x="377482" y="444409"/>
                </a:cubicBezTo>
                <a:cubicBezTo>
                  <a:pt x="377482" y="439966"/>
                  <a:pt x="376743" y="433302"/>
                  <a:pt x="376005" y="428119"/>
                </a:cubicBezTo>
                <a:cubicBezTo>
                  <a:pt x="376005" y="424417"/>
                  <a:pt x="375266" y="421455"/>
                  <a:pt x="374528" y="419233"/>
                </a:cubicBezTo>
                <a:cubicBezTo>
                  <a:pt x="373789" y="419233"/>
                  <a:pt x="370835" y="418493"/>
                  <a:pt x="367142" y="418493"/>
                </a:cubicBezTo>
                <a:cubicBezTo>
                  <a:pt x="366403" y="417753"/>
                  <a:pt x="365665" y="417753"/>
                  <a:pt x="364926" y="417753"/>
                </a:cubicBezTo>
                <a:cubicBezTo>
                  <a:pt x="359756" y="418493"/>
                  <a:pt x="351631" y="420714"/>
                  <a:pt x="344984" y="424417"/>
                </a:cubicBezTo>
                <a:cubicBezTo>
                  <a:pt x="336860" y="428119"/>
                  <a:pt x="330212" y="433302"/>
                  <a:pt x="327258" y="439226"/>
                </a:cubicBezTo>
                <a:cubicBezTo>
                  <a:pt x="323565" y="446630"/>
                  <a:pt x="316179" y="455516"/>
                  <a:pt x="308793" y="462180"/>
                </a:cubicBezTo>
                <a:cubicBezTo>
                  <a:pt x="306578" y="464401"/>
                  <a:pt x="304362" y="466622"/>
                  <a:pt x="302146" y="468843"/>
                </a:cubicBezTo>
                <a:cubicBezTo>
                  <a:pt x="298453" y="471806"/>
                  <a:pt x="296237" y="474027"/>
                  <a:pt x="296237" y="474027"/>
                </a:cubicBezTo>
                <a:cubicBezTo>
                  <a:pt x="296237" y="474027"/>
                  <a:pt x="295499" y="474767"/>
                  <a:pt x="295499" y="474767"/>
                </a:cubicBezTo>
                <a:cubicBezTo>
                  <a:pt x="278512" y="485874"/>
                  <a:pt x="263740" y="511790"/>
                  <a:pt x="252661" y="538446"/>
                </a:cubicBezTo>
                <a:cubicBezTo>
                  <a:pt x="240844" y="565843"/>
                  <a:pt x="232719" y="593980"/>
                  <a:pt x="229026" y="610270"/>
                </a:cubicBezTo>
                <a:cubicBezTo>
                  <a:pt x="226810" y="618414"/>
                  <a:pt x="220901" y="630262"/>
                  <a:pt x="212777" y="642849"/>
                </a:cubicBezTo>
                <a:cubicBezTo>
                  <a:pt x="202437" y="660620"/>
                  <a:pt x="187665" y="681353"/>
                  <a:pt x="175848" y="698383"/>
                </a:cubicBezTo>
                <a:cubicBezTo>
                  <a:pt x="165507" y="711711"/>
                  <a:pt x="157383" y="722818"/>
                  <a:pt x="153690" y="728001"/>
                </a:cubicBezTo>
                <a:cubicBezTo>
                  <a:pt x="156644" y="728741"/>
                  <a:pt x="159599" y="729481"/>
                  <a:pt x="163291" y="729481"/>
                </a:cubicBezTo>
                <a:close/>
                <a:moveTo>
                  <a:pt x="1034001" y="804877"/>
                </a:moveTo>
                <a:cubicBezTo>
                  <a:pt x="1045765" y="804877"/>
                  <a:pt x="1055323" y="800426"/>
                  <a:pt x="1061206" y="793751"/>
                </a:cubicBezTo>
                <a:cubicBezTo>
                  <a:pt x="1067087" y="786333"/>
                  <a:pt x="1070028" y="778174"/>
                  <a:pt x="1070028" y="770015"/>
                </a:cubicBezTo>
                <a:cubicBezTo>
                  <a:pt x="1070028" y="768531"/>
                  <a:pt x="1070028" y="766306"/>
                  <a:pt x="1069293" y="764081"/>
                </a:cubicBezTo>
                <a:cubicBezTo>
                  <a:pt x="1068558" y="759631"/>
                  <a:pt x="1063411" y="749246"/>
                  <a:pt x="1056059" y="736637"/>
                </a:cubicBezTo>
                <a:cubicBezTo>
                  <a:pt x="1053853" y="732928"/>
                  <a:pt x="1052382" y="729961"/>
                  <a:pt x="1050176" y="726253"/>
                </a:cubicBezTo>
                <a:cubicBezTo>
                  <a:pt x="1036207" y="721802"/>
                  <a:pt x="1020767" y="715127"/>
                  <a:pt x="1003121" y="706226"/>
                </a:cubicBezTo>
                <a:cubicBezTo>
                  <a:pt x="981063" y="695100"/>
                  <a:pt x="956800" y="672107"/>
                  <a:pt x="931802" y="637987"/>
                </a:cubicBezTo>
                <a:cubicBezTo>
                  <a:pt x="909009" y="606834"/>
                  <a:pt x="890627" y="572714"/>
                  <a:pt x="881804" y="555654"/>
                </a:cubicBezTo>
                <a:cubicBezTo>
                  <a:pt x="873717" y="540820"/>
                  <a:pt x="868570" y="528952"/>
                  <a:pt x="866364" y="524502"/>
                </a:cubicBezTo>
                <a:cubicBezTo>
                  <a:pt x="863423" y="515601"/>
                  <a:pt x="856071" y="502991"/>
                  <a:pt x="848718" y="490382"/>
                </a:cubicBezTo>
                <a:cubicBezTo>
                  <a:pt x="847248" y="488157"/>
                  <a:pt x="846512" y="485932"/>
                  <a:pt x="845042" y="484448"/>
                </a:cubicBezTo>
                <a:cubicBezTo>
                  <a:pt x="845042" y="484448"/>
                  <a:pt x="845042" y="485190"/>
                  <a:pt x="845042" y="485932"/>
                </a:cubicBezTo>
                <a:cubicBezTo>
                  <a:pt x="844307" y="488157"/>
                  <a:pt x="843571" y="489640"/>
                  <a:pt x="843571" y="491124"/>
                </a:cubicBezTo>
                <a:cubicBezTo>
                  <a:pt x="842836" y="491865"/>
                  <a:pt x="842836" y="491865"/>
                  <a:pt x="842101" y="492607"/>
                </a:cubicBezTo>
                <a:cubicBezTo>
                  <a:pt x="841366" y="493349"/>
                  <a:pt x="841366" y="493349"/>
                  <a:pt x="840630" y="494090"/>
                </a:cubicBezTo>
                <a:cubicBezTo>
                  <a:pt x="840630" y="494090"/>
                  <a:pt x="837690" y="495574"/>
                  <a:pt x="834748" y="497057"/>
                </a:cubicBezTo>
                <a:cubicBezTo>
                  <a:pt x="831072" y="498541"/>
                  <a:pt x="826661" y="500024"/>
                  <a:pt x="822985" y="500766"/>
                </a:cubicBezTo>
                <a:cubicBezTo>
                  <a:pt x="821514" y="500766"/>
                  <a:pt x="818573" y="502250"/>
                  <a:pt x="815632" y="505217"/>
                </a:cubicBezTo>
                <a:cubicBezTo>
                  <a:pt x="813426" y="507442"/>
                  <a:pt x="811221" y="511892"/>
                  <a:pt x="811221" y="519310"/>
                </a:cubicBezTo>
                <a:cubicBezTo>
                  <a:pt x="811221" y="525244"/>
                  <a:pt x="812691" y="532661"/>
                  <a:pt x="817102" y="543045"/>
                </a:cubicBezTo>
                <a:cubicBezTo>
                  <a:pt x="819308" y="548237"/>
                  <a:pt x="822249" y="554913"/>
                  <a:pt x="826661" y="562330"/>
                </a:cubicBezTo>
                <a:cubicBezTo>
                  <a:pt x="842101" y="588291"/>
                  <a:pt x="874452" y="640212"/>
                  <a:pt x="909009" y="689166"/>
                </a:cubicBezTo>
                <a:cubicBezTo>
                  <a:pt x="925919" y="713644"/>
                  <a:pt x="944301" y="737379"/>
                  <a:pt x="960476" y="756664"/>
                </a:cubicBezTo>
                <a:cubicBezTo>
                  <a:pt x="966358" y="763339"/>
                  <a:pt x="972240" y="769273"/>
                  <a:pt x="977387" y="775207"/>
                </a:cubicBezTo>
                <a:cubicBezTo>
                  <a:pt x="987680" y="784850"/>
                  <a:pt x="996503" y="792267"/>
                  <a:pt x="1004591" y="796718"/>
                </a:cubicBezTo>
                <a:cubicBezTo>
                  <a:pt x="1015620" y="802651"/>
                  <a:pt x="1025914" y="804877"/>
                  <a:pt x="1034001" y="804877"/>
                </a:cubicBezTo>
                <a:close/>
                <a:moveTo>
                  <a:pt x="257087" y="818651"/>
                </a:moveTo>
                <a:cubicBezTo>
                  <a:pt x="259293" y="818651"/>
                  <a:pt x="262234" y="817911"/>
                  <a:pt x="265910" y="814950"/>
                </a:cubicBezTo>
                <a:cubicBezTo>
                  <a:pt x="279146" y="804587"/>
                  <a:pt x="308556" y="777200"/>
                  <a:pt x="330615" y="745372"/>
                </a:cubicBezTo>
                <a:cubicBezTo>
                  <a:pt x="334291" y="740190"/>
                  <a:pt x="337967" y="735009"/>
                  <a:pt x="340908" y="729827"/>
                </a:cubicBezTo>
                <a:cubicBezTo>
                  <a:pt x="341644" y="726126"/>
                  <a:pt x="343114" y="722425"/>
                  <a:pt x="343849" y="720205"/>
                </a:cubicBezTo>
                <a:cubicBezTo>
                  <a:pt x="345320" y="716504"/>
                  <a:pt x="346055" y="714283"/>
                  <a:pt x="346790" y="712803"/>
                </a:cubicBezTo>
                <a:cubicBezTo>
                  <a:pt x="348996" y="708362"/>
                  <a:pt x="354879" y="695038"/>
                  <a:pt x="360025" y="682455"/>
                </a:cubicBezTo>
                <a:cubicBezTo>
                  <a:pt x="362966" y="676533"/>
                  <a:pt x="365172" y="670612"/>
                  <a:pt x="367378" y="665431"/>
                </a:cubicBezTo>
                <a:cubicBezTo>
                  <a:pt x="368113" y="663210"/>
                  <a:pt x="368849" y="660989"/>
                  <a:pt x="369584" y="659509"/>
                </a:cubicBezTo>
                <a:cubicBezTo>
                  <a:pt x="370319" y="658029"/>
                  <a:pt x="370319" y="656548"/>
                  <a:pt x="370319" y="656548"/>
                </a:cubicBezTo>
                <a:cubicBezTo>
                  <a:pt x="371054" y="655808"/>
                  <a:pt x="371054" y="655068"/>
                  <a:pt x="371054" y="654328"/>
                </a:cubicBezTo>
                <a:cubicBezTo>
                  <a:pt x="373260" y="646186"/>
                  <a:pt x="382819" y="620279"/>
                  <a:pt x="394583" y="596592"/>
                </a:cubicBezTo>
                <a:cubicBezTo>
                  <a:pt x="400466" y="584749"/>
                  <a:pt x="407818" y="572906"/>
                  <a:pt x="414436" y="564024"/>
                </a:cubicBezTo>
                <a:cubicBezTo>
                  <a:pt x="418112" y="559583"/>
                  <a:pt x="421053" y="555882"/>
                  <a:pt x="424729" y="553661"/>
                </a:cubicBezTo>
                <a:cubicBezTo>
                  <a:pt x="426935" y="552181"/>
                  <a:pt x="428406" y="551440"/>
                  <a:pt x="430612" y="550700"/>
                </a:cubicBezTo>
                <a:cubicBezTo>
                  <a:pt x="430612" y="550700"/>
                  <a:pt x="431347" y="549960"/>
                  <a:pt x="431347" y="549960"/>
                </a:cubicBezTo>
                <a:cubicBezTo>
                  <a:pt x="431347" y="548480"/>
                  <a:pt x="431347" y="546999"/>
                  <a:pt x="431347" y="545519"/>
                </a:cubicBezTo>
                <a:cubicBezTo>
                  <a:pt x="430612" y="539597"/>
                  <a:pt x="429876" y="534416"/>
                  <a:pt x="428406" y="529975"/>
                </a:cubicBezTo>
                <a:cubicBezTo>
                  <a:pt x="426200" y="522573"/>
                  <a:pt x="422523" y="518132"/>
                  <a:pt x="413701" y="513690"/>
                </a:cubicBezTo>
                <a:cubicBezTo>
                  <a:pt x="413701" y="513690"/>
                  <a:pt x="412965" y="512950"/>
                  <a:pt x="412965" y="512950"/>
                </a:cubicBezTo>
                <a:cubicBezTo>
                  <a:pt x="410759" y="511470"/>
                  <a:pt x="406348" y="509249"/>
                  <a:pt x="400466" y="506289"/>
                </a:cubicBezTo>
                <a:cubicBezTo>
                  <a:pt x="396054" y="504068"/>
                  <a:pt x="391642" y="502588"/>
                  <a:pt x="387230" y="501847"/>
                </a:cubicBezTo>
                <a:cubicBezTo>
                  <a:pt x="385760" y="501847"/>
                  <a:pt x="385025" y="501847"/>
                  <a:pt x="383554" y="501847"/>
                </a:cubicBezTo>
                <a:cubicBezTo>
                  <a:pt x="382084" y="501847"/>
                  <a:pt x="380613" y="501847"/>
                  <a:pt x="379878" y="501847"/>
                </a:cubicBezTo>
                <a:cubicBezTo>
                  <a:pt x="379143" y="502588"/>
                  <a:pt x="377672" y="502588"/>
                  <a:pt x="377672" y="503328"/>
                </a:cubicBezTo>
                <a:cubicBezTo>
                  <a:pt x="372525" y="507769"/>
                  <a:pt x="362966" y="518872"/>
                  <a:pt x="351202" y="531455"/>
                </a:cubicBezTo>
                <a:cubicBezTo>
                  <a:pt x="340173" y="543298"/>
                  <a:pt x="327674" y="557362"/>
                  <a:pt x="317380" y="567725"/>
                </a:cubicBezTo>
                <a:cubicBezTo>
                  <a:pt x="312968" y="572906"/>
                  <a:pt x="306351" y="583269"/>
                  <a:pt x="298998" y="596592"/>
                </a:cubicBezTo>
                <a:cubicBezTo>
                  <a:pt x="287969" y="616578"/>
                  <a:pt x="276204" y="642485"/>
                  <a:pt x="265910" y="663950"/>
                </a:cubicBezTo>
                <a:cubicBezTo>
                  <a:pt x="265910" y="665431"/>
                  <a:pt x="265175" y="666171"/>
                  <a:pt x="264440" y="667651"/>
                </a:cubicBezTo>
                <a:cubicBezTo>
                  <a:pt x="260028" y="677274"/>
                  <a:pt x="256352" y="685416"/>
                  <a:pt x="254146" y="692078"/>
                </a:cubicBezTo>
                <a:cubicBezTo>
                  <a:pt x="251940" y="695779"/>
                  <a:pt x="251205" y="698739"/>
                  <a:pt x="249734" y="700960"/>
                </a:cubicBezTo>
                <a:cubicBezTo>
                  <a:pt x="248999" y="703921"/>
                  <a:pt x="248264" y="705401"/>
                  <a:pt x="248264" y="706141"/>
                </a:cubicBezTo>
                <a:cubicBezTo>
                  <a:pt x="246794" y="710582"/>
                  <a:pt x="240911" y="726866"/>
                  <a:pt x="235029" y="743151"/>
                </a:cubicBezTo>
                <a:cubicBezTo>
                  <a:pt x="232823" y="750553"/>
                  <a:pt x="229882" y="758695"/>
                  <a:pt x="227676" y="765357"/>
                </a:cubicBezTo>
                <a:cubicBezTo>
                  <a:pt x="226941" y="768318"/>
                  <a:pt x="226206" y="771278"/>
                  <a:pt x="225470" y="773499"/>
                </a:cubicBezTo>
                <a:cubicBezTo>
                  <a:pt x="225470" y="774979"/>
                  <a:pt x="224735" y="777200"/>
                  <a:pt x="224735" y="777200"/>
                </a:cubicBezTo>
                <a:cubicBezTo>
                  <a:pt x="224735" y="778680"/>
                  <a:pt x="224735" y="780901"/>
                  <a:pt x="224735" y="783862"/>
                </a:cubicBezTo>
                <a:cubicBezTo>
                  <a:pt x="224735" y="789043"/>
                  <a:pt x="225470" y="794964"/>
                  <a:pt x="227676" y="799406"/>
                </a:cubicBezTo>
                <a:cubicBezTo>
                  <a:pt x="229147" y="801627"/>
                  <a:pt x="230618" y="803107"/>
                  <a:pt x="232823" y="804587"/>
                </a:cubicBezTo>
                <a:cubicBezTo>
                  <a:pt x="235029" y="806068"/>
                  <a:pt x="237970" y="806808"/>
                  <a:pt x="242382" y="806808"/>
                </a:cubicBezTo>
                <a:cubicBezTo>
                  <a:pt x="243853" y="806808"/>
                  <a:pt x="245323" y="806808"/>
                  <a:pt x="246794" y="806808"/>
                </a:cubicBezTo>
                <a:cubicBezTo>
                  <a:pt x="246794" y="806808"/>
                  <a:pt x="246794" y="806808"/>
                  <a:pt x="248999" y="806068"/>
                </a:cubicBezTo>
                <a:cubicBezTo>
                  <a:pt x="248999" y="806068"/>
                  <a:pt x="248999" y="806068"/>
                  <a:pt x="249734" y="809028"/>
                </a:cubicBezTo>
                <a:cubicBezTo>
                  <a:pt x="249734" y="809028"/>
                  <a:pt x="250470" y="811989"/>
                  <a:pt x="251205" y="814950"/>
                </a:cubicBezTo>
                <a:cubicBezTo>
                  <a:pt x="251940" y="815690"/>
                  <a:pt x="252675" y="817171"/>
                  <a:pt x="254146" y="817911"/>
                </a:cubicBezTo>
                <a:cubicBezTo>
                  <a:pt x="254882" y="818651"/>
                  <a:pt x="255617" y="818651"/>
                  <a:pt x="257087" y="818651"/>
                </a:cubicBezTo>
                <a:close/>
                <a:moveTo>
                  <a:pt x="891011" y="827819"/>
                </a:moveTo>
                <a:lnTo>
                  <a:pt x="981914" y="827819"/>
                </a:lnTo>
                <a:lnTo>
                  <a:pt x="975630" y="795203"/>
                </a:lnTo>
                <a:cubicBezTo>
                  <a:pt x="974156" y="790750"/>
                  <a:pt x="971946" y="785556"/>
                  <a:pt x="969735" y="780362"/>
                </a:cubicBezTo>
                <a:cubicBezTo>
                  <a:pt x="965314" y="775168"/>
                  <a:pt x="959420" y="769231"/>
                  <a:pt x="954262" y="762553"/>
                </a:cubicBezTo>
                <a:cubicBezTo>
                  <a:pt x="938788" y="745487"/>
                  <a:pt x="921104" y="722483"/>
                  <a:pt x="901946" y="695029"/>
                </a:cubicBezTo>
                <a:cubicBezTo>
                  <a:pt x="862894" y="640119"/>
                  <a:pt x="828263" y="582983"/>
                  <a:pt x="818684" y="566658"/>
                </a:cubicBezTo>
                <a:cubicBezTo>
                  <a:pt x="816473" y="562206"/>
                  <a:pt x="813526" y="558496"/>
                  <a:pt x="812052" y="554044"/>
                </a:cubicBezTo>
                <a:cubicBezTo>
                  <a:pt x="812052" y="554044"/>
                  <a:pt x="811315" y="554786"/>
                  <a:pt x="811315" y="554786"/>
                </a:cubicBezTo>
                <a:cubicBezTo>
                  <a:pt x="810579" y="555528"/>
                  <a:pt x="810579" y="557012"/>
                  <a:pt x="810579" y="558496"/>
                </a:cubicBezTo>
                <a:cubicBezTo>
                  <a:pt x="810579" y="562206"/>
                  <a:pt x="809842" y="569626"/>
                  <a:pt x="808368" y="577789"/>
                </a:cubicBezTo>
                <a:cubicBezTo>
                  <a:pt x="808368" y="578531"/>
                  <a:pt x="807631" y="580014"/>
                  <a:pt x="807631" y="580757"/>
                </a:cubicBezTo>
                <a:cubicBezTo>
                  <a:pt x="806158" y="591145"/>
                  <a:pt x="805421" y="602275"/>
                  <a:pt x="805421" y="613406"/>
                </a:cubicBezTo>
                <a:cubicBezTo>
                  <a:pt x="805421" y="622310"/>
                  <a:pt x="806158" y="630473"/>
                  <a:pt x="808368" y="637151"/>
                </a:cubicBezTo>
                <a:cubicBezTo>
                  <a:pt x="813526" y="648281"/>
                  <a:pt x="837841" y="713580"/>
                  <a:pt x="865841" y="775910"/>
                </a:cubicBezTo>
                <a:cubicBezTo>
                  <a:pt x="873210" y="791492"/>
                  <a:pt x="880578" y="807075"/>
                  <a:pt x="887762" y="821637"/>
                </a:cubicBezTo>
                <a:close/>
                <a:moveTo>
                  <a:pt x="820842" y="827819"/>
                </a:moveTo>
                <a:lnTo>
                  <a:pt x="880131" y="827819"/>
                </a:lnTo>
                <a:lnTo>
                  <a:pt x="857270" y="779480"/>
                </a:lnTo>
                <a:cubicBezTo>
                  <a:pt x="832250" y="724640"/>
                  <a:pt x="810173" y="667576"/>
                  <a:pt x="802078" y="646826"/>
                </a:cubicBezTo>
                <a:cubicBezTo>
                  <a:pt x="800606" y="643861"/>
                  <a:pt x="799870" y="641638"/>
                  <a:pt x="799870" y="640156"/>
                </a:cubicBezTo>
                <a:cubicBezTo>
                  <a:pt x="796926" y="633486"/>
                  <a:pt x="795455" y="624593"/>
                  <a:pt x="795455" y="613476"/>
                </a:cubicBezTo>
                <a:cubicBezTo>
                  <a:pt x="795455" y="601619"/>
                  <a:pt x="796926" y="589020"/>
                  <a:pt x="798398" y="580127"/>
                </a:cubicBezTo>
                <a:cubicBezTo>
                  <a:pt x="798398" y="579386"/>
                  <a:pt x="798398" y="579386"/>
                  <a:pt x="798398" y="579386"/>
                </a:cubicBezTo>
                <a:cubicBezTo>
                  <a:pt x="794719" y="571975"/>
                  <a:pt x="791039" y="565305"/>
                  <a:pt x="788832" y="560118"/>
                </a:cubicBezTo>
                <a:cubicBezTo>
                  <a:pt x="786624" y="557153"/>
                  <a:pt x="785152" y="554189"/>
                  <a:pt x="784417" y="552707"/>
                </a:cubicBezTo>
                <a:cubicBezTo>
                  <a:pt x="783681" y="551966"/>
                  <a:pt x="782945" y="551225"/>
                  <a:pt x="782945" y="550484"/>
                </a:cubicBezTo>
                <a:cubicBezTo>
                  <a:pt x="782945" y="550484"/>
                  <a:pt x="782945" y="550484"/>
                  <a:pt x="782209" y="549742"/>
                </a:cubicBezTo>
                <a:cubicBezTo>
                  <a:pt x="780737" y="548261"/>
                  <a:pt x="778529" y="547519"/>
                  <a:pt x="775585" y="547519"/>
                </a:cubicBezTo>
                <a:cubicBezTo>
                  <a:pt x="772642" y="547519"/>
                  <a:pt x="769698" y="548261"/>
                  <a:pt x="767491" y="549001"/>
                </a:cubicBezTo>
                <a:cubicBezTo>
                  <a:pt x="766019" y="549742"/>
                  <a:pt x="764547" y="550484"/>
                  <a:pt x="764547" y="550484"/>
                </a:cubicBezTo>
                <a:cubicBezTo>
                  <a:pt x="764547" y="550484"/>
                  <a:pt x="764547" y="550484"/>
                  <a:pt x="763076" y="550484"/>
                </a:cubicBezTo>
                <a:cubicBezTo>
                  <a:pt x="763076" y="550484"/>
                  <a:pt x="763076" y="550484"/>
                  <a:pt x="763076" y="551225"/>
                </a:cubicBezTo>
                <a:cubicBezTo>
                  <a:pt x="763076" y="551225"/>
                  <a:pt x="762340" y="551966"/>
                  <a:pt x="760868" y="552707"/>
                </a:cubicBezTo>
                <a:cubicBezTo>
                  <a:pt x="757924" y="554930"/>
                  <a:pt x="754244" y="558635"/>
                  <a:pt x="750565" y="561600"/>
                </a:cubicBezTo>
                <a:cubicBezTo>
                  <a:pt x="746886" y="565305"/>
                  <a:pt x="743942" y="568270"/>
                  <a:pt x="742470" y="569752"/>
                </a:cubicBezTo>
                <a:cubicBezTo>
                  <a:pt x="741735" y="571234"/>
                  <a:pt x="740263" y="571975"/>
                  <a:pt x="738791" y="572716"/>
                </a:cubicBezTo>
                <a:cubicBezTo>
                  <a:pt x="737319" y="573457"/>
                  <a:pt x="736583" y="573457"/>
                  <a:pt x="735112" y="574939"/>
                </a:cubicBezTo>
                <a:cubicBezTo>
                  <a:pt x="735112" y="574939"/>
                  <a:pt x="734376" y="574939"/>
                  <a:pt x="734376" y="575681"/>
                </a:cubicBezTo>
                <a:cubicBezTo>
                  <a:pt x="735112" y="577904"/>
                  <a:pt x="735847" y="580868"/>
                  <a:pt x="735112" y="583833"/>
                </a:cubicBezTo>
                <a:cubicBezTo>
                  <a:pt x="735112" y="586797"/>
                  <a:pt x="737319" y="594949"/>
                  <a:pt x="738055" y="597913"/>
                </a:cubicBezTo>
                <a:cubicBezTo>
                  <a:pt x="739527" y="604583"/>
                  <a:pt x="742470" y="614217"/>
                  <a:pt x="746886" y="626075"/>
                </a:cubicBezTo>
                <a:cubicBezTo>
                  <a:pt x="753509" y="647566"/>
                  <a:pt x="763811" y="675728"/>
                  <a:pt x="775585" y="708336"/>
                </a:cubicBezTo>
                <a:cubicBezTo>
                  <a:pt x="786992" y="739832"/>
                  <a:pt x="798950" y="771699"/>
                  <a:pt x="809621" y="799305"/>
                </a:cubicBezTo>
                <a:close/>
                <a:moveTo>
                  <a:pt x="732852" y="827819"/>
                </a:moveTo>
                <a:lnTo>
                  <a:pt x="811162" y="827819"/>
                </a:lnTo>
                <a:lnTo>
                  <a:pt x="800626" y="800865"/>
                </a:lnTo>
                <a:cubicBezTo>
                  <a:pt x="789944" y="773090"/>
                  <a:pt x="778156" y="741611"/>
                  <a:pt x="767105" y="711243"/>
                </a:cubicBezTo>
                <a:cubicBezTo>
                  <a:pt x="756053" y="680875"/>
                  <a:pt x="745739" y="651988"/>
                  <a:pt x="738372" y="629028"/>
                </a:cubicBezTo>
                <a:cubicBezTo>
                  <a:pt x="734688" y="617917"/>
                  <a:pt x="731004" y="607548"/>
                  <a:pt x="728794" y="600141"/>
                </a:cubicBezTo>
                <a:cubicBezTo>
                  <a:pt x="727321" y="591993"/>
                  <a:pt x="725847" y="586808"/>
                  <a:pt x="725847" y="583105"/>
                </a:cubicBezTo>
                <a:cubicBezTo>
                  <a:pt x="725847" y="582365"/>
                  <a:pt x="725847" y="581624"/>
                  <a:pt x="725847" y="580883"/>
                </a:cubicBezTo>
                <a:cubicBezTo>
                  <a:pt x="725847" y="580883"/>
                  <a:pt x="725847" y="580883"/>
                  <a:pt x="726584" y="580142"/>
                </a:cubicBezTo>
                <a:cubicBezTo>
                  <a:pt x="726584" y="580142"/>
                  <a:pt x="726584" y="580142"/>
                  <a:pt x="725847" y="580142"/>
                </a:cubicBezTo>
                <a:cubicBezTo>
                  <a:pt x="725847" y="580142"/>
                  <a:pt x="725847" y="580142"/>
                  <a:pt x="725111" y="580142"/>
                </a:cubicBezTo>
                <a:cubicBezTo>
                  <a:pt x="723637" y="580142"/>
                  <a:pt x="722900" y="580142"/>
                  <a:pt x="721427" y="580883"/>
                </a:cubicBezTo>
                <a:cubicBezTo>
                  <a:pt x="719217" y="581624"/>
                  <a:pt x="717743" y="582365"/>
                  <a:pt x="717006" y="583105"/>
                </a:cubicBezTo>
                <a:cubicBezTo>
                  <a:pt x="715533" y="584587"/>
                  <a:pt x="712586" y="586068"/>
                  <a:pt x="709639" y="587549"/>
                </a:cubicBezTo>
                <a:cubicBezTo>
                  <a:pt x="700798" y="591253"/>
                  <a:pt x="689011" y="593474"/>
                  <a:pt x="686064" y="593474"/>
                </a:cubicBezTo>
                <a:cubicBezTo>
                  <a:pt x="681643" y="596438"/>
                  <a:pt x="677959" y="600141"/>
                  <a:pt x="675749" y="604585"/>
                </a:cubicBezTo>
                <a:cubicBezTo>
                  <a:pt x="675012" y="605325"/>
                  <a:pt x="674276" y="606807"/>
                  <a:pt x="673539" y="608288"/>
                </a:cubicBezTo>
                <a:cubicBezTo>
                  <a:pt x="672802" y="609770"/>
                  <a:pt x="672065" y="611251"/>
                  <a:pt x="672065" y="612732"/>
                </a:cubicBezTo>
                <a:cubicBezTo>
                  <a:pt x="672065" y="613473"/>
                  <a:pt x="672065" y="613473"/>
                  <a:pt x="671329" y="614214"/>
                </a:cubicBezTo>
                <a:cubicBezTo>
                  <a:pt x="670592" y="619398"/>
                  <a:pt x="669855" y="624583"/>
                  <a:pt x="669855" y="630509"/>
                </a:cubicBezTo>
                <a:cubicBezTo>
                  <a:pt x="669855" y="649767"/>
                  <a:pt x="675749" y="672728"/>
                  <a:pt x="681643" y="690504"/>
                </a:cubicBezTo>
                <a:cubicBezTo>
                  <a:pt x="685327" y="699392"/>
                  <a:pt x="688274" y="706799"/>
                  <a:pt x="690484" y="712724"/>
                </a:cubicBezTo>
                <a:cubicBezTo>
                  <a:pt x="691958" y="714947"/>
                  <a:pt x="692694" y="717168"/>
                  <a:pt x="693431" y="718650"/>
                </a:cubicBezTo>
                <a:cubicBezTo>
                  <a:pt x="694168" y="720131"/>
                  <a:pt x="694168" y="720872"/>
                  <a:pt x="694168" y="720872"/>
                </a:cubicBezTo>
                <a:cubicBezTo>
                  <a:pt x="694168" y="720872"/>
                  <a:pt x="695641" y="724575"/>
                  <a:pt x="697851" y="730501"/>
                </a:cubicBezTo>
                <a:cubicBezTo>
                  <a:pt x="701167" y="740500"/>
                  <a:pt x="707429" y="758461"/>
                  <a:pt x="715256" y="780219"/>
                </a:cubicBezTo>
                <a:close/>
                <a:moveTo>
                  <a:pt x="680311" y="827819"/>
                </a:moveTo>
                <a:lnTo>
                  <a:pt x="722889" y="827819"/>
                </a:lnTo>
                <a:lnTo>
                  <a:pt x="707730" y="786435"/>
                </a:lnTo>
                <a:cubicBezTo>
                  <a:pt x="699979" y="764929"/>
                  <a:pt x="693335" y="746203"/>
                  <a:pt x="688906" y="733596"/>
                </a:cubicBezTo>
                <a:cubicBezTo>
                  <a:pt x="686691" y="728405"/>
                  <a:pt x="685953" y="725438"/>
                  <a:pt x="685215" y="724697"/>
                </a:cubicBezTo>
                <a:cubicBezTo>
                  <a:pt x="685215" y="723955"/>
                  <a:pt x="685215" y="723955"/>
                  <a:pt x="684477" y="722472"/>
                </a:cubicBezTo>
                <a:cubicBezTo>
                  <a:pt x="683739" y="721730"/>
                  <a:pt x="683000" y="719506"/>
                  <a:pt x="682262" y="717281"/>
                </a:cubicBezTo>
                <a:cubicBezTo>
                  <a:pt x="682262" y="717281"/>
                  <a:pt x="682262" y="717281"/>
                  <a:pt x="681524" y="716539"/>
                </a:cubicBezTo>
                <a:cubicBezTo>
                  <a:pt x="678571" y="708382"/>
                  <a:pt x="675618" y="700966"/>
                  <a:pt x="672666" y="693550"/>
                </a:cubicBezTo>
                <a:cubicBezTo>
                  <a:pt x="667498" y="676493"/>
                  <a:pt x="660117" y="652020"/>
                  <a:pt x="660117" y="630514"/>
                </a:cubicBezTo>
                <a:cubicBezTo>
                  <a:pt x="660117" y="625322"/>
                  <a:pt x="660855" y="620131"/>
                  <a:pt x="661593" y="614940"/>
                </a:cubicBezTo>
                <a:cubicBezTo>
                  <a:pt x="657902" y="618648"/>
                  <a:pt x="652735" y="623097"/>
                  <a:pt x="649043" y="626064"/>
                </a:cubicBezTo>
                <a:cubicBezTo>
                  <a:pt x="648305" y="626805"/>
                  <a:pt x="646829" y="628289"/>
                  <a:pt x="646091" y="629030"/>
                </a:cubicBezTo>
                <a:cubicBezTo>
                  <a:pt x="645353" y="629030"/>
                  <a:pt x="644615" y="630514"/>
                  <a:pt x="643138" y="632738"/>
                </a:cubicBezTo>
                <a:cubicBezTo>
                  <a:pt x="640185" y="639413"/>
                  <a:pt x="637232" y="652761"/>
                  <a:pt x="637232" y="667593"/>
                </a:cubicBezTo>
                <a:cubicBezTo>
                  <a:pt x="637232" y="677234"/>
                  <a:pt x="638709" y="687617"/>
                  <a:pt x="641662" y="697999"/>
                </a:cubicBezTo>
                <a:cubicBezTo>
                  <a:pt x="646460" y="713944"/>
                  <a:pt x="659563" y="759738"/>
                  <a:pt x="675065" y="811001"/>
                </a:cubicBezTo>
                <a:close/>
                <a:moveTo>
                  <a:pt x="623316" y="827819"/>
                </a:moveTo>
                <a:lnTo>
                  <a:pt x="670418" y="827819"/>
                </a:lnTo>
                <a:lnTo>
                  <a:pt x="654984" y="777110"/>
                </a:lnTo>
                <a:cubicBezTo>
                  <a:pt x="649133" y="757508"/>
                  <a:pt x="643962" y="739878"/>
                  <a:pt x="639900" y="725959"/>
                </a:cubicBezTo>
                <a:cubicBezTo>
                  <a:pt x="636945" y="714825"/>
                  <a:pt x="633991" y="705916"/>
                  <a:pt x="632513" y="700720"/>
                </a:cubicBezTo>
                <a:cubicBezTo>
                  <a:pt x="629559" y="690328"/>
                  <a:pt x="628082" y="679192"/>
                  <a:pt x="628082" y="667315"/>
                </a:cubicBezTo>
                <a:cubicBezTo>
                  <a:pt x="628082" y="653211"/>
                  <a:pt x="630297" y="637622"/>
                  <a:pt x="634730" y="628714"/>
                </a:cubicBezTo>
                <a:cubicBezTo>
                  <a:pt x="633252" y="629457"/>
                  <a:pt x="631775" y="629457"/>
                  <a:pt x="631036" y="630199"/>
                </a:cubicBezTo>
                <a:cubicBezTo>
                  <a:pt x="627343" y="631684"/>
                  <a:pt x="624388" y="633168"/>
                  <a:pt x="620696" y="634653"/>
                </a:cubicBezTo>
                <a:cubicBezTo>
                  <a:pt x="619218" y="635395"/>
                  <a:pt x="617741" y="636138"/>
                  <a:pt x="617002" y="637622"/>
                </a:cubicBezTo>
                <a:cubicBezTo>
                  <a:pt x="617002" y="637622"/>
                  <a:pt x="617002" y="638364"/>
                  <a:pt x="616263" y="639107"/>
                </a:cubicBezTo>
                <a:cubicBezTo>
                  <a:pt x="615525" y="640591"/>
                  <a:pt x="614787" y="643561"/>
                  <a:pt x="614787" y="648015"/>
                </a:cubicBezTo>
                <a:cubicBezTo>
                  <a:pt x="614048" y="653953"/>
                  <a:pt x="614048" y="661377"/>
                  <a:pt x="613309" y="672512"/>
                </a:cubicBezTo>
                <a:cubicBezTo>
                  <a:pt x="613309" y="675481"/>
                  <a:pt x="613309" y="678450"/>
                  <a:pt x="613309" y="682904"/>
                </a:cubicBezTo>
                <a:cubicBezTo>
                  <a:pt x="613309" y="701834"/>
                  <a:pt x="614787" y="734125"/>
                  <a:pt x="617926" y="772540"/>
                </a:cubicBezTo>
                <a:close/>
                <a:moveTo>
                  <a:pt x="578028" y="827819"/>
                </a:moveTo>
                <a:lnTo>
                  <a:pt x="613805" y="827819"/>
                </a:lnTo>
                <a:lnTo>
                  <a:pt x="608197" y="771355"/>
                </a:lnTo>
                <a:cubicBezTo>
                  <a:pt x="605062" y="732878"/>
                  <a:pt x="603772" y="701170"/>
                  <a:pt x="603772" y="682998"/>
                </a:cubicBezTo>
                <a:cubicBezTo>
                  <a:pt x="603772" y="680030"/>
                  <a:pt x="603772" y="677064"/>
                  <a:pt x="603772" y="674838"/>
                </a:cubicBezTo>
                <a:cubicBezTo>
                  <a:pt x="603772" y="674097"/>
                  <a:pt x="603772" y="673355"/>
                  <a:pt x="604509" y="671871"/>
                </a:cubicBezTo>
                <a:cubicBezTo>
                  <a:pt x="604509" y="669646"/>
                  <a:pt x="604509" y="667421"/>
                  <a:pt x="604509" y="665196"/>
                </a:cubicBezTo>
                <a:cubicBezTo>
                  <a:pt x="604509" y="661487"/>
                  <a:pt x="604509" y="657779"/>
                  <a:pt x="605247" y="654812"/>
                </a:cubicBezTo>
                <a:cubicBezTo>
                  <a:pt x="603034" y="660004"/>
                  <a:pt x="600822" y="667421"/>
                  <a:pt x="599347" y="674838"/>
                </a:cubicBezTo>
                <a:cubicBezTo>
                  <a:pt x="592710" y="703765"/>
                  <a:pt x="586811" y="746785"/>
                  <a:pt x="583861" y="763845"/>
                </a:cubicBezTo>
                <a:cubicBezTo>
                  <a:pt x="583123" y="769779"/>
                  <a:pt x="581648" y="786838"/>
                  <a:pt x="579436" y="807606"/>
                </a:cubicBezTo>
                <a:close/>
                <a:moveTo>
                  <a:pt x="521726" y="827819"/>
                </a:moveTo>
                <a:lnTo>
                  <a:pt x="569333" y="827819"/>
                </a:lnTo>
                <a:lnTo>
                  <a:pt x="570908" y="807136"/>
                </a:lnTo>
                <a:cubicBezTo>
                  <a:pt x="572378" y="783398"/>
                  <a:pt x="573847" y="768562"/>
                  <a:pt x="574581" y="762627"/>
                </a:cubicBezTo>
                <a:cubicBezTo>
                  <a:pt x="575316" y="759660"/>
                  <a:pt x="576050" y="756693"/>
                  <a:pt x="576784" y="752242"/>
                </a:cubicBezTo>
                <a:cubicBezTo>
                  <a:pt x="579723" y="732213"/>
                  <a:pt x="584864" y="698090"/>
                  <a:pt x="590740" y="672868"/>
                </a:cubicBezTo>
                <a:cubicBezTo>
                  <a:pt x="592943" y="661741"/>
                  <a:pt x="595881" y="653581"/>
                  <a:pt x="598085" y="648388"/>
                </a:cubicBezTo>
                <a:cubicBezTo>
                  <a:pt x="595147" y="646905"/>
                  <a:pt x="592209" y="646163"/>
                  <a:pt x="589271" y="645421"/>
                </a:cubicBezTo>
                <a:cubicBezTo>
                  <a:pt x="589271" y="645421"/>
                  <a:pt x="588536" y="644680"/>
                  <a:pt x="587802" y="644680"/>
                </a:cubicBezTo>
                <a:cubicBezTo>
                  <a:pt x="587067" y="644680"/>
                  <a:pt x="586333" y="644680"/>
                  <a:pt x="585598" y="643938"/>
                </a:cubicBezTo>
                <a:cubicBezTo>
                  <a:pt x="585598" y="643938"/>
                  <a:pt x="585598" y="643938"/>
                  <a:pt x="584864" y="643938"/>
                </a:cubicBezTo>
                <a:cubicBezTo>
                  <a:pt x="582660" y="645421"/>
                  <a:pt x="580457" y="647647"/>
                  <a:pt x="578253" y="651356"/>
                </a:cubicBezTo>
                <a:cubicBezTo>
                  <a:pt x="573847" y="658032"/>
                  <a:pt x="569440" y="669159"/>
                  <a:pt x="565767" y="681770"/>
                </a:cubicBezTo>
                <a:cubicBezTo>
                  <a:pt x="559157" y="701057"/>
                  <a:pt x="553281" y="724053"/>
                  <a:pt x="548139" y="744824"/>
                </a:cubicBezTo>
                <a:cubicBezTo>
                  <a:pt x="542263" y="765594"/>
                  <a:pt x="537857" y="783398"/>
                  <a:pt x="533449" y="792300"/>
                </a:cubicBezTo>
                <a:cubicBezTo>
                  <a:pt x="532348" y="795267"/>
                  <a:pt x="530695" y="800089"/>
                  <a:pt x="528675" y="806209"/>
                </a:cubicBezTo>
                <a:close/>
                <a:moveTo>
                  <a:pt x="503549" y="827819"/>
                </a:moveTo>
                <a:lnTo>
                  <a:pt x="511801" y="827819"/>
                </a:lnTo>
                <a:lnTo>
                  <a:pt x="512705" y="824822"/>
                </a:lnTo>
                <a:cubicBezTo>
                  <a:pt x="515665" y="815196"/>
                  <a:pt x="521584" y="796685"/>
                  <a:pt x="525283" y="788540"/>
                </a:cubicBezTo>
                <a:cubicBezTo>
                  <a:pt x="528983" y="779655"/>
                  <a:pt x="534162" y="761144"/>
                  <a:pt x="538601" y="742633"/>
                </a:cubicBezTo>
                <a:cubicBezTo>
                  <a:pt x="538601" y="742633"/>
                  <a:pt x="538601" y="742633"/>
                  <a:pt x="539341" y="741152"/>
                </a:cubicBezTo>
                <a:cubicBezTo>
                  <a:pt x="544520" y="721160"/>
                  <a:pt x="550440" y="698207"/>
                  <a:pt x="557099" y="678955"/>
                </a:cubicBezTo>
                <a:cubicBezTo>
                  <a:pt x="561538" y="664146"/>
                  <a:pt x="566717" y="653780"/>
                  <a:pt x="571157" y="646376"/>
                </a:cubicBezTo>
                <a:cubicBezTo>
                  <a:pt x="572637" y="643414"/>
                  <a:pt x="574856" y="641193"/>
                  <a:pt x="576336" y="639712"/>
                </a:cubicBezTo>
                <a:cubicBezTo>
                  <a:pt x="576336" y="638972"/>
                  <a:pt x="575596" y="638972"/>
                  <a:pt x="575596" y="638231"/>
                </a:cubicBezTo>
                <a:cubicBezTo>
                  <a:pt x="573377" y="636380"/>
                  <a:pt x="570972" y="635269"/>
                  <a:pt x="568660" y="634621"/>
                </a:cubicBezTo>
                <a:lnTo>
                  <a:pt x="568285" y="634572"/>
                </a:lnTo>
                <a:lnTo>
                  <a:pt x="571157" y="636009"/>
                </a:lnTo>
                <a:cubicBezTo>
                  <a:pt x="561353" y="663961"/>
                  <a:pt x="549654" y="697188"/>
                  <a:pt x="537503" y="731642"/>
                </a:cubicBezTo>
                <a:close/>
                <a:moveTo>
                  <a:pt x="483996" y="827819"/>
                </a:moveTo>
                <a:lnTo>
                  <a:pt x="500539" y="827819"/>
                </a:lnTo>
                <a:lnTo>
                  <a:pt x="524604" y="759293"/>
                </a:lnTo>
                <a:cubicBezTo>
                  <a:pt x="534536" y="730974"/>
                  <a:pt x="544434" y="702706"/>
                  <a:pt x="553531" y="676644"/>
                </a:cubicBezTo>
                <a:lnTo>
                  <a:pt x="568186" y="634559"/>
                </a:lnTo>
                <a:lnTo>
                  <a:pt x="562278" y="633788"/>
                </a:lnTo>
                <a:cubicBezTo>
                  <a:pt x="560059" y="633788"/>
                  <a:pt x="558579" y="633788"/>
                  <a:pt x="557099" y="634529"/>
                </a:cubicBezTo>
                <a:cubicBezTo>
                  <a:pt x="557099" y="634529"/>
                  <a:pt x="556359" y="634529"/>
                  <a:pt x="556359" y="634529"/>
                </a:cubicBezTo>
                <a:cubicBezTo>
                  <a:pt x="556359" y="634529"/>
                  <a:pt x="556359" y="634529"/>
                  <a:pt x="555619" y="634529"/>
                </a:cubicBezTo>
                <a:cubicBezTo>
                  <a:pt x="555619" y="634529"/>
                  <a:pt x="554139" y="635269"/>
                  <a:pt x="553399" y="636750"/>
                </a:cubicBezTo>
                <a:cubicBezTo>
                  <a:pt x="551180" y="638972"/>
                  <a:pt x="548220" y="642674"/>
                  <a:pt x="545260" y="647857"/>
                </a:cubicBezTo>
                <a:cubicBezTo>
                  <a:pt x="545260" y="648597"/>
                  <a:pt x="545260" y="648597"/>
                  <a:pt x="544520" y="649338"/>
                </a:cubicBezTo>
                <a:cubicBezTo>
                  <a:pt x="544520" y="667849"/>
                  <a:pt x="537862" y="693764"/>
                  <a:pt x="524543" y="729305"/>
                </a:cubicBezTo>
                <a:cubicBezTo>
                  <a:pt x="518624" y="744114"/>
                  <a:pt x="512705" y="758923"/>
                  <a:pt x="506046" y="773731"/>
                </a:cubicBezTo>
                <a:cubicBezTo>
                  <a:pt x="500127" y="787800"/>
                  <a:pt x="494947" y="801128"/>
                  <a:pt x="490508" y="812975"/>
                </a:cubicBezTo>
                <a:close/>
                <a:moveTo>
                  <a:pt x="384407" y="827819"/>
                </a:moveTo>
                <a:lnTo>
                  <a:pt x="473961" y="827819"/>
                </a:lnTo>
                <a:lnTo>
                  <a:pt x="481939" y="809999"/>
                </a:lnTo>
                <a:cubicBezTo>
                  <a:pt x="491520" y="784814"/>
                  <a:pt x="504785" y="755186"/>
                  <a:pt x="515840" y="725557"/>
                </a:cubicBezTo>
                <a:cubicBezTo>
                  <a:pt x="526895" y="696670"/>
                  <a:pt x="535739" y="668523"/>
                  <a:pt x="535739" y="647783"/>
                </a:cubicBezTo>
                <a:cubicBezTo>
                  <a:pt x="535739" y="647042"/>
                  <a:pt x="535739" y="647042"/>
                  <a:pt x="535739" y="646302"/>
                </a:cubicBezTo>
                <a:cubicBezTo>
                  <a:pt x="535739" y="642598"/>
                  <a:pt x="535002" y="638154"/>
                  <a:pt x="534265" y="635191"/>
                </a:cubicBezTo>
                <a:cubicBezTo>
                  <a:pt x="534265" y="635191"/>
                  <a:pt x="534265" y="635191"/>
                  <a:pt x="534265" y="634450"/>
                </a:cubicBezTo>
                <a:cubicBezTo>
                  <a:pt x="533528" y="632969"/>
                  <a:pt x="532054" y="624821"/>
                  <a:pt x="528369" y="617414"/>
                </a:cubicBezTo>
                <a:cubicBezTo>
                  <a:pt x="526158" y="613710"/>
                  <a:pt x="523947" y="610007"/>
                  <a:pt x="520999" y="607044"/>
                </a:cubicBezTo>
                <a:cubicBezTo>
                  <a:pt x="518051" y="604822"/>
                  <a:pt x="514366" y="603340"/>
                  <a:pt x="510681" y="603340"/>
                </a:cubicBezTo>
                <a:cubicBezTo>
                  <a:pt x="509944" y="603340"/>
                  <a:pt x="508470" y="603340"/>
                  <a:pt x="507733" y="603340"/>
                </a:cubicBezTo>
                <a:cubicBezTo>
                  <a:pt x="506996" y="604081"/>
                  <a:pt x="504785" y="604822"/>
                  <a:pt x="501838" y="607044"/>
                </a:cubicBezTo>
                <a:cubicBezTo>
                  <a:pt x="501101" y="607785"/>
                  <a:pt x="501101" y="608525"/>
                  <a:pt x="501101" y="610007"/>
                </a:cubicBezTo>
                <a:cubicBezTo>
                  <a:pt x="500364" y="612229"/>
                  <a:pt x="499627" y="613710"/>
                  <a:pt x="497416" y="615192"/>
                </a:cubicBezTo>
                <a:cubicBezTo>
                  <a:pt x="484150" y="626303"/>
                  <a:pt x="462778" y="649264"/>
                  <a:pt x="439931" y="695929"/>
                </a:cubicBezTo>
                <a:cubicBezTo>
                  <a:pt x="439931" y="695929"/>
                  <a:pt x="439931" y="695929"/>
                  <a:pt x="439931" y="696670"/>
                </a:cubicBezTo>
                <a:cubicBezTo>
                  <a:pt x="434404" y="708336"/>
                  <a:pt x="411465" y="755834"/>
                  <a:pt x="392258" y="805415"/>
                </a:cubicBezTo>
                <a:close/>
                <a:moveTo>
                  <a:pt x="355853" y="827819"/>
                </a:moveTo>
                <a:lnTo>
                  <a:pt x="373748" y="827819"/>
                </a:lnTo>
                <a:lnTo>
                  <a:pt x="385010" y="796809"/>
                </a:lnTo>
                <a:cubicBezTo>
                  <a:pt x="406799" y="742200"/>
                  <a:pt x="431701" y="691759"/>
                  <a:pt x="431701" y="691759"/>
                </a:cubicBezTo>
                <a:cubicBezTo>
                  <a:pt x="455312" y="642846"/>
                  <a:pt x="477447" y="618390"/>
                  <a:pt x="491465" y="607274"/>
                </a:cubicBezTo>
                <a:cubicBezTo>
                  <a:pt x="492203" y="605051"/>
                  <a:pt x="492941" y="602827"/>
                  <a:pt x="492941" y="600604"/>
                </a:cubicBezTo>
                <a:cubicBezTo>
                  <a:pt x="494417" y="593193"/>
                  <a:pt x="494417" y="587264"/>
                  <a:pt x="493679" y="582817"/>
                </a:cubicBezTo>
                <a:cubicBezTo>
                  <a:pt x="493679" y="582817"/>
                  <a:pt x="492941" y="581335"/>
                  <a:pt x="490728" y="579112"/>
                </a:cubicBezTo>
                <a:lnTo>
                  <a:pt x="490714" y="579140"/>
                </a:lnTo>
                <a:lnTo>
                  <a:pt x="476685" y="565919"/>
                </a:lnTo>
                <a:lnTo>
                  <a:pt x="476709" y="565772"/>
                </a:lnTo>
                <a:cubicBezTo>
                  <a:pt x="475233" y="564290"/>
                  <a:pt x="473019" y="562808"/>
                  <a:pt x="471544" y="562067"/>
                </a:cubicBezTo>
                <a:cubicBezTo>
                  <a:pt x="471544" y="562067"/>
                  <a:pt x="471544" y="561326"/>
                  <a:pt x="471544" y="561326"/>
                </a:cubicBezTo>
                <a:cubicBezTo>
                  <a:pt x="470068" y="560585"/>
                  <a:pt x="468592" y="559843"/>
                  <a:pt x="467117" y="559843"/>
                </a:cubicBezTo>
                <a:cubicBezTo>
                  <a:pt x="467117" y="559843"/>
                  <a:pt x="466379" y="561326"/>
                  <a:pt x="465641" y="562808"/>
                </a:cubicBezTo>
                <a:cubicBezTo>
                  <a:pt x="464903" y="564290"/>
                  <a:pt x="464165" y="566513"/>
                  <a:pt x="463428" y="568737"/>
                </a:cubicBezTo>
                <a:cubicBezTo>
                  <a:pt x="462690" y="569478"/>
                  <a:pt x="462690" y="570219"/>
                  <a:pt x="461952" y="570960"/>
                </a:cubicBezTo>
                <a:cubicBezTo>
                  <a:pt x="459738" y="576889"/>
                  <a:pt x="456787" y="584300"/>
                  <a:pt x="455312" y="588005"/>
                </a:cubicBezTo>
                <a:cubicBezTo>
                  <a:pt x="455312" y="588005"/>
                  <a:pt x="454574" y="588746"/>
                  <a:pt x="454574" y="590228"/>
                </a:cubicBezTo>
                <a:cubicBezTo>
                  <a:pt x="451622" y="597639"/>
                  <a:pt x="443507" y="619872"/>
                  <a:pt x="432439" y="648034"/>
                </a:cubicBezTo>
                <a:cubicBezTo>
                  <a:pt x="425060" y="667303"/>
                  <a:pt x="416944" y="688053"/>
                  <a:pt x="408090" y="710286"/>
                </a:cubicBezTo>
                <a:cubicBezTo>
                  <a:pt x="395547" y="740671"/>
                  <a:pt x="383003" y="772538"/>
                  <a:pt x="370460" y="798477"/>
                </a:cubicBezTo>
                <a:close/>
                <a:moveTo>
                  <a:pt x="339476" y="827819"/>
                </a:moveTo>
                <a:lnTo>
                  <a:pt x="345570" y="827819"/>
                </a:lnTo>
                <a:lnTo>
                  <a:pt x="362253" y="794259"/>
                </a:lnTo>
                <a:cubicBezTo>
                  <a:pt x="371826" y="772780"/>
                  <a:pt x="384344" y="744635"/>
                  <a:pt x="398336" y="710565"/>
                </a:cubicBezTo>
                <a:cubicBezTo>
                  <a:pt x="398336" y="709084"/>
                  <a:pt x="399072" y="708344"/>
                  <a:pt x="399072" y="706862"/>
                </a:cubicBezTo>
                <a:cubicBezTo>
                  <a:pt x="407172" y="687605"/>
                  <a:pt x="415272" y="666867"/>
                  <a:pt x="423372" y="645388"/>
                </a:cubicBezTo>
                <a:cubicBezTo>
                  <a:pt x="397416" y="700381"/>
                  <a:pt x="364831" y="769956"/>
                  <a:pt x="344880" y="815055"/>
                </a:cubicBezTo>
                <a:close/>
                <a:moveTo>
                  <a:pt x="313776" y="827819"/>
                </a:moveTo>
                <a:lnTo>
                  <a:pt x="329544" y="827819"/>
                </a:lnTo>
                <a:lnTo>
                  <a:pt x="333662" y="818046"/>
                </a:lnTo>
                <a:cubicBezTo>
                  <a:pt x="348830" y="783006"/>
                  <a:pt x="378798" y="717191"/>
                  <a:pt x="438366" y="591864"/>
                </a:cubicBezTo>
                <a:cubicBezTo>
                  <a:pt x="439837" y="589640"/>
                  <a:pt x="442778" y="587415"/>
                  <a:pt x="445720" y="586673"/>
                </a:cubicBezTo>
                <a:cubicBezTo>
                  <a:pt x="446456" y="585932"/>
                  <a:pt x="446456" y="584449"/>
                  <a:pt x="446456" y="584449"/>
                </a:cubicBezTo>
                <a:cubicBezTo>
                  <a:pt x="447926" y="579999"/>
                  <a:pt x="451603" y="571842"/>
                  <a:pt x="453809" y="567392"/>
                </a:cubicBezTo>
                <a:cubicBezTo>
                  <a:pt x="453809" y="566651"/>
                  <a:pt x="454545" y="565909"/>
                  <a:pt x="454545" y="565167"/>
                </a:cubicBezTo>
                <a:cubicBezTo>
                  <a:pt x="454545" y="565167"/>
                  <a:pt x="454545" y="564426"/>
                  <a:pt x="454545" y="564426"/>
                </a:cubicBezTo>
                <a:cubicBezTo>
                  <a:pt x="454545" y="564426"/>
                  <a:pt x="453809" y="563684"/>
                  <a:pt x="453809" y="563684"/>
                </a:cubicBezTo>
                <a:cubicBezTo>
                  <a:pt x="453809" y="563684"/>
                  <a:pt x="453809" y="563684"/>
                  <a:pt x="453809" y="562943"/>
                </a:cubicBezTo>
                <a:cubicBezTo>
                  <a:pt x="453809" y="562943"/>
                  <a:pt x="453809" y="562201"/>
                  <a:pt x="453809" y="562201"/>
                </a:cubicBezTo>
                <a:cubicBezTo>
                  <a:pt x="453074" y="562201"/>
                  <a:pt x="453074" y="562201"/>
                  <a:pt x="453074" y="562201"/>
                </a:cubicBezTo>
                <a:cubicBezTo>
                  <a:pt x="453074" y="561459"/>
                  <a:pt x="453074" y="561459"/>
                  <a:pt x="453074" y="561459"/>
                </a:cubicBezTo>
                <a:cubicBezTo>
                  <a:pt x="453074" y="561459"/>
                  <a:pt x="453074" y="560718"/>
                  <a:pt x="453074" y="560718"/>
                </a:cubicBezTo>
                <a:cubicBezTo>
                  <a:pt x="453074" y="560718"/>
                  <a:pt x="453074" y="559976"/>
                  <a:pt x="453074" y="559976"/>
                </a:cubicBezTo>
                <a:cubicBezTo>
                  <a:pt x="453074" y="559976"/>
                  <a:pt x="453074" y="559235"/>
                  <a:pt x="453074" y="559235"/>
                </a:cubicBezTo>
                <a:cubicBezTo>
                  <a:pt x="453074" y="559235"/>
                  <a:pt x="453074" y="558493"/>
                  <a:pt x="453074" y="558493"/>
                </a:cubicBezTo>
                <a:cubicBezTo>
                  <a:pt x="453074" y="558493"/>
                  <a:pt x="453074" y="558493"/>
                  <a:pt x="453074" y="557752"/>
                </a:cubicBezTo>
                <a:cubicBezTo>
                  <a:pt x="453074" y="557752"/>
                  <a:pt x="453809" y="557010"/>
                  <a:pt x="453809" y="557010"/>
                </a:cubicBezTo>
                <a:cubicBezTo>
                  <a:pt x="453809" y="557010"/>
                  <a:pt x="453809" y="557010"/>
                  <a:pt x="453809" y="556268"/>
                </a:cubicBezTo>
                <a:cubicBezTo>
                  <a:pt x="453809" y="556268"/>
                  <a:pt x="453809" y="556268"/>
                  <a:pt x="453809" y="555527"/>
                </a:cubicBezTo>
                <a:cubicBezTo>
                  <a:pt x="450868" y="554785"/>
                  <a:pt x="446456" y="554044"/>
                  <a:pt x="440572" y="554044"/>
                </a:cubicBezTo>
                <a:cubicBezTo>
                  <a:pt x="439101" y="556268"/>
                  <a:pt x="436895" y="557752"/>
                  <a:pt x="434689" y="558493"/>
                </a:cubicBezTo>
                <a:cubicBezTo>
                  <a:pt x="433218" y="559235"/>
                  <a:pt x="432483" y="559976"/>
                  <a:pt x="431012" y="560718"/>
                </a:cubicBezTo>
                <a:cubicBezTo>
                  <a:pt x="428070" y="562943"/>
                  <a:pt x="425129" y="565909"/>
                  <a:pt x="422187" y="569617"/>
                </a:cubicBezTo>
                <a:cubicBezTo>
                  <a:pt x="416304" y="577033"/>
                  <a:pt x="410420" y="587415"/>
                  <a:pt x="403802" y="600763"/>
                </a:cubicBezTo>
                <a:cubicBezTo>
                  <a:pt x="392036" y="623752"/>
                  <a:pt x="383211" y="648966"/>
                  <a:pt x="380269" y="656382"/>
                </a:cubicBezTo>
                <a:cubicBezTo>
                  <a:pt x="380269" y="656382"/>
                  <a:pt x="380269" y="656382"/>
                  <a:pt x="380269" y="657123"/>
                </a:cubicBezTo>
                <a:cubicBezTo>
                  <a:pt x="380269" y="657123"/>
                  <a:pt x="380269" y="657123"/>
                  <a:pt x="380269" y="657865"/>
                </a:cubicBezTo>
                <a:cubicBezTo>
                  <a:pt x="380269" y="658606"/>
                  <a:pt x="379534" y="660089"/>
                  <a:pt x="378798" y="662314"/>
                </a:cubicBezTo>
                <a:cubicBezTo>
                  <a:pt x="378063" y="664539"/>
                  <a:pt x="377327" y="666764"/>
                  <a:pt x="376592" y="668988"/>
                </a:cubicBezTo>
                <a:cubicBezTo>
                  <a:pt x="374385" y="674179"/>
                  <a:pt x="371444" y="680112"/>
                  <a:pt x="369238" y="686045"/>
                </a:cubicBezTo>
                <a:cubicBezTo>
                  <a:pt x="364090" y="698651"/>
                  <a:pt x="358207" y="712000"/>
                  <a:pt x="355265" y="717191"/>
                </a:cubicBezTo>
                <a:cubicBezTo>
                  <a:pt x="355265" y="717933"/>
                  <a:pt x="354530" y="720157"/>
                  <a:pt x="353059" y="723123"/>
                </a:cubicBezTo>
                <a:cubicBezTo>
                  <a:pt x="352324" y="725348"/>
                  <a:pt x="350853" y="729056"/>
                  <a:pt x="350117" y="732764"/>
                </a:cubicBezTo>
                <a:cubicBezTo>
                  <a:pt x="349381" y="733506"/>
                  <a:pt x="349381" y="734247"/>
                  <a:pt x="349381" y="734247"/>
                </a:cubicBezTo>
                <a:cubicBezTo>
                  <a:pt x="346440" y="739438"/>
                  <a:pt x="342763" y="744629"/>
                  <a:pt x="339822" y="749078"/>
                </a:cubicBezTo>
                <a:cubicBezTo>
                  <a:pt x="335409" y="762427"/>
                  <a:pt x="330261" y="777259"/>
                  <a:pt x="325849" y="791348"/>
                </a:cubicBezTo>
                <a:cubicBezTo>
                  <a:pt x="321436" y="804697"/>
                  <a:pt x="317024" y="817304"/>
                  <a:pt x="314082" y="826944"/>
                </a:cubicBezTo>
                <a:close/>
              </a:path>
            </a:pathLst>
          </a:custGeom>
          <a:gradFill flip="none" rotWithShape="1">
            <a:gsLst>
              <a:gs pos="19000">
                <a:srgbClr val="6FA542"/>
              </a:gs>
              <a:gs pos="89000">
                <a:srgbClr val="40A4A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81" name="Connecteur droit 80">
            <a:extLst>
              <a:ext uri="{FF2B5EF4-FFF2-40B4-BE49-F238E27FC236}">
                <a16:creationId xmlns:a16="http://schemas.microsoft.com/office/drawing/2014/main" id="{1F631EF3-9731-4F13-9859-D39A83576AEF}"/>
              </a:ext>
            </a:extLst>
          </p:cNvPr>
          <p:cNvCxnSpPr/>
          <p:nvPr userDrawn="1"/>
        </p:nvCxnSpPr>
        <p:spPr>
          <a:xfrm>
            <a:off x="3692550" y="966644"/>
            <a:ext cx="4320000" cy="0"/>
          </a:xfrm>
          <a:prstGeom prst="line">
            <a:avLst/>
          </a:prstGeom>
          <a:ln w="19050" cap="rnd">
            <a:solidFill>
              <a:srgbClr val="6FA542"/>
            </a:solidFill>
          </a:ln>
        </p:spPr>
        <p:style>
          <a:lnRef idx="1">
            <a:schemeClr val="accent1"/>
          </a:lnRef>
          <a:fillRef idx="0">
            <a:schemeClr val="accent1"/>
          </a:fillRef>
          <a:effectRef idx="0">
            <a:schemeClr val="accent1"/>
          </a:effectRef>
          <a:fontRef idx="minor">
            <a:schemeClr val="tx1"/>
          </a:fontRef>
        </p:style>
      </p:cxnSp>
      <p:sp>
        <p:nvSpPr>
          <p:cNvPr id="3" name="Espace réservé du texte 2">
            <a:extLst>
              <a:ext uri="{FF2B5EF4-FFF2-40B4-BE49-F238E27FC236}">
                <a16:creationId xmlns:a16="http://schemas.microsoft.com/office/drawing/2014/main" id="{FE1B8DC4-F313-4CE4-BB43-67EB9E1D05F3}"/>
              </a:ext>
            </a:extLst>
          </p:cNvPr>
          <p:cNvSpPr>
            <a:spLocks noGrp="1"/>
          </p:cNvSpPr>
          <p:nvPr>
            <p:ph type="body" sz="quarter" idx="11" hasCustomPrompt="1"/>
          </p:nvPr>
        </p:nvSpPr>
        <p:spPr>
          <a:xfrm>
            <a:off x="370840" y="167640"/>
            <a:ext cx="7020000" cy="900000"/>
          </a:xfrm>
          <a:prstGeom prst="rect">
            <a:avLst/>
          </a:prstGeom>
        </p:spPr>
        <p:txBody>
          <a:bodyPr lIns="144000" tIns="144000" rIns="144000" bIns="144000"/>
          <a:lstStyle>
            <a:lvl1pPr marL="0" indent="0">
              <a:buNone/>
              <a:defRPr sz="4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fr-FR" dirty="0"/>
              <a:t>Ajouter les grands points</a:t>
            </a:r>
          </a:p>
        </p:txBody>
      </p:sp>
      <p:sp>
        <p:nvSpPr>
          <p:cNvPr id="129" name="Espace réservé du texte 4">
            <a:extLst>
              <a:ext uri="{FF2B5EF4-FFF2-40B4-BE49-F238E27FC236}">
                <a16:creationId xmlns:a16="http://schemas.microsoft.com/office/drawing/2014/main" id="{26FA711C-AD91-4E2A-88B6-B8389A11BC42}"/>
              </a:ext>
            </a:extLst>
          </p:cNvPr>
          <p:cNvSpPr>
            <a:spLocks noGrp="1"/>
          </p:cNvSpPr>
          <p:nvPr>
            <p:ph type="body" sz="quarter" idx="12" hasCustomPrompt="1"/>
          </p:nvPr>
        </p:nvSpPr>
        <p:spPr>
          <a:xfrm>
            <a:off x="677400" y="1824523"/>
            <a:ext cx="1260000" cy="720000"/>
          </a:xfrm>
          <a:prstGeom prst="rect">
            <a:avLst/>
          </a:prstGeom>
        </p:spPr>
        <p:txBody>
          <a:bodyPr lIns="72000" tIns="72000" rIns="72000" bIns="72000"/>
          <a:lstStyle>
            <a:lvl1pPr marL="0" indent="0" algn="ctr">
              <a:buNone/>
              <a:defRPr sz="5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30" name="Espace réservé du texte 4">
            <a:extLst>
              <a:ext uri="{FF2B5EF4-FFF2-40B4-BE49-F238E27FC236}">
                <a16:creationId xmlns:a16="http://schemas.microsoft.com/office/drawing/2014/main" id="{2E7A7FA8-380F-44AF-9405-684A74885680}"/>
              </a:ext>
            </a:extLst>
          </p:cNvPr>
          <p:cNvSpPr>
            <a:spLocks noGrp="1"/>
          </p:cNvSpPr>
          <p:nvPr>
            <p:ph type="body" sz="quarter" idx="13" hasCustomPrompt="1"/>
          </p:nvPr>
        </p:nvSpPr>
        <p:spPr>
          <a:xfrm>
            <a:off x="533400" y="2911779"/>
            <a:ext cx="1548000" cy="180000"/>
          </a:xfrm>
          <a:prstGeom prst="rect">
            <a:avLst/>
          </a:prstGeom>
        </p:spPr>
        <p:txBody>
          <a:bodyPr lIns="72000" tIns="72000" rIns="72000" bIns="72000" anchor="ctr"/>
          <a:lstStyle>
            <a:lvl1pPr marL="0" indent="0" algn="ctr">
              <a:buNone/>
              <a:defRPr sz="14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31" name="Espace réservé du texte 4">
            <a:extLst>
              <a:ext uri="{FF2B5EF4-FFF2-40B4-BE49-F238E27FC236}">
                <a16:creationId xmlns:a16="http://schemas.microsoft.com/office/drawing/2014/main" id="{80403502-4818-4929-9CB0-C7723349E443}"/>
              </a:ext>
            </a:extLst>
          </p:cNvPr>
          <p:cNvSpPr>
            <a:spLocks noGrp="1"/>
          </p:cNvSpPr>
          <p:nvPr>
            <p:ph type="body" sz="quarter" idx="14" hasCustomPrompt="1"/>
          </p:nvPr>
        </p:nvSpPr>
        <p:spPr>
          <a:xfrm>
            <a:off x="533400" y="3220367"/>
            <a:ext cx="1548000" cy="540000"/>
          </a:xfrm>
          <a:prstGeom prst="rect">
            <a:avLst/>
          </a:prstGeom>
        </p:spPr>
        <p:txBody>
          <a:bodyPr lIns="72000" tIns="72000" rIns="72000" bIns="72000" anchor="t"/>
          <a:lstStyle>
            <a:lvl1pPr marL="0" indent="0" algn="ctr">
              <a:buNone/>
              <a:defRPr lang="fr-FR" sz="8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46" name="Espace réservé du texte 4">
            <a:extLst>
              <a:ext uri="{FF2B5EF4-FFF2-40B4-BE49-F238E27FC236}">
                <a16:creationId xmlns:a16="http://schemas.microsoft.com/office/drawing/2014/main" id="{9FEE1196-C313-4A1F-9136-B6E1E82144D1}"/>
              </a:ext>
            </a:extLst>
          </p:cNvPr>
          <p:cNvSpPr>
            <a:spLocks noGrp="1"/>
          </p:cNvSpPr>
          <p:nvPr>
            <p:ph type="body" sz="quarter" idx="15" hasCustomPrompt="1"/>
          </p:nvPr>
        </p:nvSpPr>
        <p:spPr>
          <a:xfrm>
            <a:off x="2326366" y="1820713"/>
            <a:ext cx="1260000" cy="720000"/>
          </a:xfrm>
          <a:prstGeom prst="rect">
            <a:avLst/>
          </a:prstGeom>
        </p:spPr>
        <p:txBody>
          <a:bodyPr lIns="72000" tIns="72000" rIns="72000" bIns="72000"/>
          <a:lstStyle>
            <a:lvl1pPr marL="0" indent="0" algn="ctr">
              <a:buNone/>
              <a:defRPr sz="5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49" name="Espace réservé du texte 4">
            <a:extLst>
              <a:ext uri="{FF2B5EF4-FFF2-40B4-BE49-F238E27FC236}">
                <a16:creationId xmlns:a16="http://schemas.microsoft.com/office/drawing/2014/main" id="{4AA903A1-9B4D-43F6-A122-E5B38B55E7A0}"/>
              </a:ext>
            </a:extLst>
          </p:cNvPr>
          <p:cNvSpPr>
            <a:spLocks noGrp="1"/>
          </p:cNvSpPr>
          <p:nvPr>
            <p:ph type="body" sz="quarter" idx="16" hasCustomPrompt="1"/>
          </p:nvPr>
        </p:nvSpPr>
        <p:spPr>
          <a:xfrm>
            <a:off x="2182366" y="2907969"/>
            <a:ext cx="1548000" cy="180000"/>
          </a:xfrm>
          <a:prstGeom prst="rect">
            <a:avLst/>
          </a:prstGeom>
        </p:spPr>
        <p:txBody>
          <a:bodyPr lIns="72000" tIns="72000" rIns="72000" bIns="72000" anchor="ctr"/>
          <a:lstStyle>
            <a:lvl1pPr marL="0" indent="0" algn="ctr">
              <a:buNone/>
              <a:defRPr sz="14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52" name="Espace réservé du texte 4">
            <a:extLst>
              <a:ext uri="{FF2B5EF4-FFF2-40B4-BE49-F238E27FC236}">
                <a16:creationId xmlns:a16="http://schemas.microsoft.com/office/drawing/2014/main" id="{46E81A31-FC74-424D-85EE-B00C3D475BEF}"/>
              </a:ext>
            </a:extLst>
          </p:cNvPr>
          <p:cNvSpPr>
            <a:spLocks noGrp="1"/>
          </p:cNvSpPr>
          <p:nvPr>
            <p:ph type="body" sz="quarter" idx="17" hasCustomPrompt="1"/>
          </p:nvPr>
        </p:nvSpPr>
        <p:spPr>
          <a:xfrm>
            <a:off x="2182366" y="3216557"/>
            <a:ext cx="1548000" cy="540000"/>
          </a:xfrm>
          <a:prstGeom prst="rect">
            <a:avLst/>
          </a:prstGeom>
        </p:spPr>
        <p:txBody>
          <a:bodyPr lIns="72000" tIns="72000" rIns="72000" bIns="72000" anchor="t"/>
          <a:lstStyle>
            <a:lvl1pPr marL="0" indent="0" algn="ctr">
              <a:buNone/>
              <a:defRPr lang="fr-FR" sz="8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55" name="Espace réservé du texte 4">
            <a:extLst>
              <a:ext uri="{FF2B5EF4-FFF2-40B4-BE49-F238E27FC236}">
                <a16:creationId xmlns:a16="http://schemas.microsoft.com/office/drawing/2014/main" id="{53A5D67E-EB9B-4CD5-B58B-CB1319E5506D}"/>
              </a:ext>
            </a:extLst>
          </p:cNvPr>
          <p:cNvSpPr>
            <a:spLocks noGrp="1"/>
          </p:cNvSpPr>
          <p:nvPr>
            <p:ph type="body" sz="quarter" idx="18" hasCustomPrompt="1"/>
          </p:nvPr>
        </p:nvSpPr>
        <p:spPr>
          <a:xfrm>
            <a:off x="3985998" y="1820713"/>
            <a:ext cx="1260000" cy="720000"/>
          </a:xfrm>
          <a:prstGeom prst="rect">
            <a:avLst/>
          </a:prstGeom>
        </p:spPr>
        <p:txBody>
          <a:bodyPr lIns="72000" tIns="72000" rIns="72000" bIns="72000"/>
          <a:lstStyle>
            <a:lvl1pPr marL="0" indent="0" algn="ctr">
              <a:buNone/>
              <a:defRPr sz="5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58" name="Espace réservé du texte 4">
            <a:extLst>
              <a:ext uri="{FF2B5EF4-FFF2-40B4-BE49-F238E27FC236}">
                <a16:creationId xmlns:a16="http://schemas.microsoft.com/office/drawing/2014/main" id="{FAAC2E9F-5453-40EC-A427-B255B28D0C67}"/>
              </a:ext>
            </a:extLst>
          </p:cNvPr>
          <p:cNvSpPr>
            <a:spLocks noGrp="1"/>
          </p:cNvSpPr>
          <p:nvPr>
            <p:ph type="body" sz="quarter" idx="19" hasCustomPrompt="1"/>
          </p:nvPr>
        </p:nvSpPr>
        <p:spPr>
          <a:xfrm>
            <a:off x="3841998" y="2907969"/>
            <a:ext cx="1548000" cy="180000"/>
          </a:xfrm>
          <a:prstGeom prst="rect">
            <a:avLst/>
          </a:prstGeom>
        </p:spPr>
        <p:txBody>
          <a:bodyPr lIns="72000" tIns="72000" rIns="72000" bIns="72000" anchor="ctr"/>
          <a:lstStyle>
            <a:lvl1pPr marL="0" indent="0" algn="ctr">
              <a:buNone/>
              <a:defRPr sz="14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59" name="Espace réservé du texte 4">
            <a:extLst>
              <a:ext uri="{FF2B5EF4-FFF2-40B4-BE49-F238E27FC236}">
                <a16:creationId xmlns:a16="http://schemas.microsoft.com/office/drawing/2014/main" id="{220C45E3-4437-46CA-AA25-E8C62F620CB8}"/>
              </a:ext>
            </a:extLst>
          </p:cNvPr>
          <p:cNvSpPr>
            <a:spLocks noGrp="1"/>
          </p:cNvSpPr>
          <p:nvPr>
            <p:ph type="body" sz="quarter" idx="20" hasCustomPrompt="1"/>
          </p:nvPr>
        </p:nvSpPr>
        <p:spPr>
          <a:xfrm>
            <a:off x="3841998" y="3216557"/>
            <a:ext cx="1548000" cy="540000"/>
          </a:xfrm>
          <a:prstGeom prst="rect">
            <a:avLst/>
          </a:prstGeom>
        </p:spPr>
        <p:txBody>
          <a:bodyPr lIns="72000" tIns="72000" rIns="72000" bIns="72000" anchor="t"/>
          <a:lstStyle>
            <a:lvl1pPr marL="0" indent="0" algn="ctr">
              <a:buNone/>
              <a:defRPr lang="fr-FR" sz="8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60" name="Espace réservé du texte 4">
            <a:extLst>
              <a:ext uri="{FF2B5EF4-FFF2-40B4-BE49-F238E27FC236}">
                <a16:creationId xmlns:a16="http://schemas.microsoft.com/office/drawing/2014/main" id="{9907FC88-6E1A-4FE9-AFCE-57287958B384}"/>
              </a:ext>
            </a:extLst>
          </p:cNvPr>
          <p:cNvSpPr>
            <a:spLocks noGrp="1"/>
          </p:cNvSpPr>
          <p:nvPr>
            <p:ph type="body" sz="quarter" idx="21" hasCustomPrompt="1"/>
          </p:nvPr>
        </p:nvSpPr>
        <p:spPr>
          <a:xfrm>
            <a:off x="5668922" y="1814435"/>
            <a:ext cx="1260000" cy="720000"/>
          </a:xfrm>
          <a:prstGeom prst="rect">
            <a:avLst/>
          </a:prstGeom>
        </p:spPr>
        <p:txBody>
          <a:bodyPr lIns="72000" tIns="72000" rIns="72000" bIns="72000"/>
          <a:lstStyle>
            <a:lvl1pPr marL="0" indent="0" algn="ctr">
              <a:buNone/>
              <a:defRPr sz="5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61" name="Espace réservé du texte 4">
            <a:extLst>
              <a:ext uri="{FF2B5EF4-FFF2-40B4-BE49-F238E27FC236}">
                <a16:creationId xmlns:a16="http://schemas.microsoft.com/office/drawing/2014/main" id="{31D55920-9A64-4A79-BC82-37A25392C4E3}"/>
              </a:ext>
            </a:extLst>
          </p:cNvPr>
          <p:cNvSpPr>
            <a:spLocks noGrp="1"/>
          </p:cNvSpPr>
          <p:nvPr>
            <p:ph type="body" sz="quarter" idx="22" hasCustomPrompt="1"/>
          </p:nvPr>
        </p:nvSpPr>
        <p:spPr>
          <a:xfrm>
            <a:off x="5524922" y="2901691"/>
            <a:ext cx="1548000" cy="180000"/>
          </a:xfrm>
          <a:prstGeom prst="rect">
            <a:avLst/>
          </a:prstGeom>
        </p:spPr>
        <p:txBody>
          <a:bodyPr lIns="72000" tIns="72000" rIns="72000" bIns="72000" anchor="ctr"/>
          <a:lstStyle>
            <a:lvl1pPr marL="0" indent="0" algn="ctr">
              <a:buNone/>
              <a:defRPr sz="14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162" name="Espace réservé du texte 4">
            <a:extLst>
              <a:ext uri="{FF2B5EF4-FFF2-40B4-BE49-F238E27FC236}">
                <a16:creationId xmlns:a16="http://schemas.microsoft.com/office/drawing/2014/main" id="{CB9A48B2-0784-489E-B8AE-73CD95039CF8}"/>
              </a:ext>
            </a:extLst>
          </p:cNvPr>
          <p:cNvSpPr>
            <a:spLocks noGrp="1"/>
          </p:cNvSpPr>
          <p:nvPr>
            <p:ph type="body" sz="quarter" idx="23" hasCustomPrompt="1"/>
          </p:nvPr>
        </p:nvSpPr>
        <p:spPr>
          <a:xfrm>
            <a:off x="5524922" y="3210279"/>
            <a:ext cx="1548000" cy="540000"/>
          </a:xfrm>
          <a:prstGeom prst="rect">
            <a:avLst/>
          </a:prstGeom>
        </p:spPr>
        <p:txBody>
          <a:bodyPr lIns="72000" tIns="72000" rIns="72000" bIns="72000" anchor="t"/>
          <a:lstStyle>
            <a:lvl1pPr marL="0" indent="0" algn="ctr">
              <a:buNone/>
              <a:defRPr lang="fr-FR" sz="8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63" name="Espace réservé du texte 4">
            <a:extLst>
              <a:ext uri="{FF2B5EF4-FFF2-40B4-BE49-F238E27FC236}">
                <a16:creationId xmlns:a16="http://schemas.microsoft.com/office/drawing/2014/main" id="{9782F168-D266-42D4-B10D-012A31048ABE}"/>
              </a:ext>
            </a:extLst>
          </p:cNvPr>
          <p:cNvSpPr>
            <a:spLocks noGrp="1"/>
          </p:cNvSpPr>
          <p:nvPr>
            <p:ph type="body" sz="quarter" idx="24" hasCustomPrompt="1"/>
          </p:nvPr>
        </p:nvSpPr>
        <p:spPr>
          <a:xfrm>
            <a:off x="7319697" y="1809750"/>
            <a:ext cx="1260000" cy="720000"/>
          </a:xfrm>
          <a:prstGeom prst="rect">
            <a:avLst/>
          </a:prstGeom>
        </p:spPr>
        <p:txBody>
          <a:bodyPr lIns="72000" tIns="72000" rIns="72000" bIns="72000"/>
          <a:lstStyle>
            <a:lvl1pPr marL="0" indent="0" algn="ctr">
              <a:buNone/>
              <a:defRPr sz="5000">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N°</a:t>
            </a:r>
          </a:p>
        </p:txBody>
      </p:sp>
      <p:sp>
        <p:nvSpPr>
          <p:cNvPr id="165" name="Espace réservé du texte 4">
            <a:extLst>
              <a:ext uri="{FF2B5EF4-FFF2-40B4-BE49-F238E27FC236}">
                <a16:creationId xmlns:a16="http://schemas.microsoft.com/office/drawing/2014/main" id="{23FC652A-F570-44F3-A91A-7EB476AD73E3}"/>
              </a:ext>
            </a:extLst>
          </p:cNvPr>
          <p:cNvSpPr>
            <a:spLocks noGrp="1"/>
          </p:cNvSpPr>
          <p:nvPr>
            <p:ph type="body" sz="quarter" idx="26" hasCustomPrompt="1"/>
          </p:nvPr>
        </p:nvSpPr>
        <p:spPr>
          <a:xfrm>
            <a:off x="7175697" y="3205594"/>
            <a:ext cx="1548000" cy="540000"/>
          </a:xfrm>
          <a:prstGeom prst="rect">
            <a:avLst/>
          </a:prstGeom>
        </p:spPr>
        <p:txBody>
          <a:bodyPr lIns="72000" tIns="72000" rIns="72000" bIns="72000" anchor="t"/>
          <a:lstStyle>
            <a:lvl1pPr marL="0" indent="0" algn="ctr">
              <a:buNone/>
              <a:defRPr lang="fr-FR" sz="800" kern="1200" dirty="0">
                <a:solidFill>
                  <a:schemeClr val="accent3"/>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description du point de 3 lignes maximum</a:t>
            </a:r>
          </a:p>
        </p:txBody>
      </p:sp>
      <p:sp>
        <p:nvSpPr>
          <p:cNvPr id="166" name="Espace réservé du texte 4">
            <a:extLst>
              <a:ext uri="{FF2B5EF4-FFF2-40B4-BE49-F238E27FC236}">
                <a16:creationId xmlns:a16="http://schemas.microsoft.com/office/drawing/2014/main" id="{4295ACCD-F810-40E0-8FAF-CE25162DDE3D}"/>
              </a:ext>
            </a:extLst>
          </p:cNvPr>
          <p:cNvSpPr>
            <a:spLocks noGrp="1"/>
          </p:cNvSpPr>
          <p:nvPr>
            <p:ph type="body" sz="quarter" idx="27" hasCustomPrompt="1"/>
          </p:nvPr>
        </p:nvSpPr>
        <p:spPr>
          <a:xfrm>
            <a:off x="7175697" y="2901691"/>
            <a:ext cx="1548000" cy="180000"/>
          </a:xfrm>
          <a:prstGeom prst="rect">
            <a:avLst/>
          </a:prstGeom>
        </p:spPr>
        <p:txBody>
          <a:bodyPr lIns="72000" tIns="72000" rIns="72000" bIns="72000" anchor="ctr"/>
          <a:lstStyle>
            <a:lvl1pPr marL="0" indent="0" algn="ctr">
              <a:buNone/>
              <a:defRPr sz="1400" b="1">
                <a:solidFill>
                  <a:schemeClr val="bg2">
                    <a:lumMod val="25000"/>
                  </a:schemeClr>
                </a:solidFill>
                <a:latin typeface="Open Sans" panose="020B0606030504020204" pitchFamily="34" charset="0"/>
                <a:ea typeface="Open Sans" panose="020B0606030504020204" pitchFamily="34" charset="0"/>
                <a:cs typeface="Open Sans" panose="020B0606030504020204" pitchFamily="34" charset="0"/>
              </a:defRPr>
            </a:lvl1pPr>
            <a:lvl2pPr>
              <a:defRPr>
                <a:latin typeface="Open Sans" panose="020B0606030504020204" pitchFamily="34" charset="0"/>
                <a:ea typeface="Open Sans" panose="020B0606030504020204" pitchFamily="34" charset="0"/>
                <a:cs typeface="Open Sans" panose="020B0606030504020204" pitchFamily="34" charset="0"/>
              </a:defRPr>
            </a:lvl2pPr>
            <a:lvl3pPr>
              <a:defRPr>
                <a:latin typeface="Open Sans" panose="020B0606030504020204" pitchFamily="34" charset="0"/>
                <a:ea typeface="Open Sans" panose="020B0606030504020204" pitchFamily="34" charset="0"/>
                <a:cs typeface="Open Sans" panose="020B0606030504020204" pitchFamily="34" charset="0"/>
              </a:defRPr>
            </a:lvl3pPr>
            <a:lvl4pPr>
              <a:defRPr>
                <a:latin typeface="Open Sans" panose="020B0606030504020204" pitchFamily="34" charset="0"/>
                <a:ea typeface="Open Sans" panose="020B0606030504020204" pitchFamily="34" charset="0"/>
                <a:cs typeface="Open Sans" panose="020B0606030504020204" pitchFamily="34" charset="0"/>
              </a:defRPr>
            </a:lvl4pPr>
            <a:lvl5pPr>
              <a:defRPr>
                <a:latin typeface="Open Sans" panose="020B0606030504020204" pitchFamily="34" charset="0"/>
                <a:ea typeface="Open Sans" panose="020B0606030504020204" pitchFamily="34" charset="0"/>
                <a:cs typeface="Open Sans" panose="020B0606030504020204" pitchFamily="34" charset="0"/>
              </a:defRPr>
            </a:lvl5pPr>
          </a:lstStyle>
          <a:p>
            <a:pPr lvl="0"/>
            <a:r>
              <a:rPr lang="fr-FR" dirty="0"/>
              <a:t>Ajouter un titre</a:t>
            </a:r>
          </a:p>
        </p:txBody>
      </p:sp>
      <p:sp>
        <p:nvSpPr>
          <p:cNvPr id="82" name="Rectangle 81">
            <a:extLst>
              <a:ext uri="{FF2B5EF4-FFF2-40B4-BE49-F238E27FC236}">
                <a16:creationId xmlns:a16="http://schemas.microsoft.com/office/drawing/2014/main" id="{9594541C-3540-40A8-AA09-A53289B22EF9}"/>
              </a:ext>
            </a:extLst>
          </p:cNvPr>
          <p:cNvSpPr/>
          <p:nvPr userDrawn="1"/>
        </p:nvSpPr>
        <p:spPr>
          <a:xfrm>
            <a:off x="0" y="4732338"/>
            <a:ext cx="9144000" cy="4111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3" name="Groupe 82">
            <a:extLst>
              <a:ext uri="{FF2B5EF4-FFF2-40B4-BE49-F238E27FC236}">
                <a16:creationId xmlns:a16="http://schemas.microsoft.com/office/drawing/2014/main" id="{391C7300-EED0-4306-862B-C9556CCD8439}"/>
              </a:ext>
            </a:extLst>
          </p:cNvPr>
          <p:cNvGrpSpPr/>
          <p:nvPr userDrawn="1"/>
        </p:nvGrpSpPr>
        <p:grpSpPr>
          <a:xfrm>
            <a:off x="5978567" y="4811286"/>
            <a:ext cx="2468427" cy="214717"/>
            <a:chOff x="2068690" y="2195555"/>
            <a:chExt cx="2468427" cy="214717"/>
          </a:xfrm>
          <a:solidFill>
            <a:srgbClr val="27303D">
              <a:alpha val="20000"/>
            </a:srgbClr>
          </a:solidFill>
        </p:grpSpPr>
        <p:grpSp>
          <p:nvGrpSpPr>
            <p:cNvPr id="84" name="Groupe 83">
              <a:extLst>
                <a:ext uri="{FF2B5EF4-FFF2-40B4-BE49-F238E27FC236}">
                  <a16:creationId xmlns:a16="http://schemas.microsoft.com/office/drawing/2014/main" id="{9E04093A-6909-40AB-A037-98F3E603E79A}"/>
                </a:ext>
              </a:extLst>
            </p:cNvPr>
            <p:cNvGrpSpPr/>
            <p:nvPr/>
          </p:nvGrpSpPr>
          <p:grpSpPr>
            <a:xfrm>
              <a:off x="2068690" y="2199801"/>
              <a:ext cx="183904" cy="206829"/>
              <a:chOff x="2068690" y="2199801"/>
              <a:chExt cx="183904" cy="206829"/>
            </a:xfrm>
            <a:grpFill/>
          </p:grpSpPr>
          <p:sp>
            <p:nvSpPr>
              <p:cNvPr id="136" name="Freeform 50">
                <a:extLst>
                  <a:ext uri="{FF2B5EF4-FFF2-40B4-BE49-F238E27FC236}">
                    <a16:creationId xmlns:a16="http://schemas.microsoft.com/office/drawing/2014/main" id="{A48EE7C5-CC3A-4FEB-85DD-336CB3D0DC82}"/>
                  </a:ext>
                </a:extLst>
              </p:cNvPr>
              <p:cNvSpPr>
                <a:spLocks noEditPoints="1"/>
              </p:cNvSpPr>
              <p:nvPr/>
            </p:nvSpPr>
            <p:spPr bwMode="auto">
              <a:xfrm>
                <a:off x="2068690" y="2199801"/>
                <a:ext cx="158375" cy="151080"/>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7" name="Freeform 51">
                <a:extLst>
                  <a:ext uri="{FF2B5EF4-FFF2-40B4-BE49-F238E27FC236}">
                    <a16:creationId xmlns:a16="http://schemas.microsoft.com/office/drawing/2014/main" id="{E2396109-2974-4F1F-816F-2FCBF46F6ACD}"/>
                  </a:ext>
                </a:extLst>
              </p:cNvPr>
              <p:cNvSpPr>
                <a:spLocks/>
              </p:cNvSpPr>
              <p:nvPr/>
            </p:nvSpPr>
            <p:spPr bwMode="auto">
              <a:xfrm>
                <a:off x="2217688" y="2267006"/>
                <a:ext cx="7294" cy="8335"/>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8" name="Freeform 52">
                <a:extLst>
                  <a:ext uri="{FF2B5EF4-FFF2-40B4-BE49-F238E27FC236}">
                    <a16:creationId xmlns:a16="http://schemas.microsoft.com/office/drawing/2014/main" id="{B62BF2A3-5F7F-4C95-AB08-EE5FF4826372}"/>
                  </a:ext>
                </a:extLst>
              </p:cNvPr>
              <p:cNvSpPr>
                <a:spLocks/>
              </p:cNvSpPr>
              <p:nvPr/>
            </p:nvSpPr>
            <p:spPr bwMode="auto">
              <a:xfrm>
                <a:off x="2202580" y="2275341"/>
                <a:ext cx="7294" cy="7815"/>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9" name="Freeform 53">
                <a:extLst>
                  <a:ext uri="{FF2B5EF4-FFF2-40B4-BE49-F238E27FC236}">
                    <a16:creationId xmlns:a16="http://schemas.microsoft.com/office/drawing/2014/main" id="{1F5195C8-89B2-4468-8283-588F987CA06E}"/>
                  </a:ext>
                </a:extLst>
              </p:cNvPr>
              <p:cNvSpPr>
                <a:spLocks/>
              </p:cNvSpPr>
              <p:nvPr/>
            </p:nvSpPr>
            <p:spPr bwMode="auto">
              <a:xfrm>
                <a:off x="2218209" y="2277425"/>
                <a:ext cx="3126" cy="5210"/>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0" name="Freeform 54">
                <a:extLst>
                  <a:ext uri="{FF2B5EF4-FFF2-40B4-BE49-F238E27FC236}">
                    <a16:creationId xmlns:a16="http://schemas.microsoft.com/office/drawing/2014/main" id="{3F73AFC4-F74D-477B-A169-42F065D8E687}"/>
                  </a:ext>
                </a:extLst>
              </p:cNvPr>
              <p:cNvSpPr>
                <a:spLocks/>
              </p:cNvSpPr>
              <p:nvPr/>
            </p:nvSpPr>
            <p:spPr bwMode="auto">
              <a:xfrm>
                <a:off x="2212478" y="2281072"/>
                <a:ext cx="5210" cy="3647"/>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1" name="Freeform 55">
                <a:extLst>
                  <a:ext uri="{FF2B5EF4-FFF2-40B4-BE49-F238E27FC236}">
                    <a16:creationId xmlns:a16="http://schemas.microsoft.com/office/drawing/2014/main" id="{8B2AC315-4890-4F58-8EE5-152900397306}"/>
                  </a:ext>
                </a:extLst>
              </p:cNvPr>
              <p:cNvSpPr>
                <a:spLocks/>
              </p:cNvSpPr>
              <p:nvPr/>
            </p:nvSpPr>
            <p:spPr bwMode="auto">
              <a:xfrm>
                <a:off x="2081194" y="2327959"/>
                <a:ext cx="54702" cy="70331"/>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2" name="Freeform 56">
                <a:extLst>
                  <a:ext uri="{FF2B5EF4-FFF2-40B4-BE49-F238E27FC236}">
                    <a16:creationId xmlns:a16="http://schemas.microsoft.com/office/drawing/2014/main" id="{4D0913D6-2BBA-4BAD-8347-AE3A7D2167F9}"/>
                  </a:ext>
                </a:extLst>
              </p:cNvPr>
              <p:cNvSpPr>
                <a:spLocks noEditPoints="1"/>
              </p:cNvSpPr>
              <p:nvPr/>
            </p:nvSpPr>
            <p:spPr bwMode="auto">
              <a:xfrm>
                <a:off x="2135897" y="2249294"/>
                <a:ext cx="116697" cy="157332"/>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43" name="Freeform 57">
                <a:extLst>
                  <a:ext uri="{FF2B5EF4-FFF2-40B4-BE49-F238E27FC236}">
                    <a16:creationId xmlns:a16="http://schemas.microsoft.com/office/drawing/2014/main" id="{59AA3001-BF99-4283-AA8E-C09ABDCB31AD}"/>
                  </a:ext>
                </a:extLst>
              </p:cNvPr>
              <p:cNvSpPr>
                <a:spLocks/>
              </p:cNvSpPr>
              <p:nvPr/>
            </p:nvSpPr>
            <p:spPr bwMode="auto">
              <a:xfrm>
                <a:off x="2116101" y="2379540"/>
                <a:ext cx="81271" cy="2709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5" name="Groupe 84">
              <a:extLst>
                <a:ext uri="{FF2B5EF4-FFF2-40B4-BE49-F238E27FC236}">
                  <a16:creationId xmlns:a16="http://schemas.microsoft.com/office/drawing/2014/main" id="{778304D0-6673-4094-B253-DE2F779F7761}"/>
                </a:ext>
              </a:extLst>
            </p:cNvPr>
            <p:cNvGrpSpPr/>
            <p:nvPr/>
          </p:nvGrpSpPr>
          <p:grpSpPr>
            <a:xfrm>
              <a:off x="2426903" y="2210743"/>
              <a:ext cx="160983" cy="175045"/>
              <a:chOff x="2426903" y="2210743"/>
              <a:chExt cx="160983" cy="175045"/>
            </a:xfrm>
            <a:grpFill/>
          </p:grpSpPr>
          <p:sp>
            <p:nvSpPr>
              <p:cNvPr id="133" name="Freeform 59">
                <a:extLst>
                  <a:ext uri="{FF2B5EF4-FFF2-40B4-BE49-F238E27FC236}">
                    <a16:creationId xmlns:a16="http://schemas.microsoft.com/office/drawing/2014/main" id="{F66C208E-13A4-4448-B388-95EDCD6C78FD}"/>
                  </a:ext>
                </a:extLst>
              </p:cNvPr>
              <p:cNvSpPr>
                <a:spLocks noEditPoints="1"/>
              </p:cNvSpPr>
              <p:nvPr/>
            </p:nvSpPr>
            <p:spPr bwMode="auto">
              <a:xfrm>
                <a:off x="2426903" y="2210743"/>
                <a:ext cx="127638" cy="175045"/>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4" name="Freeform 60">
                <a:extLst>
                  <a:ext uri="{FF2B5EF4-FFF2-40B4-BE49-F238E27FC236}">
                    <a16:creationId xmlns:a16="http://schemas.microsoft.com/office/drawing/2014/main" id="{48E85543-48D1-4B8C-B07A-08C0228C65C4}"/>
                  </a:ext>
                </a:extLst>
              </p:cNvPr>
              <p:cNvSpPr>
                <a:spLocks/>
              </p:cNvSpPr>
              <p:nvPr/>
            </p:nvSpPr>
            <p:spPr bwMode="auto">
              <a:xfrm>
                <a:off x="2530578" y="2227416"/>
                <a:ext cx="26570" cy="2865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5" name="Freeform 61">
                <a:extLst>
                  <a:ext uri="{FF2B5EF4-FFF2-40B4-BE49-F238E27FC236}">
                    <a16:creationId xmlns:a16="http://schemas.microsoft.com/office/drawing/2014/main" id="{5024E89C-F9B0-43E5-B607-B96CD1E1FC6E}"/>
                  </a:ext>
                </a:extLst>
              </p:cNvPr>
              <p:cNvSpPr>
                <a:spLocks/>
              </p:cNvSpPr>
              <p:nvPr/>
            </p:nvSpPr>
            <p:spPr bwMode="auto">
              <a:xfrm>
                <a:off x="2551418" y="2251905"/>
                <a:ext cx="36468" cy="53139"/>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6" name="Groupe 85">
              <a:extLst>
                <a:ext uri="{FF2B5EF4-FFF2-40B4-BE49-F238E27FC236}">
                  <a16:creationId xmlns:a16="http://schemas.microsoft.com/office/drawing/2014/main" id="{475249C5-8485-4F1F-86EE-9E215304C39D}"/>
                </a:ext>
              </a:extLst>
            </p:cNvPr>
            <p:cNvGrpSpPr/>
            <p:nvPr/>
          </p:nvGrpSpPr>
          <p:grpSpPr>
            <a:xfrm>
              <a:off x="2726248" y="2211264"/>
              <a:ext cx="180777" cy="167233"/>
              <a:chOff x="2726248" y="2211264"/>
              <a:chExt cx="180777" cy="167233"/>
            </a:xfrm>
            <a:grpFill/>
          </p:grpSpPr>
          <p:sp>
            <p:nvSpPr>
              <p:cNvPr id="125" name="Freeform 63">
                <a:extLst>
                  <a:ext uri="{FF2B5EF4-FFF2-40B4-BE49-F238E27FC236}">
                    <a16:creationId xmlns:a16="http://schemas.microsoft.com/office/drawing/2014/main" id="{FDC3A995-6D3E-489F-992D-8C5530CCC52D}"/>
                  </a:ext>
                </a:extLst>
              </p:cNvPr>
              <p:cNvSpPr>
                <a:spLocks/>
              </p:cNvSpPr>
              <p:nvPr/>
            </p:nvSpPr>
            <p:spPr bwMode="auto">
              <a:xfrm>
                <a:off x="2820022" y="2211264"/>
                <a:ext cx="69289" cy="59911"/>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6" name="Freeform 64">
                <a:extLst>
                  <a:ext uri="{FF2B5EF4-FFF2-40B4-BE49-F238E27FC236}">
                    <a16:creationId xmlns:a16="http://schemas.microsoft.com/office/drawing/2014/main" id="{A2282D70-049C-4A24-8F5B-9BD6C968D5A4}"/>
                  </a:ext>
                </a:extLst>
              </p:cNvPr>
              <p:cNvSpPr>
                <a:spLocks/>
              </p:cNvSpPr>
              <p:nvPr/>
            </p:nvSpPr>
            <p:spPr bwMode="auto">
              <a:xfrm>
                <a:off x="2763237" y="2212305"/>
                <a:ext cx="78146" cy="69809"/>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7" name="Freeform 65">
                <a:extLst>
                  <a:ext uri="{FF2B5EF4-FFF2-40B4-BE49-F238E27FC236}">
                    <a16:creationId xmlns:a16="http://schemas.microsoft.com/office/drawing/2014/main" id="{3CB73451-1594-4AA0-8D35-F1086EA1C333}"/>
                  </a:ext>
                </a:extLst>
              </p:cNvPr>
              <p:cNvSpPr>
                <a:spLocks/>
              </p:cNvSpPr>
              <p:nvPr/>
            </p:nvSpPr>
            <p:spPr bwMode="auto">
              <a:xfrm>
                <a:off x="2726248" y="2275864"/>
                <a:ext cx="67726" cy="5418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8" name="Freeform 66">
                <a:extLst>
                  <a:ext uri="{FF2B5EF4-FFF2-40B4-BE49-F238E27FC236}">
                    <a16:creationId xmlns:a16="http://schemas.microsoft.com/office/drawing/2014/main" id="{47DAB875-CA2E-4566-BDFE-8CFE94E3C65F}"/>
                  </a:ext>
                </a:extLst>
              </p:cNvPr>
              <p:cNvSpPr>
                <a:spLocks/>
              </p:cNvSpPr>
              <p:nvPr/>
            </p:nvSpPr>
            <p:spPr bwMode="auto">
              <a:xfrm>
                <a:off x="2735105" y="2327963"/>
                <a:ext cx="81793" cy="50534"/>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32" name="Freeform 67">
                <a:extLst>
                  <a:ext uri="{FF2B5EF4-FFF2-40B4-BE49-F238E27FC236}">
                    <a16:creationId xmlns:a16="http://schemas.microsoft.com/office/drawing/2014/main" id="{54155EEC-0EBF-4708-88D3-0C4B51372C65}"/>
                  </a:ext>
                </a:extLst>
              </p:cNvPr>
              <p:cNvSpPr>
                <a:spLocks/>
              </p:cNvSpPr>
              <p:nvPr/>
            </p:nvSpPr>
            <p:spPr bwMode="auto">
              <a:xfrm>
                <a:off x="2824712" y="2282118"/>
                <a:ext cx="82313" cy="83876"/>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7" name="Groupe 86">
              <a:extLst>
                <a:ext uri="{FF2B5EF4-FFF2-40B4-BE49-F238E27FC236}">
                  <a16:creationId xmlns:a16="http://schemas.microsoft.com/office/drawing/2014/main" id="{9A5A8207-E68A-463B-B3CB-38C65E5B4A0D}"/>
                </a:ext>
              </a:extLst>
            </p:cNvPr>
            <p:cNvGrpSpPr/>
            <p:nvPr/>
          </p:nvGrpSpPr>
          <p:grpSpPr>
            <a:xfrm>
              <a:off x="3063621" y="2213346"/>
              <a:ext cx="162545" cy="159938"/>
              <a:chOff x="3063621" y="2213346"/>
              <a:chExt cx="162545" cy="159938"/>
            </a:xfrm>
            <a:grpFill/>
          </p:grpSpPr>
          <p:sp>
            <p:nvSpPr>
              <p:cNvPr id="121" name="Freeform 69">
                <a:extLst>
                  <a:ext uri="{FF2B5EF4-FFF2-40B4-BE49-F238E27FC236}">
                    <a16:creationId xmlns:a16="http://schemas.microsoft.com/office/drawing/2014/main" id="{8420A549-945F-4219-A91A-D38239950892}"/>
                  </a:ext>
                </a:extLst>
              </p:cNvPr>
              <p:cNvSpPr>
                <a:spLocks/>
              </p:cNvSpPr>
              <p:nvPr/>
            </p:nvSpPr>
            <p:spPr bwMode="auto">
              <a:xfrm>
                <a:off x="3204285" y="2213868"/>
                <a:ext cx="21881" cy="159416"/>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2" name="Freeform 70">
                <a:extLst>
                  <a:ext uri="{FF2B5EF4-FFF2-40B4-BE49-F238E27FC236}">
                    <a16:creationId xmlns:a16="http://schemas.microsoft.com/office/drawing/2014/main" id="{F6BFB704-7CA1-42A0-865A-AEFE161CC570}"/>
                  </a:ext>
                </a:extLst>
              </p:cNvPr>
              <p:cNvSpPr>
                <a:spLocks/>
              </p:cNvSpPr>
              <p:nvPr/>
            </p:nvSpPr>
            <p:spPr bwMode="auto">
              <a:xfrm>
                <a:off x="3063621" y="2213346"/>
                <a:ext cx="35947" cy="5418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3" name="Freeform 71">
                <a:extLst>
                  <a:ext uri="{FF2B5EF4-FFF2-40B4-BE49-F238E27FC236}">
                    <a16:creationId xmlns:a16="http://schemas.microsoft.com/office/drawing/2014/main" id="{4A489AE6-2E37-42BC-BCD1-7977E0609CB9}"/>
                  </a:ext>
                </a:extLst>
              </p:cNvPr>
              <p:cNvSpPr>
                <a:spLocks/>
              </p:cNvSpPr>
              <p:nvPr/>
            </p:nvSpPr>
            <p:spPr bwMode="auto">
              <a:xfrm>
                <a:off x="3070395" y="2264921"/>
                <a:ext cx="19276" cy="105756"/>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4" name="Freeform 72">
                <a:extLst>
                  <a:ext uri="{FF2B5EF4-FFF2-40B4-BE49-F238E27FC236}">
                    <a16:creationId xmlns:a16="http://schemas.microsoft.com/office/drawing/2014/main" id="{B9072254-C279-4AFC-BC1F-ADA9E7D77D2B}"/>
                  </a:ext>
                </a:extLst>
              </p:cNvPr>
              <p:cNvSpPr>
                <a:spLocks/>
              </p:cNvSpPr>
              <p:nvPr/>
            </p:nvSpPr>
            <p:spPr bwMode="auto">
              <a:xfrm>
                <a:off x="3101133" y="2252940"/>
                <a:ext cx="89607" cy="90127"/>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88" name="Groupe 87">
              <a:extLst>
                <a:ext uri="{FF2B5EF4-FFF2-40B4-BE49-F238E27FC236}">
                  <a16:creationId xmlns:a16="http://schemas.microsoft.com/office/drawing/2014/main" id="{289B4D68-4BCA-48E7-8383-44CA45C3DE20}"/>
                </a:ext>
              </a:extLst>
            </p:cNvPr>
            <p:cNvGrpSpPr/>
            <p:nvPr/>
          </p:nvGrpSpPr>
          <p:grpSpPr>
            <a:xfrm>
              <a:off x="3394745" y="2196155"/>
              <a:ext cx="155771" cy="207870"/>
              <a:chOff x="3394745" y="2196155"/>
              <a:chExt cx="155771" cy="207870"/>
            </a:xfrm>
            <a:grpFill/>
          </p:grpSpPr>
          <p:sp>
            <p:nvSpPr>
              <p:cNvPr id="113" name="Freeform 74">
                <a:extLst>
                  <a:ext uri="{FF2B5EF4-FFF2-40B4-BE49-F238E27FC236}">
                    <a16:creationId xmlns:a16="http://schemas.microsoft.com/office/drawing/2014/main" id="{E5DEB8D9-210B-48F2-9D0B-91C0643B600A}"/>
                  </a:ext>
                </a:extLst>
              </p:cNvPr>
              <p:cNvSpPr>
                <a:spLocks noEditPoints="1"/>
              </p:cNvSpPr>
              <p:nvPr/>
            </p:nvSpPr>
            <p:spPr bwMode="auto">
              <a:xfrm>
                <a:off x="3473412" y="2218036"/>
                <a:ext cx="77104" cy="75019"/>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4" name="Freeform 75">
                <a:extLst>
                  <a:ext uri="{FF2B5EF4-FFF2-40B4-BE49-F238E27FC236}">
                    <a16:creationId xmlns:a16="http://schemas.microsoft.com/office/drawing/2014/main" id="{F48A4E05-1957-426C-A889-EDBCA45F2F91}"/>
                  </a:ext>
                </a:extLst>
              </p:cNvPr>
              <p:cNvSpPr>
                <a:spLocks noEditPoints="1"/>
              </p:cNvSpPr>
              <p:nvPr/>
            </p:nvSpPr>
            <p:spPr bwMode="auto">
              <a:xfrm>
                <a:off x="3394745" y="2196155"/>
                <a:ext cx="97422" cy="119822"/>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5" name="Freeform 76">
                <a:extLst>
                  <a:ext uri="{FF2B5EF4-FFF2-40B4-BE49-F238E27FC236}">
                    <a16:creationId xmlns:a16="http://schemas.microsoft.com/office/drawing/2014/main" id="{6E8FE76D-6555-42A2-8BAB-6C2AE33BDAFB}"/>
                  </a:ext>
                </a:extLst>
              </p:cNvPr>
              <p:cNvSpPr>
                <a:spLocks/>
              </p:cNvSpPr>
              <p:nvPr/>
            </p:nvSpPr>
            <p:spPr bwMode="auto">
              <a:xfrm>
                <a:off x="3472367" y="2285761"/>
                <a:ext cx="52618" cy="35947"/>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6" name="Freeform 77">
                <a:extLst>
                  <a:ext uri="{FF2B5EF4-FFF2-40B4-BE49-F238E27FC236}">
                    <a16:creationId xmlns:a16="http://schemas.microsoft.com/office/drawing/2014/main" id="{E1665E9E-9C16-4DC5-A920-B7A4E6CD7A43}"/>
                  </a:ext>
                </a:extLst>
              </p:cNvPr>
              <p:cNvSpPr>
                <a:spLocks noEditPoints="1"/>
              </p:cNvSpPr>
              <p:nvPr/>
            </p:nvSpPr>
            <p:spPr bwMode="auto">
              <a:xfrm>
                <a:off x="3414539" y="2314414"/>
                <a:ext cx="57307" cy="60432"/>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7" name="Freeform 78">
                <a:extLst>
                  <a:ext uri="{FF2B5EF4-FFF2-40B4-BE49-F238E27FC236}">
                    <a16:creationId xmlns:a16="http://schemas.microsoft.com/office/drawing/2014/main" id="{62E03DAF-C660-4FD1-8CC4-4506DCEDA975}"/>
                  </a:ext>
                </a:extLst>
              </p:cNvPr>
              <p:cNvSpPr>
                <a:spLocks noEditPoints="1"/>
              </p:cNvSpPr>
              <p:nvPr/>
            </p:nvSpPr>
            <p:spPr bwMode="auto">
              <a:xfrm>
                <a:off x="3433295" y="2335773"/>
                <a:ext cx="32821" cy="65642"/>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8" name="Freeform 79">
                <a:extLst>
                  <a:ext uri="{FF2B5EF4-FFF2-40B4-BE49-F238E27FC236}">
                    <a16:creationId xmlns:a16="http://schemas.microsoft.com/office/drawing/2014/main" id="{0C4F364F-C438-4971-B7B0-E6CD0B8D0D21}"/>
                  </a:ext>
                </a:extLst>
              </p:cNvPr>
              <p:cNvSpPr>
                <a:spLocks noEditPoints="1"/>
              </p:cNvSpPr>
              <p:nvPr/>
            </p:nvSpPr>
            <p:spPr bwMode="auto">
              <a:xfrm>
                <a:off x="3478100" y="2314414"/>
                <a:ext cx="41157" cy="62516"/>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9" name="Freeform 80">
                <a:extLst>
                  <a:ext uri="{FF2B5EF4-FFF2-40B4-BE49-F238E27FC236}">
                    <a16:creationId xmlns:a16="http://schemas.microsoft.com/office/drawing/2014/main" id="{3840E8DE-B331-4416-81DE-5BC754F90AD4}"/>
                  </a:ext>
                </a:extLst>
              </p:cNvPr>
              <p:cNvSpPr>
                <a:spLocks noEditPoints="1"/>
              </p:cNvSpPr>
              <p:nvPr/>
            </p:nvSpPr>
            <p:spPr bwMode="auto">
              <a:xfrm>
                <a:off x="3464028" y="2318585"/>
                <a:ext cx="18755" cy="81792"/>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20" name="Freeform 81">
                <a:extLst>
                  <a:ext uri="{FF2B5EF4-FFF2-40B4-BE49-F238E27FC236}">
                    <a16:creationId xmlns:a16="http://schemas.microsoft.com/office/drawing/2014/main" id="{C9E8A0DB-B215-476C-833E-E332E8C48A80}"/>
                  </a:ext>
                </a:extLst>
              </p:cNvPr>
              <p:cNvSpPr>
                <a:spLocks noEditPoints="1"/>
              </p:cNvSpPr>
              <p:nvPr/>
            </p:nvSpPr>
            <p:spPr bwMode="auto">
              <a:xfrm>
                <a:off x="3483309" y="2344114"/>
                <a:ext cx="19797" cy="59911"/>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sp>
          <p:nvSpPr>
            <p:cNvPr id="89" name="Forme libre : forme 88">
              <a:extLst>
                <a:ext uri="{FF2B5EF4-FFF2-40B4-BE49-F238E27FC236}">
                  <a16:creationId xmlns:a16="http://schemas.microsoft.com/office/drawing/2014/main" id="{BBE019C4-5508-4064-9168-2F481E02F388}"/>
                </a:ext>
              </a:extLst>
            </p:cNvPr>
            <p:cNvSpPr>
              <a:spLocks/>
            </p:cNvSpPr>
            <p:nvPr/>
          </p:nvSpPr>
          <p:spPr bwMode="auto">
            <a:xfrm>
              <a:off x="3727130" y="2195555"/>
              <a:ext cx="144075" cy="214717"/>
            </a:xfrm>
            <a:custGeom>
              <a:avLst/>
              <a:gdLst>
                <a:gd name="connsiteX0" fmla="*/ 72197 w 144075"/>
                <a:gd name="connsiteY0" fmla="*/ 165 h 214717"/>
                <a:gd name="connsiteX1" fmla="*/ 88078 w 144075"/>
                <a:gd name="connsiteY1" fmla="*/ 18794 h 214717"/>
                <a:gd name="connsiteX2" fmla="*/ 89983 w 144075"/>
                <a:gd name="connsiteY2" fmla="*/ 20079 h 214717"/>
                <a:gd name="connsiteX3" fmla="*/ 89348 w 144075"/>
                <a:gd name="connsiteY3" fmla="*/ 22648 h 214717"/>
                <a:gd name="connsiteX4" fmla="*/ 88078 w 144075"/>
                <a:gd name="connsiteY4" fmla="*/ 29072 h 214717"/>
                <a:gd name="connsiteX5" fmla="*/ 86172 w 144075"/>
                <a:gd name="connsiteY5" fmla="*/ 29072 h 214717"/>
                <a:gd name="connsiteX6" fmla="*/ 81725 w 144075"/>
                <a:gd name="connsiteY6" fmla="*/ 39992 h 214717"/>
                <a:gd name="connsiteX7" fmla="*/ 83631 w 144075"/>
                <a:gd name="connsiteY7" fmla="*/ 48343 h 214717"/>
                <a:gd name="connsiteX8" fmla="*/ 109040 w 144075"/>
                <a:gd name="connsiteY8" fmla="*/ 60548 h 214717"/>
                <a:gd name="connsiteX9" fmla="*/ 113486 w 144075"/>
                <a:gd name="connsiteY9" fmla="*/ 77250 h 214717"/>
                <a:gd name="connsiteX10" fmla="*/ 116027 w 144075"/>
                <a:gd name="connsiteY10" fmla="*/ 103587 h 214717"/>
                <a:gd name="connsiteX11" fmla="*/ 124920 w 144075"/>
                <a:gd name="connsiteY11" fmla="*/ 124785 h 214717"/>
                <a:gd name="connsiteX12" fmla="*/ 127461 w 144075"/>
                <a:gd name="connsiteY12" fmla="*/ 144056 h 214717"/>
                <a:gd name="connsiteX13" fmla="*/ 133178 w 144075"/>
                <a:gd name="connsiteY13" fmla="*/ 158831 h 214717"/>
                <a:gd name="connsiteX14" fmla="*/ 143342 w 144075"/>
                <a:gd name="connsiteY14" fmla="*/ 168466 h 214717"/>
                <a:gd name="connsiteX15" fmla="*/ 143342 w 144075"/>
                <a:gd name="connsiteY15" fmla="*/ 171036 h 214717"/>
                <a:gd name="connsiteX16" fmla="*/ 139530 w 144075"/>
                <a:gd name="connsiteY16" fmla="*/ 169751 h 214717"/>
                <a:gd name="connsiteX17" fmla="*/ 136990 w 144075"/>
                <a:gd name="connsiteY17" fmla="*/ 167824 h 214717"/>
                <a:gd name="connsiteX18" fmla="*/ 136990 w 144075"/>
                <a:gd name="connsiteY18" fmla="*/ 171036 h 214717"/>
                <a:gd name="connsiteX19" fmla="*/ 137625 w 144075"/>
                <a:gd name="connsiteY19" fmla="*/ 174890 h 214717"/>
                <a:gd name="connsiteX20" fmla="*/ 138895 w 144075"/>
                <a:gd name="connsiteY20" fmla="*/ 181314 h 214717"/>
                <a:gd name="connsiteX21" fmla="*/ 138895 w 144075"/>
                <a:gd name="connsiteY21" fmla="*/ 187738 h 214717"/>
                <a:gd name="connsiteX22" fmla="*/ 136990 w 144075"/>
                <a:gd name="connsiteY22" fmla="*/ 184526 h 214717"/>
                <a:gd name="connsiteX23" fmla="*/ 133813 w 144075"/>
                <a:gd name="connsiteY23" fmla="*/ 176817 h 214717"/>
                <a:gd name="connsiteX24" fmla="*/ 133813 w 144075"/>
                <a:gd name="connsiteY24" fmla="*/ 178744 h 214717"/>
                <a:gd name="connsiteX25" fmla="*/ 136354 w 144075"/>
                <a:gd name="connsiteY25" fmla="*/ 187738 h 214717"/>
                <a:gd name="connsiteX26" fmla="*/ 135084 w 144075"/>
                <a:gd name="connsiteY26" fmla="*/ 189665 h 214717"/>
                <a:gd name="connsiteX27" fmla="*/ 133178 w 144075"/>
                <a:gd name="connsiteY27" fmla="*/ 185168 h 214717"/>
                <a:gd name="connsiteX28" fmla="*/ 129367 w 144075"/>
                <a:gd name="connsiteY28" fmla="*/ 176175 h 214717"/>
                <a:gd name="connsiteX29" fmla="*/ 130637 w 144075"/>
                <a:gd name="connsiteY29" fmla="*/ 180671 h 214717"/>
                <a:gd name="connsiteX30" fmla="*/ 131908 w 144075"/>
                <a:gd name="connsiteY30" fmla="*/ 189665 h 214717"/>
                <a:gd name="connsiteX31" fmla="*/ 128732 w 144075"/>
                <a:gd name="connsiteY31" fmla="*/ 185168 h 214717"/>
                <a:gd name="connsiteX32" fmla="*/ 126191 w 144075"/>
                <a:gd name="connsiteY32" fmla="*/ 176817 h 214717"/>
                <a:gd name="connsiteX33" fmla="*/ 126826 w 144075"/>
                <a:gd name="connsiteY33" fmla="*/ 180671 h 214717"/>
                <a:gd name="connsiteX34" fmla="*/ 126191 w 144075"/>
                <a:gd name="connsiteY34" fmla="*/ 187738 h 214717"/>
                <a:gd name="connsiteX35" fmla="*/ 121744 w 144075"/>
                <a:gd name="connsiteY35" fmla="*/ 183883 h 214717"/>
                <a:gd name="connsiteX36" fmla="*/ 119839 w 144075"/>
                <a:gd name="connsiteY36" fmla="*/ 176175 h 214717"/>
                <a:gd name="connsiteX37" fmla="*/ 118568 w 144075"/>
                <a:gd name="connsiteY37" fmla="*/ 164612 h 214717"/>
                <a:gd name="connsiteX38" fmla="*/ 116027 w 144075"/>
                <a:gd name="connsiteY38" fmla="*/ 153049 h 214717"/>
                <a:gd name="connsiteX39" fmla="*/ 107769 w 144075"/>
                <a:gd name="connsiteY39" fmla="*/ 126712 h 214717"/>
                <a:gd name="connsiteX40" fmla="*/ 103958 w 144075"/>
                <a:gd name="connsiteY40" fmla="*/ 108083 h 214717"/>
                <a:gd name="connsiteX41" fmla="*/ 101417 w 144075"/>
                <a:gd name="connsiteY41" fmla="*/ 97163 h 214717"/>
                <a:gd name="connsiteX42" fmla="*/ 100147 w 144075"/>
                <a:gd name="connsiteY42" fmla="*/ 101017 h 214717"/>
                <a:gd name="connsiteX43" fmla="*/ 98876 w 144075"/>
                <a:gd name="connsiteY43" fmla="*/ 117077 h 214717"/>
                <a:gd name="connsiteX44" fmla="*/ 103958 w 144075"/>
                <a:gd name="connsiteY44" fmla="*/ 136990 h 214717"/>
                <a:gd name="connsiteX45" fmla="*/ 110310 w 144075"/>
                <a:gd name="connsiteY45" fmla="*/ 179387 h 214717"/>
                <a:gd name="connsiteX46" fmla="*/ 105864 w 144075"/>
                <a:gd name="connsiteY46" fmla="*/ 204439 h 214717"/>
                <a:gd name="connsiteX47" fmla="*/ 103323 w 144075"/>
                <a:gd name="connsiteY47" fmla="*/ 214717 h 214717"/>
                <a:gd name="connsiteX48" fmla="*/ 96971 w 144075"/>
                <a:gd name="connsiteY48" fmla="*/ 214717 h 214717"/>
                <a:gd name="connsiteX49" fmla="*/ 97606 w 144075"/>
                <a:gd name="connsiteY49" fmla="*/ 196731 h 214717"/>
                <a:gd name="connsiteX50" fmla="*/ 100147 w 144075"/>
                <a:gd name="connsiteY50" fmla="*/ 178744 h 214717"/>
                <a:gd name="connsiteX51" fmla="*/ 100147 w 144075"/>
                <a:gd name="connsiteY51" fmla="*/ 172963 h 214717"/>
                <a:gd name="connsiteX52" fmla="*/ 100782 w 144075"/>
                <a:gd name="connsiteY52" fmla="*/ 166539 h 214717"/>
                <a:gd name="connsiteX53" fmla="*/ 99512 w 144075"/>
                <a:gd name="connsiteY53" fmla="*/ 160758 h 214717"/>
                <a:gd name="connsiteX54" fmla="*/ 95065 w 144075"/>
                <a:gd name="connsiteY54" fmla="*/ 154334 h 214717"/>
                <a:gd name="connsiteX55" fmla="*/ 95065 w 144075"/>
                <a:gd name="connsiteY55" fmla="*/ 153692 h 214717"/>
                <a:gd name="connsiteX56" fmla="*/ 94430 w 144075"/>
                <a:gd name="connsiteY56" fmla="*/ 153049 h 214717"/>
                <a:gd name="connsiteX57" fmla="*/ 90618 w 144075"/>
                <a:gd name="connsiteY57" fmla="*/ 145341 h 214717"/>
                <a:gd name="connsiteX58" fmla="*/ 93159 w 144075"/>
                <a:gd name="connsiteY58" fmla="*/ 139560 h 214717"/>
                <a:gd name="connsiteX59" fmla="*/ 92524 w 144075"/>
                <a:gd name="connsiteY59" fmla="*/ 129924 h 214717"/>
                <a:gd name="connsiteX60" fmla="*/ 96971 w 144075"/>
                <a:gd name="connsiteY60" fmla="*/ 136990 h 214717"/>
                <a:gd name="connsiteX61" fmla="*/ 98241 w 144075"/>
                <a:gd name="connsiteY61" fmla="*/ 133136 h 214717"/>
                <a:gd name="connsiteX62" fmla="*/ 99512 w 144075"/>
                <a:gd name="connsiteY62" fmla="*/ 131209 h 214717"/>
                <a:gd name="connsiteX63" fmla="*/ 100782 w 144075"/>
                <a:gd name="connsiteY63" fmla="*/ 129282 h 214717"/>
                <a:gd name="connsiteX64" fmla="*/ 99512 w 144075"/>
                <a:gd name="connsiteY64" fmla="*/ 122216 h 214717"/>
                <a:gd name="connsiteX65" fmla="*/ 95700 w 144075"/>
                <a:gd name="connsiteY65" fmla="*/ 120931 h 214717"/>
                <a:gd name="connsiteX66" fmla="*/ 90618 w 144075"/>
                <a:gd name="connsiteY66" fmla="*/ 119004 h 214717"/>
                <a:gd name="connsiteX67" fmla="*/ 88713 w 144075"/>
                <a:gd name="connsiteY67" fmla="*/ 118361 h 214717"/>
                <a:gd name="connsiteX68" fmla="*/ 82361 w 144075"/>
                <a:gd name="connsiteY68" fmla="*/ 119004 h 214717"/>
                <a:gd name="connsiteX69" fmla="*/ 77279 w 144075"/>
                <a:gd name="connsiteY69" fmla="*/ 118361 h 214717"/>
                <a:gd name="connsiteX70" fmla="*/ 72832 w 144075"/>
                <a:gd name="connsiteY70" fmla="*/ 119646 h 214717"/>
                <a:gd name="connsiteX71" fmla="*/ 69656 w 144075"/>
                <a:gd name="connsiteY71" fmla="*/ 120931 h 214717"/>
                <a:gd name="connsiteX72" fmla="*/ 65845 w 144075"/>
                <a:gd name="connsiteY72" fmla="*/ 121573 h 214717"/>
                <a:gd name="connsiteX73" fmla="*/ 63939 w 144075"/>
                <a:gd name="connsiteY73" fmla="*/ 124785 h 214717"/>
                <a:gd name="connsiteX74" fmla="*/ 64574 w 144075"/>
                <a:gd name="connsiteY74" fmla="*/ 129924 h 214717"/>
                <a:gd name="connsiteX75" fmla="*/ 66480 w 144075"/>
                <a:gd name="connsiteY75" fmla="*/ 134421 h 214717"/>
                <a:gd name="connsiteX76" fmla="*/ 67751 w 144075"/>
                <a:gd name="connsiteY76" fmla="*/ 136990 h 214717"/>
                <a:gd name="connsiteX77" fmla="*/ 72197 w 144075"/>
                <a:gd name="connsiteY77" fmla="*/ 129924 h 214717"/>
                <a:gd name="connsiteX78" fmla="*/ 71562 w 144075"/>
                <a:gd name="connsiteY78" fmla="*/ 140202 h 214717"/>
                <a:gd name="connsiteX79" fmla="*/ 74103 w 144075"/>
                <a:gd name="connsiteY79" fmla="*/ 145341 h 214717"/>
                <a:gd name="connsiteX80" fmla="*/ 72197 w 144075"/>
                <a:gd name="connsiteY80" fmla="*/ 149838 h 214717"/>
                <a:gd name="connsiteX81" fmla="*/ 71562 w 144075"/>
                <a:gd name="connsiteY81" fmla="*/ 151122 h 214717"/>
                <a:gd name="connsiteX82" fmla="*/ 70927 w 144075"/>
                <a:gd name="connsiteY82" fmla="*/ 151122 h 214717"/>
                <a:gd name="connsiteX83" fmla="*/ 69656 w 144075"/>
                <a:gd name="connsiteY83" fmla="*/ 153692 h 214717"/>
                <a:gd name="connsiteX84" fmla="*/ 67751 w 144075"/>
                <a:gd name="connsiteY84" fmla="*/ 156261 h 214717"/>
                <a:gd name="connsiteX85" fmla="*/ 67751 w 144075"/>
                <a:gd name="connsiteY85" fmla="*/ 161400 h 214717"/>
                <a:gd name="connsiteX86" fmla="*/ 69021 w 144075"/>
                <a:gd name="connsiteY86" fmla="*/ 165255 h 214717"/>
                <a:gd name="connsiteX87" fmla="*/ 67115 w 144075"/>
                <a:gd name="connsiteY87" fmla="*/ 174890 h 214717"/>
                <a:gd name="connsiteX88" fmla="*/ 63939 w 144075"/>
                <a:gd name="connsiteY88" fmla="*/ 177460 h 214717"/>
                <a:gd name="connsiteX89" fmla="*/ 64574 w 144075"/>
                <a:gd name="connsiteY89" fmla="*/ 183241 h 214717"/>
                <a:gd name="connsiteX90" fmla="*/ 69021 w 144075"/>
                <a:gd name="connsiteY90" fmla="*/ 192876 h 214717"/>
                <a:gd name="connsiteX91" fmla="*/ 68386 w 144075"/>
                <a:gd name="connsiteY91" fmla="*/ 196731 h 214717"/>
                <a:gd name="connsiteX92" fmla="*/ 67751 w 144075"/>
                <a:gd name="connsiteY92" fmla="*/ 194804 h 214717"/>
                <a:gd name="connsiteX93" fmla="*/ 61398 w 144075"/>
                <a:gd name="connsiteY93" fmla="*/ 181314 h 214717"/>
                <a:gd name="connsiteX94" fmla="*/ 61398 w 144075"/>
                <a:gd name="connsiteY94" fmla="*/ 176175 h 214717"/>
                <a:gd name="connsiteX95" fmla="*/ 63304 w 144075"/>
                <a:gd name="connsiteY95" fmla="*/ 174890 h 214717"/>
                <a:gd name="connsiteX96" fmla="*/ 67115 w 144075"/>
                <a:gd name="connsiteY96" fmla="*/ 164612 h 214717"/>
                <a:gd name="connsiteX97" fmla="*/ 65845 w 144075"/>
                <a:gd name="connsiteY97" fmla="*/ 161400 h 214717"/>
                <a:gd name="connsiteX98" fmla="*/ 65845 w 144075"/>
                <a:gd name="connsiteY98" fmla="*/ 151765 h 214717"/>
                <a:gd name="connsiteX99" fmla="*/ 58858 w 144075"/>
                <a:gd name="connsiteY99" fmla="*/ 155619 h 214717"/>
                <a:gd name="connsiteX100" fmla="*/ 47424 w 144075"/>
                <a:gd name="connsiteY100" fmla="*/ 155619 h 214717"/>
                <a:gd name="connsiteX101" fmla="*/ 40436 w 144075"/>
                <a:gd name="connsiteY101" fmla="*/ 151765 h 214717"/>
                <a:gd name="connsiteX102" fmla="*/ 40436 w 144075"/>
                <a:gd name="connsiteY102" fmla="*/ 152407 h 214717"/>
                <a:gd name="connsiteX103" fmla="*/ 40436 w 144075"/>
                <a:gd name="connsiteY103" fmla="*/ 161400 h 214717"/>
                <a:gd name="connsiteX104" fmla="*/ 39801 w 144075"/>
                <a:gd name="connsiteY104" fmla="*/ 163970 h 214717"/>
                <a:gd name="connsiteX105" fmla="*/ 42342 w 144075"/>
                <a:gd name="connsiteY105" fmla="*/ 174248 h 214717"/>
                <a:gd name="connsiteX106" fmla="*/ 44883 w 144075"/>
                <a:gd name="connsiteY106" fmla="*/ 176817 h 214717"/>
                <a:gd name="connsiteX107" fmla="*/ 44883 w 144075"/>
                <a:gd name="connsiteY107" fmla="*/ 179387 h 214717"/>
                <a:gd name="connsiteX108" fmla="*/ 42342 w 144075"/>
                <a:gd name="connsiteY108" fmla="*/ 187738 h 214717"/>
                <a:gd name="connsiteX109" fmla="*/ 40436 w 144075"/>
                <a:gd name="connsiteY109" fmla="*/ 201227 h 214717"/>
                <a:gd name="connsiteX110" fmla="*/ 42977 w 144075"/>
                <a:gd name="connsiteY110" fmla="*/ 212148 h 214717"/>
                <a:gd name="connsiteX111" fmla="*/ 42977 w 144075"/>
                <a:gd name="connsiteY111" fmla="*/ 214717 h 214717"/>
                <a:gd name="connsiteX112" fmla="*/ 41071 w 144075"/>
                <a:gd name="connsiteY112" fmla="*/ 214717 h 214717"/>
                <a:gd name="connsiteX113" fmla="*/ 38531 w 144075"/>
                <a:gd name="connsiteY113" fmla="*/ 204439 h 214717"/>
                <a:gd name="connsiteX114" fmla="*/ 33449 w 144075"/>
                <a:gd name="connsiteY114" fmla="*/ 179387 h 214717"/>
                <a:gd name="connsiteX115" fmla="*/ 40436 w 144075"/>
                <a:gd name="connsiteY115" fmla="*/ 136990 h 214717"/>
                <a:gd name="connsiteX116" fmla="*/ 45518 w 144075"/>
                <a:gd name="connsiteY116" fmla="*/ 117077 h 214717"/>
                <a:gd name="connsiteX117" fmla="*/ 44247 w 144075"/>
                <a:gd name="connsiteY117" fmla="*/ 101017 h 214717"/>
                <a:gd name="connsiteX118" fmla="*/ 42977 w 144075"/>
                <a:gd name="connsiteY118" fmla="*/ 97163 h 214717"/>
                <a:gd name="connsiteX119" fmla="*/ 42342 w 144075"/>
                <a:gd name="connsiteY119" fmla="*/ 110011 h 214717"/>
                <a:gd name="connsiteX120" fmla="*/ 37260 w 144075"/>
                <a:gd name="connsiteY120" fmla="*/ 128639 h 214717"/>
                <a:gd name="connsiteX121" fmla="*/ 28367 w 144075"/>
                <a:gd name="connsiteY121" fmla="*/ 151765 h 214717"/>
                <a:gd name="connsiteX122" fmla="*/ 25826 w 144075"/>
                <a:gd name="connsiteY122" fmla="*/ 162685 h 214717"/>
                <a:gd name="connsiteX123" fmla="*/ 24556 w 144075"/>
                <a:gd name="connsiteY123" fmla="*/ 175532 h 214717"/>
                <a:gd name="connsiteX124" fmla="*/ 22650 w 144075"/>
                <a:gd name="connsiteY124" fmla="*/ 180671 h 214717"/>
                <a:gd name="connsiteX125" fmla="*/ 18203 w 144075"/>
                <a:gd name="connsiteY125" fmla="*/ 187738 h 214717"/>
                <a:gd name="connsiteX126" fmla="*/ 17568 w 144075"/>
                <a:gd name="connsiteY126" fmla="*/ 180671 h 214717"/>
                <a:gd name="connsiteX127" fmla="*/ 18203 w 144075"/>
                <a:gd name="connsiteY127" fmla="*/ 176817 h 214717"/>
                <a:gd name="connsiteX128" fmla="*/ 15663 w 144075"/>
                <a:gd name="connsiteY128" fmla="*/ 185168 h 214717"/>
                <a:gd name="connsiteX129" fmla="*/ 12487 w 144075"/>
                <a:gd name="connsiteY129" fmla="*/ 189665 h 214717"/>
                <a:gd name="connsiteX130" fmla="*/ 13757 w 144075"/>
                <a:gd name="connsiteY130" fmla="*/ 180671 h 214717"/>
                <a:gd name="connsiteX131" fmla="*/ 15027 w 144075"/>
                <a:gd name="connsiteY131" fmla="*/ 176175 h 214717"/>
                <a:gd name="connsiteX132" fmla="*/ 11216 w 144075"/>
                <a:gd name="connsiteY132" fmla="*/ 185168 h 214717"/>
                <a:gd name="connsiteX133" fmla="*/ 9310 w 144075"/>
                <a:gd name="connsiteY133" fmla="*/ 189665 h 214717"/>
                <a:gd name="connsiteX134" fmla="*/ 8040 w 144075"/>
                <a:gd name="connsiteY134" fmla="*/ 187738 h 214717"/>
                <a:gd name="connsiteX135" fmla="*/ 10581 w 144075"/>
                <a:gd name="connsiteY135" fmla="*/ 178744 h 214717"/>
                <a:gd name="connsiteX136" fmla="*/ 10581 w 144075"/>
                <a:gd name="connsiteY136" fmla="*/ 176817 h 214717"/>
                <a:gd name="connsiteX137" fmla="*/ 7405 w 144075"/>
                <a:gd name="connsiteY137" fmla="*/ 184526 h 214717"/>
                <a:gd name="connsiteX138" fmla="*/ 5499 w 144075"/>
                <a:gd name="connsiteY138" fmla="*/ 187738 h 214717"/>
                <a:gd name="connsiteX139" fmla="*/ 5499 w 144075"/>
                <a:gd name="connsiteY139" fmla="*/ 181314 h 214717"/>
                <a:gd name="connsiteX140" fmla="*/ 6770 w 144075"/>
                <a:gd name="connsiteY140" fmla="*/ 174890 h 214717"/>
                <a:gd name="connsiteX141" fmla="*/ 7405 w 144075"/>
                <a:gd name="connsiteY141" fmla="*/ 171036 h 214717"/>
                <a:gd name="connsiteX142" fmla="*/ 7405 w 144075"/>
                <a:gd name="connsiteY142" fmla="*/ 167824 h 214717"/>
                <a:gd name="connsiteX143" fmla="*/ 4864 w 144075"/>
                <a:gd name="connsiteY143" fmla="*/ 169751 h 214717"/>
                <a:gd name="connsiteX144" fmla="*/ 1053 w 144075"/>
                <a:gd name="connsiteY144" fmla="*/ 171036 h 214717"/>
                <a:gd name="connsiteX145" fmla="*/ 417 w 144075"/>
                <a:gd name="connsiteY145" fmla="*/ 168466 h 214717"/>
                <a:gd name="connsiteX146" fmla="*/ 11216 w 144075"/>
                <a:gd name="connsiteY146" fmla="*/ 158831 h 214717"/>
                <a:gd name="connsiteX147" fmla="*/ 16933 w 144075"/>
                <a:gd name="connsiteY147" fmla="*/ 144056 h 214717"/>
                <a:gd name="connsiteX148" fmla="*/ 19474 w 144075"/>
                <a:gd name="connsiteY148" fmla="*/ 124785 h 214717"/>
                <a:gd name="connsiteX149" fmla="*/ 28367 w 144075"/>
                <a:gd name="connsiteY149" fmla="*/ 103587 h 214717"/>
                <a:gd name="connsiteX150" fmla="*/ 30908 w 144075"/>
                <a:gd name="connsiteY150" fmla="*/ 77250 h 214717"/>
                <a:gd name="connsiteX151" fmla="*/ 35354 w 144075"/>
                <a:gd name="connsiteY151" fmla="*/ 60548 h 214717"/>
                <a:gd name="connsiteX152" fmla="*/ 60763 w 144075"/>
                <a:gd name="connsiteY152" fmla="*/ 48343 h 214717"/>
                <a:gd name="connsiteX153" fmla="*/ 62669 w 144075"/>
                <a:gd name="connsiteY153" fmla="*/ 39992 h 214717"/>
                <a:gd name="connsiteX154" fmla="*/ 58222 w 144075"/>
                <a:gd name="connsiteY154" fmla="*/ 29072 h 214717"/>
                <a:gd name="connsiteX155" fmla="*/ 56317 w 144075"/>
                <a:gd name="connsiteY155" fmla="*/ 29072 h 214717"/>
                <a:gd name="connsiteX156" fmla="*/ 55046 w 144075"/>
                <a:gd name="connsiteY156" fmla="*/ 22648 h 214717"/>
                <a:gd name="connsiteX157" fmla="*/ 54411 w 144075"/>
                <a:gd name="connsiteY157" fmla="*/ 20079 h 214717"/>
                <a:gd name="connsiteX158" fmla="*/ 56317 w 144075"/>
                <a:gd name="connsiteY158" fmla="*/ 18794 h 214717"/>
                <a:gd name="connsiteX159" fmla="*/ 72197 w 144075"/>
                <a:gd name="connsiteY159" fmla="*/ 165 h 214717"/>
                <a:gd name="connsiteX160" fmla="*/ 62814 w 144075"/>
                <a:gd name="connsiteY160" fmla="*/ 54782 h 214717"/>
                <a:gd name="connsiteX161" fmla="*/ 62814 w 144075"/>
                <a:gd name="connsiteY161" fmla="*/ 73016 h 214717"/>
                <a:gd name="connsiteX162" fmla="*/ 45101 w 144075"/>
                <a:gd name="connsiteY162" fmla="*/ 73016 h 214717"/>
                <a:gd name="connsiteX163" fmla="*/ 45101 w 144075"/>
                <a:gd name="connsiteY163" fmla="*/ 91250 h 214717"/>
                <a:gd name="connsiteX164" fmla="*/ 62814 w 144075"/>
                <a:gd name="connsiteY164" fmla="*/ 91250 h 214717"/>
                <a:gd name="connsiteX165" fmla="*/ 62814 w 144075"/>
                <a:gd name="connsiteY165" fmla="*/ 109484 h 214717"/>
                <a:gd name="connsiteX166" fmla="*/ 81569 w 144075"/>
                <a:gd name="connsiteY166" fmla="*/ 109484 h 214717"/>
                <a:gd name="connsiteX167" fmla="*/ 81569 w 144075"/>
                <a:gd name="connsiteY167" fmla="*/ 91250 h 214717"/>
                <a:gd name="connsiteX168" fmla="*/ 99282 w 144075"/>
                <a:gd name="connsiteY168" fmla="*/ 91250 h 214717"/>
                <a:gd name="connsiteX169" fmla="*/ 99282 w 144075"/>
                <a:gd name="connsiteY169" fmla="*/ 73016 h 214717"/>
                <a:gd name="connsiteX170" fmla="*/ 81569 w 144075"/>
                <a:gd name="connsiteY170" fmla="*/ 73016 h 214717"/>
                <a:gd name="connsiteX171" fmla="*/ 81569 w 144075"/>
                <a:gd name="connsiteY171" fmla="*/ 54782 h 214717"/>
                <a:gd name="connsiteX172" fmla="*/ 62814 w 144075"/>
                <a:gd name="connsiteY172" fmla="*/ 54782 h 21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44075" h="214717">
                  <a:moveTo>
                    <a:pt x="72197" y="165"/>
                  </a:moveTo>
                  <a:cubicBezTo>
                    <a:pt x="72197" y="165"/>
                    <a:pt x="90618" y="-3047"/>
                    <a:pt x="88078" y="18794"/>
                  </a:cubicBezTo>
                  <a:cubicBezTo>
                    <a:pt x="88078" y="18794"/>
                    <a:pt x="89983" y="18151"/>
                    <a:pt x="89983" y="20079"/>
                  </a:cubicBezTo>
                  <a:cubicBezTo>
                    <a:pt x="89983" y="22006"/>
                    <a:pt x="89348" y="22006"/>
                    <a:pt x="89348" y="22648"/>
                  </a:cubicBezTo>
                  <a:cubicBezTo>
                    <a:pt x="89348" y="23933"/>
                    <a:pt x="89983" y="27787"/>
                    <a:pt x="88078" y="29072"/>
                  </a:cubicBezTo>
                  <a:cubicBezTo>
                    <a:pt x="88078" y="29072"/>
                    <a:pt x="87442" y="29072"/>
                    <a:pt x="86172" y="29072"/>
                  </a:cubicBezTo>
                  <a:cubicBezTo>
                    <a:pt x="86172" y="29072"/>
                    <a:pt x="83631" y="37423"/>
                    <a:pt x="81725" y="39992"/>
                  </a:cubicBezTo>
                  <a:cubicBezTo>
                    <a:pt x="81725" y="39992"/>
                    <a:pt x="79820" y="46416"/>
                    <a:pt x="83631" y="48343"/>
                  </a:cubicBezTo>
                  <a:cubicBezTo>
                    <a:pt x="88078" y="50912"/>
                    <a:pt x="105864" y="55409"/>
                    <a:pt x="109040" y="60548"/>
                  </a:cubicBezTo>
                  <a:cubicBezTo>
                    <a:pt x="112851" y="65687"/>
                    <a:pt x="114122" y="68256"/>
                    <a:pt x="113486" y="77250"/>
                  </a:cubicBezTo>
                  <a:cubicBezTo>
                    <a:pt x="113486" y="86243"/>
                    <a:pt x="112216" y="95878"/>
                    <a:pt x="116027" y="103587"/>
                  </a:cubicBezTo>
                  <a:cubicBezTo>
                    <a:pt x="119839" y="110653"/>
                    <a:pt x="123650" y="119004"/>
                    <a:pt x="124920" y="124785"/>
                  </a:cubicBezTo>
                  <a:cubicBezTo>
                    <a:pt x="126191" y="130566"/>
                    <a:pt x="126826" y="138917"/>
                    <a:pt x="127461" y="144056"/>
                  </a:cubicBezTo>
                  <a:cubicBezTo>
                    <a:pt x="128096" y="148553"/>
                    <a:pt x="127461" y="154977"/>
                    <a:pt x="133178" y="158831"/>
                  </a:cubicBezTo>
                  <a:cubicBezTo>
                    <a:pt x="138895" y="162685"/>
                    <a:pt x="142706" y="167824"/>
                    <a:pt x="143342" y="168466"/>
                  </a:cubicBezTo>
                  <a:cubicBezTo>
                    <a:pt x="143977" y="169751"/>
                    <a:pt x="144612" y="170393"/>
                    <a:pt x="143342" y="171036"/>
                  </a:cubicBezTo>
                  <a:cubicBezTo>
                    <a:pt x="141436" y="171678"/>
                    <a:pt x="139530" y="170393"/>
                    <a:pt x="139530" y="169751"/>
                  </a:cubicBezTo>
                  <a:cubicBezTo>
                    <a:pt x="138895" y="169751"/>
                    <a:pt x="137625" y="168466"/>
                    <a:pt x="136990" y="167824"/>
                  </a:cubicBezTo>
                  <a:cubicBezTo>
                    <a:pt x="136990" y="167824"/>
                    <a:pt x="136990" y="170393"/>
                    <a:pt x="136990" y="171036"/>
                  </a:cubicBezTo>
                  <a:cubicBezTo>
                    <a:pt x="136990" y="172321"/>
                    <a:pt x="136990" y="173605"/>
                    <a:pt x="137625" y="174890"/>
                  </a:cubicBezTo>
                  <a:cubicBezTo>
                    <a:pt x="137625" y="176817"/>
                    <a:pt x="138260" y="180029"/>
                    <a:pt x="138895" y="181314"/>
                  </a:cubicBezTo>
                  <a:cubicBezTo>
                    <a:pt x="138895" y="182599"/>
                    <a:pt x="141436" y="187738"/>
                    <a:pt x="138895" y="187738"/>
                  </a:cubicBezTo>
                  <a:cubicBezTo>
                    <a:pt x="138895" y="187738"/>
                    <a:pt x="138260" y="187738"/>
                    <a:pt x="136990" y="184526"/>
                  </a:cubicBezTo>
                  <a:cubicBezTo>
                    <a:pt x="135084" y="181314"/>
                    <a:pt x="134449" y="176817"/>
                    <a:pt x="133813" y="176817"/>
                  </a:cubicBezTo>
                  <a:cubicBezTo>
                    <a:pt x="133813" y="176817"/>
                    <a:pt x="133178" y="176175"/>
                    <a:pt x="133813" y="178744"/>
                  </a:cubicBezTo>
                  <a:cubicBezTo>
                    <a:pt x="134449" y="180671"/>
                    <a:pt x="136354" y="185810"/>
                    <a:pt x="136354" y="187738"/>
                  </a:cubicBezTo>
                  <a:cubicBezTo>
                    <a:pt x="136354" y="189022"/>
                    <a:pt x="136354" y="189665"/>
                    <a:pt x="135084" y="189665"/>
                  </a:cubicBezTo>
                  <a:cubicBezTo>
                    <a:pt x="134449" y="189665"/>
                    <a:pt x="133813" y="186453"/>
                    <a:pt x="133178" y="185168"/>
                  </a:cubicBezTo>
                  <a:cubicBezTo>
                    <a:pt x="132543" y="183883"/>
                    <a:pt x="130002" y="177460"/>
                    <a:pt x="129367" y="176175"/>
                  </a:cubicBezTo>
                  <a:cubicBezTo>
                    <a:pt x="129367" y="176175"/>
                    <a:pt x="130637" y="179387"/>
                    <a:pt x="130637" y="180671"/>
                  </a:cubicBezTo>
                  <a:cubicBezTo>
                    <a:pt x="130637" y="181956"/>
                    <a:pt x="133178" y="189665"/>
                    <a:pt x="131908" y="189665"/>
                  </a:cubicBezTo>
                  <a:cubicBezTo>
                    <a:pt x="130002" y="189665"/>
                    <a:pt x="129367" y="186453"/>
                    <a:pt x="128732" y="185168"/>
                  </a:cubicBezTo>
                  <a:cubicBezTo>
                    <a:pt x="128732" y="183883"/>
                    <a:pt x="126191" y="176817"/>
                    <a:pt x="126191" y="176817"/>
                  </a:cubicBezTo>
                  <a:cubicBezTo>
                    <a:pt x="126191" y="176817"/>
                    <a:pt x="126826" y="179387"/>
                    <a:pt x="126826" y="180671"/>
                  </a:cubicBezTo>
                  <a:cubicBezTo>
                    <a:pt x="126826" y="181956"/>
                    <a:pt x="127461" y="187095"/>
                    <a:pt x="126191" y="187738"/>
                  </a:cubicBezTo>
                  <a:cubicBezTo>
                    <a:pt x="124285" y="187738"/>
                    <a:pt x="122379" y="185168"/>
                    <a:pt x="121744" y="183883"/>
                  </a:cubicBezTo>
                  <a:cubicBezTo>
                    <a:pt x="121744" y="182599"/>
                    <a:pt x="121109" y="177460"/>
                    <a:pt x="119839" y="176175"/>
                  </a:cubicBezTo>
                  <a:cubicBezTo>
                    <a:pt x="118568" y="174890"/>
                    <a:pt x="118568" y="166539"/>
                    <a:pt x="118568" y="164612"/>
                  </a:cubicBezTo>
                  <a:cubicBezTo>
                    <a:pt x="118568" y="163327"/>
                    <a:pt x="119203" y="156261"/>
                    <a:pt x="116027" y="153049"/>
                  </a:cubicBezTo>
                  <a:cubicBezTo>
                    <a:pt x="112851" y="149195"/>
                    <a:pt x="108405" y="128639"/>
                    <a:pt x="107769" y="126712"/>
                  </a:cubicBezTo>
                  <a:cubicBezTo>
                    <a:pt x="107134" y="124143"/>
                    <a:pt x="103958" y="113865"/>
                    <a:pt x="103958" y="108083"/>
                  </a:cubicBezTo>
                  <a:cubicBezTo>
                    <a:pt x="103958" y="102302"/>
                    <a:pt x="102052" y="97805"/>
                    <a:pt x="101417" y="97163"/>
                  </a:cubicBezTo>
                  <a:cubicBezTo>
                    <a:pt x="101417" y="96521"/>
                    <a:pt x="100782" y="99733"/>
                    <a:pt x="100147" y="101017"/>
                  </a:cubicBezTo>
                  <a:cubicBezTo>
                    <a:pt x="99512" y="102944"/>
                    <a:pt x="97606" y="111295"/>
                    <a:pt x="98876" y="117077"/>
                  </a:cubicBezTo>
                  <a:cubicBezTo>
                    <a:pt x="100147" y="122858"/>
                    <a:pt x="103323" y="127355"/>
                    <a:pt x="103958" y="136990"/>
                  </a:cubicBezTo>
                  <a:cubicBezTo>
                    <a:pt x="105229" y="146626"/>
                    <a:pt x="112216" y="169109"/>
                    <a:pt x="110310" y="179387"/>
                  </a:cubicBezTo>
                  <a:cubicBezTo>
                    <a:pt x="109040" y="189022"/>
                    <a:pt x="107134" y="197373"/>
                    <a:pt x="105864" y="204439"/>
                  </a:cubicBezTo>
                  <a:cubicBezTo>
                    <a:pt x="105229" y="207009"/>
                    <a:pt x="103958" y="210863"/>
                    <a:pt x="103323" y="214717"/>
                  </a:cubicBezTo>
                  <a:cubicBezTo>
                    <a:pt x="103323" y="214717"/>
                    <a:pt x="103323" y="214717"/>
                    <a:pt x="96971" y="214717"/>
                  </a:cubicBezTo>
                  <a:cubicBezTo>
                    <a:pt x="96335" y="208936"/>
                    <a:pt x="96971" y="202512"/>
                    <a:pt x="97606" y="196731"/>
                  </a:cubicBezTo>
                  <a:cubicBezTo>
                    <a:pt x="98241" y="190307"/>
                    <a:pt x="100147" y="185168"/>
                    <a:pt x="100147" y="178744"/>
                  </a:cubicBezTo>
                  <a:cubicBezTo>
                    <a:pt x="100147" y="176817"/>
                    <a:pt x="100147" y="174890"/>
                    <a:pt x="100147" y="172963"/>
                  </a:cubicBezTo>
                  <a:cubicBezTo>
                    <a:pt x="100782" y="171036"/>
                    <a:pt x="100782" y="168466"/>
                    <a:pt x="100782" y="166539"/>
                  </a:cubicBezTo>
                  <a:cubicBezTo>
                    <a:pt x="100782" y="163970"/>
                    <a:pt x="100147" y="162685"/>
                    <a:pt x="99512" y="160758"/>
                  </a:cubicBezTo>
                  <a:cubicBezTo>
                    <a:pt x="98241" y="158188"/>
                    <a:pt x="96971" y="155619"/>
                    <a:pt x="95065" y="154334"/>
                  </a:cubicBezTo>
                  <a:cubicBezTo>
                    <a:pt x="95065" y="153692"/>
                    <a:pt x="95065" y="153692"/>
                    <a:pt x="95065" y="153692"/>
                  </a:cubicBezTo>
                  <a:cubicBezTo>
                    <a:pt x="95065" y="153049"/>
                    <a:pt x="95065" y="153692"/>
                    <a:pt x="94430" y="153049"/>
                  </a:cubicBezTo>
                  <a:cubicBezTo>
                    <a:pt x="93795" y="151765"/>
                    <a:pt x="89983" y="147268"/>
                    <a:pt x="90618" y="145341"/>
                  </a:cubicBezTo>
                  <a:cubicBezTo>
                    <a:pt x="90618" y="143414"/>
                    <a:pt x="92524" y="142129"/>
                    <a:pt x="93159" y="139560"/>
                  </a:cubicBezTo>
                  <a:cubicBezTo>
                    <a:pt x="93795" y="136348"/>
                    <a:pt x="91889" y="133136"/>
                    <a:pt x="92524" y="129924"/>
                  </a:cubicBezTo>
                  <a:cubicBezTo>
                    <a:pt x="93159" y="131851"/>
                    <a:pt x="93795" y="137633"/>
                    <a:pt x="96971" y="136990"/>
                  </a:cubicBezTo>
                  <a:cubicBezTo>
                    <a:pt x="98241" y="136348"/>
                    <a:pt x="97606" y="135063"/>
                    <a:pt x="98241" y="133136"/>
                  </a:cubicBezTo>
                  <a:cubicBezTo>
                    <a:pt x="98876" y="133136"/>
                    <a:pt x="98876" y="131851"/>
                    <a:pt x="99512" y="131209"/>
                  </a:cubicBezTo>
                  <a:cubicBezTo>
                    <a:pt x="99512" y="130566"/>
                    <a:pt x="100147" y="129924"/>
                    <a:pt x="100782" y="129282"/>
                  </a:cubicBezTo>
                  <a:cubicBezTo>
                    <a:pt x="101417" y="126712"/>
                    <a:pt x="100782" y="123500"/>
                    <a:pt x="99512" y="122216"/>
                  </a:cubicBezTo>
                  <a:cubicBezTo>
                    <a:pt x="98876" y="121573"/>
                    <a:pt x="97606" y="121573"/>
                    <a:pt x="95700" y="120931"/>
                  </a:cubicBezTo>
                  <a:cubicBezTo>
                    <a:pt x="94430" y="120931"/>
                    <a:pt x="91889" y="119646"/>
                    <a:pt x="90618" y="119004"/>
                  </a:cubicBezTo>
                  <a:cubicBezTo>
                    <a:pt x="89983" y="119004"/>
                    <a:pt x="89348" y="118361"/>
                    <a:pt x="88713" y="118361"/>
                  </a:cubicBezTo>
                  <a:cubicBezTo>
                    <a:pt x="86172" y="117719"/>
                    <a:pt x="84266" y="119004"/>
                    <a:pt x="82361" y="119004"/>
                  </a:cubicBezTo>
                  <a:cubicBezTo>
                    <a:pt x="80455" y="119004"/>
                    <a:pt x="78549" y="118361"/>
                    <a:pt x="77279" y="118361"/>
                  </a:cubicBezTo>
                  <a:cubicBezTo>
                    <a:pt x="75373" y="118361"/>
                    <a:pt x="74103" y="119004"/>
                    <a:pt x="72832" y="119646"/>
                  </a:cubicBezTo>
                  <a:cubicBezTo>
                    <a:pt x="71562" y="119646"/>
                    <a:pt x="70927" y="120288"/>
                    <a:pt x="69656" y="120931"/>
                  </a:cubicBezTo>
                  <a:cubicBezTo>
                    <a:pt x="68386" y="121573"/>
                    <a:pt x="66480" y="121573"/>
                    <a:pt x="65845" y="121573"/>
                  </a:cubicBezTo>
                  <a:cubicBezTo>
                    <a:pt x="64574" y="122216"/>
                    <a:pt x="64574" y="123500"/>
                    <a:pt x="63939" y="124785"/>
                  </a:cubicBezTo>
                  <a:cubicBezTo>
                    <a:pt x="63304" y="127355"/>
                    <a:pt x="63939" y="128639"/>
                    <a:pt x="64574" y="129924"/>
                  </a:cubicBezTo>
                  <a:cubicBezTo>
                    <a:pt x="65210" y="131851"/>
                    <a:pt x="65845" y="133136"/>
                    <a:pt x="66480" y="134421"/>
                  </a:cubicBezTo>
                  <a:cubicBezTo>
                    <a:pt x="66480" y="135705"/>
                    <a:pt x="66480" y="136348"/>
                    <a:pt x="67751" y="136990"/>
                  </a:cubicBezTo>
                  <a:cubicBezTo>
                    <a:pt x="70927" y="136990"/>
                    <a:pt x="70927" y="132494"/>
                    <a:pt x="72197" y="129924"/>
                  </a:cubicBezTo>
                  <a:cubicBezTo>
                    <a:pt x="72197" y="134421"/>
                    <a:pt x="70927" y="136348"/>
                    <a:pt x="71562" y="140202"/>
                  </a:cubicBezTo>
                  <a:cubicBezTo>
                    <a:pt x="72197" y="142129"/>
                    <a:pt x="74103" y="143414"/>
                    <a:pt x="74103" y="145341"/>
                  </a:cubicBezTo>
                  <a:cubicBezTo>
                    <a:pt x="74103" y="146626"/>
                    <a:pt x="72832" y="148553"/>
                    <a:pt x="72197" y="149838"/>
                  </a:cubicBezTo>
                  <a:cubicBezTo>
                    <a:pt x="72197" y="149838"/>
                    <a:pt x="72197" y="150480"/>
                    <a:pt x="71562" y="151122"/>
                  </a:cubicBezTo>
                  <a:cubicBezTo>
                    <a:pt x="71562" y="151122"/>
                    <a:pt x="70927" y="151122"/>
                    <a:pt x="70927" y="151122"/>
                  </a:cubicBezTo>
                  <a:cubicBezTo>
                    <a:pt x="70927" y="151765"/>
                    <a:pt x="70291" y="153049"/>
                    <a:pt x="69656" y="153692"/>
                  </a:cubicBezTo>
                  <a:cubicBezTo>
                    <a:pt x="69021" y="154334"/>
                    <a:pt x="67751" y="155619"/>
                    <a:pt x="67751" y="156261"/>
                  </a:cubicBezTo>
                  <a:cubicBezTo>
                    <a:pt x="67115" y="158188"/>
                    <a:pt x="67751" y="159473"/>
                    <a:pt x="67751" y="161400"/>
                  </a:cubicBezTo>
                  <a:cubicBezTo>
                    <a:pt x="68386" y="162685"/>
                    <a:pt x="69021" y="163970"/>
                    <a:pt x="69021" y="165255"/>
                  </a:cubicBezTo>
                  <a:cubicBezTo>
                    <a:pt x="69656" y="169109"/>
                    <a:pt x="67751" y="172321"/>
                    <a:pt x="67115" y="174890"/>
                  </a:cubicBezTo>
                  <a:cubicBezTo>
                    <a:pt x="65845" y="175532"/>
                    <a:pt x="64574" y="176175"/>
                    <a:pt x="63939" y="177460"/>
                  </a:cubicBezTo>
                  <a:cubicBezTo>
                    <a:pt x="63304" y="179387"/>
                    <a:pt x="63939" y="181314"/>
                    <a:pt x="64574" y="183241"/>
                  </a:cubicBezTo>
                  <a:cubicBezTo>
                    <a:pt x="65845" y="187095"/>
                    <a:pt x="67115" y="189665"/>
                    <a:pt x="69021" y="192876"/>
                  </a:cubicBezTo>
                  <a:cubicBezTo>
                    <a:pt x="68386" y="194161"/>
                    <a:pt x="68386" y="195446"/>
                    <a:pt x="68386" y="196731"/>
                  </a:cubicBezTo>
                  <a:cubicBezTo>
                    <a:pt x="68386" y="196088"/>
                    <a:pt x="67751" y="195446"/>
                    <a:pt x="67751" y="194804"/>
                  </a:cubicBezTo>
                  <a:cubicBezTo>
                    <a:pt x="65210" y="190949"/>
                    <a:pt x="62669" y="185810"/>
                    <a:pt x="61398" y="181314"/>
                  </a:cubicBezTo>
                  <a:cubicBezTo>
                    <a:pt x="61398" y="179387"/>
                    <a:pt x="61398" y="177460"/>
                    <a:pt x="61398" y="176175"/>
                  </a:cubicBezTo>
                  <a:cubicBezTo>
                    <a:pt x="62034" y="175532"/>
                    <a:pt x="62669" y="175532"/>
                    <a:pt x="63304" y="174890"/>
                  </a:cubicBezTo>
                  <a:cubicBezTo>
                    <a:pt x="65210" y="172963"/>
                    <a:pt x="67751" y="169751"/>
                    <a:pt x="67115" y="164612"/>
                  </a:cubicBezTo>
                  <a:cubicBezTo>
                    <a:pt x="67115" y="163327"/>
                    <a:pt x="65845" y="162685"/>
                    <a:pt x="65845" y="161400"/>
                  </a:cubicBezTo>
                  <a:cubicBezTo>
                    <a:pt x="65210" y="158831"/>
                    <a:pt x="66480" y="155619"/>
                    <a:pt x="65845" y="151765"/>
                  </a:cubicBezTo>
                  <a:cubicBezTo>
                    <a:pt x="63304" y="152407"/>
                    <a:pt x="61398" y="154334"/>
                    <a:pt x="58858" y="155619"/>
                  </a:cubicBezTo>
                  <a:cubicBezTo>
                    <a:pt x="56317" y="154334"/>
                    <a:pt x="49964" y="154334"/>
                    <a:pt x="47424" y="155619"/>
                  </a:cubicBezTo>
                  <a:cubicBezTo>
                    <a:pt x="44883" y="154334"/>
                    <a:pt x="42977" y="153049"/>
                    <a:pt x="40436" y="151765"/>
                  </a:cubicBezTo>
                  <a:cubicBezTo>
                    <a:pt x="40436" y="151765"/>
                    <a:pt x="40436" y="151765"/>
                    <a:pt x="40436" y="152407"/>
                  </a:cubicBezTo>
                  <a:cubicBezTo>
                    <a:pt x="40436" y="154977"/>
                    <a:pt x="41071" y="158831"/>
                    <a:pt x="40436" y="161400"/>
                  </a:cubicBezTo>
                  <a:cubicBezTo>
                    <a:pt x="40436" y="162043"/>
                    <a:pt x="39801" y="163327"/>
                    <a:pt x="39801" y="163970"/>
                  </a:cubicBezTo>
                  <a:cubicBezTo>
                    <a:pt x="38531" y="167824"/>
                    <a:pt x="40436" y="172321"/>
                    <a:pt x="42342" y="174248"/>
                  </a:cubicBezTo>
                  <a:cubicBezTo>
                    <a:pt x="42977" y="174890"/>
                    <a:pt x="44883" y="175532"/>
                    <a:pt x="44883" y="176817"/>
                  </a:cubicBezTo>
                  <a:cubicBezTo>
                    <a:pt x="44883" y="177460"/>
                    <a:pt x="44883" y="178102"/>
                    <a:pt x="44883" y="179387"/>
                  </a:cubicBezTo>
                  <a:cubicBezTo>
                    <a:pt x="44883" y="181956"/>
                    <a:pt x="42977" y="184526"/>
                    <a:pt x="42342" y="187738"/>
                  </a:cubicBezTo>
                  <a:cubicBezTo>
                    <a:pt x="41071" y="191592"/>
                    <a:pt x="39801" y="196088"/>
                    <a:pt x="40436" y="201227"/>
                  </a:cubicBezTo>
                  <a:cubicBezTo>
                    <a:pt x="40436" y="205082"/>
                    <a:pt x="42342" y="208293"/>
                    <a:pt x="42977" y="212148"/>
                  </a:cubicBezTo>
                  <a:cubicBezTo>
                    <a:pt x="42977" y="212790"/>
                    <a:pt x="42977" y="214075"/>
                    <a:pt x="42977" y="214717"/>
                  </a:cubicBezTo>
                  <a:cubicBezTo>
                    <a:pt x="42977" y="214717"/>
                    <a:pt x="42977" y="214717"/>
                    <a:pt x="41071" y="214717"/>
                  </a:cubicBezTo>
                  <a:cubicBezTo>
                    <a:pt x="40436" y="210863"/>
                    <a:pt x="39166" y="207009"/>
                    <a:pt x="38531" y="204439"/>
                  </a:cubicBezTo>
                  <a:cubicBezTo>
                    <a:pt x="37260" y="197373"/>
                    <a:pt x="35354" y="189022"/>
                    <a:pt x="33449" y="179387"/>
                  </a:cubicBezTo>
                  <a:cubicBezTo>
                    <a:pt x="32178" y="169109"/>
                    <a:pt x="39166" y="146626"/>
                    <a:pt x="40436" y="136990"/>
                  </a:cubicBezTo>
                  <a:cubicBezTo>
                    <a:pt x="41071" y="127355"/>
                    <a:pt x="43612" y="122858"/>
                    <a:pt x="45518" y="117077"/>
                  </a:cubicBezTo>
                  <a:cubicBezTo>
                    <a:pt x="46788" y="111295"/>
                    <a:pt x="44883" y="102944"/>
                    <a:pt x="44247" y="101017"/>
                  </a:cubicBezTo>
                  <a:cubicBezTo>
                    <a:pt x="43612" y="99733"/>
                    <a:pt x="42977" y="96521"/>
                    <a:pt x="42977" y="97163"/>
                  </a:cubicBezTo>
                  <a:cubicBezTo>
                    <a:pt x="42342" y="97805"/>
                    <a:pt x="42342" y="104229"/>
                    <a:pt x="42342" y="110011"/>
                  </a:cubicBezTo>
                  <a:cubicBezTo>
                    <a:pt x="42342" y="115792"/>
                    <a:pt x="37895" y="126712"/>
                    <a:pt x="37260" y="128639"/>
                  </a:cubicBezTo>
                  <a:cubicBezTo>
                    <a:pt x="36625" y="130566"/>
                    <a:pt x="31543" y="147910"/>
                    <a:pt x="28367" y="151765"/>
                  </a:cubicBezTo>
                  <a:cubicBezTo>
                    <a:pt x="25191" y="154977"/>
                    <a:pt x="25826" y="161400"/>
                    <a:pt x="25826" y="162685"/>
                  </a:cubicBezTo>
                  <a:cubicBezTo>
                    <a:pt x="25826" y="164612"/>
                    <a:pt x="25826" y="173605"/>
                    <a:pt x="24556" y="175532"/>
                  </a:cubicBezTo>
                  <a:cubicBezTo>
                    <a:pt x="23285" y="176817"/>
                    <a:pt x="22650" y="180029"/>
                    <a:pt x="22650" y="180671"/>
                  </a:cubicBezTo>
                  <a:cubicBezTo>
                    <a:pt x="22015" y="181956"/>
                    <a:pt x="20109" y="187738"/>
                    <a:pt x="18203" y="187738"/>
                  </a:cubicBezTo>
                  <a:cubicBezTo>
                    <a:pt x="16298" y="187095"/>
                    <a:pt x="17568" y="181956"/>
                    <a:pt x="17568" y="180671"/>
                  </a:cubicBezTo>
                  <a:cubicBezTo>
                    <a:pt x="17568" y="179387"/>
                    <a:pt x="18203" y="176817"/>
                    <a:pt x="18203" y="176817"/>
                  </a:cubicBezTo>
                  <a:cubicBezTo>
                    <a:pt x="18203" y="176817"/>
                    <a:pt x="15663" y="183883"/>
                    <a:pt x="15663" y="185168"/>
                  </a:cubicBezTo>
                  <a:cubicBezTo>
                    <a:pt x="15027" y="186453"/>
                    <a:pt x="14392" y="189665"/>
                    <a:pt x="12487" y="189665"/>
                  </a:cubicBezTo>
                  <a:cubicBezTo>
                    <a:pt x="11216" y="189665"/>
                    <a:pt x="13757" y="181956"/>
                    <a:pt x="13757" y="180671"/>
                  </a:cubicBezTo>
                  <a:cubicBezTo>
                    <a:pt x="13757" y="179387"/>
                    <a:pt x="15027" y="176175"/>
                    <a:pt x="15027" y="176175"/>
                  </a:cubicBezTo>
                  <a:cubicBezTo>
                    <a:pt x="13757" y="177460"/>
                    <a:pt x="11851" y="183883"/>
                    <a:pt x="11216" y="185168"/>
                  </a:cubicBezTo>
                  <a:cubicBezTo>
                    <a:pt x="10581" y="186453"/>
                    <a:pt x="9946" y="189665"/>
                    <a:pt x="9310" y="189665"/>
                  </a:cubicBezTo>
                  <a:cubicBezTo>
                    <a:pt x="8040" y="189665"/>
                    <a:pt x="8040" y="189022"/>
                    <a:pt x="8040" y="187738"/>
                  </a:cubicBezTo>
                  <a:cubicBezTo>
                    <a:pt x="8040" y="185810"/>
                    <a:pt x="9946" y="180671"/>
                    <a:pt x="10581" y="178744"/>
                  </a:cubicBezTo>
                  <a:cubicBezTo>
                    <a:pt x="10581" y="176175"/>
                    <a:pt x="10581" y="176817"/>
                    <a:pt x="10581" y="176817"/>
                  </a:cubicBezTo>
                  <a:cubicBezTo>
                    <a:pt x="9946" y="176817"/>
                    <a:pt x="8675" y="181314"/>
                    <a:pt x="7405" y="184526"/>
                  </a:cubicBezTo>
                  <a:cubicBezTo>
                    <a:pt x="6134" y="187738"/>
                    <a:pt x="5499" y="187738"/>
                    <a:pt x="5499" y="187738"/>
                  </a:cubicBezTo>
                  <a:cubicBezTo>
                    <a:pt x="2958" y="187738"/>
                    <a:pt x="5499" y="182599"/>
                    <a:pt x="5499" y="181314"/>
                  </a:cubicBezTo>
                  <a:cubicBezTo>
                    <a:pt x="6134" y="180029"/>
                    <a:pt x="6770" y="176817"/>
                    <a:pt x="6770" y="174890"/>
                  </a:cubicBezTo>
                  <a:cubicBezTo>
                    <a:pt x="7405" y="173605"/>
                    <a:pt x="7405" y="172321"/>
                    <a:pt x="7405" y="171036"/>
                  </a:cubicBezTo>
                  <a:cubicBezTo>
                    <a:pt x="7405" y="170393"/>
                    <a:pt x="7405" y="167824"/>
                    <a:pt x="7405" y="167824"/>
                  </a:cubicBezTo>
                  <a:cubicBezTo>
                    <a:pt x="6770" y="168466"/>
                    <a:pt x="4864" y="169751"/>
                    <a:pt x="4864" y="169751"/>
                  </a:cubicBezTo>
                  <a:cubicBezTo>
                    <a:pt x="4864" y="170393"/>
                    <a:pt x="2958" y="171678"/>
                    <a:pt x="1053" y="171036"/>
                  </a:cubicBezTo>
                  <a:cubicBezTo>
                    <a:pt x="-218" y="170393"/>
                    <a:pt x="-218" y="169751"/>
                    <a:pt x="417" y="168466"/>
                  </a:cubicBezTo>
                  <a:cubicBezTo>
                    <a:pt x="1053" y="167824"/>
                    <a:pt x="5499" y="162685"/>
                    <a:pt x="11216" y="158831"/>
                  </a:cubicBezTo>
                  <a:cubicBezTo>
                    <a:pt x="16933" y="154977"/>
                    <a:pt x="16298" y="148553"/>
                    <a:pt x="16933" y="144056"/>
                  </a:cubicBezTo>
                  <a:cubicBezTo>
                    <a:pt x="17568" y="138917"/>
                    <a:pt x="18203" y="130566"/>
                    <a:pt x="19474" y="124785"/>
                  </a:cubicBezTo>
                  <a:cubicBezTo>
                    <a:pt x="20744" y="119004"/>
                    <a:pt x="24556" y="110653"/>
                    <a:pt x="28367" y="103587"/>
                  </a:cubicBezTo>
                  <a:cubicBezTo>
                    <a:pt x="32178" y="95878"/>
                    <a:pt x="30908" y="86243"/>
                    <a:pt x="30908" y="77250"/>
                  </a:cubicBezTo>
                  <a:cubicBezTo>
                    <a:pt x="30273" y="68256"/>
                    <a:pt x="31543" y="65687"/>
                    <a:pt x="35354" y="60548"/>
                  </a:cubicBezTo>
                  <a:cubicBezTo>
                    <a:pt x="38531" y="55409"/>
                    <a:pt x="56317" y="50912"/>
                    <a:pt x="60763" y="48343"/>
                  </a:cubicBezTo>
                  <a:cubicBezTo>
                    <a:pt x="64574" y="46416"/>
                    <a:pt x="62669" y="39992"/>
                    <a:pt x="62669" y="39992"/>
                  </a:cubicBezTo>
                  <a:cubicBezTo>
                    <a:pt x="60763" y="37423"/>
                    <a:pt x="58222" y="29072"/>
                    <a:pt x="58222" y="29072"/>
                  </a:cubicBezTo>
                  <a:cubicBezTo>
                    <a:pt x="56317" y="29072"/>
                    <a:pt x="56317" y="29072"/>
                    <a:pt x="56317" y="29072"/>
                  </a:cubicBezTo>
                  <a:cubicBezTo>
                    <a:pt x="54411" y="27787"/>
                    <a:pt x="55046" y="23933"/>
                    <a:pt x="55046" y="22648"/>
                  </a:cubicBezTo>
                  <a:cubicBezTo>
                    <a:pt x="55046" y="22006"/>
                    <a:pt x="54411" y="22006"/>
                    <a:pt x="54411" y="20079"/>
                  </a:cubicBezTo>
                  <a:cubicBezTo>
                    <a:pt x="53776" y="18151"/>
                    <a:pt x="56317" y="18794"/>
                    <a:pt x="56317" y="18794"/>
                  </a:cubicBezTo>
                  <a:cubicBezTo>
                    <a:pt x="53776" y="-3047"/>
                    <a:pt x="72197" y="165"/>
                    <a:pt x="72197" y="165"/>
                  </a:cubicBezTo>
                  <a:close/>
                  <a:moveTo>
                    <a:pt x="62814" y="54782"/>
                  </a:moveTo>
                  <a:lnTo>
                    <a:pt x="62814" y="73016"/>
                  </a:lnTo>
                  <a:lnTo>
                    <a:pt x="45101" y="73016"/>
                  </a:lnTo>
                  <a:lnTo>
                    <a:pt x="45101" y="91250"/>
                  </a:lnTo>
                  <a:lnTo>
                    <a:pt x="62814" y="91250"/>
                  </a:lnTo>
                  <a:lnTo>
                    <a:pt x="62814" y="109484"/>
                  </a:lnTo>
                  <a:lnTo>
                    <a:pt x="81569" y="109484"/>
                  </a:lnTo>
                  <a:lnTo>
                    <a:pt x="81569" y="91250"/>
                  </a:lnTo>
                  <a:lnTo>
                    <a:pt x="99282" y="91250"/>
                  </a:lnTo>
                  <a:lnTo>
                    <a:pt x="99282" y="73016"/>
                  </a:lnTo>
                  <a:lnTo>
                    <a:pt x="81569" y="73016"/>
                  </a:lnTo>
                  <a:lnTo>
                    <a:pt x="81569" y="54782"/>
                  </a:lnTo>
                  <a:lnTo>
                    <a:pt x="62814" y="5478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fr-FR" b="1"/>
            </a:p>
          </p:txBody>
        </p:sp>
        <p:grpSp>
          <p:nvGrpSpPr>
            <p:cNvPr id="90" name="Groupe 89">
              <a:extLst>
                <a:ext uri="{FF2B5EF4-FFF2-40B4-BE49-F238E27FC236}">
                  <a16:creationId xmlns:a16="http://schemas.microsoft.com/office/drawing/2014/main" id="{66B8177C-882A-4EC5-8A34-D420E60D0EDA}"/>
                </a:ext>
              </a:extLst>
            </p:cNvPr>
            <p:cNvGrpSpPr/>
            <p:nvPr/>
          </p:nvGrpSpPr>
          <p:grpSpPr>
            <a:xfrm>
              <a:off x="4050739" y="2227934"/>
              <a:ext cx="150563" cy="163061"/>
              <a:chOff x="4050739" y="2227934"/>
              <a:chExt cx="150563" cy="163061"/>
            </a:xfrm>
            <a:grpFill/>
          </p:grpSpPr>
          <p:sp>
            <p:nvSpPr>
              <p:cNvPr id="97" name="Freeform 86">
                <a:extLst>
                  <a:ext uri="{FF2B5EF4-FFF2-40B4-BE49-F238E27FC236}">
                    <a16:creationId xmlns:a16="http://schemas.microsoft.com/office/drawing/2014/main" id="{2D93D274-E429-4587-8D46-240DC8634A03}"/>
                  </a:ext>
                </a:extLst>
              </p:cNvPr>
              <p:cNvSpPr>
                <a:spLocks/>
              </p:cNvSpPr>
              <p:nvPr/>
            </p:nvSpPr>
            <p:spPr bwMode="auto">
              <a:xfrm>
                <a:off x="4050739" y="2260755"/>
                <a:ext cx="23444" cy="50534"/>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8" name="Oval 87">
                <a:extLst>
                  <a:ext uri="{FF2B5EF4-FFF2-40B4-BE49-F238E27FC236}">
                    <a16:creationId xmlns:a16="http://schemas.microsoft.com/office/drawing/2014/main" id="{C67CAEE0-5641-4936-99EA-5B6EE3D08774}"/>
                  </a:ext>
                </a:extLst>
              </p:cNvPr>
              <p:cNvSpPr>
                <a:spLocks noChangeArrowheads="1"/>
              </p:cNvSpPr>
              <p:nvPr/>
            </p:nvSpPr>
            <p:spPr bwMode="auto">
              <a:xfrm>
                <a:off x="4053866" y="2241480"/>
                <a:ext cx="17192"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9" name="Freeform 88">
                <a:extLst>
                  <a:ext uri="{FF2B5EF4-FFF2-40B4-BE49-F238E27FC236}">
                    <a16:creationId xmlns:a16="http://schemas.microsoft.com/office/drawing/2014/main" id="{A3762828-6B61-4DE4-BE97-BFA9721466A7}"/>
                  </a:ext>
                </a:extLst>
              </p:cNvPr>
              <p:cNvSpPr>
                <a:spLocks/>
              </p:cNvSpPr>
              <p:nvPr/>
            </p:nvSpPr>
            <p:spPr bwMode="auto">
              <a:xfrm>
                <a:off x="4077830" y="2256587"/>
                <a:ext cx="28654" cy="52097"/>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0" name="Oval 89">
                <a:extLst>
                  <a:ext uri="{FF2B5EF4-FFF2-40B4-BE49-F238E27FC236}">
                    <a16:creationId xmlns:a16="http://schemas.microsoft.com/office/drawing/2014/main" id="{D88C0ABD-FC9E-4A6A-8A3B-12236704F87D}"/>
                  </a:ext>
                </a:extLst>
              </p:cNvPr>
              <p:cNvSpPr>
                <a:spLocks noChangeArrowheads="1"/>
              </p:cNvSpPr>
              <p:nvPr/>
            </p:nvSpPr>
            <p:spPr bwMode="auto">
              <a:xfrm>
                <a:off x="4082519" y="2234186"/>
                <a:ext cx="19797"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1" name="Freeform 90">
                <a:extLst>
                  <a:ext uri="{FF2B5EF4-FFF2-40B4-BE49-F238E27FC236}">
                    <a16:creationId xmlns:a16="http://schemas.microsoft.com/office/drawing/2014/main" id="{B3F0C881-C778-4326-A628-38932F9670DD}"/>
                  </a:ext>
                </a:extLst>
              </p:cNvPr>
              <p:cNvSpPr>
                <a:spLocks/>
              </p:cNvSpPr>
              <p:nvPr/>
            </p:nvSpPr>
            <p:spPr bwMode="auto">
              <a:xfrm>
                <a:off x="4177337" y="2260755"/>
                <a:ext cx="23965" cy="50534"/>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2" name="Oval 91">
                <a:extLst>
                  <a:ext uri="{FF2B5EF4-FFF2-40B4-BE49-F238E27FC236}">
                    <a16:creationId xmlns:a16="http://schemas.microsoft.com/office/drawing/2014/main" id="{1C5F6980-04FD-4443-AD0B-F1AE28D836AA}"/>
                  </a:ext>
                </a:extLst>
              </p:cNvPr>
              <p:cNvSpPr>
                <a:spLocks noChangeArrowheads="1"/>
              </p:cNvSpPr>
              <p:nvPr/>
            </p:nvSpPr>
            <p:spPr bwMode="auto">
              <a:xfrm>
                <a:off x="4180981" y="2241480"/>
                <a:ext cx="16671" cy="171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3" name="Freeform 92">
                <a:extLst>
                  <a:ext uri="{FF2B5EF4-FFF2-40B4-BE49-F238E27FC236}">
                    <a16:creationId xmlns:a16="http://schemas.microsoft.com/office/drawing/2014/main" id="{7E670B93-3D3F-44FE-AB6A-CE3A368AC681}"/>
                  </a:ext>
                </a:extLst>
              </p:cNvPr>
              <p:cNvSpPr>
                <a:spLocks/>
              </p:cNvSpPr>
              <p:nvPr/>
            </p:nvSpPr>
            <p:spPr bwMode="auto">
              <a:xfrm>
                <a:off x="4146076" y="2256587"/>
                <a:ext cx="28133" cy="32300"/>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4" name="Oval 93">
                <a:extLst>
                  <a:ext uri="{FF2B5EF4-FFF2-40B4-BE49-F238E27FC236}">
                    <a16:creationId xmlns:a16="http://schemas.microsoft.com/office/drawing/2014/main" id="{D09A4D44-F3B3-46E9-8711-BCCF3C80D2CD}"/>
                  </a:ext>
                </a:extLst>
              </p:cNvPr>
              <p:cNvSpPr>
                <a:spLocks noChangeArrowheads="1"/>
              </p:cNvSpPr>
              <p:nvPr/>
            </p:nvSpPr>
            <p:spPr bwMode="auto">
              <a:xfrm>
                <a:off x="4149723" y="2234186"/>
                <a:ext cx="20318" cy="208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5" name="Freeform 94">
                <a:extLst>
                  <a:ext uri="{FF2B5EF4-FFF2-40B4-BE49-F238E27FC236}">
                    <a16:creationId xmlns:a16="http://schemas.microsoft.com/office/drawing/2014/main" id="{971D0769-5F8C-4AD0-B660-F2041146386B}"/>
                  </a:ext>
                </a:extLst>
              </p:cNvPr>
              <p:cNvSpPr>
                <a:spLocks/>
              </p:cNvSpPr>
              <p:nvPr/>
            </p:nvSpPr>
            <p:spPr bwMode="auto">
              <a:xfrm>
                <a:off x="4109608" y="2253462"/>
                <a:ext cx="33342" cy="22402"/>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6" name="Oval 95">
                <a:extLst>
                  <a:ext uri="{FF2B5EF4-FFF2-40B4-BE49-F238E27FC236}">
                    <a16:creationId xmlns:a16="http://schemas.microsoft.com/office/drawing/2014/main" id="{87C84413-AF36-4B4F-803F-814F0F1092F7}"/>
                  </a:ext>
                </a:extLst>
              </p:cNvPr>
              <p:cNvSpPr>
                <a:spLocks noChangeArrowheads="1"/>
              </p:cNvSpPr>
              <p:nvPr/>
            </p:nvSpPr>
            <p:spPr bwMode="auto">
              <a:xfrm>
                <a:off x="4114817" y="2227934"/>
                <a:ext cx="22923" cy="229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7" name="Freeform 96">
                <a:extLst>
                  <a:ext uri="{FF2B5EF4-FFF2-40B4-BE49-F238E27FC236}">
                    <a16:creationId xmlns:a16="http://schemas.microsoft.com/office/drawing/2014/main" id="{5DF68CF6-99AD-49B5-8D56-10228FE69AFB}"/>
                  </a:ext>
                </a:extLst>
              </p:cNvPr>
              <p:cNvSpPr>
                <a:spLocks/>
              </p:cNvSpPr>
              <p:nvPr/>
            </p:nvSpPr>
            <p:spPr bwMode="auto">
              <a:xfrm>
                <a:off x="4129405" y="2275341"/>
                <a:ext cx="44283" cy="38551"/>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8" name="Freeform 97">
                <a:extLst>
                  <a:ext uri="{FF2B5EF4-FFF2-40B4-BE49-F238E27FC236}">
                    <a16:creationId xmlns:a16="http://schemas.microsoft.com/office/drawing/2014/main" id="{DB6E13DE-9B66-4FF9-B9DA-7DC282B7A496}"/>
                  </a:ext>
                </a:extLst>
              </p:cNvPr>
              <p:cNvSpPr>
                <a:spLocks/>
              </p:cNvSpPr>
              <p:nvPr/>
            </p:nvSpPr>
            <p:spPr bwMode="auto">
              <a:xfrm>
                <a:off x="4092416" y="2276905"/>
                <a:ext cx="50534" cy="44282"/>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09" name="Freeform 98">
                <a:extLst>
                  <a:ext uri="{FF2B5EF4-FFF2-40B4-BE49-F238E27FC236}">
                    <a16:creationId xmlns:a16="http://schemas.microsoft.com/office/drawing/2014/main" id="{DD5F5395-4813-4DB9-B81D-A1A271F38EF8}"/>
                  </a:ext>
                </a:extLst>
              </p:cNvPr>
              <p:cNvSpPr>
                <a:spLocks/>
              </p:cNvSpPr>
              <p:nvPr/>
            </p:nvSpPr>
            <p:spPr bwMode="auto">
              <a:xfrm>
                <a:off x="4068975" y="2317019"/>
                <a:ext cx="43241" cy="34905"/>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0" name="Freeform 99">
                <a:extLst>
                  <a:ext uri="{FF2B5EF4-FFF2-40B4-BE49-F238E27FC236}">
                    <a16:creationId xmlns:a16="http://schemas.microsoft.com/office/drawing/2014/main" id="{14BC0A1F-BA4D-4ADA-B2AB-5BA9A53084F3}"/>
                  </a:ext>
                </a:extLst>
              </p:cNvPr>
              <p:cNvSpPr>
                <a:spLocks/>
              </p:cNvSpPr>
              <p:nvPr/>
            </p:nvSpPr>
            <p:spPr bwMode="auto">
              <a:xfrm>
                <a:off x="4074704" y="2350882"/>
                <a:ext cx="52618" cy="32821"/>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1" name="Freeform 100">
                <a:extLst>
                  <a:ext uri="{FF2B5EF4-FFF2-40B4-BE49-F238E27FC236}">
                    <a16:creationId xmlns:a16="http://schemas.microsoft.com/office/drawing/2014/main" id="{E4FD6CE9-FF0E-45FF-8C91-F5C89C6CC62D}"/>
                  </a:ext>
                </a:extLst>
              </p:cNvPr>
              <p:cNvSpPr>
                <a:spLocks/>
              </p:cNvSpPr>
              <p:nvPr/>
            </p:nvSpPr>
            <p:spPr bwMode="auto">
              <a:xfrm>
                <a:off x="4149720" y="2310766"/>
                <a:ext cx="36989" cy="59390"/>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112" name="Freeform 101">
                <a:extLst>
                  <a:ext uri="{FF2B5EF4-FFF2-40B4-BE49-F238E27FC236}">
                    <a16:creationId xmlns:a16="http://schemas.microsoft.com/office/drawing/2014/main" id="{E1552500-F666-4DCB-8C53-A0B9FD6B2EF2}"/>
                  </a:ext>
                </a:extLst>
              </p:cNvPr>
              <p:cNvSpPr>
                <a:spLocks/>
              </p:cNvSpPr>
              <p:nvPr/>
            </p:nvSpPr>
            <p:spPr bwMode="auto">
              <a:xfrm>
                <a:off x="4133044" y="2339940"/>
                <a:ext cx="39073" cy="5105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nvGrpSpPr>
            <p:cNvPr id="91" name="Groupe 90">
              <a:extLst>
                <a:ext uri="{FF2B5EF4-FFF2-40B4-BE49-F238E27FC236}">
                  <a16:creationId xmlns:a16="http://schemas.microsoft.com/office/drawing/2014/main" id="{EDD6F7EE-DACE-4F20-B89C-11906ED84F02}"/>
                </a:ext>
              </a:extLst>
            </p:cNvPr>
            <p:cNvGrpSpPr/>
            <p:nvPr/>
          </p:nvGrpSpPr>
          <p:grpSpPr>
            <a:xfrm>
              <a:off x="4368323" y="2228456"/>
              <a:ext cx="168794" cy="160979"/>
              <a:chOff x="4368323" y="2228456"/>
              <a:chExt cx="168794" cy="160979"/>
            </a:xfrm>
            <a:grpFill/>
          </p:grpSpPr>
          <p:sp>
            <p:nvSpPr>
              <p:cNvPr id="92" name="Freeform 103">
                <a:extLst>
                  <a:ext uri="{FF2B5EF4-FFF2-40B4-BE49-F238E27FC236}">
                    <a16:creationId xmlns:a16="http://schemas.microsoft.com/office/drawing/2014/main" id="{CED697E6-4005-4CC8-9E37-13B0505933DC}"/>
                  </a:ext>
                </a:extLst>
              </p:cNvPr>
              <p:cNvSpPr>
                <a:spLocks noEditPoints="1"/>
              </p:cNvSpPr>
              <p:nvPr/>
            </p:nvSpPr>
            <p:spPr bwMode="auto">
              <a:xfrm>
                <a:off x="4388118" y="2259193"/>
                <a:ext cx="99506" cy="48971"/>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3" name="Freeform 104">
                <a:extLst>
                  <a:ext uri="{FF2B5EF4-FFF2-40B4-BE49-F238E27FC236}">
                    <a16:creationId xmlns:a16="http://schemas.microsoft.com/office/drawing/2014/main" id="{BA4EECE5-B671-499A-B207-3649B2927A7F}"/>
                  </a:ext>
                </a:extLst>
              </p:cNvPr>
              <p:cNvSpPr>
                <a:spLocks/>
              </p:cNvSpPr>
              <p:nvPr/>
            </p:nvSpPr>
            <p:spPr bwMode="auto">
              <a:xfrm>
                <a:off x="4368323" y="2228456"/>
                <a:ext cx="168794" cy="160979"/>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4" name="Freeform 105">
                <a:extLst>
                  <a:ext uri="{FF2B5EF4-FFF2-40B4-BE49-F238E27FC236}">
                    <a16:creationId xmlns:a16="http://schemas.microsoft.com/office/drawing/2014/main" id="{9DF4CA2A-9197-4F41-9DF9-94B3F876692E}"/>
                  </a:ext>
                </a:extLst>
              </p:cNvPr>
              <p:cNvSpPr>
                <a:spLocks/>
              </p:cNvSpPr>
              <p:nvPr/>
            </p:nvSpPr>
            <p:spPr bwMode="auto">
              <a:xfrm>
                <a:off x="4433966" y="2326396"/>
                <a:ext cx="24486" cy="50013"/>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5" name="Freeform 106">
                <a:extLst>
                  <a:ext uri="{FF2B5EF4-FFF2-40B4-BE49-F238E27FC236}">
                    <a16:creationId xmlns:a16="http://schemas.microsoft.com/office/drawing/2014/main" id="{D01A2BC7-09A2-4E5B-A7E3-F8DF4C39B6E7}"/>
                  </a:ext>
                </a:extLst>
              </p:cNvPr>
              <p:cNvSpPr>
                <a:spLocks/>
              </p:cNvSpPr>
              <p:nvPr/>
            </p:nvSpPr>
            <p:spPr bwMode="auto">
              <a:xfrm>
                <a:off x="4465747" y="2292013"/>
                <a:ext cx="24486" cy="83876"/>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sp>
            <p:nvSpPr>
              <p:cNvPr id="96" name="Freeform 107">
                <a:extLst>
                  <a:ext uri="{FF2B5EF4-FFF2-40B4-BE49-F238E27FC236}">
                    <a16:creationId xmlns:a16="http://schemas.microsoft.com/office/drawing/2014/main" id="{E63CE5AE-E1D8-43BB-9841-308512DB7C97}"/>
                  </a:ext>
                </a:extLst>
              </p:cNvPr>
              <p:cNvSpPr>
                <a:spLocks/>
              </p:cNvSpPr>
              <p:nvPr/>
            </p:nvSpPr>
            <p:spPr bwMode="auto">
              <a:xfrm>
                <a:off x="4402196" y="2318060"/>
                <a:ext cx="25007" cy="5261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b="1"/>
              </a:p>
            </p:txBody>
          </p:sp>
        </p:grpSp>
      </p:grpSp>
      <p:sp>
        <p:nvSpPr>
          <p:cNvPr id="144" name="TextBox 26">
            <a:extLst>
              <a:ext uri="{FF2B5EF4-FFF2-40B4-BE49-F238E27FC236}">
                <a16:creationId xmlns:a16="http://schemas.microsoft.com/office/drawing/2014/main" id="{B34C49B4-E1A3-467B-A68F-F834598A5D7D}"/>
              </a:ext>
            </a:extLst>
          </p:cNvPr>
          <p:cNvSpPr txBox="1"/>
          <p:nvPr userDrawn="1"/>
        </p:nvSpPr>
        <p:spPr>
          <a:xfrm>
            <a:off x="448309" y="4810922"/>
            <a:ext cx="5254165" cy="215444"/>
          </a:xfrm>
          <a:prstGeom prst="rect">
            <a:avLst/>
          </a:prstGeom>
          <a:noFill/>
        </p:spPr>
        <p:txBody>
          <a:bodyPr wrap="square" rtlCol="0">
            <a:spAutoFit/>
          </a:bodyPr>
          <a:lstStyle/>
          <a:p>
            <a:r>
              <a:rPr lang="fr-FR" sz="800" dirty="0">
                <a:solidFill>
                  <a:srgbClr val="27303D"/>
                </a:solidFill>
                <a:latin typeface="Open Sans Light" panose="020B0306030504020204" pitchFamily="34" charset="0"/>
                <a:ea typeface="Open Sans Light" panose="020B0306030504020204" pitchFamily="34" charset="0"/>
                <a:cs typeface="Open Sans Light" panose="020B0306030504020204" pitchFamily="34" charset="0"/>
              </a:rPr>
              <a:t>La Recherche en Partenariat pour le Développement Durable </a:t>
            </a:r>
            <a:r>
              <a:rPr lang="fr-FR" sz="800" dirty="0">
                <a:solidFill>
                  <a:schemeClr val="accent6"/>
                </a:solidFill>
                <a:latin typeface="Open Sans Light" panose="020B0306030504020204" pitchFamily="34" charset="0"/>
                <a:ea typeface="Open Sans Light" panose="020B0306030504020204" pitchFamily="34" charset="0"/>
                <a:cs typeface="Open Sans Light" panose="020B0306030504020204" pitchFamily="34" charset="0"/>
              </a:rPr>
              <a:t>| </a:t>
            </a:r>
            <a:r>
              <a:rPr lang="fr-FR" sz="800" dirty="0">
                <a:solidFill>
                  <a:schemeClr val="accent6"/>
                </a:solidFill>
                <a:latin typeface="Open Sans" panose="020B0606030504020204" pitchFamily="34" charset="0"/>
                <a:ea typeface="Open Sans" panose="020B0606030504020204" pitchFamily="34" charset="0"/>
                <a:cs typeface="Open Sans" panose="020B0606030504020204" pitchFamily="34" charset="0"/>
              </a:rPr>
              <a:t>www.csrs.ch</a:t>
            </a:r>
          </a:p>
        </p:txBody>
      </p:sp>
      <p:sp>
        <p:nvSpPr>
          <p:cNvPr id="145" name="TextBox 4">
            <a:extLst>
              <a:ext uri="{FF2B5EF4-FFF2-40B4-BE49-F238E27FC236}">
                <a16:creationId xmlns:a16="http://schemas.microsoft.com/office/drawing/2014/main" id="{512C7DBD-2162-4E34-A989-CC01B3A74D47}"/>
              </a:ext>
            </a:extLst>
          </p:cNvPr>
          <p:cNvSpPr txBox="1"/>
          <p:nvPr userDrawn="1"/>
        </p:nvSpPr>
        <p:spPr>
          <a:xfrm>
            <a:off x="8554701" y="4741068"/>
            <a:ext cx="468000" cy="360850"/>
          </a:xfrm>
          <a:prstGeom prst="rect">
            <a:avLst/>
          </a:prstGeom>
          <a:noFill/>
        </p:spPr>
        <p:txBody>
          <a:bodyPr wrap="square" lIns="72000" tIns="72000" rIns="72000" bIns="72000" rtlCol="0" anchor="ctr">
            <a:spAutoFit/>
          </a:bodyPr>
          <a:lstStyle/>
          <a:p>
            <a:pPr algn="ctr"/>
            <a:fld id="{C75E90B5-BAD2-4888-839A-5AB1BE30506F}" type="slidenum">
              <a:rPr lang="en-US" sz="1400" kern="120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pPr algn="ctr"/>
              <a:t>‹#›</a:t>
            </a:fld>
            <a:endParaRPr lang="en-US" sz="1400" kern="1200"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09598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44"/>
                                        </p:tgtEl>
                                        <p:attrNameLst>
                                          <p:attrName>style.visibility</p:attrName>
                                        </p:attrNameLst>
                                      </p:cBhvr>
                                      <p:to>
                                        <p:strVal val="visible"/>
                                      </p:to>
                                    </p:set>
                                    <p:anim calcmode="lin" valueType="num">
                                      <p:cBhvr>
                                        <p:cTn id="7" dur="500" fill="hold"/>
                                        <p:tgtEl>
                                          <p:spTgt spid="144"/>
                                        </p:tgtEl>
                                        <p:attrNameLst>
                                          <p:attrName>ppt_w</p:attrName>
                                        </p:attrNameLst>
                                      </p:cBhvr>
                                      <p:tavLst>
                                        <p:tav tm="0">
                                          <p:val>
                                            <p:fltVal val="0"/>
                                          </p:val>
                                        </p:tav>
                                        <p:tav tm="100000">
                                          <p:val>
                                            <p:strVal val="#ppt_w"/>
                                          </p:val>
                                        </p:tav>
                                      </p:tavLst>
                                    </p:anim>
                                    <p:anim calcmode="lin" valueType="num">
                                      <p:cBhvr>
                                        <p:cTn id="8" dur="500" fill="hold"/>
                                        <p:tgtEl>
                                          <p:spTgt spid="144"/>
                                        </p:tgtEl>
                                        <p:attrNameLst>
                                          <p:attrName>ppt_h</p:attrName>
                                        </p:attrNameLst>
                                      </p:cBhvr>
                                      <p:tavLst>
                                        <p:tav tm="0">
                                          <p:val>
                                            <p:fltVal val="0"/>
                                          </p:val>
                                        </p:tav>
                                        <p:tav tm="100000">
                                          <p:val>
                                            <p:strVal val="#ppt_h"/>
                                          </p:val>
                                        </p:tav>
                                      </p:tavLst>
                                    </p:anim>
                                    <p:animEffect transition="in" filter="fade">
                                      <p:cBhvr>
                                        <p:cTn id="9"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p:bldLst>
  </p:timing>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3058584"/>
      </p:ext>
    </p:extLst>
  </p:cSld>
  <p:clrMap bg1="lt1" tx1="dk1" bg2="lt2" tx2="dk2" accent1="accent1" accent2="accent2" accent3="accent3" accent4="accent4" accent5="accent5" accent6="accent6" hlink="hlink" folHlink="folHlink"/>
  <p:sldLayoutIdLst>
    <p:sldLayoutId id="2147483667" r:id="rId1"/>
    <p:sldLayoutId id="2147483726" r:id="rId2"/>
    <p:sldLayoutId id="2147483727" r:id="rId3"/>
    <p:sldLayoutId id="2147483728" r:id="rId4"/>
    <p:sldLayoutId id="2147483729" r:id="rId5"/>
    <p:sldLayoutId id="2147483730" r:id="rId6"/>
    <p:sldLayoutId id="2147483668" r:id="rId7"/>
    <p:sldLayoutId id="2147483669" r:id="rId8"/>
    <p:sldLayoutId id="2147483710" r:id="rId9"/>
    <p:sldLayoutId id="2147483711" r:id="rId10"/>
    <p:sldLayoutId id="2147483712" r:id="rId11"/>
    <p:sldLayoutId id="2147483713" r:id="rId12"/>
    <p:sldLayoutId id="2147483714" r:id="rId13"/>
    <p:sldLayoutId id="2147483671" r:id="rId14"/>
    <p:sldLayoutId id="2147483672" r:id="rId15"/>
    <p:sldLayoutId id="2147483715" r:id="rId16"/>
    <p:sldLayoutId id="2147483716" r:id="rId17"/>
    <p:sldLayoutId id="2147483717" r:id="rId18"/>
    <p:sldLayoutId id="2147483718" r:id="rId19"/>
    <p:sldLayoutId id="2147483663" r:id="rId20"/>
    <p:sldLayoutId id="2147483722" r:id="rId21"/>
    <p:sldLayoutId id="2147483723" r:id="rId22"/>
    <p:sldLayoutId id="2147483724" r:id="rId23"/>
    <p:sldLayoutId id="2147483736" r:id="rId24"/>
    <p:sldLayoutId id="2147483737" r:id="rId25"/>
    <p:sldLayoutId id="2147483735" r:id="rId26"/>
    <p:sldLayoutId id="2147483725" r:id="rId27"/>
    <p:sldLayoutId id="2147483708" r:id="rId28"/>
    <p:sldLayoutId id="2147483683" r:id="rId29"/>
    <p:sldLayoutId id="2147483693" r:id="rId30"/>
    <p:sldLayoutId id="2147483698" r:id="rId31"/>
    <p:sldLayoutId id="2147483700" r:id="rId32"/>
    <p:sldLayoutId id="2147483731" r:id="rId33"/>
    <p:sldLayoutId id="2147483732" r:id="rId34"/>
    <p:sldLayoutId id="2147483699" r:id="rId35"/>
    <p:sldLayoutId id="2147483719" r:id="rId36"/>
    <p:sldLayoutId id="2147483720" r:id="rId37"/>
    <p:sldLayoutId id="2147483721" r:id="rId38"/>
    <p:sldLayoutId id="2147483701" r:id="rId39"/>
    <p:sldLayoutId id="2147483705" r:id="rId40"/>
    <p:sldLayoutId id="2147483702" r:id="rId41"/>
    <p:sldLayoutId id="2147483706" r:id="rId42"/>
    <p:sldLayoutId id="2147483707" r:id="rId43"/>
  </p:sldLayoutIdLst>
  <p:hf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chart" Target="../charts/chart1.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20.xml"/><Relationship Id="rId5" Type="http://schemas.openxmlformats.org/officeDocument/2006/relationships/image" Target="../media/image29.png"/><Relationship Id="rId4" Type="http://schemas.openxmlformats.org/officeDocument/2006/relationships/image" Target="../media/image28.emf"/></Relationships>
</file>

<file path=ppt/slides/_rels/slide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0.xml"/><Relationship Id="rId4" Type="http://schemas.openxmlformats.org/officeDocument/2006/relationships/image" Target="../media/image32.png"/></Relationships>
</file>

<file path=ppt/slides/_rels/slide2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0.xml"/><Relationship Id="rId4" Type="http://schemas.openxmlformats.org/officeDocument/2006/relationships/image" Target="../media/image35.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19.xml"/><Relationship Id="rId6" Type="http://schemas.openxmlformats.org/officeDocument/2006/relationships/image" Target="../media/image10.jpeg"/><Relationship Id="rId5" Type="http://schemas.openxmlformats.org/officeDocument/2006/relationships/image" Target="../media/image9.jpeg"/><Relationship Id="rId4" Type="http://schemas.openxmlformats.org/officeDocument/2006/relationships/image" Target="../media/image8.jpeg"/></Relationships>
</file>

<file path=ppt/slides/_rels/slide8.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image" Target="../media/image11.png"/><Relationship Id="rId1" Type="http://schemas.openxmlformats.org/officeDocument/2006/relationships/slideLayout" Target="../slideLayouts/slideLayout19.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EAEB867-60DD-4069-B7DC-C467CE532812}"/>
              </a:ext>
            </a:extLst>
          </p:cNvPr>
          <p:cNvSpPr txBox="1"/>
          <p:nvPr/>
        </p:nvSpPr>
        <p:spPr>
          <a:xfrm>
            <a:off x="2616200" y="1888144"/>
            <a:ext cx="5537200" cy="492443"/>
          </a:xfrm>
          <a:prstGeom prst="rect">
            <a:avLst/>
          </a:prstGeom>
          <a:noFill/>
        </p:spPr>
        <p:txBody>
          <a:bodyPr wrap="square" lIns="0" tIns="0" rIns="0" bIns="0" anchor="ctr">
            <a:spAutoFit/>
          </a:bodyPr>
          <a:lstStyle/>
          <a:p>
            <a:pPr defTabSz="685791" eaLnBrk="1" fontAlgn="auto" hangingPunct="1">
              <a:spcBef>
                <a:spcPts val="0"/>
              </a:spcBef>
              <a:spcAft>
                <a:spcPts val="0"/>
              </a:spcAft>
              <a:defRPr/>
            </a:pPr>
            <a:r>
              <a:rPr lang="en-US" sz="3200" b="1" dirty="0">
                <a:solidFill>
                  <a:schemeClr val="tx1">
                    <a:lumMod val="75000"/>
                    <a:lumOff val="25000"/>
                  </a:schemeClr>
                </a:solidFill>
                <a:latin typeface="Roboto Light" panose="02000000000000000000" pitchFamily="2" charset="0"/>
                <a:ea typeface="Roboto Light" panose="02000000000000000000" pitchFamily="2" charset="0"/>
              </a:rPr>
              <a:t>Dr </a:t>
            </a:r>
            <a:r>
              <a:rPr lang="en-US" sz="3200" b="1" dirty="0" err="1">
                <a:solidFill>
                  <a:schemeClr val="tx1">
                    <a:lumMod val="75000"/>
                    <a:lumOff val="25000"/>
                  </a:schemeClr>
                </a:solidFill>
                <a:latin typeface="Roboto Light" panose="02000000000000000000" pitchFamily="2" charset="0"/>
                <a:ea typeface="Roboto Light" panose="02000000000000000000" pitchFamily="2" charset="0"/>
              </a:rPr>
              <a:t>Chouaïbou</a:t>
            </a:r>
            <a:r>
              <a:rPr lang="en-US" sz="3200" b="1" dirty="0">
                <a:solidFill>
                  <a:schemeClr val="tx1">
                    <a:lumMod val="75000"/>
                    <a:lumOff val="25000"/>
                  </a:schemeClr>
                </a:solidFill>
                <a:latin typeface="Roboto Light" panose="02000000000000000000" pitchFamily="2" charset="0"/>
                <a:ea typeface="Roboto Light" panose="02000000000000000000" pitchFamily="2" charset="0"/>
              </a:rPr>
              <a:t> MOUHAMADOU</a:t>
            </a:r>
            <a:endParaRPr lang="en-US" sz="8800" b="1" dirty="0">
              <a:solidFill>
                <a:schemeClr val="tx1">
                  <a:lumMod val="75000"/>
                  <a:lumOff val="25000"/>
                </a:schemeClr>
              </a:solidFill>
              <a:latin typeface="Roboto Light" panose="02000000000000000000" pitchFamily="2" charset="0"/>
              <a:ea typeface="Roboto Light" panose="02000000000000000000" pitchFamily="2" charset="0"/>
            </a:endParaRPr>
          </a:p>
        </p:txBody>
      </p:sp>
      <p:sp>
        <p:nvSpPr>
          <p:cNvPr id="5" name="TextBox 5">
            <a:extLst>
              <a:ext uri="{FF2B5EF4-FFF2-40B4-BE49-F238E27FC236}">
                <a16:creationId xmlns:a16="http://schemas.microsoft.com/office/drawing/2014/main" id="{0386EB6E-7A38-45BB-AF49-65588E8E775E}"/>
              </a:ext>
            </a:extLst>
          </p:cNvPr>
          <p:cNvSpPr txBox="1">
            <a:spLocks noChangeArrowheads="1"/>
          </p:cNvSpPr>
          <p:nvPr/>
        </p:nvSpPr>
        <p:spPr bwMode="auto">
          <a:xfrm>
            <a:off x="2701924" y="2806700"/>
            <a:ext cx="5902326" cy="997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1300">
                <a:solidFill>
                  <a:schemeClr val="tx1"/>
                </a:solidFill>
                <a:latin typeface="Calibri" panose="020F0502020204030204" pitchFamily="34" charset="0"/>
              </a:defRPr>
            </a:lvl1pPr>
            <a:lvl2pPr marL="742950" indent="-285750">
              <a:defRPr sz="1300">
                <a:solidFill>
                  <a:schemeClr val="tx1"/>
                </a:solidFill>
                <a:latin typeface="Calibri" panose="020F0502020204030204" pitchFamily="34" charset="0"/>
              </a:defRPr>
            </a:lvl2pPr>
            <a:lvl3pPr marL="1143000" indent="-228600">
              <a:defRPr sz="1300">
                <a:solidFill>
                  <a:schemeClr val="tx1"/>
                </a:solidFill>
                <a:latin typeface="Calibri" panose="020F0502020204030204" pitchFamily="34" charset="0"/>
              </a:defRPr>
            </a:lvl3pPr>
            <a:lvl4pPr marL="1600200" indent="-228600">
              <a:defRPr sz="1300">
                <a:solidFill>
                  <a:schemeClr val="tx1"/>
                </a:solidFill>
                <a:latin typeface="Calibri" panose="020F0502020204030204" pitchFamily="34" charset="0"/>
              </a:defRPr>
            </a:lvl4pPr>
            <a:lvl5pPr marL="2057400" indent="-228600">
              <a:defRPr sz="1300">
                <a:solidFill>
                  <a:schemeClr val="tx1"/>
                </a:solidFill>
                <a:latin typeface="Calibri" panose="020F0502020204030204" pitchFamily="34" charset="0"/>
              </a:defRPr>
            </a:lvl5pPr>
            <a:lvl6pPr marL="2514600" indent="-228600" defTabSz="684213" fontAlgn="base">
              <a:spcBef>
                <a:spcPct val="0"/>
              </a:spcBef>
              <a:spcAft>
                <a:spcPct val="0"/>
              </a:spcAft>
              <a:defRPr sz="1300">
                <a:solidFill>
                  <a:schemeClr val="tx1"/>
                </a:solidFill>
                <a:latin typeface="Calibri" panose="020F0502020204030204" pitchFamily="34" charset="0"/>
              </a:defRPr>
            </a:lvl6pPr>
            <a:lvl7pPr marL="2971800" indent="-228600" defTabSz="684213" fontAlgn="base">
              <a:spcBef>
                <a:spcPct val="0"/>
              </a:spcBef>
              <a:spcAft>
                <a:spcPct val="0"/>
              </a:spcAft>
              <a:defRPr sz="1300">
                <a:solidFill>
                  <a:schemeClr val="tx1"/>
                </a:solidFill>
                <a:latin typeface="Calibri" panose="020F0502020204030204" pitchFamily="34" charset="0"/>
              </a:defRPr>
            </a:lvl7pPr>
            <a:lvl8pPr marL="3429000" indent="-228600" defTabSz="684213" fontAlgn="base">
              <a:spcBef>
                <a:spcPct val="0"/>
              </a:spcBef>
              <a:spcAft>
                <a:spcPct val="0"/>
              </a:spcAft>
              <a:defRPr sz="1300">
                <a:solidFill>
                  <a:schemeClr val="tx1"/>
                </a:solidFill>
                <a:latin typeface="Calibri" panose="020F0502020204030204" pitchFamily="34" charset="0"/>
              </a:defRPr>
            </a:lvl8pPr>
            <a:lvl9pPr marL="3886200" indent="-228600" defTabSz="684213" fontAlgn="base">
              <a:spcBef>
                <a:spcPct val="0"/>
              </a:spcBef>
              <a:spcAft>
                <a:spcPct val="0"/>
              </a:spcAft>
              <a:defRPr sz="1300">
                <a:solidFill>
                  <a:schemeClr val="tx1"/>
                </a:solidFill>
                <a:latin typeface="Calibri" panose="020F0502020204030204" pitchFamily="34" charset="0"/>
              </a:defRPr>
            </a:lvl9pPr>
          </a:lstStyle>
          <a:p>
            <a:pPr eaLnBrk="1" hangingPunct="1">
              <a:lnSpc>
                <a:spcPct val="90000"/>
              </a:lnSpc>
            </a:pPr>
            <a:r>
              <a:rPr lang="en-US" altLang="fr-FR" sz="1800" i="1" dirty="0">
                <a:solidFill>
                  <a:srgbClr val="185D38"/>
                </a:solidFill>
                <a:latin typeface="Open Sans" panose="020B0606030504020204" pitchFamily="34" charset="0"/>
                <a:ea typeface="Open Sans" panose="020B0606030504020204" pitchFamily="34" charset="0"/>
                <a:cs typeface="Open Sans" panose="020B0606030504020204" pitchFamily="34" charset="0"/>
              </a:rPr>
              <a:t>Medical Entomologist, BSc, MSc, PhD</a:t>
            </a:r>
          </a:p>
          <a:p>
            <a:pPr eaLnBrk="1" hangingPunct="1">
              <a:lnSpc>
                <a:spcPct val="90000"/>
              </a:lnSpc>
            </a:pPr>
            <a:r>
              <a:rPr lang="en-US" altLang="fr-FR" sz="1800" i="1" dirty="0">
                <a:solidFill>
                  <a:srgbClr val="185D38"/>
                </a:solidFill>
                <a:latin typeface="Open Sans" panose="020B0606030504020204" pitchFamily="34" charset="0"/>
                <a:ea typeface="Open Sans" panose="020B0606030504020204" pitchFamily="34" charset="0"/>
                <a:cs typeface="Open Sans" panose="020B0606030504020204" pitchFamily="34" charset="0"/>
              </a:rPr>
              <a:t>Associate Researcher, </a:t>
            </a:r>
          </a:p>
          <a:p>
            <a:pPr eaLnBrk="1" hangingPunct="1">
              <a:lnSpc>
                <a:spcPct val="90000"/>
              </a:lnSpc>
            </a:pPr>
            <a:r>
              <a:rPr lang="en-US" altLang="fr-FR" sz="1800" i="1" dirty="0">
                <a:solidFill>
                  <a:srgbClr val="185D38"/>
                </a:solidFill>
                <a:latin typeface="Open Sans" panose="020B0606030504020204" pitchFamily="34" charset="0"/>
                <a:ea typeface="Open Sans" panose="020B0606030504020204" pitchFamily="34" charset="0"/>
                <a:cs typeface="Open Sans" panose="020B0606030504020204" pitchFamily="34" charset="0"/>
              </a:rPr>
              <a:t>Centre Suisse de </a:t>
            </a:r>
            <a:r>
              <a:rPr lang="en-US" altLang="fr-FR" sz="1800" i="1" dirty="0" err="1">
                <a:solidFill>
                  <a:srgbClr val="185D38"/>
                </a:solidFill>
                <a:latin typeface="Open Sans" panose="020B0606030504020204" pitchFamily="34" charset="0"/>
                <a:ea typeface="Open Sans" panose="020B0606030504020204" pitchFamily="34" charset="0"/>
                <a:cs typeface="Open Sans" panose="020B0606030504020204" pitchFamily="34" charset="0"/>
              </a:rPr>
              <a:t>Recherches</a:t>
            </a:r>
            <a:r>
              <a:rPr lang="en-US" altLang="fr-FR" sz="1800" i="1" dirty="0">
                <a:solidFill>
                  <a:srgbClr val="185D38"/>
                </a:solidFill>
                <a:latin typeface="Open Sans" panose="020B0606030504020204" pitchFamily="34" charset="0"/>
                <a:ea typeface="Open Sans" panose="020B0606030504020204" pitchFamily="34" charset="0"/>
                <a:cs typeface="Open Sans" panose="020B0606030504020204" pitchFamily="34" charset="0"/>
              </a:rPr>
              <a:t> </a:t>
            </a:r>
            <a:r>
              <a:rPr lang="en-US" altLang="fr-FR" sz="1800" i="1" dirty="0" err="1">
                <a:solidFill>
                  <a:srgbClr val="185D38"/>
                </a:solidFill>
                <a:latin typeface="Open Sans" panose="020B0606030504020204" pitchFamily="34" charset="0"/>
                <a:ea typeface="Open Sans" panose="020B0606030504020204" pitchFamily="34" charset="0"/>
                <a:cs typeface="Open Sans" panose="020B0606030504020204" pitchFamily="34" charset="0"/>
              </a:rPr>
              <a:t>scientifiques</a:t>
            </a:r>
            <a:r>
              <a:rPr lang="en-US" altLang="fr-FR" sz="1800" i="1" dirty="0">
                <a:solidFill>
                  <a:srgbClr val="185D38"/>
                </a:solidFill>
                <a:latin typeface="Open Sans" panose="020B0606030504020204" pitchFamily="34" charset="0"/>
                <a:ea typeface="Open Sans" panose="020B0606030504020204" pitchFamily="34" charset="0"/>
                <a:cs typeface="Open Sans" panose="020B0606030504020204" pitchFamily="34" charset="0"/>
              </a:rPr>
              <a:t>,</a:t>
            </a:r>
          </a:p>
          <a:p>
            <a:pPr eaLnBrk="1" hangingPunct="1">
              <a:lnSpc>
                <a:spcPct val="90000"/>
              </a:lnSpc>
            </a:pPr>
            <a:r>
              <a:rPr lang="en-US" altLang="fr-FR" sz="1800" i="1" dirty="0">
                <a:solidFill>
                  <a:srgbClr val="185D38"/>
                </a:solidFill>
                <a:latin typeface="Open Sans" panose="020B0606030504020204" pitchFamily="34" charset="0"/>
                <a:ea typeface="Open Sans" panose="020B0606030504020204" pitchFamily="34" charset="0"/>
                <a:cs typeface="Open Sans" panose="020B0606030504020204" pitchFamily="34" charset="0"/>
              </a:rPr>
              <a:t>Cote d’Ivoire</a:t>
            </a:r>
            <a:endParaRPr lang="en-US" altLang="fr-FR" sz="1200" i="1" dirty="0">
              <a:solidFill>
                <a:srgbClr val="185D38"/>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6" name="Straight Connector 7">
            <a:extLst>
              <a:ext uri="{FF2B5EF4-FFF2-40B4-BE49-F238E27FC236}">
                <a16:creationId xmlns:a16="http://schemas.microsoft.com/office/drawing/2014/main" id="{2161A0D3-C1FE-4D97-BF72-02C7B97052B9}"/>
              </a:ext>
            </a:extLst>
          </p:cNvPr>
          <p:cNvCxnSpPr/>
          <p:nvPr/>
        </p:nvCxnSpPr>
        <p:spPr bwMode="auto">
          <a:xfrm>
            <a:off x="2735263" y="2724150"/>
            <a:ext cx="6408737" cy="0"/>
          </a:xfrm>
          <a:prstGeom prst="line">
            <a:avLst/>
          </a:prstGeom>
          <a:ln w="12700">
            <a:solidFill>
              <a:schemeClr val="bg2">
                <a:lumMod val="25000"/>
              </a:schemeClr>
            </a:solidFill>
            <a:round/>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FFE7C431-9DCE-4FBB-A33E-089011E2F54C}"/>
              </a:ext>
            </a:extLst>
          </p:cNvPr>
          <p:cNvSpPr txBox="1"/>
          <p:nvPr/>
        </p:nvSpPr>
        <p:spPr>
          <a:xfrm>
            <a:off x="6395384" y="4322342"/>
            <a:ext cx="3832947" cy="276999"/>
          </a:xfrm>
          <a:prstGeom prst="rect">
            <a:avLst/>
          </a:prstGeom>
          <a:noFill/>
        </p:spPr>
        <p:txBody>
          <a:bodyPr wrap="square" rtlCol="0" anchor="ctr">
            <a:spAutoFit/>
          </a:bodyPr>
          <a:lstStyle/>
          <a:p>
            <a:r>
              <a:rPr lang="fr-FR" sz="1200" dirty="0">
                <a:solidFill>
                  <a:schemeClr val="bg2">
                    <a:lumMod val="25000"/>
                  </a:schemeClr>
                </a:solidFill>
                <a:latin typeface="Open Sans Light" panose="020B0306030504020204" pitchFamily="34" charset="0"/>
                <a:ea typeface="Open Sans Light" panose="020B0306030504020204" pitchFamily="34" charset="0"/>
                <a:cs typeface="Open Sans Light" panose="020B0306030504020204" pitchFamily="34" charset="0"/>
              </a:rPr>
              <a:t>mouhamadou.chouaibou@csrs.ci</a:t>
            </a:r>
          </a:p>
        </p:txBody>
      </p:sp>
      <p:pic>
        <p:nvPicPr>
          <p:cNvPr id="50" name="Picture Placeholder 49" descr="A person with a beard and salt on his face&#10;&#10;Description automatically generated">
            <a:extLst>
              <a:ext uri="{FF2B5EF4-FFF2-40B4-BE49-F238E27FC236}">
                <a16:creationId xmlns:a16="http://schemas.microsoft.com/office/drawing/2014/main" id="{BC966D61-A80D-433E-8FE5-85E8B2C580E2}"/>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a:xfrm flipH="1">
            <a:off x="7620" y="1581150"/>
            <a:ext cx="2430780" cy="2113583"/>
          </a:xfrm>
        </p:spPr>
      </p:pic>
    </p:spTree>
    <p:extLst>
      <p:ext uri="{BB962C8B-B14F-4D97-AF65-F5344CB8AC3E}">
        <p14:creationId xmlns:p14="http://schemas.microsoft.com/office/powerpoint/2010/main" val="3739387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iterate type="lt">
                                    <p:tmPct val="10000"/>
                                  </p:iterate>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42"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FC154D2-3A45-DD8F-7F5E-1B55DE9A1AE9}"/>
              </a:ext>
            </a:extLst>
          </p:cNvPr>
          <p:cNvSpPr txBox="1"/>
          <p:nvPr/>
        </p:nvSpPr>
        <p:spPr>
          <a:xfrm>
            <a:off x="317986" y="1069660"/>
            <a:ext cx="7020000" cy="461665"/>
          </a:xfrm>
          <a:prstGeom prst="rect">
            <a:avLst/>
          </a:prstGeom>
          <a:no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Demonstration with class of neonicotinoids </a:t>
            </a:r>
          </a:p>
        </p:txBody>
      </p:sp>
      <p:sp>
        <p:nvSpPr>
          <p:cNvPr id="4" name="TextBox 3">
            <a:extLst>
              <a:ext uri="{FF2B5EF4-FFF2-40B4-BE49-F238E27FC236}">
                <a16:creationId xmlns:a16="http://schemas.microsoft.com/office/drawing/2014/main" id="{CD1619AA-4EE9-8BA3-2402-0717A699BF9C}"/>
              </a:ext>
            </a:extLst>
          </p:cNvPr>
          <p:cNvSpPr txBox="1"/>
          <p:nvPr/>
        </p:nvSpPr>
        <p:spPr>
          <a:xfrm>
            <a:off x="327511" y="1891427"/>
            <a:ext cx="8740289" cy="2308324"/>
          </a:xfrm>
          <a:prstGeom prst="rect">
            <a:avLst/>
          </a:prstGeom>
          <a:noFill/>
        </p:spPr>
        <p:txBody>
          <a:bodyPr wrap="square">
            <a:spAutoFit/>
          </a:bodyPr>
          <a:lstStyle/>
          <a:p>
            <a:pPr algn="l"/>
            <a:r>
              <a:rPr lang="en-US" sz="1800" b="0" i="0" dirty="0">
                <a:solidFill>
                  <a:srgbClr val="333333"/>
                </a:solidFill>
                <a:effectLst/>
                <a:latin typeface="Arial" panose="020B0604020202020204" pitchFamily="34" charset="0"/>
                <a:cs typeface="Arial" panose="020B0604020202020204" pitchFamily="34" charset="0"/>
              </a:rPr>
              <a:t>Interest in </a:t>
            </a:r>
            <a:r>
              <a:rPr lang="en-US" sz="1800" b="1" i="0" dirty="0">
                <a:solidFill>
                  <a:srgbClr val="C00000"/>
                </a:solidFill>
                <a:effectLst/>
                <a:latin typeface="Arial" panose="020B0604020202020204" pitchFamily="34" charset="0"/>
                <a:cs typeface="Arial" panose="020B0604020202020204" pitchFamily="34" charset="0"/>
              </a:rPr>
              <a:t>neonicotinoids</a:t>
            </a:r>
            <a:r>
              <a:rPr lang="en-US" sz="1800" b="0" i="0" dirty="0">
                <a:solidFill>
                  <a:srgbClr val="333333"/>
                </a:solidFill>
                <a:effectLst/>
                <a:latin typeface="Arial" panose="020B0604020202020204" pitchFamily="34" charset="0"/>
                <a:cs typeface="Arial" panose="020B0604020202020204" pitchFamily="34" charset="0"/>
              </a:rPr>
              <a:t> for vector control (IRS) is focused around </a:t>
            </a:r>
            <a:r>
              <a:rPr lang="en-US" sz="1800" b="1" i="0" dirty="0">
                <a:solidFill>
                  <a:srgbClr val="C00000"/>
                </a:solidFill>
                <a:effectLst/>
                <a:latin typeface="Arial" panose="020B0604020202020204" pitchFamily="34" charset="0"/>
                <a:cs typeface="Arial" panose="020B0604020202020204" pitchFamily="34" charset="0"/>
              </a:rPr>
              <a:t>clothianidin</a:t>
            </a:r>
            <a:r>
              <a:rPr lang="en-US" sz="1800" dirty="0">
                <a:solidFill>
                  <a:srgbClr val="333333"/>
                </a:solidFill>
                <a:latin typeface="Arial" panose="020B0604020202020204" pitchFamily="34" charset="0"/>
                <a:cs typeface="Arial" panose="020B0604020202020204" pitchFamily="34" charset="0"/>
              </a:rPr>
              <a:t>:</a:t>
            </a:r>
          </a:p>
          <a:p>
            <a:pPr algn="l"/>
            <a:endParaRPr lang="en-US" sz="1800" dirty="0">
              <a:solidFill>
                <a:srgbClr val="333333"/>
              </a:solidFill>
              <a:latin typeface="Arial" panose="020B0604020202020204" pitchFamily="34" charset="0"/>
              <a:cs typeface="Arial" panose="020B0604020202020204" pitchFamily="34" charset="0"/>
            </a:endParaRPr>
          </a:p>
          <a:p>
            <a:pPr marL="285750" indent="-285750" algn="l">
              <a:buFont typeface="Arial" panose="020B0604020202020204" pitchFamily="34" charset="0"/>
              <a:buChar char="•"/>
            </a:pPr>
            <a:r>
              <a:rPr lang="en-US" sz="1800" b="0" i="0" dirty="0" err="1">
                <a:solidFill>
                  <a:srgbClr val="333333"/>
                </a:solidFill>
                <a:effectLst/>
                <a:latin typeface="Arial" panose="020B0604020202020204" pitchFamily="34" charset="0"/>
                <a:cs typeface="Arial" panose="020B0604020202020204" pitchFamily="34" charset="0"/>
              </a:rPr>
              <a:t>SumiShield</a:t>
            </a:r>
            <a:r>
              <a:rPr lang="en-US" sz="1800" b="0" i="0" dirty="0">
                <a:solidFill>
                  <a:srgbClr val="333333"/>
                </a:solidFill>
                <a:effectLst/>
                <a:latin typeface="Arial" panose="020B0604020202020204" pitchFamily="34" charset="0"/>
                <a:cs typeface="Arial" panose="020B0604020202020204" pitchFamily="34" charset="0"/>
              </a:rPr>
              <a:t> branded by Sumitomo</a:t>
            </a:r>
          </a:p>
          <a:p>
            <a:pPr marL="285750" indent="-285750">
              <a:buFont typeface="Arial" panose="020B0604020202020204" pitchFamily="34" charset="0"/>
              <a:buChar char="•"/>
            </a:pPr>
            <a:r>
              <a:rPr lang="en-US" sz="1800" b="0" i="0" dirty="0" err="1">
                <a:solidFill>
                  <a:srgbClr val="333333"/>
                </a:solidFill>
                <a:effectLst/>
                <a:latin typeface="Arial" panose="020B0604020202020204" pitchFamily="34" charset="0"/>
                <a:cs typeface="Arial" panose="020B0604020202020204" pitchFamily="34" charset="0"/>
              </a:rPr>
              <a:t>Fludora</a:t>
            </a:r>
            <a:r>
              <a:rPr lang="en-US" sz="1800" b="0" i="0" dirty="0">
                <a:solidFill>
                  <a:srgbClr val="333333"/>
                </a:solidFill>
                <a:effectLst/>
                <a:latin typeface="Arial" panose="020B0604020202020204" pitchFamily="34" charset="0"/>
                <a:cs typeface="Arial" panose="020B0604020202020204" pitchFamily="34" charset="0"/>
              </a:rPr>
              <a:t> Fusion (combination with deltamethrin ) branded by Bayer</a:t>
            </a:r>
          </a:p>
          <a:p>
            <a:endParaRPr lang="en-US" sz="1800" b="0" i="0" dirty="0">
              <a:solidFill>
                <a:srgbClr val="333333"/>
              </a:solidFill>
              <a:effectLst/>
              <a:latin typeface="Arial" panose="020B0604020202020204" pitchFamily="34" charset="0"/>
              <a:cs typeface="Arial" panose="020B0604020202020204" pitchFamily="34" charset="0"/>
            </a:endParaRPr>
          </a:p>
          <a:p>
            <a:pPr marL="285750" indent="-285750">
              <a:buFont typeface="Wingdings" panose="05000000000000000000" pitchFamily="2" charset="2"/>
              <a:buChar char="Ø"/>
            </a:pPr>
            <a:r>
              <a:rPr lang="en-US" sz="1800" b="1" dirty="0">
                <a:solidFill>
                  <a:srgbClr val="C00000"/>
                </a:solidFill>
                <a:latin typeface="Arial" panose="020B0604020202020204" pitchFamily="34" charset="0"/>
                <a:cs typeface="Arial" panose="020B0604020202020204" pitchFamily="34" charset="0"/>
              </a:rPr>
              <a:t>U</a:t>
            </a:r>
            <a:r>
              <a:rPr lang="en-US" sz="1800" b="1" i="0" dirty="0">
                <a:solidFill>
                  <a:srgbClr val="C00000"/>
                </a:solidFill>
                <a:effectLst/>
                <a:latin typeface="Arial" panose="020B0604020202020204" pitchFamily="34" charset="0"/>
                <a:cs typeface="Arial" panose="020B0604020202020204" pitchFamily="34" charset="0"/>
              </a:rPr>
              <a:t>nique mode of action from other insecticides used in public health </a:t>
            </a:r>
          </a:p>
          <a:p>
            <a:pPr marL="285750" indent="-285750">
              <a:buFont typeface="Wingdings" panose="05000000000000000000" pitchFamily="2" charset="2"/>
              <a:buChar char="Ø"/>
            </a:pPr>
            <a:r>
              <a:rPr lang="en-US" sz="1800" b="1" dirty="0">
                <a:solidFill>
                  <a:srgbClr val="C00000"/>
                </a:solidFill>
                <a:latin typeface="Arial" panose="020B0604020202020204" pitchFamily="34" charset="0"/>
                <a:cs typeface="Arial" panose="020B0604020202020204" pitchFamily="34" charset="0"/>
              </a:rPr>
              <a:t>W</a:t>
            </a:r>
            <a:r>
              <a:rPr lang="en-US" sz="1800" b="1" i="0" dirty="0">
                <a:solidFill>
                  <a:srgbClr val="C00000"/>
                </a:solidFill>
                <a:effectLst/>
                <a:latin typeface="Arial" panose="020B0604020202020204" pitchFamily="34" charset="0"/>
                <a:cs typeface="Arial" panose="020B0604020202020204" pitchFamily="34" charset="0"/>
              </a:rPr>
              <a:t>idely used in agriculture</a:t>
            </a:r>
          </a:p>
          <a:p>
            <a:pPr marL="285750" indent="-285750">
              <a:buFont typeface="Wingdings" panose="05000000000000000000" pitchFamily="2" charset="2"/>
              <a:buChar char="Ø"/>
            </a:pPr>
            <a:r>
              <a:rPr lang="en-US" sz="1800" b="1" dirty="0">
                <a:solidFill>
                  <a:srgbClr val="C00000"/>
                </a:solidFill>
                <a:latin typeface="Arial" panose="020B0604020202020204" pitchFamily="34" charset="0"/>
                <a:cs typeface="Arial" panose="020B0604020202020204" pitchFamily="34" charset="0"/>
              </a:rPr>
              <a:t>Never used for public health</a:t>
            </a:r>
            <a:endParaRPr lang="en-US" sz="1800" b="1" i="0" dirty="0">
              <a:solidFill>
                <a:srgbClr val="C00000"/>
              </a:solidFill>
              <a:effectLst/>
              <a:latin typeface="Arial" panose="020B0604020202020204" pitchFamily="34" charset="0"/>
              <a:cs typeface="Arial" panose="020B0604020202020204" pitchFamily="34" charset="0"/>
            </a:endParaRPr>
          </a:p>
        </p:txBody>
      </p:sp>
      <p:sp>
        <p:nvSpPr>
          <p:cNvPr id="7" name="Text Placeholder 10">
            <a:extLst>
              <a:ext uri="{FF2B5EF4-FFF2-40B4-BE49-F238E27FC236}">
                <a16:creationId xmlns:a16="http://schemas.microsoft.com/office/drawing/2014/main" id="{F0E6914F-8D5C-5E2B-C92F-6DEAB8A3EBF8}"/>
              </a:ext>
            </a:extLst>
          </p:cNvPr>
          <p:cNvSpPr>
            <a:spLocks noGrp="1"/>
          </p:cNvSpPr>
          <p:nvPr>
            <p:ph type="body" sz="quarter" idx="11"/>
          </p:nvPr>
        </p:nvSpPr>
        <p:spPr>
          <a:xfrm>
            <a:off x="380858" y="49523"/>
            <a:ext cx="7239142" cy="624853"/>
          </a:xfrm>
        </p:spPr>
        <p:txBody>
          <a:bodyPr/>
          <a:lstStyle/>
          <a:p>
            <a:r>
              <a:rPr lang="en-US" sz="2400" b="1" dirty="0">
                <a:solidFill>
                  <a:srgbClr val="5E9140"/>
                </a:solidFill>
              </a:rPr>
              <a:t>Evidence of Insecticide resistance selection in malaria mosquito due to agrochemical use</a:t>
            </a:r>
          </a:p>
          <a:p>
            <a:endParaRPr lang="en-US" sz="2400" dirty="0">
              <a:solidFill>
                <a:srgbClr val="5E9140"/>
              </a:solidFill>
            </a:endParaRPr>
          </a:p>
        </p:txBody>
      </p:sp>
    </p:spTree>
    <p:extLst>
      <p:ext uri="{BB962C8B-B14F-4D97-AF65-F5344CB8AC3E}">
        <p14:creationId xmlns:p14="http://schemas.microsoft.com/office/powerpoint/2010/main" val="411531388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FC154D2-3A45-DD8F-7F5E-1B55DE9A1AE9}"/>
              </a:ext>
            </a:extLst>
          </p:cNvPr>
          <p:cNvSpPr txBox="1"/>
          <p:nvPr/>
        </p:nvSpPr>
        <p:spPr>
          <a:xfrm>
            <a:off x="380858" y="1200150"/>
            <a:ext cx="7772542" cy="461665"/>
          </a:xfrm>
          <a:prstGeom prst="rect">
            <a:avLst/>
          </a:prstGeom>
          <a:no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Demonstration with class of neonicotinoids (next..)</a:t>
            </a:r>
          </a:p>
        </p:txBody>
      </p:sp>
      <p:sp>
        <p:nvSpPr>
          <p:cNvPr id="4" name="TextBox 3">
            <a:extLst>
              <a:ext uri="{FF2B5EF4-FFF2-40B4-BE49-F238E27FC236}">
                <a16:creationId xmlns:a16="http://schemas.microsoft.com/office/drawing/2014/main" id="{CD1619AA-4EE9-8BA3-2402-0717A699BF9C}"/>
              </a:ext>
            </a:extLst>
          </p:cNvPr>
          <p:cNvSpPr txBox="1"/>
          <p:nvPr/>
        </p:nvSpPr>
        <p:spPr>
          <a:xfrm>
            <a:off x="345743" y="1809750"/>
            <a:ext cx="8740289" cy="2554545"/>
          </a:xfrm>
          <a:prstGeom prst="rect">
            <a:avLst/>
          </a:prstGeom>
          <a:noFill/>
        </p:spPr>
        <p:txBody>
          <a:bodyPr wrap="square">
            <a:spAutoFit/>
          </a:bodyPr>
          <a:lstStyle/>
          <a:p>
            <a:r>
              <a:rPr lang="en-US" sz="1600" dirty="0">
                <a:solidFill>
                  <a:srgbClr val="333333"/>
                </a:solidFill>
                <a:latin typeface="Arial" panose="020B0604020202020204" pitchFamily="34" charset="0"/>
                <a:cs typeface="Arial" panose="020B0604020202020204" pitchFamily="34" charset="0"/>
              </a:rPr>
              <a:t>Three different neonics chemical were used:</a:t>
            </a:r>
            <a:endParaRPr lang="en-US" sz="1600" b="0" i="0" dirty="0">
              <a:solidFill>
                <a:srgbClr val="333333"/>
              </a:solidFill>
              <a:effectLst/>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b="0" i="0" dirty="0">
                <a:solidFill>
                  <a:srgbClr val="333333"/>
                </a:solidFill>
                <a:effectLst/>
                <a:latin typeface="Arial" panose="020B0604020202020204" pitchFamily="34" charset="0"/>
                <a:cs typeface="Arial" panose="020B0604020202020204" pitchFamily="34" charset="0"/>
              </a:rPr>
              <a:t>Acetamiprid </a:t>
            </a:r>
          </a:p>
          <a:p>
            <a:pPr marL="285750" indent="-285750">
              <a:buFont typeface="Arial" panose="020B0604020202020204" pitchFamily="34" charset="0"/>
              <a:buChar char="•"/>
            </a:pPr>
            <a:r>
              <a:rPr lang="en-US" sz="1600" dirty="0">
                <a:solidFill>
                  <a:srgbClr val="333333"/>
                </a:solidFill>
                <a:latin typeface="Arial" panose="020B0604020202020204" pitchFamily="34" charset="0"/>
                <a:cs typeface="Arial" panose="020B0604020202020204" pitchFamily="34" charset="0"/>
              </a:rPr>
              <a:t>I</a:t>
            </a:r>
            <a:r>
              <a:rPr lang="en-US" sz="1600" b="0" i="0" dirty="0">
                <a:solidFill>
                  <a:srgbClr val="333333"/>
                </a:solidFill>
                <a:effectLst/>
                <a:latin typeface="Arial" panose="020B0604020202020204" pitchFamily="34" charset="0"/>
                <a:cs typeface="Arial" panose="020B0604020202020204" pitchFamily="34" charset="0"/>
              </a:rPr>
              <a:t>midacloprid </a:t>
            </a:r>
          </a:p>
          <a:p>
            <a:pPr marL="285750" indent="-285750">
              <a:buFont typeface="Arial" panose="020B0604020202020204" pitchFamily="34" charset="0"/>
              <a:buChar char="•"/>
            </a:pPr>
            <a:r>
              <a:rPr lang="en-US" sz="1600" dirty="0">
                <a:solidFill>
                  <a:srgbClr val="333333"/>
                </a:solidFill>
                <a:latin typeface="Arial" panose="020B0604020202020204" pitchFamily="34" charset="0"/>
                <a:cs typeface="Arial" panose="020B0604020202020204" pitchFamily="34" charset="0"/>
              </a:rPr>
              <a:t>C</a:t>
            </a:r>
            <a:r>
              <a:rPr lang="en-US" sz="1600" b="0" i="0" dirty="0">
                <a:solidFill>
                  <a:srgbClr val="333333"/>
                </a:solidFill>
                <a:effectLst/>
                <a:latin typeface="Arial" panose="020B0604020202020204" pitchFamily="34" charset="0"/>
                <a:cs typeface="Arial" panose="020B0604020202020204" pitchFamily="34" charset="0"/>
              </a:rPr>
              <a:t>lothianidin </a:t>
            </a:r>
          </a:p>
          <a:p>
            <a:endParaRPr lang="en-US" sz="1600" b="0" i="0" dirty="0">
              <a:solidFill>
                <a:srgbClr val="333333"/>
              </a:solidFill>
              <a:effectLst/>
              <a:latin typeface="Arial" panose="020B0604020202020204" pitchFamily="34" charset="0"/>
              <a:cs typeface="Arial" panose="020B0604020202020204" pitchFamily="34" charset="0"/>
            </a:endParaRPr>
          </a:p>
          <a:p>
            <a:pPr algn="l"/>
            <a:r>
              <a:rPr lang="en-US" sz="1600" b="1" i="0" dirty="0">
                <a:solidFill>
                  <a:srgbClr val="C00000"/>
                </a:solidFill>
                <a:effectLst/>
                <a:latin typeface="Arial" panose="020B0604020202020204" pitchFamily="34" charset="0"/>
                <a:cs typeface="Arial" panose="020B0604020202020204" pitchFamily="34" charset="0"/>
              </a:rPr>
              <a:t>Determination of neonicotinoids diagnostic doses (DD)</a:t>
            </a:r>
          </a:p>
          <a:p>
            <a:pPr algn="l"/>
            <a:endParaRPr lang="en-US" sz="1600" b="1" i="0" dirty="0">
              <a:solidFill>
                <a:srgbClr val="C00000"/>
              </a:solidFill>
              <a:effectLst/>
              <a:latin typeface="Arial" panose="020B0604020202020204" pitchFamily="34" charset="0"/>
              <a:cs typeface="Arial" panose="020B0604020202020204" pitchFamily="34" charset="0"/>
            </a:endParaRPr>
          </a:p>
          <a:p>
            <a:r>
              <a:rPr lang="en-US" sz="1600" b="1" i="0" dirty="0">
                <a:solidFill>
                  <a:srgbClr val="0070C0"/>
                </a:solidFill>
                <a:effectLst/>
                <a:latin typeface="Arial" panose="020B0604020202020204" pitchFamily="34" charset="0"/>
                <a:cs typeface="Arial" panose="020B0604020202020204" pitchFamily="34" charset="0"/>
              </a:rPr>
              <a:t>The diagnostic dose was defined as </a:t>
            </a:r>
            <a:r>
              <a:rPr lang="en-US" sz="1600" b="1" i="0" dirty="0">
                <a:solidFill>
                  <a:srgbClr val="C00000"/>
                </a:solidFill>
                <a:effectLst/>
                <a:latin typeface="Arial" panose="020B0604020202020204" pitchFamily="34" charset="0"/>
                <a:cs typeface="Arial" panose="020B0604020202020204" pitchFamily="34" charset="0"/>
              </a:rPr>
              <a:t>the minimum concentration that killed 100% of susceptible mosquitoes </a:t>
            </a:r>
            <a:r>
              <a:rPr lang="en-US" sz="1600" b="1" i="0" dirty="0">
                <a:solidFill>
                  <a:srgbClr val="0070C0"/>
                </a:solidFill>
                <a:effectLst/>
                <a:latin typeface="Arial" panose="020B0604020202020204" pitchFamily="34" charset="0"/>
                <a:cs typeface="Arial" panose="020B0604020202020204" pitchFamily="34" charset="0"/>
              </a:rPr>
              <a:t>after 0.5–1 h exposure and a 24 h holding period. </a:t>
            </a:r>
          </a:p>
          <a:p>
            <a:endParaRPr lang="en-US" sz="1600" b="0" i="0" dirty="0">
              <a:solidFill>
                <a:srgbClr val="333333"/>
              </a:solidFill>
              <a:effectLst/>
              <a:latin typeface="Arial" panose="020B0604020202020204" pitchFamily="34" charset="0"/>
              <a:cs typeface="Arial" panose="020B0604020202020204" pitchFamily="34" charset="0"/>
            </a:endParaRPr>
          </a:p>
        </p:txBody>
      </p:sp>
      <p:sp>
        <p:nvSpPr>
          <p:cNvPr id="7" name="Text Placeholder 10">
            <a:extLst>
              <a:ext uri="{FF2B5EF4-FFF2-40B4-BE49-F238E27FC236}">
                <a16:creationId xmlns:a16="http://schemas.microsoft.com/office/drawing/2014/main" id="{4DCCED16-7F04-3581-B110-1AF5D7746129}"/>
              </a:ext>
            </a:extLst>
          </p:cNvPr>
          <p:cNvSpPr>
            <a:spLocks noGrp="1"/>
          </p:cNvSpPr>
          <p:nvPr>
            <p:ph type="body" sz="quarter" idx="11"/>
          </p:nvPr>
        </p:nvSpPr>
        <p:spPr>
          <a:xfrm>
            <a:off x="0" y="57150"/>
            <a:ext cx="8134492" cy="624853"/>
          </a:xfrm>
        </p:spPr>
        <p:txBody>
          <a:bodyPr/>
          <a:lstStyle/>
          <a:p>
            <a:r>
              <a:rPr lang="en-US" sz="2400" b="1" dirty="0">
                <a:solidFill>
                  <a:srgbClr val="5E9140"/>
                </a:solidFill>
              </a:rPr>
              <a:t>Evidence of Insecticide resistance selection in malaria mosquito due to agrochemical use (next…)</a:t>
            </a:r>
          </a:p>
          <a:p>
            <a:endParaRPr lang="en-US" sz="2400" dirty="0">
              <a:solidFill>
                <a:srgbClr val="5E9140"/>
              </a:solidFill>
            </a:endParaRPr>
          </a:p>
        </p:txBody>
      </p:sp>
    </p:spTree>
    <p:extLst>
      <p:ext uri="{BB962C8B-B14F-4D97-AF65-F5344CB8AC3E}">
        <p14:creationId xmlns:p14="http://schemas.microsoft.com/office/powerpoint/2010/main" val="25133365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D1619AA-4EE9-8BA3-2402-0717A699BF9C}"/>
              </a:ext>
            </a:extLst>
          </p:cNvPr>
          <p:cNvSpPr txBox="1"/>
          <p:nvPr/>
        </p:nvSpPr>
        <p:spPr>
          <a:xfrm>
            <a:off x="373039" y="1648790"/>
            <a:ext cx="8740289" cy="892552"/>
          </a:xfrm>
          <a:prstGeom prst="rect">
            <a:avLst/>
          </a:prstGeom>
          <a:noFill/>
        </p:spPr>
        <p:txBody>
          <a:bodyPr wrap="square">
            <a:spAutoFit/>
          </a:bodyPr>
          <a:lstStyle/>
          <a:p>
            <a:pPr algn="l"/>
            <a:r>
              <a:rPr lang="en-US" sz="1400" b="1" i="0" dirty="0">
                <a:solidFill>
                  <a:srgbClr val="C00000"/>
                </a:solidFill>
                <a:effectLst/>
                <a:latin typeface="Arial" panose="020B0604020202020204" pitchFamily="34" charset="0"/>
                <a:cs typeface="Arial" panose="020B0604020202020204" pitchFamily="34" charset="0"/>
              </a:rPr>
              <a:t>Determination of neonicotinoids diagnostic doses (DD)</a:t>
            </a:r>
          </a:p>
          <a:p>
            <a:endParaRPr lang="en-US" sz="1400" b="1" i="0" dirty="0">
              <a:solidFill>
                <a:srgbClr val="0070C0"/>
              </a:solidFill>
              <a:effectLst/>
              <a:latin typeface="Arial" panose="020B0604020202020204" pitchFamily="34" charset="0"/>
              <a:cs typeface="Arial" panose="020B0604020202020204" pitchFamily="34" charset="0"/>
            </a:endParaRPr>
          </a:p>
          <a:p>
            <a:r>
              <a:rPr lang="en-US" sz="1200" b="1" i="0" dirty="0">
                <a:solidFill>
                  <a:srgbClr val="0070C0"/>
                </a:solidFill>
                <a:effectLst/>
                <a:latin typeface="Arial" panose="020B0604020202020204" pitchFamily="34" charset="0"/>
                <a:cs typeface="Arial" panose="020B0604020202020204" pitchFamily="34" charset="0"/>
              </a:rPr>
              <a:t>Each chemical was mixed with appropriate solvent at different concentrations ranging from 50 to 250 </a:t>
            </a:r>
            <a:r>
              <a:rPr lang="en-US" sz="1200" b="1" i="0" dirty="0" err="1">
                <a:solidFill>
                  <a:srgbClr val="0070C0"/>
                </a:solidFill>
                <a:effectLst/>
                <a:latin typeface="Arial" panose="020B0604020202020204" pitchFamily="34" charset="0"/>
                <a:cs typeface="Arial" panose="020B0604020202020204" pitchFamily="34" charset="0"/>
              </a:rPr>
              <a:t>μg</a:t>
            </a:r>
            <a:r>
              <a:rPr lang="en-US" sz="1200" b="1" i="0" dirty="0">
                <a:solidFill>
                  <a:srgbClr val="0070C0"/>
                </a:solidFill>
                <a:effectLst/>
                <a:latin typeface="Arial" panose="020B0604020202020204" pitchFamily="34" charset="0"/>
                <a:cs typeface="Arial" panose="020B0604020202020204" pitchFamily="34" charset="0"/>
              </a:rPr>
              <a:t>/bottle and test </a:t>
            </a:r>
            <a:r>
              <a:rPr lang="en-US" sz="1200" b="1" i="0" dirty="0">
                <a:solidFill>
                  <a:srgbClr val="C00000"/>
                </a:solidFill>
                <a:effectLst/>
                <a:latin typeface="Arial" panose="020B0604020202020204" pitchFamily="34" charset="0"/>
                <a:cs typeface="Arial" panose="020B0604020202020204" pitchFamily="34" charset="0"/>
              </a:rPr>
              <a:t>against the susceptible </a:t>
            </a:r>
            <a:r>
              <a:rPr lang="en-US" sz="1200" b="1" i="1" dirty="0">
                <a:solidFill>
                  <a:srgbClr val="C00000"/>
                </a:solidFill>
                <a:effectLst/>
                <a:latin typeface="Arial" panose="020B0604020202020204" pitchFamily="34" charset="0"/>
                <a:cs typeface="Arial" panose="020B0604020202020204" pitchFamily="34" charset="0"/>
              </a:rPr>
              <a:t>An. gambiae</a:t>
            </a:r>
            <a:r>
              <a:rPr lang="en-US" sz="1200" b="1" i="0" dirty="0">
                <a:solidFill>
                  <a:srgbClr val="C00000"/>
                </a:solidFill>
                <a:effectLst/>
                <a:latin typeface="Arial" panose="020B0604020202020204" pitchFamily="34" charset="0"/>
                <a:cs typeface="Arial" panose="020B0604020202020204" pitchFamily="34" charset="0"/>
              </a:rPr>
              <a:t> Kisumu mosquitoes </a:t>
            </a:r>
            <a:r>
              <a:rPr lang="en-US" sz="1200" b="1" i="0" dirty="0">
                <a:solidFill>
                  <a:srgbClr val="0070C0"/>
                </a:solidFill>
                <a:effectLst/>
                <a:latin typeface="Arial" panose="020B0604020202020204" pitchFamily="34" charset="0"/>
                <a:cs typeface="Arial" panose="020B0604020202020204" pitchFamily="34" charset="0"/>
              </a:rPr>
              <a:t>to determine the DD. </a:t>
            </a:r>
          </a:p>
        </p:txBody>
      </p:sp>
      <p:sp>
        <p:nvSpPr>
          <p:cNvPr id="5" name="TextBox 4">
            <a:extLst>
              <a:ext uri="{FF2B5EF4-FFF2-40B4-BE49-F238E27FC236}">
                <a16:creationId xmlns:a16="http://schemas.microsoft.com/office/drawing/2014/main" id="{F765CA1D-4439-4510-59E8-908BD917DD4F}"/>
              </a:ext>
            </a:extLst>
          </p:cNvPr>
          <p:cNvSpPr txBox="1"/>
          <p:nvPr/>
        </p:nvSpPr>
        <p:spPr>
          <a:xfrm>
            <a:off x="337746" y="2776799"/>
            <a:ext cx="6096000" cy="369332"/>
          </a:xfrm>
          <a:prstGeom prst="rect">
            <a:avLst/>
          </a:prstGeom>
          <a:noFill/>
        </p:spPr>
        <p:txBody>
          <a:bodyPr wrap="square">
            <a:spAutoFit/>
          </a:bodyPr>
          <a:lstStyle/>
          <a:p>
            <a:r>
              <a:rPr lang="en-US" sz="1800" b="1" i="0" dirty="0">
                <a:solidFill>
                  <a:srgbClr val="C00000"/>
                </a:solidFill>
                <a:effectLst/>
                <a:latin typeface="Arial" panose="020B0604020202020204" pitchFamily="34" charset="0"/>
                <a:cs typeface="Arial" panose="020B0604020202020204" pitchFamily="34" charset="0"/>
              </a:rPr>
              <a:t>Susceptible </a:t>
            </a:r>
            <a:r>
              <a:rPr lang="en-US" sz="1800" b="1" i="1" dirty="0">
                <a:solidFill>
                  <a:srgbClr val="C00000"/>
                </a:solidFill>
                <a:effectLst/>
                <a:latin typeface="Arial" panose="020B0604020202020204" pitchFamily="34" charset="0"/>
                <a:cs typeface="Arial" panose="020B0604020202020204" pitchFamily="34" charset="0"/>
              </a:rPr>
              <a:t>An. gambiae</a:t>
            </a:r>
            <a:r>
              <a:rPr lang="en-US" sz="1800" b="1" i="0" dirty="0">
                <a:solidFill>
                  <a:srgbClr val="C00000"/>
                </a:solidFill>
                <a:effectLst/>
                <a:latin typeface="Arial" panose="020B0604020202020204" pitchFamily="34" charset="0"/>
                <a:cs typeface="Arial" panose="020B0604020202020204" pitchFamily="34" charset="0"/>
              </a:rPr>
              <a:t> Kisumu </a:t>
            </a:r>
            <a:endParaRPr lang="en-US" dirty="0">
              <a:latin typeface="Arial" panose="020B0604020202020204" pitchFamily="34" charset="0"/>
              <a:cs typeface="Arial" panose="020B0604020202020204" pitchFamily="34" charset="0"/>
            </a:endParaRPr>
          </a:p>
        </p:txBody>
      </p:sp>
      <p:pic>
        <p:nvPicPr>
          <p:cNvPr id="6" name="Picture 2">
            <a:extLst>
              <a:ext uri="{FF2B5EF4-FFF2-40B4-BE49-F238E27FC236}">
                <a16:creationId xmlns:a16="http://schemas.microsoft.com/office/drawing/2014/main" id="{5EFDABFC-C5A9-0E49-2E64-113EEF38F287}"/>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337746" y="3181350"/>
            <a:ext cx="3894161" cy="138367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B891A355-C807-AD2E-E579-846AD0900802}"/>
              </a:ext>
            </a:extLst>
          </p:cNvPr>
          <p:cNvSpPr txBox="1"/>
          <p:nvPr/>
        </p:nvSpPr>
        <p:spPr>
          <a:xfrm>
            <a:off x="5342989" y="3391740"/>
            <a:ext cx="3519055" cy="923330"/>
          </a:xfrm>
          <a:prstGeom prst="rect">
            <a:avLst/>
          </a:prstGeom>
          <a:noFill/>
        </p:spPr>
        <p:txBody>
          <a:bodyPr wrap="square">
            <a:spAutoFit/>
          </a:bodyPr>
          <a:lstStyle/>
          <a:p>
            <a:pPr marL="285750" indent="-285750">
              <a:buFont typeface="Arial" panose="020B0604020202020204" pitchFamily="34" charset="0"/>
              <a:buChar char="•"/>
            </a:pPr>
            <a:r>
              <a:rPr lang="en-US" sz="1800" b="0" i="0" dirty="0">
                <a:solidFill>
                  <a:srgbClr val="333333"/>
                </a:solidFill>
                <a:effectLst/>
                <a:latin typeface="Georgia" panose="02040502050405020303" pitchFamily="18" charset="0"/>
              </a:rPr>
              <a:t>DD Acetamiprid = </a:t>
            </a:r>
            <a:r>
              <a:rPr lang="en-US" b="0" i="0" dirty="0">
                <a:solidFill>
                  <a:srgbClr val="333333"/>
                </a:solidFill>
                <a:effectLst/>
                <a:latin typeface="Georgia" panose="02040502050405020303" pitchFamily="18" charset="0"/>
              </a:rPr>
              <a:t>75 </a:t>
            </a:r>
            <a:r>
              <a:rPr lang="en-US" b="0" i="0" dirty="0" err="1">
                <a:solidFill>
                  <a:srgbClr val="333333"/>
                </a:solidFill>
                <a:effectLst/>
                <a:latin typeface="Georgia" panose="02040502050405020303" pitchFamily="18" charset="0"/>
              </a:rPr>
              <a:t>μg</a:t>
            </a:r>
            <a:r>
              <a:rPr lang="en-US" b="0" i="0" dirty="0">
                <a:solidFill>
                  <a:srgbClr val="333333"/>
                </a:solidFill>
                <a:effectLst/>
                <a:latin typeface="Georgia" panose="02040502050405020303" pitchFamily="18" charset="0"/>
              </a:rPr>
              <a:t>/bottle</a:t>
            </a:r>
            <a:endParaRPr lang="en-US" sz="1800" b="0" i="0" dirty="0">
              <a:solidFill>
                <a:srgbClr val="333333"/>
              </a:solidFill>
              <a:effectLst/>
              <a:latin typeface="Georgia" panose="02040502050405020303" pitchFamily="18" charset="0"/>
            </a:endParaRPr>
          </a:p>
          <a:p>
            <a:pPr marL="285750" indent="-285750">
              <a:buFont typeface="Arial" panose="020B0604020202020204" pitchFamily="34" charset="0"/>
              <a:buChar char="•"/>
            </a:pPr>
            <a:r>
              <a:rPr lang="en-US" sz="1800" dirty="0">
                <a:solidFill>
                  <a:srgbClr val="333333"/>
                </a:solidFill>
                <a:latin typeface="Georgia" panose="02040502050405020303" pitchFamily="18" charset="0"/>
              </a:rPr>
              <a:t>DD I</a:t>
            </a:r>
            <a:r>
              <a:rPr lang="en-US" sz="1800" b="0" i="0" dirty="0">
                <a:solidFill>
                  <a:srgbClr val="333333"/>
                </a:solidFill>
                <a:effectLst/>
                <a:latin typeface="Georgia" panose="02040502050405020303" pitchFamily="18" charset="0"/>
              </a:rPr>
              <a:t>midacloprid = </a:t>
            </a:r>
            <a:r>
              <a:rPr lang="en-US" b="0" i="0" dirty="0">
                <a:solidFill>
                  <a:srgbClr val="333333"/>
                </a:solidFill>
                <a:effectLst/>
                <a:latin typeface="Georgia" panose="02040502050405020303" pitchFamily="18" charset="0"/>
              </a:rPr>
              <a:t>200 </a:t>
            </a:r>
            <a:r>
              <a:rPr lang="en-US" b="0" i="0" dirty="0" err="1">
                <a:solidFill>
                  <a:srgbClr val="333333"/>
                </a:solidFill>
                <a:effectLst/>
                <a:latin typeface="Georgia" panose="02040502050405020303" pitchFamily="18" charset="0"/>
              </a:rPr>
              <a:t>μg</a:t>
            </a:r>
            <a:r>
              <a:rPr lang="en-US" b="0" i="0" dirty="0">
                <a:solidFill>
                  <a:srgbClr val="333333"/>
                </a:solidFill>
                <a:effectLst/>
                <a:latin typeface="Georgia" panose="02040502050405020303" pitchFamily="18" charset="0"/>
              </a:rPr>
              <a:t>/bottle</a:t>
            </a:r>
            <a:endParaRPr lang="en-US" sz="1800" b="0" i="0" dirty="0">
              <a:solidFill>
                <a:srgbClr val="333333"/>
              </a:solidFill>
              <a:effectLst/>
              <a:latin typeface="Georgia" panose="02040502050405020303" pitchFamily="18" charset="0"/>
            </a:endParaRPr>
          </a:p>
          <a:p>
            <a:pPr marL="285750" indent="-285750">
              <a:buFont typeface="Arial" panose="020B0604020202020204" pitchFamily="34" charset="0"/>
              <a:buChar char="•"/>
            </a:pPr>
            <a:r>
              <a:rPr lang="en-US" sz="1800" dirty="0">
                <a:solidFill>
                  <a:srgbClr val="333333"/>
                </a:solidFill>
                <a:latin typeface="Georgia" panose="02040502050405020303" pitchFamily="18" charset="0"/>
              </a:rPr>
              <a:t>DD C</a:t>
            </a:r>
            <a:r>
              <a:rPr lang="en-US" sz="1800" b="0" i="0" dirty="0">
                <a:solidFill>
                  <a:srgbClr val="333333"/>
                </a:solidFill>
                <a:effectLst/>
                <a:latin typeface="Georgia" panose="02040502050405020303" pitchFamily="18" charset="0"/>
              </a:rPr>
              <a:t>lothianidin = </a:t>
            </a:r>
            <a:r>
              <a:rPr lang="en-US" b="0" i="0" dirty="0">
                <a:solidFill>
                  <a:srgbClr val="333333"/>
                </a:solidFill>
                <a:effectLst/>
                <a:latin typeface="Georgia" panose="02040502050405020303" pitchFamily="18" charset="0"/>
              </a:rPr>
              <a:t>50 </a:t>
            </a:r>
            <a:r>
              <a:rPr lang="en-US" b="0" i="0" dirty="0" err="1">
                <a:solidFill>
                  <a:srgbClr val="333333"/>
                </a:solidFill>
                <a:effectLst/>
                <a:latin typeface="Georgia" panose="02040502050405020303" pitchFamily="18" charset="0"/>
              </a:rPr>
              <a:t>μg</a:t>
            </a:r>
            <a:r>
              <a:rPr lang="en-US" b="0" i="0" dirty="0">
                <a:solidFill>
                  <a:srgbClr val="333333"/>
                </a:solidFill>
                <a:effectLst/>
                <a:latin typeface="Georgia" panose="02040502050405020303" pitchFamily="18" charset="0"/>
              </a:rPr>
              <a:t>/bottle</a:t>
            </a:r>
            <a:endParaRPr lang="en-US" sz="1800" b="0" i="0" dirty="0">
              <a:solidFill>
                <a:srgbClr val="333333"/>
              </a:solidFill>
              <a:effectLst/>
              <a:latin typeface="Georgia" panose="02040502050405020303" pitchFamily="18" charset="0"/>
            </a:endParaRPr>
          </a:p>
        </p:txBody>
      </p:sp>
      <p:sp>
        <p:nvSpPr>
          <p:cNvPr id="8" name="Arrow: Right 7">
            <a:extLst>
              <a:ext uri="{FF2B5EF4-FFF2-40B4-BE49-F238E27FC236}">
                <a16:creationId xmlns:a16="http://schemas.microsoft.com/office/drawing/2014/main" id="{2CDEB50B-9DD1-8D15-BECA-88FD48095C69}"/>
              </a:ext>
            </a:extLst>
          </p:cNvPr>
          <p:cNvSpPr/>
          <p:nvPr/>
        </p:nvSpPr>
        <p:spPr>
          <a:xfrm>
            <a:off x="4695538" y="3583012"/>
            <a:ext cx="586508" cy="270393"/>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Arrow: Right 8">
            <a:extLst>
              <a:ext uri="{FF2B5EF4-FFF2-40B4-BE49-F238E27FC236}">
                <a16:creationId xmlns:a16="http://schemas.microsoft.com/office/drawing/2014/main" id="{4B723B70-81D4-6ECA-E3FA-AC116059B224}"/>
              </a:ext>
            </a:extLst>
          </p:cNvPr>
          <p:cNvSpPr/>
          <p:nvPr/>
        </p:nvSpPr>
        <p:spPr>
          <a:xfrm>
            <a:off x="4704774" y="3853405"/>
            <a:ext cx="586508" cy="270393"/>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DFEA820B-3060-A968-5BD3-A72574FE517B}"/>
              </a:ext>
            </a:extLst>
          </p:cNvPr>
          <p:cNvSpPr txBox="1"/>
          <p:nvPr/>
        </p:nvSpPr>
        <p:spPr>
          <a:xfrm>
            <a:off x="914400" y="4560863"/>
            <a:ext cx="1597891" cy="369332"/>
          </a:xfrm>
          <a:prstGeom prst="rect">
            <a:avLst/>
          </a:prstGeom>
          <a:noFill/>
        </p:spPr>
        <p:txBody>
          <a:bodyPr wrap="square" rtlCol="0">
            <a:spAutoFit/>
          </a:bodyPr>
          <a:lstStyle/>
          <a:p>
            <a:r>
              <a:rPr lang="en-US" dirty="0"/>
              <a:t>Treated group</a:t>
            </a:r>
          </a:p>
        </p:txBody>
      </p:sp>
      <p:sp>
        <p:nvSpPr>
          <p:cNvPr id="11" name="TextBox 10">
            <a:extLst>
              <a:ext uri="{FF2B5EF4-FFF2-40B4-BE49-F238E27FC236}">
                <a16:creationId xmlns:a16="http://schemas.microsoft.com/office/drawing/2014/main" id="{6BC85DA9-962D-55FD-C865-2C85A98419FA}"/>
              </a:ext>
            </a:extLst>
          </p:cNvPr>
          <p:cNvSpPr txBox="1"/>
          <p:nvPr/>
        </p:nvSpPr>
        <p:spPr>
          <a:xfrm>
            <a:off x="3124200" y="4549774"/>
            <a:ext cx="1597891" cy="369332"/>
          </a:xfrm>
          <a:prstGeom prst="rect">
            <a:avLst/>
          </a:prstGeom>
          <a:noFill/>
        </p:spPr>
        <p:txBody>
          <a:bodyPr wrap="square" rtlCol="0">
            <a:spAutoFit/>
          </a:bodyPr>
          <a:lstStyle/>
          <a:p>
            <a:r>
              <a:rPr lang="en-US" dirty="0"/>
              <a:t>Control group</a:t>
            </a:r>
          </a:p>
        </p:txBody>
      </p:sp>
      <p:sp>
        <p:nvSpPr>
          <p:cNvPr id="18" name="TextBox 17">
            <a:extLst>
              <a:ext uri="{FF2B5EF4-FFF2-40B4-BE49-F238E27FC236}">
                <a16:creationId xmlns:a16="http://schemas.microsoft.com/office/drawing/2014/main" id="{AD58379E-7396-A4F9-06A0-7EC354ECCD34}"/>
              </a:ext>
            </a:extLst>
          </p:cNvPr>
          <p:cNvSpPr txBox="1"/>
          <p:nvPr/>
        </p:nvSpPr>
        <p:spPr>
          <a:xfrm>
            <a:off x="380858" y="1200150"/>
            <a:ext cx="7772542" cy="461665"/>
          </a:xfrm>
          <a:prstGeom prst="rect">
            <a:avLst/>
          </a:prstGeom>
          <a:no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Demonstration with class of neonicotinoids (next..)</a:t>
            </a:r>
          </a:p>
        </p:txBody>
      </p:sp>
      <p:sp>
        <p:nvSpPr>
          <p:cNvPr id="24" name="Text Placeholder 10">
            <a:extLst>
              <a:ext uri="{FF2B5EF4-FFF2-40B4-BE49-F238E27FC236}">
                <a16:creationId xmlns:a16="http://schemas.microsoft.com/office/drawing/2014/main" id="{C94BB80F-8B03-BDCF-8FA5-47E4B0DF915E}"/>
              </a:ext>
            </a:extLst>
          </p:cNvPr>
          <p:cNvSpPr>
            <a:spLocks noGrp="1"/>
          </p:cNvSpPr>
          <p:nvPr>
            <p:ph type="body" sz="quarter" idx="11"/>
          </p:nvPr>
        </p:nvSpPr>
        <p:spPr>
          <a:xfrm>
            <a:off x="66533" y="21754"/>
            <a:ext cx="8058292" cy="624853"/>
          </a:xfrm>
        </p:spPr>
        <p:txBody>
          <a:bodyPr/>
          <a:lstStyle/>
          <a:p>
            <a:r>
              <a:rPr lang="en-US" sz="2400" b="1" dirty="0">
                <a:solidFill>
                  <a:srgbClr val="5E9140"/>
                </a:solidFill>
              </a:rPr>
              <a:t>Evidence of Insecticide resistance selection in malaria mosquito due to agrochemical use (next…)</a:t>
            </a:r>
          </a:p>
          <a:p>
            <a:endParaRPr lang="en-US" sz="2400" dirty="0">
              <a:solidFill>
                <a:srgbClr val="5E9140"/>
              </a:solidFill>
            </a:endParaRPr>
          </a:p>
        </p:txBody>
      </p:sp>
    </p:spTree>
    <p:extLst>
      <p:ext uri="{BB962C8B-B14F-4D97-AF65-F5344CB8AC3E}">
        <p14:creationId xmlns:p14="http://schemas.microsoft.com/office/powerpoint/2010/main" val="157401924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BC85DA9-962D-55FD-C865-2C85A98419FA}"/>
              </a:ext>
            </a:extLst>
          </p:cNvPr>
          <p:cNvSpPr txBox="1"/>
          <p:nvPr/>
        </p:nvSpPr>
        <p:spPr>
          <a:xfrm>
            <a:off x="7862248" y="4476738"/>
            <a:ext cx="1597891" cy="369332"/>
          </a:xfrm>
          <a:prstGeom prst="rect">
            <a:avLst/>
          </a:prstGeom>
          <a:noFill/>
        </p:spPr>
        <p:txBody>
          <a:bodyPr wrap="square" rtlCol="0">
            <a:spAutoFit/>
          </a:bodyPr>
          <a:lstStyle/>
          <a:p>
            <a:r>
              <a:rPr lang="en-US" dirty="0"/>
              <a:t>Control group</a:t>
            </a:r>
          </a:p>
        </p:txBody>
      </p:sp>
      <p:pic>
        <p:nvPicPr>
          <p:cNvPr id="12" name="Picture 2">
            <a:extLst>
              <a:ext uri="{FF2B5EF4-FFF2-40B4-BE49-F238E27FC236}">
                <a16:creationId xmlns:a16="http://schemas.microsoft.com/office/drawing/2014/main" id="{27B7A753-3432-62E0-5468-233E0E9D9D11}"/>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5588207" y="3333224"/>
            <a:ext cx="3429000" cy="1218392"/>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6D286B90-397D-389F-F139-EA7740AB6A3D}"/>
              </a:ext>
            </a:extLst>
          </p:cNvPr>
          <p:cNvSpPr txBox="1"/>
          <p:nvPr/>
        </p:nvSpPr>
        <p:spPr>
          <a:xfrm>
            <a:off x="5638800" y="4509299"/>
            <a:ext cx="1597891" cy="369332"/>
          </a:xfrm>
          <a:prstGeom prst="rect">
            <a:avLst/>
          </a:prstGeom>
          <a:noFill/>
        </p:spPr>
        <p:txBody>
          <a:bodyPr wrap="square" rtlCol="0">
            <a:spAutoFit/>
          </a:bodyPr>
          <a:lstStyle/>
          <a:p>
            <a:r>
              <a:rPr lang="en-US" dirty="0"/>
              <a:t>Treated group</a:t>
            </a:r>
          </a:p>
        </p:txBody>
      </p:sp>
      <p:sp>
        <p:nvSpPr>
          <p:cNvPr id="15" name="TextBox 14">
            <a:extLst>
              <a:ext uri="{FF2B5EF4-FFF2-40B4-BE49-F238E27FC236}">
                <a16:creationId xmlns:a16="http://schemas.microsoft.com/office/drawing/2014/main" id="{BD950A44-915E-8EBF-F143-3DED5EB6E5FA}"/>
              </a:ext>
            </a:extLst>
          </p:cNvPr>
          <p:cNvSpPr txBox="1"/>
          <p:nvPr/>
        </p:nvSpPr>
        <p:spPr>
          <a:xfrm>
            <a:off x="197893" y="2054302"/>
            <a:ext cx="3988007" cy="1815882"/>
          </a:xfrm>
          <a:prstGeom prst="rect">
            <a:avLst/>
          </a:prstGeom>
          <a:noFill/>
        </p:spPr>
        <p:txBody>
          <a:bodyPr wrap="square">
            <a:spAutoFit/>
          </a:bodyPr>
          <a:lstStyle/>
          <a:p>
            <a:pPr marL="285750" indent="-285750">
              <a:buFont typeface="Arial" panose="020B0604020202020204" pitchFamily="34" charset="0"/>
              <a:buChar char="•"/>
            </a:pPr>
            <a:r>
              <a:rPr lang="en-US" sz="1600" b="1" i="0" dirty="0" err="1">
                <a:solidFill>
                  <a:srgbClr val="333333"/>
                </a:solidFill>
                <a:effectLst/>
                <a:latin typeface="Arial" panose="020B0604020202020204" pitchFamily="34" charset="0"/>
                <a:cs typeface="Arial" panose="020B0604020202020204" pitchFamily="34" charset="0"/>
              </a:rPr>
              <a:t>Vitre</a:t>
            </a:r>
            <a:r>
              <a:rPr lang="en-US" sz="1600" b="1" i="0" dirty="0">
                <a:solidFill>
                  <a:srgbClr val="333333"/>
                </a:solidFill>
                <a:effectLst/>
                <a:latin typeface="Arial" panose="020B0604020202020204" pitchFamily="34" charset="0"/>
                <a:cs typeface="Arial" panose="020B0604020202020204" pitchFamily="34" charset="0"/>
              </a:rPr>
              <a:t> </a:t>
            </a:r>
            <a:r>
              <a:rPr lang="en-US" sz="1000" b="1" i="0" dirty="0">
                <a:solidFill>
                  <a:srgbClr val="333333"/>
                </a:solidFill>
                <a:effectLst/>
                <a:latin typeface="Arial" panose="020B0604020202020204" pitchFamily="34" charset="0"/>
                <a:cs typeface="Arial" panose="020B0604020202020204" pitchFamily="34" charset="0"/>
              </a:rPr>
              <a:t>(5°15′44“ N, 3°45’14” W), </a:t>
            </a:r>
            <a:r>
              <a:rPr lang="en-US" sz="1600" b="1" dirty="0">
                <a:solidFill>
                  <a:srgbClr val="C00000"/>
                </a:solidFill>
                <a:latin typeface="Arial" panose="020B0604020202020204" pitchFamily="34" charset="0"/>
                <a:cs typeface="Arial" panose="020B0604020202020204" pitchFamily="34" charset="0"/>
              </a:rPr>
              <a:t>no agriculture</a:t>
            </a:r>
          </a:p>
          <a:p>
            <a:pPr marL="285750" indent="-285750">
              <a:buFont typeface="Arial" panose="020B0604020202020204" pitchFamily="34" charset="0"/>
              <a:buChar char="•"/>
            </a:pPr>
            <a:endParaRPr lang="en-US" sz="1600" b="1" dirty="0">
              <a:solidFill>
                <a:srgbClr val="C00000"/>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b="1" i="0" dirty="0" err="1">
                <a:solidFill>
                  <a:srgbClr val="333333"/>
                </a:solidFill>
                <a:effectLst/>
                <a:latin typeface="Arial" panose="020B0604020202020204" pitchFamily="34" charset="0"/>
                <a:cs typeface="Arial" panose="020B0604020202020204" pitchFamily="34" charset="0"/>
              </a:rPr>
              <a:t>Tiassale</a:t>
            </a:r>
            <a:r>
              <a:rPr lang="en-US" sz="1600" b="1" i="0" dirty="0">
                <a:solidFill>
                  <a:srgbClr val="333333"/>
                </a:solidFill>
                <a:effectLst/>
                <a:latin typeface="Arial" panose="020B0604020202020204" pitchFamily="34" charset="0"/>
                <a:cs typeface="Arial" panose="020B0604020202020204" pitchFamily="34" charset="0"/>
              </a:rPr>
              <a:t> </a:t>
            </a:r>
            <a:r>
              <a:rPr lang="en-US" sz="1000" b="1" i="0" dirty="0">
                <a:solidFill>
                  <a:srgbClr val="333333"/>
                </a:solidFill>
                <a:effectLst/>
                <a:latin typeface="Arial" panose="020B0604020202020204" pitchFamily="34" charset="0"/>
                <a:cs typeface="Arial" panose="020B0604020202020204" pitchFamily="34" charset="0"/>
              </a:rPr>
              <a:t>(5°53′54“ N, 4°49’42” W), </a:t>
            </a:r>
            <a:r>
              <a:rPr lang="en-US" sz="1600" b="1" dirty="0">
                <a:solidFill>
                  <a:srgbClr val="333333"/>
                </a:solidFill>
                <a:latin typeface="Arial" panose="020B0604020202020204" pitchFamily="34" charset="0"/>
                <a:cs typeface="Arial" panose="020B0604020202020204" pitchFamily="34" charset="0"/>
              </a:rPr>
              <a:t>r</a:t>
            </a:r>
            <a:r>
              <a:rPr lang="en-US" sz="1600" b="1" i="0" dirty="0">
                <a:solidFill>
                  <a:srgbClr val="333333"/>
                </a:solidFill>
                <a:effectLst/>
                <a:latin typeface="Arial" panose="020B0604020202020204" pitchFamily="34" charset="0"/>
                <a:cs typeface="Arial" panose="020B0604020202020204" pitchFamily="34" charset="0"/>
              </a:rPr>
              <a:t>ice Farming (</a:t>
            </a:r>
            <a:r>
              <a:rPr lang="en-US" sz="1600" b="1" i="0" dirty="0">
                <a:solidFill>
                  <a:srgbClr val="C00000"/>
                </a:solidFill>
                <a:effectLst/>
                <a:latin typeface="Arial" panose="020B0604020202020204" pitchFamily="34" charset="0"/>
                <a:cs typeface="Arial" panose="020B0604020202020204" pitchFamily="34" charset="0"/>
              </a:rPr>
              <a:t>L</a:t>
            </a:r>
            <a:r>
              <a:rPr lang="en-US" sz="1600" b="1" dirty="0">
                <a:solidFill>
                  <a:srgbClr val="C00000"/>
                </a:solidFill>
                <a:latin typeface="Arial" panose="020B0604020202020204" pitchFamily="34" charset="0"/>
                <a:cs typeface="Arial" panose="020B0604020202020204" pitchFamily="34" charset="0"/>
              </a:rPr>
              <a:t>ow use of neonics)</a:t>
            </a:r>
          </a:p>
          <a:p>
            <a:pPr marL="285750" indent="-285750">
              <a:buFont typeface="Arial" panose="020B0604020202020204" pitchFamily="34" charset="0"/>
              <a:buChar char="•"/>
            </a:pPr>
            <a:endParaRPr lang="en-US" sz="1600" b="1" dirty="0">
              <a:solidFill>
                <a:srgbClr val="C00000"/>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b="1" i="0" dirty="0" err="1">
                <a:solidFill>
                  <a:srgbClr val="333333"/>
                </a:solidFill>
                <a:effectLst/>
                <a:latin typeface="Arial" panose="020B0604020202020204" pitchFamily="34" charset="0"/>
                <a:cs typeface="Arial" panose="020B0604020202020204" pitchFamily="34" charset="0"/>
              </a:rPr>
              <a:t>Gagnoa</a:t>
            </a:r>
            <a:r>
              <a:rPr lang="en-US" sz="1600" b="1" i="0" dirty="0">
                <a:solidFill>
                  <a:srgbClr val="333333"/>
                </a:solidFill>
                <a:effectLst/>
                <a:latin typeface="Arial" panose="020B0604020202020204" pitchFamily="34" charset="0"/>
                <a:cs typeface="Arial" panose="020B0604020202020204" pitchFamily="34" charset="0"/>
              </a:rPr>
              <a:t> </a:t>
            </a:r>
            <a:r>
              <a:rPr lang="en-US" sz="1000" b="1" i="0" dirty="0">
                <a:solidFill>
                  <a:srgbClr val="333333"/>
                </a:solidFill>
                <a:effectLst/>
                <a:latin typeface="Arial" panose="020B0604020202020204" pitchFamily="34" charset="0"/>
                <a:cs typeface="Arial" panose="020B0604020202020204" pitchFamily="34" charset="0"/>
              </a:rPr>
              <a:t>(6°08′00″ N, 5°56′00″ W)</a:t>
            </a:r>
            <a:r>
              <a:rPr lang="en-US" sz="1600" b="1" i="0" dirty="0">
                <a:solidFill>
                  <a:srgbClr val="333333"/>
                </a:solidFill>
                <a:effectLst/>
                <a:latin typeface="Arial" panose="020B0604020202020204" pitchFamily="34" charset="0"/>
                <a:cs typeface="Arial" panose="020B0604020202020204" pitchFamily="34" charset="0"/>
              </a:rPr>
              <a:t>, Cocoa production (</a:t>
            </a:r>
            <a:r>
              <a:rPr lang="en-US" sz="1600" b="1" dirty="0">
                <a:solidFill>
                  <a:srgbClr val="C00000"/>
                </a:solidFill>
                <a:latin typeface="Arial" panose="020B0604020202020204" pitchFamily="34" charset="0"/>
                <a:cs typeface="Arial" panose="020B0604020202020204" pitchFamily="34" charset="0"/>
              </a:rPr>
              <a:t>Heavy use of neonics)</a:t>
            </a:r>
          </a:p>
        </p:txBody>
      </p:sp>
      <p:sp>
        <p:nvSpPr>
          <p:cNvPr id="16" name="TextBox 15">
            <a:extLst>
              <a:ext uri="{FF2B5EF4-FFF2-40B4-BE49-F238E27FC236}">
                <a16:creationId xmlns:a16="http://schemas.microsoft.com/office/drawing/2014/main" id="{BA3382F1-36A9-C5E0-C1FC-32F5857E1F1D}"/>
              </a:ext>
            </a:extLst>
          </p:cNvPr>
          <p:cNvSpPr txBox="1"/>
          <p:nvPr/>
        </p:nvSpPr>
        <p:spPr>
          <a:xfrm>
            <a:off x="457199" y="1632415"/>
            <a:ext cx="3519055" cy="369332"/>
          </a:xfrm>
          <a:prstGeom prst="rect">
            <a:avLst/>
          </a:prstGeom>
          <a:noFill/>
        </p:spPr>
        <p:txBody>
          <a:bodyPr wrap="square" rtlCol="0">
            <a:spAutoFit/>
          </a:bodyPr>
          <a:lstStyle/>
          <a:p>
            <a:r>
              <a:rPr lang="en-US" sz="1800" dirty="0">
                <a:latin typeface="Arial" panose="020B0604020202020204" pitchFamily="34" charset="0"/>
                <a:cs typeface="Arial" panose="020B0604020202020204" pitchFamily="34" charset="0"/>
              </a:rPr>
              <a:t>Three study sites in Cote d’Ivoire</a:t>
            </a:r>
          </a:p>
        </p:txBody>
      </p:sp>
      <p:sp>
        <p:nvSpPr>
          <p:cNvPr id="17" name="TextBox 16">
            <a:extLst>
              <a:ext uri="{FF2B5EF4-FFF2-40B4-BE49-F238E27FC236}">
                <a16:creationId xmlns:a16="http://schemas.microsoft.com/office/drawing/2014/main" id="{5E17F4F2-EDD9-AC5A-7379-2DCF2095AA1D}"/>
              </a:ext>
            </a:extLst>
          </p:cNvPr>
          <p:cNvSpPr txBox="1"/>
          <p:nvPr/>
        </p:nvSpPr>
        <p:spPr>
          <a:xfrm>
            <a:off x="234448" y="3922740"/>
            <a:ext cx="4889381" cy="830997"/>
          </a:xfrm>
          <a:prstGeom prst="rect">
            <a:avLst/>
          </a:prstGeom>
          <a:noFill/>
        </p:spPr>
        <p:txBody>
          <a:bodyPr wrap="square">
            <a:spAutoFit/>
          </a:bodyPr>
          <a:lstStyle/>
          <a:p>
            <a:r>
              <a:rPr lang="en-US" sz="1600" b="0" i="0" dirty="0">
                <a:solidFill>
                  <a:schemeClr val="tx1">
                    <a:lumMod val="75000"/>
                    <a:lumOff val="25000"/>
                  </a:schemeClr>
                </a:solidFill>
                <a:effectLst/>
                <a:latin typeface="Arial" panose="020B0604020202020204" pitchFamily="34" charset="0"/>
                <a:cs typeface="Arial" panose="020B0604020202020204" pitchFamily="34" charset="0"/>
              </a:rPr>
              <a:t>Mosquito larvae were sampled from multiple breeding sites at each locality and pooled together by locality and reared to adults</a:t>
            </a:r>
            <a:endParaRPr lang="en-US" sz="16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2DCCDE89-CDD5-26C0-C154-D71DC8B7B6A8}"/>
              </a:ext>
            </a:extLst>
          </p:cNvPr>
          <p:cNvSpPr txBox="1"/>
          <p:nvPr/>
        </p:nvSpPr>
        <p:spPr>
          <a:xfrm>
            <a:off x="5624945" y="1577636"/>
            <a:ext cx="3519055" cy="1169551"/>
          </a:xfrm>
          <a:prstGeom prst="rect">
            <a:avLst/>
          </a:prstGeom>
          <a:noFill/>
        </p:spPr>
        <p:txBody>
          <a:bodyPr wrap="square">
            <a:spAutoFit/>
          </a:bodyPr>
          <a:lstStyle/>
          <a:p>
            <a:r>
              <a:rPr lang="en-US" sz="1400" b="0" i="0" dirty="0">
                <a:solidFill>
                  <a:srgbClr val="333333"/>
                </a:solidFill>
                <a:effectLst/>
                <a:latin typeface="Arial" panose="020B0604020202020204" pitchFamily="34" charset="0"/>
                <a:cs typeface="Arial" panose="020B0604020202020204" pitchFamily="34" charset="0"/>
              </a:rPr>
              <a:t>Testing with:</a:t>
            </a:r>
          </a:p>
          <a:p>
            <a:endParaRPr lang="en-US" sz="1400" b="0" i="0" dirty="0">
              <a:solidFill>
                <a:srgbClr val="333333"/>
              </a:solidFill>
              <a:effectLst/>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400" b="0" i="0" dirty="0">
                <a:solidFill>
                  <a:srgbClr val="333333"/>
                </a:solidFill>
                <a:effectLst/>
                <a:latin typeface="Arial" panose="020B0604020202020204" pitchFamily="34" charset="0"/>
                <a:cs typeface="Arial" panose="020B0604020202020204" pitchFamily="34" charset="0"/>
              </a:rPr>
              <a:t>Acetamiprid = 75 </a:t>
            </a:r>
            <a:r>
              <a:rPr lang="en-US" sz="1400" b="0" i="0" dirty="0" err="1">
                <a:solidFill>
                  <a:srgbClr val="333333"/>
                </a:solidFill>
                <a:effectLst/>
                <a:latin typeface="Arial" panose="020B0604020202020204" pitchFamily="34" charset="0"/>
                <a:cs typeface="Arial" panose="020B0604020202020204" pitchFamily="34" charset="0"/>
              </a:rPr>
              <a:t>μg</a:t>
            </a:r>
            <a:r>
              <a:rPr lang="en-US" sz="1400" b="0" i="0" dirty="0">
                <a:solidFill>
                  <a:srgbClr val="333333"/>
                </a:solidFill>
                <a:effectLst/>
                <a:latin typeface="Arial" panose="020B0604020202020204" pitchFamily="34" charset="0"/>
                <a:cs typeface="Arial" panose="020B0604020202020204" pitchFamily="34" charset="0"/>
              </a:rPr>
              <a:t>/bottle</a:t>
            </a:r>
          </a:p>
          <a:p>
            <a:pPr marL="285750" indent="-285750">
              <a:buFont typeface="Arial" panose="020B0604020202020204" pitchFamily="34" charset="0"/>
              <a:buChar char="•"/>
            </a:pPr>
            <a:r>
              <a:rPr lang="en-US" sz="1400" dirty="0">
                <a:solidFill>
                  <a:srgbClr val="333333"/>
                </a:solidFill>
                <a:latin typeface="Arial" panose="020B0604020202020204" pitchFamily="34" charset="0"/>
                <a:cs typeface="Arial" panose="020B0604020202020204" pitchFamily="34" charset="0"/>
              </a:rPr>
              <a:t>I</a:t>
            </a:r>
            <a:r>
              <a:rPr lang="en-US" sz="1400" b="0" i="0" dirty="0">
                <a:solidFill>
                  <a:srgbClr val="333333"/>
                </a:solidFill>
                <a:effectLst/>
                <a:latin typeface="Arial" panose="020B0604020202020204" pitchFamily="34" charset="0"/>
                <a:cs typeface="Arial" panose="020B0604020202020204" pitchFamily="34" charset="0"/>
              </a:rPr>
              <a:t>midacloprid = 200 </a:t>
            </a:r>
            <a:r>
              <a:rPr lang="en-US" sz="1400" b="0" i="0" dirty="0" err="1">
                <a:solidFill>
                  <a:srgbClr val="333333"/>
                </a:solidFill>
                <a:effectLst/>
                <a:latin typeface="Arial" panose="020B0604020202020204" pitchFamily="34" charset="0"/>
                <a:cs typeface="Arial" panose="020B0604020202020204" pitchFamily="34" charset="0"/>
              </a:rPr>
              <a:t>μg</a:t>
            </a:r>
            <a:r>
              <a:rPr lang="en-US" sz="1400" b="0" i="0" dirty="0">
                <a:solidFill>
                  <a:srgbClr val="333333"/>
                </a:solidFill>
                <a:effectLst/>
                <a:latin typeface="Arial" panose="020B0604020202020204" pitchFamily="34" charset="0"/>
                <a:cs typeface="Arial" panose="020B0604020202020204" pitchFamily="34" charset="0"/>
              </a:rPr>
              <a:t>/bottle</a:t>
            </a:r>
          </a:p>
          <a:p>
            <a:pPr marL="285750" indent="-285750">
              <a:buFont typeface="Arial" panose="020B0604020202020204" pitchFamily="34" charset="0"/>
              <a:buChar char="•"/>
            </a:pPr>
            <a:r>
              <a:rPr lang="en-US" sz="1400" dirty="0">
                <a:solidFill>
                  <a:srgbClr val="333333"/>
                </a:solidFill>
                <a:latin typeface="Arial" panose="020B0604020202020204" pitchFamily="34" charset="0"/>
                <a:cs typeface="Arial" panose="020B0604020202020204" pitchFamily="34" charset="0"/>
              </a:rPr>
              <a:t>C</a:t>
            </a:r>
            <a:r>
              <a:rPr lang="en-US" sz="1400" b="0" i="0" dirty="0">
                <a:solidFill>
                  <a:srgbClr val="333333"/>
                </a:solidFill>
                <a:effectLst/>
                <a:latin typeface="Arial" panose="020B0604020202020204" pitchFamily="34" charset="0"/>
                <a:cs typeface="Arial" panose="020B0604020202020204" pitchFamily="34" charset="0"/>
              </a:rPr>
              <a:t>lothianidin = 50 </a:t>
            </a:r>
            <a:r>
              <a:rPr lang="en-US" sz="1400" b="0" i="0" dirty="0" err="1">
                <a:solidFill>
                  <a:srgbClr val="333333"/>
                </a:solidFill>
                <a:effectLst/>
                <a:latin typeface="Arial" panose="020B0604020202020204" pitchFamily="34" charset="0"/>
                <a:cs typeface="Arial" panose="020B0604020202020204" pitchFamily="34" charset="0"/>
              </a:rPr>
              <a:t>μg</a:t>
            </a:r>
            <a:r>
              <a:rPr lang="en-US" sz="1400" b="0" i="0" dirty="0">
                <a:solidFill>
                  <a:srgbClr val="333333"/>
                </a:solidFill>
                <a:effectLst/>
                <a:latin typeface="Arial" panose="020B0604020202020204" pitchFamily="34" charset="0"/>
                <a:cs typeface="Arial" panose="020B0604020202020204" pitchFamily="34" charset="0"/>
              </a:rPr>
              <a:t>/bottle</a:t>
            </a:r>
          </a:p>
        </p:txBody>
      </p:sp>
      <p:sp>
        <p:nvSpPr>
          <p:cNvPr id="19" name="TextBox 18">
            <a:extLst>
              <a:ext uri="{FF2B5EF4-FFF2-40B4-BE49-F238E27FC236}">
                <a16:creationId xmlns:a16="http://schemas.microsoft.com/office/drawing/2014/main" id="{898D7E62-3F45-5EDB-BD8A-131B4EA50CDA}"/>
              </a:ext>
            </a:extLst>
          </p:cNvPr>
          <p:cNvSpPr txBox="1"/>
          <p:nvPr/>
        </p:nvSpPr>
        <p:spPr>
          <a:xfrm>
            <a:off x="5698726" y="3010465"/>
            <a:ext cx="3247381" cy="307777"/>
          </a:xfrm>
          <a:prstGeom prst="rect">
            <a:avLst/>
          </a:prstGeom>
          <a:noFill/>
        </p:spPr>
        <p:txBody>
          <a:bodyPr wrap="square">
            <a:spAutoFit/>
          </a:bodyPr>
          <a:lstStyle/>
          <a:p>
            <a:r>
              <a:rPr lang="en-US" sz="1400" b="1" i="0" dirty="0">
                <a:solidFill>
                  <a:srgbClr val="C00000"/>
                </a:solidFill>
                <a:effectLst/>
                <a:latin typeface="Arial" panose="020B0604020202020204" pitchFamily="34" charset="0"/>
                <a:cs typeface="Arial" panose="020B0604020202020204" pitchFamily="34" charset="0"/>
              </a:rPr>
              <a:t>Wild adult </a:t>
            </a:r>
            <a:r>
              <a:rPr lang="en-US" sz="1400" b="1" i="1" dirty="0">
                <a:solidFill>
                  <a:srgbClr val="C00000"/>
                </a:solidFill>
                <a:effectLst/>
                <a:latin typeface="Arial" panose="020B0604020202020204" pitchFamily="34" charset="0"/>
                <a:cs typeface="Arial" panose="020B0604020202020204" pitchFamily="34" charset="0"/>
              </a:rPr>
              <a:t>An. gambiae</a:t>
            </a:r>
            <a:r>
              <a:rPr lang="en-US" sz="1400" b="1" i="0" dirty="0">
                <a:solidFill>
                  <a:srgbClr val="C00000"/>
                </a:solidFill>
                <a:effectLst/>
                <a:latin typeface="Arial" panose="020B0604020202020204" pitchFamily="34" charset="0"/>
                <a:cs typeface="Arial" panose="020B0604020202020204" pitchFamily="34" charset="0"/>
              </a:rPr>
              <a:t> mosquitoes</a:t>
            </a:r>
            <a:endParaRPr lang="en-US" sz="1400"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55F6F8DD-AA27-8847-9BD7-329360E9820B}"/>
              </a:ext>
            </a:extLst>
          </p:cNvPr>
          <p:cNvSpPr txBox="1"/>
          <p:nvPr/>
        </p:nvSpPr>
        <p:spPr>
          <a:xfrm>
            <a:off x="438149" y="1029580"/>
            <a:ext cx="7772542" cy="461665"/>
          </a:xfrm>
          <a:prstGeom prst="rect">
            <a:avLst/>
          </a:prstGeom>
          <a:no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Demonstration with class of neonicotinoids (next..)</a:t>
            </a:r>
          </a:p>
        </p:txBody>
      </p:sp>
      <p:sp>
        <p:nvSpPr>
          <p:cNvPr id="21" name="Text Placeholder 10">
            <a:extLst>
              <a:ext uri="{FF2B5EF4-FFF2-40B4-BE49-F238E27FC236}">
                <a16:creationId xmlns:a16="http://schemas.microsoft.com/office/drawing/2014/main" id="{143969D2-2A7C-1E35-189B-625BB6AB1372}"/>
              </a:ext>
            </a:extLst>
          </p:cNvPr>
          <p:cNvSpPr>
            <a:spLocks noGrp="1"/>
          </p:cNvSpPr>
          <p:nvPr>
            <p:ph type="body" sz="quarter" idx="11"/>
          </p:nvPr>
        </p:nvSpPr>
        <p:spPr>
          <a:xfrm>
            <a:off x="0" y="25515"/>
            <a:ext cx="8058292" cy="624853"/>
          </a:xfrm>
        </p:spPr>
        <p:txBody>
          <a:bodyPr/>
          <a:lstStyle/>
          <a:p>
            <a:r>
              <a:rPr lang="en-US" sz="2400" b="1" dirty="0">
                <a:solidFill>
                  <a:srgbClr val="5E9140"/>
                </a:solidFill>
              </a:rPr>
              <a:t>Evidence of Insecticide resistance selection in malaria mosquito due to agrochemical use (next…)</a:t>
            </a:r>
          </a:p>
          <a:p>
            <a:endParaRPr lang="en-US" sz="2400" dirty="0">
              <a:solidFill>
                <a:srgbClr val="5E9140"/>
              </a:solidFill>
            </a:endParaRPr>
          </a:p>
        </p:txBody>
      </p:sp>
    </p:spTree>
    <p:extLst>
      <p:ext uri="{BB962C8B-B14F-4D97-AF65-F5344CB8AC3E}">
        <p14:creationId xmlns:p14="http://schemas.microsoft.com/office/powerpoint/2010/main" val="310682537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889DE4B-0E32-44D0-A253-215230F5EC08}"/>
              </a:ext>
            </a:extLst>
          </p:cNvPr>
          <p:cNvSpPr txBox="1"/>
          <p:nvPr/>
        </p:nvSpPr>
        <p:spPr>
          <a:xfrm>
            <a:off x="308722" y="1277793"/>
            <a:ext cx="4505400" cy="338554"/>
          </a:xfrm>
          <a:prstGeom prst="rect">
            <a:avLst/>
          </a:prstGeom>
          <a:noFill/>
        </p:spPr>
        <p:txBody>
          <a:bodyPr wrap="square">
            <a:spAutoFit/>
          </a:bodyPr>
          <a:lstStyle/>
          <a:p>
            <a:pPr marL="285750" indent="-285750">
              <a:buFont typeface="Arial" panose="020B0604020202020204" pitchFamily="34" charset="0"/>
              <a:buChar char="•"/>
            </a:pPr>
            <a:r>
              <a:rPr lang="en-US" sz="1600" b="0" i="0" dirty="0">
                <a:solidFill>
                  <a:srgbClr val="333333"/>
                </a:solidFill>
                <a:effectLst/>
                <a:latin typeface="Georgia" panose="02040502050405020303" pitchFamily="18" charset="0"/>
              </a:rPr>
              <a:t>Results</a:t>
            </a:r>
            <a:endParaRPr lang="en-US" sz="1600" dirty="0"/>
          </a:p>
        </p:txBody>
      </p:sp>
      <p:grpSp>
        <p:nvGrpSpPr>
          <p:cNvPr id="5" name="Group 4">
            <a:extLst>
              <a:ext uri="{FF2B5EF4-FFF2-40B4-BE49-F238E27FC236}">
                <a16:creationId xmlns:a16="http://schemas.microsoft.com/office/drawing/2014/main" id="{614D3A03-6018-A371-D287-6577A0E52C46}"/>
              </a:ext>
            </a:extLst>
          </p:cNvPr>
          <p:cNvGrpSpPr/>
          <p:nvPr/>
        </p:nvGrpSpPr>
        <p:grpSpPr>
          <a:xfrm>
            <a:off x="264639" y="1573414"/>
            <a:ext cx="4652322" cy="3132854"/>
            <a:chOff x="775134" y="2149218"/>
            <a:chExt cx="5791200" cy="3776645"/>
          </a:xfrm>
        </p:grpSpPr>
        <p:graphicFrame>
          <p:nvGraphicFramePr>
            <p:cNvPr id="6" name="Chart 5">
              <a:extLst>
                <a:ext uri="{FF2B5EF4-FFF2-40B4-BE49-F238E27FC236}">
                  <a16:creationId xmlns:a16="http://schemas.microsoft.com/office/drawing/2014/main" id="{B2C20901-5DC3-83AD-0920-DD28C66AEEEE}"/>
                </a:ext>
              </a:extLst>
            </p:cNvPr>
            <p:cNvGraphicFramePr>
              <a:graphicFrameLocks/>
            </p:cNvGraphicFramePr>
            <p:nvPr>
              <p:extLst>
                <p:ext uri="{D42A27DB-BD31-4B8C-83A1-F6EECF244321}">
                  <p14:modId xmlns:p14="http://schemas.microsoft.com/office/powerpoint/2010/main" val="3573940629"/>
                </p:ext>
              </p:extLst>
            </p:nvPr>
          </p:nvGraphicFramePr>
          <p:xfrm>
            <a:off x="775134" y="2149218"/>
            <a:ext cx="5791200" cy="33589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E1E2D11F-D904-526E-11D1-75EDD71A9657}"/>
                </a:ext>
              </a:extLst>
            </p:cNvPr>
            <p:cNvSpPr txBox="1"/>
            <p:nvPr/>
          </p:nvSpPr>
          <p:spPr>
            <a:xfrm>
              <a:off x="2602059" y="5433278"/>
              <a:ext cx="1302327" cy="482331"/>
            </a:xfrm>
            <a:prstGeom prst="rect">
              <a:avLst/>
            </a:prstGeom>
            <a:noFill/>
          </p:spPr>
          <p:txBody>
            <a:bodyPr wrap="square">
              <a:spAutoFit/>
            </a:bodyPr>
            <a:lstStyle/>
            <a:p>
              <a:pPr algn="ctr"/>
              <a:r>
                <a:rPr lang="en-US" sz="1000" b="1" i="0" dirty="0">
                  <a:solidFill>
                    <a:srgbClr val="C00000"/>
                  </a:solidFill>
                  <a:effectLst/>
                  <a:latin typeface="Georgia" panose="02040502050405020303" pitchFamily="18" charset="0"/>
                </a:rPr>
                <a:t>No agriculture</a:t>
              </a:r>
              <a:endParaRPr lang="en-US" sz="1000" b="1" dirty="0">
                <a:solidFill>
                  <a:srgbClr val="C00000"/>
                </a:solidFill>
              </a:endParaRPr>
            </a:p>
          </p:txBody>
        </p:sp>
        <p:sp>
          <p:nvSpPr>
            <p:cNvPr id="8" name="TextBox 7">
              <a:extLst>
                <a:ext uri="{FF2B5EF4-FFF2-40B4-BE49-F238E27FC236}">
                  <a16:creationId xmlns:a16="http://schemas.microsoft.com/office/drawing/2014/main" id="{C967F8AA-73DA-D322-8116-F43C2B9B0528}"/>
                </a:ext>
              </a:extLst>
            </p:cNvPr>
            <p:cNvSpPr txBox="1"/>
            <p:nvPr/>
          </p:nvSpPr>
          <p:spPr>
            <a:xfrm>
              <a:off x="4018130" y="5419234"/>
              <a:ext cx="1081887" cy="482331"/>
            </a:xfrm>
            <a:prstGeom prst="rect">
              <a:avLst/>
            </a:prstGeom>
            <a:noFill/>
          </p:spPr>
          <p:txBody>
            <a:bodyPr wrap="square">
              <a:spAutoFit/>
            </a:bodyPr>
            <a:lstStyle/>
            <a:p>
              <a:pPr algn="ctr"/>
              <a:r>
                <a:rPr lang="en-US" sz="1000" b="1" dirty="0">
                  <a:solidFill>
                    <a:srgbClr val="C00000"/>
                  </a:solidFill>
                  <a:latin typeface="Georgia" panose="02040502050405020303" pitchFamily="18" charset="0"/>
                </a:rPr>
                <a:t>Low use of neonics</a:t>
              </a:r>
              <a:endParaRPr lang="en-US" sz="1000" b="1" dirty="0">
                <a:solidFill>
                  <a:srgbClr val="C00000"/>
                </a:solidFill>
              </a:endParaRPr>
            </a:p>
          </p:txBody>
        </p:sp>
        <p:sp>
          <p:nvSpPr>
            <p:cNvPr id="9" name="TextBox 8">
              <a:extLst>
                <a:ext uri="{FF2B5EF4-FFF2-40B4-BE49-F238E27FC236}">
                  <a16:creationId xmlns:a16="http://schemas.microsoft.com/office/drawing/2014/main" id="{9F7A290D-56D8-F985-0CE5-1297616D8700}"/>
                </a:ext>
              </a:extLst>
            </p:cNvPr>
            <p:cNvSpPr txBox="1"/>
            <p:nvPr/>
          </p:nvSpPr>
          <p:spPr>
            <a:xfrm>
              <a:off x="5176624" y="5443532"/>
              <a:ext cx="1239982" cy="482331"/>
            </a:xfrm>
            <a:prstGeom prst="rect">
              <a:avLst/>
            </a:prstGeom>
            <a:noFill/>
          </p:spPr>
          <p:txBody>
            <a:bodyPr wrap="square">
              <a:spAutoFit/>
            </a:bodyPr>
            <a:lstStyle/>
            <a:p>
              <a:pPr algn="ctr"/>
              <a:r>
                <a:rPr lang="en-US" sz="1000" b="1" dirty="0">
                  <a:solidFill>
                    <a:srgbClr val="C00000"/>
                  </a:solidFill>
                  <a:latin typeface="Georgia" panose="02040502050405020303" pitchFamily="18" charset="0"/>
                </a:rPr>
                <a:t>Heavy use of neonics</a:t>
              </a:r>
              <a:endParaRPr lang="en-US" sz="1000" b="1" dirty="0">
                <a:solidFill>
                  <a:srgbClr val="C00000"/>
                </a:solidFill>
              </a:endParaRPr>
            </a:p>
          </p:txBody>
        </p:sp>
      </p:grpSp>
      <p:sp>
        <p:nvSpPr>
          <p:cNvPr id="24" name="TextBox 23">
            <a:extLst>
              <a:ext uri="{FF2B5EF4-FFF2-40B4-BE49-F238E27FC236}">
                <a16:creationId xmlns:a16="http://schemas.microsoft.com/office/drawing/2014/main" id="{61148706-82E9-12AA-4ADC-C180D3EBBF9C}"/>
              </a:ext>
            </a:extLst>
          </p:cNvPr>
          <p:cNvSpPr txBox="1"/>
          <p:nvPr/>
        </p:nvSpPr>
        <p:spPr>
          <a:xfrm>
            <a:off x="4814122" y="1253741"/>
            <a:ext cx="4038600" cy="2400657"/>
          </a:xfrm>
          <a:prstGeom prst="rect">
            <a:avLst/>
          </a:prstGeom>
          <a:noFill/>
        </p:spPr>
        <p:txBody>
          <a:bodyPr wrap="square">
            <a:spAutoFit/>
          </a:bodyPr>
          <a:lstStyle/>
          <a:p>
            <a:r>
              <a:rPr lang="en-US" sz="1000" b="1" dirty="0">
                <a:solidFill>
                  <a:srgbClr val="C00000"/>
                </a:solidFill>
                <a:latin typeface="Arial" panose="020B0604020202020204" pitchFamily="34" charset="0"/>
                <a:cs typeface="Arial" panose="020B0604020202020204" pitchFamily="34" charset="0"/>
              </a:rPr>
              <a:t>According to Lines (1988), for an insecticide used in agriculture to be responsible for the selection of resistance in mosquitoes, it is necessary that :</a:t>
            </a:r>
          </a:p>
          <a:p>
            <a:endParaRPr lang="en-US" sz="1000"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000" b="1" dirty="0">
                <a:solidFill>
                  <a:srgbClr val="0070C0"/>
                </a:solidFill>
                <a:latin typeface="Arial" panose="020B0604020202020204" pitchFamily="34" charset="0"/>
                <a:cs typeface="Arial" panose="020B0604020202020204" pitchFamily="34" charset="0"/>
              </a:rPr>
              <a:t>Resistance to this compound must be observed before it is used for vector control : </a:t>
            </a:r>
            <a:r>
              <a:rPr lang="en-US" sz="1000" b="1" dirty="0">
                <a:solidFill>
                  <a:srgbClr val="C00000"/>
                </a:solidFill>
                <a:latin typeface="Arial" panose="020B0604020202020204" pitchFamily="34" charset="0"/>
                <a:cs typeface="Arial" panose="020B0604020202020204" pitchFamily="34" charset="0"/>
              </a:rPr>
              <a:t>Verified</a:t>
            </a:r>
          </a:p>
          <a:p>
            <a:pPr marL="285750" indent="-285750">
              <a:buFont typeface="Arial" panose="020B0604020202020204" pitchFamily="34" charset="0"/>
              <a:buChar char="•"/>
            </a:pPr>
            <a:endParaRPr lang="en-US" sz="1000" b="1" dirty="0">
              <a:solidFill>
                <a:srgbClr val="0070C0"/>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000" b="1" dirty="0">
                <a:solidFill>
                  <a:srgbClr val="0070C0"/>
                </a:solidFill>
                <a:latin typeface="Arial" panose="020B0604020202020204" pitchFamily="34" charset="0"/>
                <a:cs typeface="Arial" panose="020B0604020202020204" pitchFamily="34" charset="0"/>
              </a:rPr>
              <a:t>The level of resistance must be higher in areas where farming using this insecticide is practiced than in areas where only vector control treatments are used : </a:t>
            </a:r>
            <a:r>
              <a:rPr lang="en-US" sz="1000" b="1" dirty="0">
                <a:solidFill>
                  <a:srgbClr val="C00000"/>
                </a:solidFill>
                <a:latin typeface="Arial" panose="020B0604020202020204" pitchFamily="34" charset="0"/>
                <a:cs typeface="Arial" panose="020B0604020202020204" pitchFamily="34" charset="0"/>
              </a:rPr>
              <a:t>Verified</a:t>
            </a:r>
          </a:p>
          <a:p>
            <a:pPr marL="285750" indent="-285750">
              <a:buFont typeface="Arial" panose="020B0604020202020204" pitchFamily="34" charset="0"/>
              <a:buChar char="•"/>
            </a:pPr>
            <a:endParaRPr lang="en-US" sz="1000" b="1" dirty="0">
              <a:solidFill>
                <a:srgbClr val="C00000"/>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000" b="1" dirty="0">
                <a:solidFill>
                  <a:srgbClr val="0070C0"/>
                </a:solidFill>
                <a:latin typeface="Arial" panose="020B0604020202020204" pitchFamily="34" charset="0"/>
                <a:cs typeface="Arial" panose="020B0604020202020204" pitchFamily="34" charset="0"/>
              </a:rPr>
              <a:t>The mode of action must be different from that of insecticides used in Public Health. </a:t>
            </a:r>
            <a:r>
              <a:rPr lang="en-US" sz="1000" b="1" dirty="0">
                <a:solidFill>
                  <a:srgbClr val="C00000"/>
                </a:solidFill>
                <a:latin typeface="Arial" panose="020B0604020202020204" pitchFamily="34" charset="0"/>
                <a:cs typeface="Arial" panose="020B0604020202020204" pitchFamily="34" charset="0"/>
              </a:rPr>
              <a:t>Verified</a:t>
            </a:r>
            <a:endParaRPr lang="en-US" sz="1000" b="1" dirty="0">
              <a:solidFill>
                <a:srgbClr val="0070C0"/>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000" b="1" dirty="0">
              <a:solidFill>
                <a:srgbClr val="0070C0"/>
              </a:solidFill>
            </a:endParaRPr>
          </a:p>
          <a:p>
            <a:pPr marL="285750" indent="-285750">
              <a:buFont typeface="Arial" panose="020B0604020202020204" pitchFamily="34" charset="0"/>
              <a:buChar char="•"/>
            </a:pPr>
            <a:endParaRPr lang="en-US" sz="1000" b="1" dirty="0">
              <a:solidFill>
                <a:srgbClr val="0070C0"/>
              </a:solidFill>
            </a:endParaRPr>
          </a:p>
        </p:txBody>
      </p:sp>
      <p:sp>
        <p:nvSpPr>
          <p:cNvPr id="16" name="TextBox 15">
            <a:extLst>
              <a:ext uri="{FF2B5EF4-FFF2-40B4-BE49-F238E27FC236}">
                <a16:creationId xmlns:a16="http://schemas.microsoft.com/office/drawing/2014/main" id="{BDD245E9-7DAA-25F8-944A-81F83B9831F2}"/>
              </a:ext>
            </a:extLst>
          </p:cNvPr>
          <p:cNvSpPr txBox="1"/>
          <p:nvPr/>
        </p:nvSpPr>
        <p:spPr>
          <a:xfrm>
            <a:off x="459048" y="866296"/>
            <a:ext cx="7772542" cy="461665"/>
          </a:xfrm>
          <a:prstGeom prst="rect">
            <a:avLst/>
          </a:prstGeom>
          <a:no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Demonstration with class of neonicotinoids (end)</a:t>
            </a:r>
          </a:p>
        </p:txBody>
      </p:sp>
      <p:pic>
        <p:nvPicPr>
          <p:cNvPr id="17" name="Content Placeholder 3">
            <a:extLst>
              <a:ext uri="{FF2B5EF4-FFF2-40B4-BE49-F238E27FC236}">
                <a16:creationId xmlns:a16="http://schemas.microsoft.com/office/drawing/2014/main" id="{90EF82B6-D593-9E35-EFF5-324063254DD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181600" y="3634085"/>
            <a:ext cx="3671122" cy="1219200"/>
          </a:xfrm>
          <a:prstGeom prst="rect">
            <a:avLst/>
          </a:prstGeom>
        </p:spPr>
      </p:pic>
      <p:sp>
        <p:nvSpPr>
          <p:cNvPr id="19" name="TextBox 18">
            <a:extLst>
              <a:ext uri="{FF2B5EF4-FFF2-40B4-BE49-F238E27FC236}">
                <a16:creationId xmlns:a16="http://schemas.microsoft.com/office/drawing/2014/main" id="{7A2E16BE-2503-4570-118A-810FA2D2B9CB}"/>
              </a:ext>
            </a:extLst>
          </p:cNvPr>
          <p:cNvSpPr txBox="1"/>
          <p:nvPr/>
        </p:nvSpPr>
        <p:spPr>
          <a:xfrm>
            <a:off x="6066009" y="3372934"/>
            <a:ext cx="1902303" cy="276999"/>
          </a:xfrm>
          <a:prstGeom prst="rect">
            <a:avLst/>
          </a:prstGeom>
          <a:noFill/>
        </p:spPr>
        <p:txBody>
          <a:bodyPr wrap="square">
            <a:spAutoFit/>
          </a:bodyPr>
          <a:lstStyle/>
          <a:p>
            <a:pPr algn="ctr"/>
            <a:r>
              <a:rPr lang="en-US" sz="1200" b="1" dirty="0">
                <a:solidFill>
                  <a:srgbClr val="FF0000"/>
                </a:solidFill>
              </a:rPr>
              <a:t>CONCLUSION</a:t>
            </a:r>
          </a:p>
        </p:txBody>
      </p:sp>
      <p:sp>
        <p:nvSpPr>
          <p:cNvPr id="22" name="Text Placeholder 10">
            <a:extLst>
              <a:ext uri="{FF2B5EF4-FFF2-40B4-BE49-F238E27FC236}">
                <a16:creationId xmlns:a16="http://schemas.microsoft.com/office/drawing/2014/main" id="{0A08C1AB-6959-2B2F-76E8-697307120220}"/>
              </a:ext>
            </a:extLst>
          </p:cNvPr>
          <p:cNvSpPr>
            <a:spLocks noGrp="1"/>
          </p:cNvSpPr>
          <p:nvPr>
            <p:ph type="body" sz="quarter" idx="11"/>
          </p:nvPr>
        </p:nvSpPr>
        <p:spPr>
          <a:xfrm>
            <a:off x="0" y="-19050"/>
            <a:ext cx="8134492" cy="624853"/>
          </a:xfrm>
        </p:spPr>
        <p:txBody>
          <a:bodyPr/>
          <a:lstStyle/>
          <a:p>
            <a:r>
              <a:rPr lang="en-US" sz="2400" b="1" dirty="0">
                <a:solidFill>
                  <a:srgbClr val="5E9140"/>
                </a:solidFill>
              </a:rPr>
              <a:t>Evidence of Insecticide resistance selection in malaria mosquito due to agrochemical use (end)</a:t>
            </a:r>
          </a:p>
          <a:p>
            <a:endParaRPr lang="en-US" sz="2400" dirty="0">
              <a:solidFill>
                <a:srgbClr val="5E9140"/>
              </a:solidFill>
            </a:endParaRPr>
          </a:p>
        </p:txBody>
      </p:sp>
    </p:spTree>
    <p:extLst>
      <p:ext uri="{BB962C8B-B14F-4D97-AF65-F5344CB8AC3E}">
        <p14:creationId xmlns:p14="http://schemas.microsoft.com/office/powerpoint/2010/main" val="20114331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39EC0465-56D3-ED90-72F9-76F79AD66A60}"/>
              </a:ext>
            </a:extLst>
          </p:cNvPr>
          <p:cNvSpPr txBox="1"/>
          <p:nvPr/>
        </p:nvSpPr>
        <p:spPr>
          <a:xfrm>
            <a:off x="295708" y="1113400"/>
            <a:ext cx="8695892" cy="276999"/>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dirty="0">
                <a:ln>
                  <a:noFill/>
                </a:ln>
                <a:solidFill>
                  <a:srgbClr val="333333"/>
                </a:solidFill>
                <a:effectLst/>
                <a:latin typeface="Cambria" panose="02040503050406030204" pitchFamily="18" charset="0"/>
              </a:rPr>
              <a:t>Use of pesticide for rice cultivation in </a:t>
            </a:r>
            <a:r>
              <a:rPr kumimoji="0" lang="en-US" altLang="en-US" sz="1200" b="1" i="0" u="none" strike="noStrike" cap="none" normalizeH="0" baseline="0" dirty="0" err="1">
                <a:ln>
                  <a:noFill/>
                </a:ln>
                <a:solidFill>
                  <a:srgbClr val="333333"/>
                </a:solidFill>
                <a:effectLst/>
                <a:latin typeface="Cambria" panose="02040503050406030204" pitchFamily="18" charset="0"/>
              </a:rPr>
              <a:t>Tiassalé</a:t>
            </a:r>
            <a:r>
              <a:rPr kumimoji="0" lang="en-US" altLang="en-US" sz="1200" b="1" i="0" u="none" strike="noStrike" cap="none" normalizeH="0" baseline="0" dirty="0">
                <a:ln>
                  <a:noFill/>
                </a:ln>
                <a:solidFill>
                  <a:srgbClr val="333333"/>
                </a:solidFill>
                <a:effectLst/>
                <a:latin typeface="Cambria" panose="02040503050406030204" pitchFamily="18" charset="0"/>
              </a:rPr>
              <a:t>, and vegetable in </a:t>
            </a:r>
            <a:r>
              <a:rPr kumimoji="0" lang="en-US" altLang="en-US" sz="1200" b="1" i="0" u="none" strike="noStrike" cap="none" normalizeH="0" baseline="0" dirty="0" err="1">
                <a:ln>
                  <a:noFill/>
                </a:ln>
                <a:solidFill>
                  <a:srgbClr val="333333"/>
                </a:solidFill>
                <a:effectLst/>
                <a:latin typeface="Cambria" panose="02040503050406030204" pitchFamily="18" charset="0"/>
              </a:rPr>
              <a:t>Dabou</a:t>
            </a:r>
            <a:r>
              <a:rPr kumimoji="0" lang="en-US" altLang="en-US" sz="1200" b="1" i="0" u="none" strike="noStrike" cap="none" normalizeH="0" baseline="0" dirty="0">
                <a:ln>
                  <a:noFill/>
                </a:ln>
                <a:solidFill>
                  <a:srgbClr val="333333"/>
                </a:solidFill>
                <a:effectLst/>
                <a:latin typeface="Cambria" panose="02040503050406030204" pitchFamily="18" charset="0"/>
              </a:rPr>
              <a:t>, South Côte d’Ivoire (Chouaibou et al., 2016)</a:t>
            </a:r>
            <a:endParaRPr kumimoji="0" lang="en-US" altLang="en-US" sz="1200" b="1" i="0" u="none" strike="noStrike" cap="none" normalizeH="0" baseline="0" dirty="0">
              <a:ln>
                <a:noFill/>
              </a:ln>
              <a:solidFill>
                <a:schemeClr val="tx1"/>
              </a:solidFill>
              <a:effectLst/>
            </a:endParaRPr>
          </a:p>
        </p:txBody>
      </p:sp>
      <p:sp>
        <p:nvSpPr>
          <p:cNvPr id="20" name="Text Placeholder 19">
            <a:extLst>
              <a:ext uri="{FF2B5EF4-FFF2-40B4-BE49-F238E27FC236}">
                <a16:creationId xmlns:a16="http://schemas.microsoft.com/office/drawing/2014/main" id="{FEE517F2-8BFA-A5A9-9B16-D492F13F664A}"/>
              </a:ext>
            </a:extLst>
          </p:cNvPr>
          <p:cNvSpPr>
            <a:spLocks noGrp="1"/>
          </p:cNvSpPr>
          <p:nvPr>
            <p:ph type="body" sz="quarter" idx="11"/>
          </p:nvPr>
        </p:nvSpPr>
        <p:spPr>
          <a:xfrm>
            <a:off x="33042" y="-171450"/>
            <a:ext cx="8573367" cy="751079"/>
          </a:xfrm>
        </p:spPr>
        <p:txBody>
          <a:bodyPr/>
          <a:lstStyle/>
          <a:p>
            <a:pPr>
              <a:spcBef>
                <a:spcPts val="0"/>
              </a:spcBef>
            </a:pPr>
            <a:r>
              <a:rPr lang="en-US" sz="3200" b="1" dirty="0">
                <a:solidFill>
                  <a:srgbClr val="5E9140"/>
                </a:solidFill>
                <a:latin typeface="Arial" panose="020B0604020202020204" pitchFamily="34" charset="0"/>
                <a:ea typeface="Calibri" panose="020F0502020204030204" pitchFamily="34" charset="0"/>
                <a:cs typeface="Arial" panose="020B0604020202020204" pitchFamily="34" charset="0"/>
              </a:rPr>
              <a:t>Characterization of Agrochemicals use </a:t>
            </a:r>
          </a:p>
          <a:p>
            <a:pPr>
              <a:spcBef>
                <a:spcPts val="0"/>
              </a:spcBef>
            </a:pPr>
            <a:r>
              <a:rPr lang="en-US" sz="3200" b="1" dirty="0">
                <a:solidFill>
                  <a:srgbClr val="5E9140"/>
                </a:solidFill>
                <a:latin typeface="Arial" panose="020B0604020202020204" pitchFamily="34" charset="0"/>
                <a:ea typeface="Calibri" panose="020F0502020204030204" pitchFamily="34" charset="0"/>
                <a:cs typeface="Arial" panose="020B0604020202020204" pitchFamily="34" charset="0"/>
              </a:rPr>
              <a:t>            </a:t>
            </a:r>
            <a:r>
              <a:rPr lang="en-US" sz="2000" b="1" dirty="0">
                <a:solidFill>
                  <a:srgbClr val="5E9140"/>
                </a:solidFill>
                <a:latin typeface="Arial" panose="020B0604020202020204" pitchFamily="34" charset="0"/>
                <a:ea typeface="Calibri" panose="020F0502020204030204" pitchFamily="34" charset="0"/>
                <a:cs typeface="Arial" panose="020B0604020202020204" pitchFamily="34" charset="0"/>
              </a:rPr>
              <a:t>in </a:t>
            </a:r>
            <a:r>
              <a:rPr lang="en-US" sz="1800" b="1" dirty="0">
                <a:solidFill>
                  <a:srgbClr val="5E9140"/>
                </a:solidFill>
                <a:latin typeface="Arial" panose="020B0604020202020204" pitchFamily="34" charset="0"/>
                <a:ea typeface="Calibri" panose="020F0502020204030204" pitchFamily="34" charset="0"/>
                <a:cs typeface="Arial" panose="020B0604020202020204" pitchFamily="34" charset="0"/>
              </a:rPr>
              <a:t>two high resistance settings in Cote d’Ivoire</a:t>
            </a:r>
            <a:endParaRPr lang="en-US" sz="1800" dirty="0">
              <a:latin typeface="Arial" panose="020B0604020202020204" pitchFamily="34" charset="0"/>
              <a:cs typeface="Arial" panose="020B0604020202020204" pitchFamily="34" charset="0"/>
            </a:endParaRPr>
          </a:p>
          <a:p>
            <a:endParaRPr lang="en-US" sz="3200" dirty="0"/>
          </a:p>
        </p:txBody>
      </p:sp>
      <p:pic>
        <p:nvPicPr>
          <p:cNvPr id="2" name="Picture 1">
            <a:extLst>
              <a:ext uri="{FF2B5EF4-FFF2-40B4-BE49-F238E27FC236}">
                <a16:creationId xmlns:a16="http://schemas.microsoft.com/office/drawing/2014/main" id="{01594C66-CA52-E541-C0E9-6AB43576EA7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485900" y="1409449"/>
            <a:ext cx="6172200" cy="3274276"/>
          </a:xfrm>
          <a:prstGeom prst="rect">
            <a:avLst/>
          </a:prstGeom>
        </p:spPr>
      </p:pic>
    </p:spTree>
    <p:extLst>
      <p:ext uri="{BB962C8B-B14F-4D97-AF65-F5344CB8AC3E}">
        <p14:creationId xmlns:p14="http://schemas.microsoft.com/office/powerpoint/2010/main" val="8674975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 Placeholder 19">
            <a:extLst>
              <a:ext uri="{FF2B5EF4-FFF2-40B4-BE49-F238E27FC236}">
                <a16:creationId xmlns:a16="http://schemas.microsoft.com/office/drawing/2014/main" id="{FEE517F2-8BFA-A5A9-9B16-D492F13F664A}"/>
              </a:ext>
            </a:extLst>
          </p:cNvPr>
          <p:cNvSpPr>
            <a:spLocks noGrp="1"/>
          </p:cNvSpPr>
          <p:nvPr>
            <p:ph type="body" sz="quarter" idx="11"/>
          </p:nvPr>
        </p:nvSpPr>
        <p:spPr>
          <a:xfrm>
            <a:off x="9525" y="68071"/>
            <a:ext cx="8573367" cy="900000"/>
          </a:xfrm>
        </p:spPr>
        <p:txBody>
          <a:bodyPr/>
          <a:lstStyle/>
          <a:p>
            <a:pPr>
              <a:spcBef>
                <a:spcPts val="0"/>
              </a:spcBef>
            </a:pPr>
            <a:r>
              <a:rPr lang="en-US" sz="2800" b="1" dirty="0">
                <a:solidFill>
                  <a:srgbClr val="5E9140"/>
                </a:solidFill>
                <a:latin typeface="Arial" panose="020B0604020202020204" pitchFamily="34" charset="0"/>
                <a:ea typeface="Calibri" panose="020F0502020204030204" pitchFamily="34" charset="0"/>
                <a:cs typeface="Arial" panose="020B0604020202020204" pitchFamily="34" charset="0"/>
              </a:rPr>
              <a:t>Implementation of a Farmer Field School (FFS) </a:t>
            </a:r>
            <a:endParaRPr lang="en-US" sz="2800" dirty="0">
              <a:latin typeface="Arial" panose="020B0604020202020204" pitchFamily="34" charset="0"/>
              <a:cs typeface="Arial" panose="020B0604020202020204" pitchFamily="34" charset="0"/>
            </a:endParaRPr>
          </a:p>
          <a:p>
            <a:endParaRPr lang="en-US" sz="2800" dirty="0"/>
          </a:p>
        </p:txBody>
      </p:sp>
      <p:sp>
        <p:nvSpPr>
          <p:cNvPr id="3" name="TextBox 2">
            <a:extLst>
              <a:ext uri="{FF2B5EF4-FFF2-40B4-BE49-F238E27FC236}">
                <a16:creationId xmlns:a16="http://schemas.microsoft.com/office/drawing/2014/main" id="{2EAE110B-0C57-4536-333A-D1589521D265}"/>
              </a:ext>
            </a:extLst>
          </p:cNvPr>
          <p:cNvSpPr txBox="1"/>
          <p:nvPr/>
        </p:nvSpPr>
        <p:spPr>
          <a:xfrm>
            <a:off x="304800" y="1885950"/>
            <a:ext cx="7772400" cy="2685030"/>
          </a:xfrm>
          <a:prstGeom prst="rect">
            <a:avLst/>
          </a:prstGeom>
          <a:noFill/>
        </p:spPr>
        <p:txBody>
          <a:bodyPr wrap="square">
            <a:spAutoFit/>
          </a:bodyPr>
          <a:lstStyle/>
          <a:p>
            <a:pPr marL="342900" marR="0" lvl="0" indent="-342900">
              <a:lnSpc>
                <a:spcPct val="107000"/>
              </a:lnSpc>
              <a:spcBef>
                <a:spcPts val="0"/>
              </a:spcBef>
              <a:spcAft>
                <a:spcPts val="0"/>
              </a:spcAft>
              <a:buFont typeface="Wingdings" panose="05000000000000000000" pitchFamily="2" charset="2"/>
              <a:buChar char="Ø"/>
            </a:pPr>
            <a:r>
              <a:rPr lang="en-US" sz="1400" dirty="0">
                <a:effectLst/>
                <a:latin typeface="Arial" panose="020B0604020202020204" pitchFamily="34" charset="0"/>
                <a:ea typeface="Calibri" panose="020F0502020204030204" pitchFamily="34" charset="0"/>
                <a:cs typeface="Arial" panose="020B0604020202020204" pitchFamily="34" charset="0"/>
              </a:rPr>
              <a:t>Empowering farmers with knowledge about pesticides and skills on how use these properly ;</a:t>
            </a:r>
          </a:p>
          <a:p>
            <a:pPr marR="0" lvl="0" algn="just">
              <a:lnSpc>
                <a:spcPct val="115000"/>
              </a:lnSpc>
              <a:spcBef>
                <a:spcPts val="0"/>
              </a:spcBef>
              <a:spcAft>
                <a:spcPts val="800"/>
              </a:spcAft>
            </a:pPr>
            <a:r>
              <a:rPr lang="fr-FR" sz="1400" b="1" i="1" dirty="0">
                <a:solidFill>
                  <a:srgbClr val="C00000"/>
                </a:solidFill>
                <a:effectLst/>
                <a:latin typeface="Arial" panose="020B0604020202020204" pitchFamily="34" charset="0"/>
                <a:ea typeface="Calibri" panose="020F0502020204030204" pitchFamily="34" charset="0"/>
                <a:cs typeface="Arial" panose="020B0604020202020204" pitchFamily="34" charset="0"/>
              </a:rPr>
              <a:t>Renforcer les capacités des agriculteurs avec des connaissances sur les pesticides, et l’utilisation</a:t>
            </a:r>
          </a:p>
          <a:p>
            <a:pPr marL="342900" marR="0" lvl="0" indent="-342900" algn="just">
              <a:lnSpc>
                <a:spcPct val="107000"/>
              </a:lnSpc>
              <a:spcBef>
                <a:spcPts val="0"/>
              </a:spcBef>
              <a:spcAft>
                <a:spcPts val="0"/>
              </a:spcAft>
              <a:buFont typeface="Wingdings" panose="05000000000000000000" pitchFamily="2" charset="2"/>
              <a:buChar char="Ø"/>
            </a:pPr>
            <a:r>
              <a:rPr lang="en-US" sz="1400" dirty="0">
                <a:effectLst/>
                <a:latin typeface="Arial" panose="020B0604020202020204" pitchFamily="34" charset="0"/>
                <a:ea typeface="Calibri" panose="020F0502020204030204" pitchFamily="34" charset="0"/>
                <a:cs typeface="Arial" panose="020B0604020202020204" pitchFamily="34" charset="0"/>
              </a:rPr>
              <a:t>Sharpen their abilities to make critical and informed decisions on which pesticide to use ;</a:t>
            </a:r>
          </a:p>
          <a:p>
            <a:pPr marR="0" lvl="0" algn="just">
              <a:lnSpc>
                <a:spcPct val="115000"/>
              </a:lnSpc>
              <a:spcBef>
                <a:spcPts val="0"/>
              </a:spcBef>
              <a:spcAft>
                <a:spcPts val="800"/>
              </a:spcAft>
            </a:pPr>
            <a:r>
              <a:rPr lang="fr-FR" sz="1400" b="1" i="1" dirty="0">
                <a:solidFill>
                  <a:srgbClr val="C00000"/>
                </a:solidFill>
                <a:effectLst/>
                <a:latin typeface="Arial" panose="020B0604020202020204" pitchFamily="34" charset="0"/>
                <a:ea typeface="Calibri" panose="020F0502020204030204" pitchFamily="34" charset="0"/>
                <a:cs typeface="Arial" panose="020B0604020202020204" pitchFamily="34" charset="0"/>
              </a:rPr>
              <a:t>Affiner leurs capacités à prendre des décisions critiques sur le choix des pesticides à utiliser </a:t>
            </a:r>
          </a:p>
          <a:p>
            <a:pPr marL="342900" indent="-342900" algn="just">
              <a:lnSpc>
                <a:spcPct val="107000"/>
              </a:lnSpc>
              <a:buFont typeface="Wingdings" panose="05000000000000000000" pitchFamily="2" charset="2"/>
              <a:buChar char="Ø"/>
            </a:pPr>
            <a:r>
              <a:rPr lang="en-US" sz="1400" dirty="0">
                <a:effectLst/>
                <a:latin typeface="Arial" panose="020B0604020202020204" pitchFamily="34" charset="0"/>
                <a:ea typeface="Calibri" panose="020F0502020204030204" pitchFamily="34" charset="0"/>
                <a:cs typeface="Arial" panose="020B0604020202020204" pitchFamily="34" charset="0"/>
              </a:rPr>
              <a:t>Identifying and training of trainers among farmers to ensure sustainability and expansion of FFS ;</a:t>
            </a:r>
          </a:p>
          <a:p>
            <a:pPr algn="just">
              <a:lnSpc>
                <a:spcPct val="115000"/>
              </a:lnSpc>
              <a:spcAft>
                <a:spcPts val="800"/>
              </a:spcAft>
            </a:pPr>
            <a:r>
              <a:rPr lang="fr-FR" sz="1400" b="1" i="1" dirty="0">
                <a:solidFill>
                  <a:srgbClr val="C00000"/>
                </a:solidFill>
                <a:effectLst/>
                <a:latin typeface="Arial" panose="020B0604020202020204" pitchFamily="34" charset="0"/>
                <a:ea typeface="Calibri" panose="020F0502020204030204" pitchFamily="34" charset="0"/>
                <a:cs typeface="Arial" panose="020B0604020202020204" pitchFamily="34" charset="0"/>
              </a:rPr>
              <a:t>Identifier et former des formateurs parmi les agriculteurs pour assurer la durabilité et l'expansion de l’activité</a:t>
            </a:r>
            <a:endParaRPr lang="en-US" sz="1400" b="1" i="1"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83E468F5-504C-E9B6-19A4-31AE6154449E}"/>
              </a:ext>
            </a:extLst>
          </p:cNvPr>
          <p:cNvSpPr txBox="1"/>
          <p:nvPr/>
        </p:nvSpPr>
        <p:spPr>
          <a:xfrm>
            <a:off x="486642" y="1309333"/>
            <a:ext cx="1875557" cy="461665"/>
          </a:xfrm>
          <a:prstGeom prst="rect">
            <a:avLst/>
          </a:prstGeom>
          <a:noFill/>
        </p:spPr>
        <p:txBody>
          <a:bodyPr wrap="square" rtlCol="0">
            <a:spAutoFit/>
          </a:bodyPr>
          <a:lstStyle/>
          <a:p>
            <a:r>
              <a:rPr lang="en-US" sz="2400" b="1" u="sng" dirty="0">
                <a:solidFill>
                  <a:schemeClr val="tx1">
                    <a:lumMod val="75000"/>
                    <a:lumOff val="25000"/>
                  </a:schemeClr>
                </a:solidFill>
              </a:rPr>
              <a:t>Objectives</a:t>
            </a:r>
          </a:p>
        </p:txBody>
      </p:sp>
    </p:spTree>
    <p:extLst>
      <p:ext uri="{BB962C8B-B14F-4D97-AF65-F5344CB8AC3E}">
        <p14:creationId xmlns:p14="http://schemas.microsoft.com/office/powerpoint/2010/main" val="55768541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282198F2-CCDB-41A8-A22F-E01862D81C2B}"/>
              </a:ext>
            </a:extLst>
          </p:cNvPr>
          <p:cNvSpPr>
            <a:spLocks noGrp="1"/>
          </p:cNvSpPr>
          <p:nvPr>
            <p:ph type="body" sz="quarter" idx="11"/>
          </p:nvPr>
        </p:nvSpPr>
        <p:spPr>
          <a:xfrm>
            <a:off x="85725" y="914211"/>
            <a:ext cx="8640661" cy="900000"/>
          </a:xfrm>
        </p:spPr>
        <p:txBody>
          <a:bodyPr/>
          <a:lstStyle/>
          <a:p>
            <a:r>
              <a:rPr lang="en-US" sz="1400" b="1" dirty="0">
                <a:solidFill>
                  <a:schemeClr val="tx1">
                    <a:lumMod val="90000"/>
                    <a:lumOff val="10000"/>
                  </a:schemeClr>
                </a:solidFill>
                <a:effectLst/>
                <a:latin typeface="Arial" panose="020B0604020202020204" pitchFamily="34" charset="0"/>
                <a:ea typeface="Calibri" panose="020F0502020204030204" pitchFamily="34" charset="0"/>
                <a:cs typeface="Arial" panose="020B0604020202020204" pitchFamily="34" charset="0"/>
              </a:rPr>
              <a:t>Empowering farmers on agrochemicals use can mitigate the development and spread of IR in malaria vectors</a:t>
            </a:r>
            <a:br>
              <a:rPr lang="en-US" sz="1400" b="1" dirty="0">
                <a:solidFill>
                  <a:schemeClr val="tx1">
                    <a:lumMod val="90000"/>
                    <a:lumOff val="10000"/>
                  </a:schemeClr>
                </a:solidFill>
                <a:effectLst/>
                <a:latin typeface="Arial" panose="020B0604020202020204" pitchFamily="34" charset="0"/>
                <a:ea typeface="Calibri" panose="020F0502020204030204" pitchFamily="34" charset="0"/>
                <a:cs typeface="Arial" panose="020B0604020202020204" pitchFamily="34" charset="0"/>
              </a:rPr>
            </a:br>
            <a:br>
              <a:rPr lang="en-US" sz="1400" b="1" dirty="0">
                <a:solidFill>
                  <a:schemeClr val="tx1">
                    <a:lumMod val="90000"/>
                    <a:lumOff val="10000"/>
                  </a:schemeClr>
                </a:solidFill>
                <a:effectLst/>
                <a:latin typeface="Arial" panose="020B0604020202020204" pitchFamily="34" charset="0"/>
                <a:ea typeface="Calibri" panose="020F0502020204030204" pitchFamily="34" charset="0"/>
                <a:cs typeface="Arial" panose="020B0604020202020204" pitchFamily="34" charset="0"/>
              </a:rPr>
            </a:br>
            <a:r>
              <a:rPr lang="fr-FR" sz="1400" b="1" i="1" dirty="0">
                <a:solidFill>
                  <a:schemeClr val="tx1">
                    <a:lumMod val="90000"/>
                    <a:lumOff val="10000"/>
                  </a:schemeClr>
                </a:solidFill>
                <a:effectLst/>
                <a:latin typeface="Arial" panose="020B0604020202020204" pitchFamily="34" charset="0"/>
                <a:ea typeface="Calibri" panose="020F0502020204030204" pitchFamily="34" charset="0"/>
                <a:cs typeface="Arial" panose="020B0604020202020204" pitchFamily="34" charset="0"/>
              </a:rPr>
              <a:t>Renforcer la capacite des agriculteurs pour une meilleur utilisation des produits agrochimiques peut mitiger le développement et la propagation des phénomènes de résistance aux insecticides</a:t>
            </a:r>
            <a:endParaRPr lang="fr-FR" sz="1400" dirty="0">
              <a:solidFill>
                <a:schemeClr val="tx1">
                  <a:lumMod val="90000"/>
                  <a:lumOff val="10000"/>
                </a:schemeClr>
              </a:solidFill>
              <a:latin typeface="Arial" panose="020B0604020202020204" pitchFamily="34" charset="0"/>
              <a:cs typeface="Arial" panose="020B0604020202020204" pitchFamily="34" charset="0"/>
            </a:endParaRPr>
          </a:p>
        </p:txBody>
      </p:sp>
      <p:cxnSp>
        <p:nvCxnSpPr>
          <p:cNvPr id="25" name="Straight Connector 11">
            <a:extLst>
              <a:ext uri="{FF2B5EF4-FFF2-40B4-BE49-F238E27FC236}">
                <a16:creationId xmlns:a16="http://schemas.microsoft.com/office/drawing/2014/main" id="{30D27C85-C14C-491D-82F9-DFCCCD013FB7}"/>
              </a:ext>
            </a:extLst>
          </p:cNvPr>
          <p:cNvCxnSpPr>
            <a:cxnSpLocks/>
          </p:cNvCxnSpPr>
          <p:nvPr/>
        </p:nvCxnSpPr>
        <p:spPr>
          <a:xfrm>
            <a:off x="2338251" y="4198536"/>
            <a:ext cx="1446488"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EB2A6D3B-CEC3-83C1-7601-8F066B527FF1}"/>
              </a:ext>
            </a:extLst>
          </p:cNvPr>
          <p:cNvSpPr txBox="1"/>
          <p:nvPr/>
        </p:nvSpPr>
        <p:spPr>
          <a:xfrm>
            <a:off x="56867" y="2119737"/>
            <a:ext cx="8020410" cy="369332"/>
          </a:xfrm>
          <a:prstGeom prst="rect">
            <a:avLst/>
          </a:prstGeom>
          <a:noFill/>
        </p:spPr>
        <p:txBody>
          <a:bodyPr wrap="square">
            <a:spAutoFit/>
          </a:bodyPr>
          <a:lstStyle/>
          <a:p>
            <a:r>
              <a:rPr lang="en-US" sz="1800" dirty="0">
                <a:solidFill>
                  <a:schemeClr val="tx1">
                    <a:lumMod val="75000"/>
                    <a:lumOff val="25000"/>
                  </a:schemeClr>
                </a:solidFill>
                <a:latin typeface="Arial" panose="020B0604020202020204" pitchFamily="34" charset="0"/>
              </a:rPr>
              <a:t>Overuse or misuse of agrochemicals will lead to insecticide resistance </a:t>
            </a:r>
            <a:endParaRPr lang="en-US" sz="1800" dirty="0">
              <a:solidFill>
                <a:schemeClr val="tx1">
                  <a:lumMod val="75000"/>
                  <a:lumOff val="25000"/>
                </a:schemeClr>
              </a:solidFill>
            </a:endParaRPr>
          </a:p>
        </p:txBody>
      </p:sp>
      <p:pic>
        <p:nvPicPr>
          <p:cNvPr id="4" name="Picture 3">
            <a:extLst>
              <a:ext uri="{FF2B5EF4-FFF2-40B4-BE49-F238E27FC236}">
                <a16:creationId xmlns:a16="http://schemas.microsoft.com/office/drawing/2014/main" id="{E051B08E-91A7-05F2-8B72-04799BCB681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6200" y="2419350"/>
            <a:ext cx="8052038" cy="832392"/>
          </a:xfrm>
          <a:prstGeom prst="rect">
            <a:avLst/>
          </a:prstGeom>
        </p:spPr>
      </p:pic>
      <p:sp>
        <p:nvSpPr>
          <p:cNvPr id="5" name="TextBox 4">
            <a:extLst>
              <a:ext uri="{FF2B5EF4-FFF2-40B4-BE49-F238E27FC236}">
                <a16:creationId xmlns:a16="http://schemas.microsoft.com/office/drawing/2014/main" id="{2D28A340-E13F-EE60-9F8A-0B1E2BF0D8A3}"/>
              </a:ext>
            </a:extLst>
          </p:cNvPr>
          <p:cNvSpPr txBox="1"/>
          <p:nvPr/>
        </p:nvSpPr>
        <p:spPr>
          <a:xfrm>
            <a:off x="178560" y="3422437"/>
            <a:ext cx="4656108" cy="369332"/>
          </a:xfrm>
          <a:prstGeom prst="rect">
            <a:avLst/>
          </a:prstGeom>
          <a:noFill/>
        </p:spPr>
        <p:txBody>
          <a:bodyPr wrap="square">
            <a:spAutoFit/>
          </a:bodyPr>
          <a:lstStyle/>
          <a:p>
            <a:r>
              <a:rPr lang="en-US" sz="1800" dirty="0">
                <a:solidFill>
                  <a:schemeClr val="tx1">
                    <a:lumMod val="75000"/>
                    <a:lumOff val="25000"/>
                  </a:schemeClr>
                </a:solidFill>
                <a:latin typeface="Arial" panose="020B0604020202020204" pitchFamily="34" charset="0"/>
              </a:rPr>
              <a:t>Optimal use can maintain susceptible genes</a:t>
            </a:r>
            <a:endParaRPr lang="en-US" sz="1800" dirty="0">
              <a:solidFill>
                <a:schemeClr val="tx1">
                  <a:lumMod val="75000"/>
                  <a:lumOff val="25000"/>
                </a:schemeClr>
              </a:solidFill>
            </a:endParaRPr>
          </a:p>
        </p:txBody>
      </p:sp>
      <p:pic>
        <p:nvPicPr>
          <p:cNvPr id="10" name="Picture 9">
            <a:extLst>
              <a:ext uri="{FF2B5EF4-FFF2-40B4-BE49-F238E27FC236}">
                <a16:creationId xmlns:a16="http://schemas.microsoft.com/office/drawing/2014/main" id="{BA91AFFA-5BBA-85F2-E4A6-0E1A5EB528C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6200" y="3943350"/>
            <a:ext cx="8477111" cy="823406"/>
          </a:xfrm>
          <a:prstGeom prst="rect">
            <a:avLst/>
          </a:prstGeom>
        </p:spPr>
      </p:pic>
      <p:sp>
        <p:nvSpPr>
          <p:cNvPr id="7" name="TextBox 6">
            <a:extLst>
              <a:ext uri="{FF2B5EF4-FFF2-40B4-BE49-F238E27FC236}">
                <a16:creationId xmlns:a16="http://schemas.microsoft.com/office/drawing/2014/main" id="{1C87817D-BC4B-B2C8-E895-55B2F35E83FF}"/>
              </a:ext>
            </a:extLst>
          </p:cNvPr>
          <p:cNvSpPr txBox="1"/>
          <p:nvPr/>
        </p:nvSpPr>
        <p:spPr>
          <a:xfrm>
            <a:off x="56867" y="203792"/>
            <a:ext cx="8401334" cy="461665"/>
          </a:xfrm>
          <a:prstGeom prst="rect">
            <a:avLst/>
          </a:prstGeom>
          <a:noFill/>
        </p:spPr>
        <p:txBody>
          <a:bodyPr wrap="square">
            <a:spAutoFit/>
          </a:bodyPr>
          <a:lstStyle/>
          <a:p>
            <a:r>
              <a:rPr lang="en-US" sz="2400" b="1" dirty="0">
                <a:solidFill>
                  <a:srgbClr val="5E9140"/>
                </a:solidFill>
                <a:latin typeface="Arial" panose="020B0604020202020204" pitchFamily="34" charset="0"/>
                <a:ea typeface="Calibri" panose="020F0502020204030204" pitchFamily="34" charset="0"/>
                <a:cs typeface="Arial" panose="020B0604020202020204" pitchFamily="34" charset="0"/>
              </a:rPr>
              <a:t>Farmer Field School as resistance management strategy</a:t>
            </a:r>
            <a:endParaRPr lang="en-US" sz="2400" dirty="0"/>
          </a:p>
        </p:txBody>
      </p:sp>
    </p:spTree>
    <p:extLst>
      <p:ext uri="{BB962C8B-B14F-4D97-AF65-F5344CB8AC3E}">
        <p14:creationId xmlns:p14="http://schemas.microsoft.com/office/powerpoint/2010/main" val="359739741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06AD1DD-3F9F-B522-B3B0-78B9C4FB8F30}"/>
              </a:ext>
            </a:extLst>
          </p:cNvPr>
          <p:cNvSpPr>
            <a:spLocks noGrp="1"/>
          </p:cNvSpPr>
          <p:nvPr>
            <p:ph type="body" sz="quarter" idx="11"/>
          </p:nvPr>
        </p:nvSpPr>
        <p:spPr>
          <a:xfrm>
            <a:off x="370840" y="167640"/>
            <a:ext cx="7477760" cy="900000"/>
          </a:xfrm>
        </p:spPr>
        <p:txBody>
          <a:bodyPr/>
          <a:lstStyle/>
          <a:p>
            <a:r>
              <a:rPr lang="en-US" sz="3200" b="1" dirty="0">
                <a:solidFill>
                  <a:srgbClr val="5E9140"/>
                </a:solidFill>
                <a:latin typeface="Arial" panose="020B0604020202020204" pitchFamily="34" charset="0"/>
                <a:ea typeface="Calibri" panose="020F0502020204030204" pitchFamily="34" charset="0"/>
                <a:cs typeface="Arial" panose="020B0604020202020204" pitchFamily="34" charset="0"/>
              </a:rPr>
              <a:t>Farmer Field School </a:t>
            </a:r>
            <a:r>
              <a:rPr lang="en-US" sz="1400" b="1" dirty="0">
                <a:solidFill>
                  <a:srgbClr val="5E9140"/>
                </a:solidFill>
                <a:latin typeface="Arial" panose="020B0604020202020204" pitchFamily="34" charset="0"/>
                <a:ea typeface="Calibri" panose="020F0502020204030204" pitchFamily="34" charset="0"/>
                <a:cs typeface="Arial" panose="020B0604020202020204" pitchFamily="34" charset="0"/>
              </a:rPr>
              <a:t>(Once</a:t>
            </a:r>
            <a:r>
              <a:rPr lang="fr-FR" sz="1400" b="1" dirty="0">
                <a:solidFill>
                  <a:srgbClr val="5E9140"/>
                </a:solidFill>
                <a:effectLst/>
                <a:latin typeface="Arial" panose="020B0604020202020204" pitchFamily="34" charset="0"/>
                <a:ea typeface="Calibri" panose="020F0502020204030204" pitchFamily="34" charset="0"/>
                <a:cs typeface="Arial" panose="020B0604020202020204" pitchFamily="34" charset="0"/>
              </a:rPr>
              <a:t> per </a:t>
            </a:r>
            <a:r>
              <a:rPr lang="fr-FR" sz="1400" b="1" dirty="0" err="1">
                <a:solidFill>
                  <a:srgbClr val="5E9140"/>
                </a:solidFill>
                <a:effectLst/>
                <a:latin typeface="Arial" panose="020B0604020202020204" pitchFamily="34" charset="0"/>
                <a:ea typeface="Calibri" panose="020F0502020204030204" pitchFamily="34" charset="0"/>
                <a:cs typeface="Arial" panose="020B0604020202020204" pitchFamily="34" charset="0"/>
              </a:rPr>
              <a:t>week</a:t>
            </a:r>
            <a:r>
              <a:rPr lang="fr-FR" sz="1400" b="1" dirty="0">
                <a:solidFill>
                  <a:srgbClr val="5E9140"/>
                </a:solidFill>
                <a:effectLst/>
                <a:latin typeface="Arial" panose="020B0604020202020204" pitchFamily="34" charset="0"/>
                <a:ea typeface="Calibri" panose="020F0502020204030204" pitchFamily="34" charset="0"/>
                <a:cs typeface="Arial" panose="020B0604020202020204" pitchFamily="34" charset="0"/>
              </a:rPr>
              <a:t>)</a:t>
            </a:r>
            <a:endParaRPr lang="en-US" sz="1400" dirty="0">
              <a:solidFill>
                <a:srgbClr val="5E9140"/>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35893797-7EB0-C022-366E-4F5FC78CA889}"/>
              </a:ext>
            </a:extLst>
          </p:cNvPr>
          <p:cNvSpPr txBox="1"/>
          <p:nvPr/>
        </p:nvSpPr>
        <p:spPr>
          <a:xfrm>
            <a:off x="157891" y="977525"/>
            <a:ext cx="5648505" cy="3791231"/>
          </a:xfrm>
          <a:prstGeom prst="rect">
            <a:avLst/>
          </a:prstGeom>
          <a:noFill/>
        </p:spPr>
        <p:txBody>
          <a:bodyPr wrap="square">
            <a:spAutoFit/>
          </a:bodyPr>
          <a:lstStyle/>
          <a:p>
            <a:pPr marL="228600">
              <a:lnSpc>
                <a:spcPct val="107000"/>
              </a:lnSpc>
              <a:spcBef>
                <a:spcPts val="1200"/>
              </a:spcBef>
            </a:pPr>
            <a:r>
              <a:rPr lang="en-US" sz="2000" b="1" dirty="0">
                <a:solidFill>
                  <a:srgbClr val="5E9140"/>
                </a:solidFill>
                <a:effectLst/>
                <a:latin typeface="Arial" panose="020B0604020202020204" pitchFamily="34" charset="0"/>
                <a:ea typeface="Calibri" panose="020F0502020204030204" pitchFamily="34" charset="0"/>
                <a:cs typeface="Arial" panose="020B0604020202020204" pitchFamily="34" charset="0"/>
              </a:rPr>
              <a:t>Theoretical phase</a:t>
            </a:r>
          </a:p>
          <a:p>
            <a:pPr marL="457200" marR="0" indent="-228600">
              <a:lnSpc>
                <a:spcPct val="107000"/>
              </a:lnSpc>
              <a:spcBef>
                <a:spcPts val="1200"/>
              </a:spcBef>
              <a:spcAft>
                <a:spcPts val="0"/>
              </a:spcAft>
              <a:buFont typeface="Arial" panose="020B0604020202020204" pitchFamily="34" charset="0"/>
              <a:buChar char="•"/>
            </a:pPr>
            <a:r>
              <a:rPr lang="en-US" dirty="0">
                <a:effectLst/>
                <a:latin typeface="Arial" panose="020B0604020202020204" pitchFamily="34" charset="0"/>
                <a:ea typeface="Calibri" panose="020F0502020204030204" pitchFamily="34" charset="0"/>
                <a:cs typeface="Arial" panose="020B0604020202020204" pitchFamily="34" charset="0"/>
              </a:rPr>
              <a:t>A list of the agricultural products grown and the crop calendar </a:t>
            </a:r>
          </a:p>
          <a:p>
            <a:pPr marL="457200" marR="0" indent="-228600">
              <a:lnSpc>
                <a:spcPct val="107000"/>
              </a:lnSpc>
              <a:spcBef>
                <a:spcPts val="1200"/>
              </a:spcBef>
              <a:spcAft>
                <a:spcPts val="0"/>
              </a:spcAft>
              <a:buFont typeface="Arial" panose="020B0604020202020204" pitchFamily="34" charset="0"/>
              <a:buChar char="•"/>
            </a:pPr>
            <a:r>
              <a:rPr lang="en-US" dirty="0">
                <a:effectLst/>
                <a:latin typeface="Arial" panose="020B0604020202020204" pitchFamily="34" charset="0"/>
                <a:ea typeface="Calibri" panose="020F0502020204030204" pitchFamily="34" charset="0"/>
                <a:cs typeface="Arial" panose="020B0604020202020204" pitchFamily="34" charset="0"/>
              </a:rPr>
              <a:t>List of chemicals used</a:t>
            </a:r>
          </a:p>
          <a:p>
            <a:pPr marL="457200" marR="0" indent="-228600">
              <a:lnSpc>
                <a:spcPct val="107000"/>
              </a:lnSpc>
              <a:spcBef>
                <a:spcPts val="1200"/>
              </a:spcBef>
              <a:spcAft>
                <a:spcPts val="0"/>
              </a:spcAft>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Use/dilution/dosage </a:t>
            </a:r>
            <a:endParaRPr lang="en-US" dirty="0">
              <a:effectLst/>
              <a:latin typeface="Arial" panose="020B0604020202020204" pitchFamily="34" charset="0"/>
              <a:ea typeface="Calibri" panose="020F0502020204030204" pitchFamily="34" charset="0"/>
              <a:cs typeface="Arial" panose="020B0604020202020204" pitchFamily="34" charset="0"/>
            </a:endParaRPr>
          </a:p>
          <a:p>
            <a:pPr marL="457200" marR="0" indent="-228600">
              <a:lnSpc>
                <a:spcPct val="107000"/>
              </a:lnSpc>
              <a:spcBef>
                <a:spcPts val="1200"/>
              </a:spcBef>
              <a:spcAft>
                <a:spcPts val="0"/>
              </a:spcAft>
              <a:buFont typeface="Arial" panose="020B0604020202020204" pitchFamily="34" charset="0"/>
              <a:buChar char="•"/>
            </a:pPr>
            <a:r>
              <a:rPr lang="en-US" dirty="0">
                <a:effectLst/>
                <a:latin typeface="Arial" panose="020B0604020202020204" pitchFamily="34" charset="0"/>
                <a:ea typeface="Calibri" panose="020F0502020204030204" pitchFamily="34" charset="0"/>
                <a:cs typeface="Arial" panose="020B0604020202020204" pitchFamily="34" charset="0"/>
              </a:rPr>
              <a:t>Knowledge of pictograms.</a:t>
            </a:r>
          </a:p>
          <a:p>
            <a:pPr marL="457200" marR="0" indent="-228600">
              <a:lnSpc>
                <a:spcPct val="107000"/>
              </a:lnSpc>
              <a:spcBef>
                <a:spcPts val="1200"/>
              </a:spcBef>
              <a:spcAft>
                <a:spcPts val="0"/>
              </a:spcAft>
              <a:buFont typeface="Arial" panose="020B0604020202020204" pitchFamily="34" charset="0"/>
              <a:buChar char="•"/>
            </a:pPr>
            <a:r>
              <a:rPr lang="en-US" dirty="0">
                <a:effectLst/>
                <a:latin typeface="Arial" panose="020B0604020202020204" pitchFamily="34" charset="0"/>
                <a:ea typeface="Calibri" panose="020F0502020204030204" pitchFamily="34" charset="0"/>
                <a:cs typeface="Arial" panose="020B0604020202020204" pitchFamily="34" charset="0"/>
              </a:rPr>
              <a:t>Protection kits </a:t>
            </a:r>
          </a:p>
          <a:p>
            <a:pPr marL="457200" marR="0" indent="-228600">
              <a:lnSpc>
                <a:spcPct val="107000"/>
              </a:lnSpc>
              <a:spcBef>
                <a:spcPts val="1200"/>
              </a:spcBef>
              <a:spcAft>
                <a:spcPts val="0"/>
              </a:spcAft>
              <a:buFont typeface="Arial" panose="020B0604020202020204" pitchFamily="34" charset="0"/>
              <a:buChar char="•"/>
            </a:pPr>
            <a:r>
              <a:rPr lang="en-US" dirty="0">
                <a:effectLst/>
                <a:latin typeface="Arial" panose="020B0604020202020204" pitchFamily="34" charset="0"/>
                <a:ea typeface="Calibri" panose="020F0502020204030204" pitchFamily="34" charset="0"/>
                <a:cs typeface="Arial" panose="020B0604020202020204" pitchFamily="34" charset="0"/>
              </a:rPr>
              <a:t>Chemical storage</a:t>
            </a:r>
          </a:p>
          <a:p>
            <a:pPr marL="457200" marR="0" indent="-228600">
              <a:lnSpc>
                <a:spcPct val="107000"/>
              </a:lnSpc>
              <a:spcBef>
                <a:spcPts val="1200"/>
              </a:spcBef>
              <a:spcAft>
                <a:spcPts val="0"/>
              </a:spcAft>
              <a:buFont typeface="Arial" panose="020B0604020202020204" pitchFamily="34" charset="0"/>
              <a:buChar char="•"/>
            </a:pPr>
            <a:r>
              <a:rPr lang="en-US" dirty="0">
                <a:effectLst/>
                <a:latin typeface="Arial" panose="020B0604020202020204" pitchFamily="34" charset="0"/>
                <a:ea typeface="Calibri" panose="020F0502020204030204" pitchFamily="34" charset="0"/>
                <a:cs typeface="Arial" panose="020B0604020202020204" pitchFamily="34" charset="0"/>
              </a:rPr>
              <a:t>Health hazards</a:t>
            </a:r>
          </a:p>
          <a:p>
            <a:pPr marL="457200" marR="0" indent="-228600">
              <a:lnSpc>
                <a:spcPct val="107000"/>
              </a:lnSpc>
              <a:spcBef>
                <a:spcPts val="1200"/>
              </a:spcBef>
              <a:spcAft>
                <a:spcPts val="0"/>
              </a:spcAft>
              <a:buFont typeface="Arial" panose="020B0604020202020204" pitchFamily="34" charset="0"/>
              <a:buChar char="•"/>
            </a:pPr>
            <a:r>
              <a:rPr lang="en-US" dirty="0">
                <a:effectLst/>
                <a:latin typeface="Arial" panose="020B0604020202020204" pitchFamily="34" charset="0"/>
                <a:ea typeface="Calibri" panose="020F0502020204030204" pitchFamily="34" charset="0"/>
                <a:cs typeface="Arial" panose="020B0604020202020204" pitchFamily="34" charset="0"/>
              </a:rPr>
              <a:t>Environmental problems</a:t>
            </a:r>
          </a:p>
          <a:p>
            <a:pPr marL="457200" marR="0" indent="-228600">
              <a:lnSpc>
                <a:spcPct val="107000"/>
              </a:lnSpc>
              <a:spcBef>
                <a:spcPts val="1200"/>
              </a:spcBef>
              <a:spcAft>
                <a:spcPts val="0"/>
              </a:spcAft>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R</a:t>
            </a:r>
            <a:r>
              <a:rPr lang="en-US" dirty="0">
                <a:effectLst/>
                <a:latin typeface="Arial" panose="020B0604020202020204" pitchFamily="34" charset="0"/>
                <a:ea typeface="Calibri" panose="020F0502020204030204" pitchFamily="34" charset="0"/>
                <a:cs typeface="Arial" panose="020B0604020202020204" pitchFamily="34" charset="0"/>
              </a:rPr>
              <a:t>esistance to insecticides (pests and mosquitoes).</a:t>
            </a:r>
          </a:p>
        </p:txBody>
      </p:sp>
      <p:pic>
        <p:nvPicPr>
          <p:cNvPr id="9" name="Image 17">
            <a:extLst>
              <a:ext uri="{FF2B5EF4-FFF2-40B4-BE49-F238E27FC236}">
                <a16:creationId xmlns:a16="http://schemas.microsoft.com/office/drawing/2014/main" id="{08DB37F4-4A84-B4D3-D232-8D8CE0A95E25}"/>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10799991">
            <a:off x="5518509" y="2864785"/>
            <a:ext cx="3375155" cy="2005679"/>
          </a:xfrm>
          <a:prstGeom prst="rect">
            <a:avLst/>
          </a:prstGeom>
          <a:noFill/>
          <a:extLst>
            <a:ext uri="{909E8E84-426E-40DD-AFC4-6F175D3DCCD1}">
              <a14:hiddenFill xmlns:a14="http://schemas.microsoft.com/office/drawing/2010/main">
                <a:solidFill>
                  <a:srgbClr val="FFFFFF"/>
                </a:solidFill>
              </a14:hiddenFill>
            </a:ext>
          </a:extLst>
        </p:spPr>
      </p:pic>
      <p:pic>
        <p:nvPicPr>
          <p:cNvPr id="10" name="Image 19" descr="C:\Users\mscho\AppData\Local\Microsoft\Windows\INetCacheContent.Word\20161028_154411.jpg">
            <a:extLst>
              <a:ext uri="{FF2B5EF4-FFF2-40B4-BE49-F238E27FC236}">
                <a16:creationId xmlns:a16="http://schemas.microsoft.com/office/drawing/2014/main" id="{0FB059A6-292B-DABF-FC0C-F74847F40E6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518516" y="948949"/>
            <a:ext cx="3375156" cy="1896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7358901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282198F2-CCDB-41A8-A22F-E01862D81C2B}"/>
              </a:ext>
            </a:extLst>
          </p:cNvPr>
          <p:cNvSpPr>
            <a:spLocks noGrp="1"/>
          </p:cNvSpPr>
          <p:nvPr>
            <p:ph type="body" sz="quarter" idx="11"/>
          </p:nvPr>
        </p:nvSpPr>
        <p:spPr/>
        <p:txBody>
          <a:bodyPr/>
          <a:lstStyle/>
          <a:p>
            <a:r>
              <a:rPr lang="en-US" sz="4000" b="1" dirty="0">
                <a:solidFill>
                  <a:srgbClr val="5E9140"/>
                </a:solidFill>
                <a:latin typeface="Arial" panose="020B0604020202020204" pitchFamily="34" charset="0"/>
                <a:ea typeface="Calibri" panose="020F0502020204030204" pitchFamily="34" charset="0"/>
                <a:cs typeface="Arial" panose="020B0604020202020204" pitchFamily="34" charset="0"/>
              </a:rPr>
              <a:t>Farmer Field School</a:t>
            </a:r>
            <a:endParaRPr lang="fr-FR" dirty="0">
              <a:solidFill>
                <a:srgbClr val="5E9140"/>
              </a:solidFill>
            </a:endParaRPr>
          </a:p>
        </p:txBody>
      </p:sp>
      <p:grpSp>
        <p:nvGrpSpPr>
          <p:cNvPr id="18" name="Group 38">
            <a:extLst>
              <a:ext uri="{FF2B5EF4-FFF2-40B4-BE49-F238E27FC236}">
                <a16:creationId xmlns:a16="http://schemas.microsoft.com/office/drawing/2014/main" id="{7915F6CF-09C7-450F-B7DD-9F93573EA8FE}"/>
              </a:ext>
            </a:extLst>
          </p:cNvPr>
          <p:cNvGrpSpPr/>
          <p:nvPr/>
        </p:nvGrpSpPr>
        <p:grpSpPr>
          <a:xfrm>
            <a:off x="7858946" y="3311562"/>
            <a:ext cx="481206" cy="309646"/>
            <a:chOff x="7443788" y="1044575"/>
            <a:chExt cx="547688" cy="352425"/>
          </a:xfrm>
          <a:solidFill>
            <a:schemeClr val="bg1"/>
          </a:solidFill>
        </p:grpSpPr>
        <p:sp>
          <p:nvSpPr>
            <p:cNvPr id="19" name="Rectangle 6">
              <a:extLst>
                <a:ext uri="{FF2B5EF4-FFF2-40B4-BE49-F238E27FC236}">
                  <a16:creationId xmlns:a16="http://schemas.microsoft.com/office/drawing/2014/main" id="{B8B01FFD-2EAC-4F8A-A788-98766C69C8E3}"/>
                </a:ext>
              </a:extLst>
            </p:cNvPr>
            <p:cNvSpPr>
              <a:spLocks noChangeArrowheads="1"/>
            </p:cNvSpPr>
            <p:nvPr/>
          </p:nvSpPr>
          <p:spPr bwMode="auto">
            <a:xfrm>
              <a:off x="7443788" y="1123950"/>
              <a:ext cx="77788" cy="266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sp>
          <p:nvSpPr>
            <p:cNvPr id="20" name="Freeform 7">
              <a:extLst>
                <a:ext uri="{FF2B5EF4-FFF2-40B4-BE49-F238E27FC236}">
                  <a16:creationId xmlns:a16="http://schemas.microsoft.com/office/drawing/2014/main" id="{304F80B4-4E7F-40DF-A544-213BBE81E1E1}"/>
                </a:ext>
              </a:extLst>
            </p:cNvPr>
            <p:cNvSpPr>
              <a:spLocks noEditPoints="1"/>
            </p:cNvSpPr>
            <p:nvPr/>
          </p:nvSpPr>
          <p:spPr bwMode="auto">
            <a:xfrm>
              <a:off x="7556501" y="1044575"/>
              <a:ext cx="434975" cy="352425"/>
            </a:xfrm>
            <a:custGeom>
              <a:avLst/>
              <a:gdLst>
                <a:gd name="T0" fmla="*/ 183 w 207"/>
                <a:gd name="T1" fmla="*/ 78 h 166"/>
                <a:gd name="T2" fmla="*/ 183 w 207"/>
                <a:gd name="T3" fmla="*/ 0 h 166"/>
                <a:gd name="T4" fmla="*/ 62 w 207"/>
                <a:gd name="T5" fmla="*/ 0 h 166"/>
                <a:gd name="T6" fmla="*/ 62 w 207"/>
                <a:gd name="T7" fmla="*/ 48 h 166"/>
                <a:gd name="T8" fmla="*/ 0 w 207"/>
                <a:gd name="T9" fmla="*/ 48 h 166"/>
                <a:gd name="T10" fmla="*/ 0 w 207"/>
                <a:gd name="T11" fmla="*/ 140 h 166"/>
                <a:gd name="T12" fmla="*/ 99 w 207"/>
                <a:gd name="T13" fmla="*/ 163 h 166"/>
                <a:gd name="T14" fmla="*/ 207 w 207"/>
                <a:gd name="T15" fmla="*/ 116 h 166"/>
                <a:gd name="T16" fmla="*/ 183 w 207"/>
                <a:gd name="T17" fmla="*/ 78 h 166"/>
                <a:gd name="T18" fmla="*/ 73 w 207"/>
                <a:gd name="T19" fmla="*/ 10 h 166"/>
                <a:gd name="T20" fmla="*/ 172 w 207"/>
                <a:gd name="T21" fmla="*/ 10 h 166"/>
                <a:gd name="T22" fmla="*/ 172 w 207"/>
                <a:gd name="T23" fmla="*/ 81 h 166"/>
                <a:gd name="T24" fmla="*/ 138 w 207"/>
                <a:gd name="T25" fmla="*/ 109 h 166"/>
                <a:gd name="T26" fmla="*/ 97 w 207"/>
                <a:gd name="T27" fmla="*/ 109 h 166"/>
                <a:gd name="T28" fmla="*/ 73 w 207"/>
                <a:gd name="T29" fmla="*/ 96 h 166"/>
                <a:gd name="T30" fmla="*/ 73 w 207"/>
                <a:gd name="T31" fmla="*/ 88 h 166"/>
                <a:gd name="T32" fmla="*/ 108 w 207"/>
                <a:gd name="T33" fmla="*/ 88 h 166"/>
                <a:gd name="T34" fmla="*/ 119 w 207"/>
                <a:gd name="T35" fmla="*/ 80 h 166"/>
                <a:gd name="T36" fmla="*/ 119 w 207"/>
                <a:gd name="T37" fmla="*/ 59 h 166"/>
                <a:gd name="T38" fmla="*/ 108 w 207"/>
                <a:gd name="T39" fmla="*/ 48 h 166"/>
                <a:gd name="T40" fmla="*/ 73 w 207"/>
                <a:gd name="T41" fmla="*/ 48 h 166"/>
                <a:gd name="T42" fmla="*/ 73 w 207"/>
                <a:gd name="T43" fmla="*/ 10 h 166"/>
                <a:gd name="T44" fmla="*/ 62 w 207"/>
                <a:gd name="T45" fmla="*/ 88 h 166"/>
                <a:gd name="T46" fmla="*/ 62 w 207"/>
                <a:gd name="T47" fmla="*/ 88 h 166"/>
                <a:gd name="T48" fmla="*/ 62 w 207"/>
                <a:gd name="T49" fmla="*/ 8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7" h="166">
                  <a:moveTo>
                    <a:pt x="183" y="78"/>
                  </a:moveTo>
                  <a:cubicBezTo>
                    <a:pt x="183" y="0"/>
                    <a:pt x="183" y="0"/>
                    <a:pt x="183" y="0"/>
                  </a:cubicBezTo>
                  <a:cubicBezTo>
                    <a:pt x="62" y="0"/>
                    <a:pt x="62" y="0"/>
                    <a:pt x="62" y="0"/>
                  </a:cubicBezTo>
                  <a:cubicBezTo>
                    <a:pt x="62" y="48"/>
                    <a:pt x="62" y="48"/>
                    <a:pt x="62" y="48"/>
                  </a:cubicBezTo>
                  <a:cubicBezTo>
                    <a:pt x="32" y="48"/>
                    <a:pt x="0" y="48"/>
                    <a:pt x="0" y="48"/>
                  </a:cubicBezTo>
                  <a:cubicBezTo>
                    <a:pt x="0" y="140"/>
                    <a:pt x="0" y="140"/>
                    <a:pt x="0" y="140"/>
                  </a:cubicBezTo>
                  <a:cubicBezTo>
                    <a:pt x="0" y="140"/>
                    <a:pt x="73" y="163"/>
                    <a:pt x="99" y="163"/>
                  </a:cubicBezTo>
                  <a:cubicBezTo>
                    <a:pt x="99" y="163"/>
                    <a:pt x="164" y="166"/>
                    <a:pt x="207" y="116"/>
                  </a:cubicBezTo>
                  <a:cubicBezTo>
                    <a:pt x="207" y="116"/>
                    <a:pt x="196" y="83"/>
                    <a:pt x="183" y="78"/>
                  </a:cubicBezTo>
                  <a:close/>
                  <a:moveTo>
                    <a:pt x="73" y="10"/>
                  </a:moveTo>
                  <a:cubicBezTo>
                    <a:pt x="172" y="10"/>
                    <a:pt x="172" y="10"/>
                    <a:pt x="172" y="10"/>
                  </a:cubicBezTo>
                  <a:cubicBezTo>
                    <a:pt x="172" y="81"/>
                    <a:pt x="172" y="81"/>
                    <a:pt x="172" y="81"/>
                  </a:cubicBezTo>
                  <a:cubicBezTo>
                    <a:pt x="164" y="88"/>
                    <a:pt x="154" y="102"/>
                    <a:pt x="138" y="109"/>
                  </a:cubicBezTo>
                  <a:cubicBezTo>
                    <a:pt x="97" y="109"/>
                    <a:pt x="97" y="109"/>
                    <a:pt x="97" y="109"/>
                  </a:cubicBezTo>
                  <a:cubicBezTo>
                    <a:pt x="90" y="106"/>
                    <a:pt x="82" y="102"/>
                    <a:pt x="73" y="96"/>
                  </a:cubicBezTo>
                  <a:cubicBezTo>
                    <a:pt x="73" y="88"/>
                    <a:pt x="73" y="88"/>
                    <a:pt x="73" y="88"/>
                  </a:cubicBezTo>
                  <a:cubicBezTo>
                    <a:pt x="108" y="88"/>
                    <a:pt x="108" y="88"/>
                    <a:pt x="108" y="88"/>
                  </a:cubicBezTo>
                  <a:cubicBezTo>
                    <a:pt x="108" y="88"/>
                    <a:pt x="119" y="89"/>
                    <a:pt x="119" y="80"/>
                  </a:cubicBezTo>
                  <a:cubicBezTo>
                    <a:pt x="119" y="72"/>
                    <a:pt x="119" y="59"/>
                    <a:pt x="119" y="59"/>
                  </a:cubicBezTo>
                  <a:cubicBezTo>
                    <a:pt x="119" y="59"/>
                    <a:pt x="117" y="48"/>
                    <a:pt x="108" y="48"/>
                  </a:cubicBezTo>
                  <a:cubicBezTo>
                    <a:pt x="105" y="48"/>
                    <a:pt x="91" y="48"/>
                    <a:pt x="73" y="48"/>
                  </a:cubicBezTo>
                  <a:lnTo>
                    <a:pt x="73" y="10"/>
                  </a:lnTo>
                  <a:close/>
                  <a:moveTo>
                    <a:pt x="62" y="88"/>
                  </a:moveTo>
                  <a:cubicBezTo>
                    <a:pt x="62" y="88"/>
                    <a:pt x="62" y="88"/>
                    <a:pt x="62" y="88"/>
                  </a:cubicBezTo>
                  <a:cubicBezTo>
                    <a:pt x="62" y="88"/>
                    <a:pt x="62" y="88"/>
                    <a:pt x="62"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91" eaLnBrk="1" fontAlgn="auto" hangingPunct="1">
                <a:spcBef>
                  <a:spcPts val="0"/>
                </a:spcBef>
                <a:spcAft>
                  <a:spcPts val="0"/>
                </a:spcAft>
                <a:defRPr/>
              </a:pPr>
              <a:endParaRPr lang="en-US" sz="1351">
                <a:latin typeface="+mn-lt"/>
              </a:endParaRPr>
            </a:p>
          </p:txBody>
        </p:sp>
      </p:grpSp>
      <p:sp>
        <p:nvSpPr>
          <p:cNvPr id="22" name="Oval 42">
            <a:extLst>
              <a:ext uri="{FF2B5EF4-FFF2-40B4-BE49-F238E27FC236}">
                <a16:creationId xmlns:a16="http://schemas.microsoft.com/office/drawing/2014/main" id="{8D6976F3-24A5-4F62-BAA7-F6423F78BA43}"/>
              </a:ext>
            </a:extLst>
          </p:cNvPr>
          <p:cNvSpPr/>
          <p:nvPr/>
        </p:nvSpPr>
        <p:spPr>
          <a:xfrm>
            <a:off x="7515225" y="1576387"/>
            <a:ext cx="1174750" cy="1174750"/>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91" eaLnBrk="1" fontAlgn="auto" hangingPunct="1">
              <a:spcBef>
                <a:spcPts val="0"/>
              </a:spcBef>
              <a:spcAft>
                <a:spcPts val="0"/>
              </a:spcAft>
              <a:defRPr/>
            </a:pPr>
            <a:endParaRPr lang="en-US" sz="1351"/>
          </a:p>
        </p:txBody>
      </p:sp>
      <p:sp>
        <p:nvSpPr>
          <p:cNvPr id="23" name="TextBox 12">
            <a:extLst>
              <a:ext uri="{FF2B5EF4-FFF2-40B4-BE49-F238E27FC236}">
                <a16:creationId xmlns:a16="http://schemas.microsoft.com/office/drawing/2014/main" id="{CFEA7922-12A7-4BAF-97D3-54F1188B9BF0}"/>
              </a:ext>
            </a:extLst>
          </p:cNvPr>
          <p:cNvSpPr txBox="1">
            <a:spLocks noChangeArrowheads="1"/>
          </p:cNvSpPr>
          <p:nvPr/>
        </p:nvSpPr>
        <p:spPr bwMode="auto">
          <a:xfrm>
            <a:off x="263857" y="1367338"/>
            <a:ext cx="256579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defRPr sz="1300">
                <a:solidFill>
                  <a:schemeClr val="tx1"/>
                </a:solidFill>
                <a:latin typeface="Calibri" panose="020F0502020204030204" pitchFamily="34" charset="0"/>
              </a:defRPr>
            </a:lvl1pPr>
            <a:lvl2pPr marL="742950" indent="-285750">
              <a:defRPr sz="1300">
                <a:solidFill>
                  <a:schemeClr val="tx1"/>
                </a:solidFill>
                <a:latin typeface="Calibri" panose="020F0502020204030204" pitchFamily="34" charset="0"/>
              </a:defRPr>
            </a:lvl2pPr>
            <a:lvl3pPr marL="1143000" indent="-228600">
              <a:defRPr sz="1300">
                <a:solidFill>
                  <a:schemeClr val="tx1"/>
                </a:solidFill>
                <a:latin typeface="Calibri" panose="020F0502020204030204" pitchFamily="34" charset="0"/>
              </a:defRPr>
            </a:lvl3pPr>
            <a:lvl4pPr marL="1600200" indent="-228600">
              <a:defRPr sz="1300">
                <a:solidFill>
                  <a:schemeClr val="tx1"/>
                </a:solidFill>
                <a:latin typeface="Calibri" panose="020F0502020204030204" pitchFamily="34" charset="0"/>
              </a:defRPr>
            </a:lvl4pPr>
            <a:lvl5pPr marL="2057400" indent="-228600">
              <a:defRPr sz="1300">
                <a:solidFill>
                  <a:schemeClr val="tx1"/>
                </a:solidFill>
                <a:latin typeface="Calibri" panose="020F0502020204030204" pitchFamily="34" charset="0"/>
              </a:defRPr>
            </a:lvl5pPr>
            <a:lvl6pPr marL="2514600" indent="-228600" defTabSz="684213" fontAlgn="base">
              <a:spcBef>
                <a:spcPct val="0"/>
              </a:spcBef>
              <a:spcAft>
                <a:spcPct val="0"/>
              </a:spcAft>
              <a:defRPr sz="1300">
                <a:solidFill>
                  <a:schemeClr val="tx1"/>
                </a:solidFill>
                <a:latin typeface="Calibri" panose="020F0502020204030204" pitchFamily="34" charset="0"/>
              </a:defRPr>
            </a:lvl6pPr>
            <a:lvl7pPr marL="2971800" indent="-228600" defTabSz="684213" fontAlgn="base">
              <a:spcBef>
                <a:spcPct val="0"/>
              </a:spcBef>
              <a:spcAft>
                <a:spcPct val="0"/>
              </a:spcAft>
              <a:defRPr sz="1300">
                <a:solidFill>
                  <a:schemeClr val="tx1"/>
                </a:solidFill>
                <a:latin typeface="Calibri" panose="020F0502020204030204" pitchFamily="34" charset="0"/>
              </a:defRPr>
            </a:lvl7pPr>
            <a:lvl8pPr marL="3429000" indent="-228600" defTabSz="684213" fontAlgn="base">
              <a:spcBef>
                <a:spcPct val="0"/>
              </a:spcBef>
              <a:spcAft>
                <a:spcPct val="0"/>
              </a:spcAft>
              <a:defRPr sz="1300">
                <a:solidFill>
                  <a:schemeClr val="tx1"/>
                </a:solidFill>
                <a:latin typeface="Calibri" panose="020F0502020204030204" pitchFamily="34" charset="0"/>
              </a:defRPr>
            </a:lvl8pPr>
            <a:lvl9pPr marL="3886200" indent="-228600" defTabSz="684213" fontAlgn="base">
              <a:spcBef>
                <a:spcPct val="0"/>
              </a:spcBef>
              <a:spcAft>
                <a:spcPct val="0"/>
              </a:spcAft>
              <a:defRPr sz="1300">
                <a:solidFill>
                  <a:schemeClr val="tx1"/>
                </a:solidFill>
                <a:latin typeface="Calibri" panose="020F0502020204030204" pitchFamily="34" charset="0"/>
              </a:defRPr>
            </a:lvl9pPr>
          </a:lstStyle>
          <a:p>
            <a:pPr marL="0" indent="0">
              <a:buNone/>
            </a:pPr>
            <a:r>
              <a:rPr lang="en-US" sz="1800" b="1" dirty="0">
                <a:solidFill>
                  <a:srgbClr val="5E9140"/>
                </a:solidFill>
                <a:effectLst/>
                <a:latin typeface="Arial" panose="020B0604020202020204" pitchFamily="34" charset="0"/>
                <a:ea typeface="Calibri" panose="020F0502020204030204" pitchFamily="34" charset="0"/>
                <a:cs typeface="Arial" panose="020B0604020202020204" pitchFamily="34" charset="0"/>
              </a:rPr>
              <a:t>Practice</a:t>
            </a:r>
          </a:p>
          <a:p>
            <a:pPr marL="285750" indent="-285750">
              <a:buFont typeface="Arial" panose="020B0604020202020204" pitchFamily="34" charset="0"/>
              <a:buChar char="•"/>
            </a:pPr>
            <a:r>
              <a:rPr lang="en-US" sz="1800" dirty="0">
                <a:solidFill>
                  <a:srgbClr val="5E9140"/>
                </a:solidFill>
                <a:latin typeface="Arial" panose="020B0604020202020204" pitchFamily="34" charset="0"/>
                <a:cs typeface="Arial" panose="020B0604020202020204" pitchFamily="34" charset="0"/>
              </a:rPr>
              <a:t>Dosage and dilution</a:t>
            </a:r>
          </a:p>
        </p:txBody>
      </p:sp>
      <p:sp>
        <p:nvSpPr>
          <p:cNvPr id="24" name="Rectangle 9">
            <a:extLst>
              <a:ext uri="{FF2B5EF4-FFF2-40B4-BE49-F238E27FC236}">
                <a16:creationId xmlns:a16="http://schemas.microsoft.com/office/drawing/2014/main" id="{C97418A8-404D-4CF3-8B8F-2A10DD8495D8}"/>
              </a:ext>
            </a:extLst>
          </p:cNvPr>
          <p:cNvSpPr>
            <a:spLocks noChangeArrowheads="1"/>
          </p:cNvSpPr>
          <p:nvPr/>
        </p:nvSpPr>
        <p:spPr bwMode="auto">
          <a:xfrm>
            <a:off x="2345356" y="3804106"/>
            <a:ext cx="144648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spAutoFit/>
          </a:bodyPr>
          <a:lstStyle>
            <a:lvl1pPr>
              <a:defRPr sz="1300">
                <a:solidFill>
                  <a:schemeClr val="tx1"/>
                </a:solidFill>
                <a:latin typeface="Calibri" panose="020F0502020204030204" pitchFamily="34" charset="0"/>
              </a:defRPr>
            </a:lvl1pPr>
            <a:lvl2pPr marL="742950" indent="-285750">
              <a:defRPr sz="1300">
                <a:solidFill>
                  <a:schemeClr val="tx1"/>
                </a:solidFill>
                <a:latin typeface="Calibri" panose="020F0502020204030204" pitchFamily="34" charset="0"/>
              </a:defRPr>
            </a:lvl2pPr>
            <a:lvl3pPr marL="1143000" indent="-228600">
              <a:defRPr sz="1300">
                <a:solidFill>
                  <a:schemeClr val="tx1"/>
                </a:solidFill>
                <a:latin typeface="Calibri" panose="020F0502020204030204" pitchFamily="34" charset="0"/>
              </a:defRPr>
            </a:lvl3pPr>
            <a:lvl4pPr marL="1600200" indent="-228600">
              <a:defRPr sz="1300">
                <a:solidFill>
                  <a:schemeClr val="tx1"/>
                </a:solidFill>
                <a:latin typeface="Calibri" panose="020F0502020204030204" pitchFamily="34" charset="0"/>
              </a:defRPr>
            </a:lvl4pPr>
            <a:lvl5pPr marL="2057400" indent="-228600">
              <a:defRPr sz="1300">
                <a:solidFill>
                  <a:schemeClr val="tx1"/>
                </a:solidFill>
                <a:latin typeface="Calibri" panose="020F0502020204030204" pitchFamily="34" charset="0"/>
              </a:defRPr>
            </a:lvl5pPr>
            <a:lvl6pPr marL="2514600" indent="-228600" defTabSz="684213" fontAlgn="base">
              <a:spcBef>
                <a:spcPct val="0"/>
              </a:spcBef>
              <a:spcAft>
                <a:spcPct val="0"/>
              </a:spcAft>
              <a:defRPr sz="1300">
                <a:solidFill>
                  <a:schemeClr val="tx1"/>
                </a:solidFill>
                <a:latin typeface="Calibri" panose="020F0502020204030204" pitchFamily="34" charset="0"/>
              </a:defRPr>
            </a:lvl6pPr>
            <a:lvl7pPr marL="2971800" indent="-228600" defTabSz="684213" fontAlgn="base">
              <a:spcBef>
                <a:spcPct val="0"/>
              </a:spcBef>
              <a:spcAft>
                <a:spcPct val="0"/>
              </a:spcAft>
              <a:defRPr sz="1300">
                <a:solidFill>
                  <a:schemeClr val="tx1"/>
                </a:solidFill>
                <a:latin typeface="Calibri" panose="020F0502020204030204" pitchFamily="34" charset="0"/>
              </a:defRPr>
            </a:lvl7pPr>
            <a:lvl8pPr marL="3429000" indent="-228600" defTabSz="684213" fontAlgn="base">
              <a:spcBef>
                <a:spcPct val="0"/>
              </a:spcBef>
              <a:spcAft>
                <a:spcPct val="0"/>
              </a:spcAft>
              <a:defRPr sz="1300">
                <a:solidFill>
                  <a:schemeClr val="tx1"/>
                </a:solidFill>
                <a:latin typeface="Calibri" panose="020F0502020204030204" pitchFamily="34" charset="0"/>
              </a:defRPr>
            </a:lvl8pPr>
            <a:lvl9pPr marL="3886200" indent="-228600" defTabSz="684213" fontAlgn="base">
              <a:spcBef>
                <a:spcPct val="0"/>
              </a:spcBef>
              <a:spcAft>
                <a:spcPct val="0"/>
              </a:spcAft>
              <a:defRPr sz="1300">
                <a:solidFill>
                  <a:schemeClr val="tx1"/>
                </a:solidFill>
                <a:latin typeface="Calibri" panose="020F0502020204030204" pitchFamily="34" charset="0"/>
              </a:defRPr>
            </a:lvl9pPr>
          </a:lstStyle>
          <a:p>
            <a:pPr eaLnBrk="1" hangingPunct="1"/>
            <a:r>
              <a:rPr lang="fr-FR" altLang="fr-FR" sz="700" dirty="0">
                <a:solidFill>
                  <a:schemeClr val="bg1"/>
                </a:solidFill>
                <a:latin typeface="Open Sans" panose="020B0606030504020204" pitchFamily="34" charset="0"/>
                <a:ea typeface="Open Sans" panose="020B0606030504020204" pitchFamily="34" charset="0"/>
                <a:cs typeface="Open Sans" panose="020B0606030504020204" pitchFamily="34" charset="0"/>
              </a:rPr>
              <a:t>Résumé du projet en 3 phrases maximum.</a:t>
            </a:r>
            <a:endParaRPr lang="en-US" altLang="fr-FR" sz="7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25" name="Straight Connector 11">
            <a:extLst>
              <a:ext uri="{FF2B5EF4-FFF2-40B4-BE49-F238E27FC236}">
                <a16:creationId xmlns:a16="http://schemas.microsoft.com/office/drawing/2014/main" id="{30D27C85-C14C-491D-82F9-DFCCCD013FB7}"/>
              </a:ext>
            </a:extLst>
          </p:cNvPr>
          <p:cNvCxnSpPr>
            <a:cxnSpLocks/>
          </p:cNvCxnSpPr>
          <p:nvPr/>
        </p:nvCxnSpPr>
        <p:spPr>
          <a:xfrm>
            <a:off x="2337112" y="3756130"/>
            <a:ext cx="1446488"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12" name="Image 14">
            <a:extLst>
              <a:ext uri="{FF2B5EF4-FFF2-40B4-BE49-F238E27FC236}">
                <a16:creationId xmlns:a16="http://schemas.microsoft.com/office/drawing/2014/main" id="{A6127BF1-BEF8-F5A1-C844-C6ECAE208CBB}"/>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rot="5400000">
            <a:off x="6542526" y="2063679"/>
            <a:ext cx="2864205" cy="1942037"/>
          </a:xfrm>
          <a:prstGeom prst="rect">
            <a:avLst/>
          </a:prstGeom>
          <a:noFill/>
          <a:ln>
            <a:noFill/>
          </a:ln>
        </p:spPr>
      </p:pic>
      <p:pic>
        <p:nvPicPr>
          <p:cNvPr id="13" name="Image 16">
            <a:extLst>
              <a:ext uri="{FF2B5EF4-FFF2-40B4-BE49-F238E27FC236}">
                <a16:creationId xmlns:a16="http://schemas.microsoft.com/office/drawing/2014/main" id="{4D343C30-1C5A-8E86-F52F-A7723E256C58}"/>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332" y="2010131"/>
            <a:ext cx="3048830" cy="2436812"/>
          </a:xfrm>
          <a:prstGeom prst="rect">
            <a:avLst/>
          </a:prstGeom>
          <a:noFill/>
          <a:ln>
            <a:noFill/>
          </a:ln>
        </p:spPr>
      </p:pic>
      <p:pic>
        <p:nvPicPr>
          <p:cNvPr id="14" name="Picture 13">
            <a:extLst>
              <a:ext uri="{FF2B5EF4-FFF2-40B4-BE49-F238E27FC236}">
                <a16:creationId xmlns:a16="http://schemas.microsoft.com/office/drawing/2014/main" id="{F1DF4A42-6E93-9BC5-B00D-EDEA7CDD3AC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r="60568"/>
          <a:stretch/>
        </p:blipFill>
        <p:spPr>
          <a:xfrm>
            <a:off x="3430501" y="1604962"/>
            <a:ext cx="1660362" cy="2921355"/>
          </a:xfrm>
          <a:prstGeom prst="rect">
            <a:avLst/>
          </a:prstGeom>
        </p:spPr>
      </p:pic>
      <p:pic>
        <p:nvPicPr>
          <p:cNvPr id="26" name="Picture 25">
            <a:extLst>
              <a:ext uri="{FF2B5EF4-FFF2-40B4-BE49-F238E27FC236}">
                <a16:creationId xmlns:a16="http://schemas.microsoft.com/office/drawing/2014/main" id="{B1A2B424-AC8E-D273-E69A-45E720565895}"/>
              </a:ext>
            </a:extLst>
          </p:cNvPr>
          <p:cNvPicPr>
            <a:picLocks noChangeAspect="1"/>
          </p:cNvPicPr>
          <p:nvPr/>
        </p:nvPicPr>
        <p:blipFill>
          <a:blip r:embed="rId5"/>
          <a:stretch>
            <a:fillRect/>
          </a:stretch>
        </p:blipFill>
        <p:spPr>
          <a:xfrm>
            <a:off x="5175880" y="1604962"/>
            <a:ext cx="1827730" cy="2853306"/>
          </a:xfrm>
          <a:prstGeom prst="rect">
            <a:avLst/>
          </a:prstGeom>
        </p:spPr>
      </p:pic>
    </p:spTree>
    <p:extLst>
      <p:ext uri="{BB962C8B-B14F-4D97-AF65-F5344CB8AC3E}">
        <p14:creationId xmlns:p14="http://schemas.microsoft.com/office/powerpoint/2010/main" val="3021892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outVertical)">
                                      <p:cBhvr>
                                        <p:cTn id="7" dur="500"/>
                                        <p:tgtEl>
                                          <p:spTgt spid="22"/>
                                        </p:tgtEl>
                                      </p:cBhvr>
                                    </p:animEffect>
                                  </p:childTnLst>
                                </p:cTn>
                              </p:par>
                              <p:par>
                                <p:cTn id="8" presetID="53" presetClass="entr" presetSubtype="16"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 calcmode="lin" valueType="num">
                                      <p:cBhvr>
                                        <p:cTn id="10" dur="500" fill="hold"/>
                                        <p:tgtEl>
                                          <p:spTgt spid="18"/>
                                        </p:tgtEl>
                                        <p:attrNameLst>
                                          <p:attrName>ppt_w</p:attrName>
                                        </p:attrNameLst>
                                      </p:cBhvr>
                                      <p:tavLst>
                                        <p:tav tm="0">
                                          <p:val>
                                            <p:fltVal val="0"/>
                                          </p:val>
                                        </p:tav>
                                        <p:tav tm="100000">
                                          <p:val>
                                            <p:strVal val="#ppt_w"/>
                                          </p:val>
                                        </p:tav>
                                      </p:tavLst>
                                    </p:anim>
                                    <p:anim calcmode="lin" valueType="num">
                                      <p:cBhvr>
                                        <p:cTn id="11" dur="500" fill="hold"/>
                                        <p:tgtEl>
                                          <p:spTgt spid="18"/>
                                        </p:tgtEl>
                                        <p:attrNameLst>
                                          <p:attrName>ppt_h</p:attrName>
                                        </p:attrNameLst>
                                      </p:cBhvr>
                                      <p:tavLst>
                                        <p:tav tm="0">
                                          <p:val>
                                            <p:fltVal val="0"/>
                                          </p:val>
                                        </p:tav>
                                        <p:tav tm="100000">
                                          <p:val>
                                            <p:strVal val="#ppt_h"/>
                                          </p:val>
                                        </p:tav>
                                      </p:tavLst>
                                    </p:anim>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ight Triangle 1"/>
          <p:cNvSpPr/>
          <p:nvPr/>
        </p:nvSpPr>
        <p:spPr>
          <a:xfrm rot="10800000">
            <a:off x="8309359" y="-1"/>
            <a:ext cx="834640" cy="834640"/>
          </a:xfrm>
          <a:prstGeom prst="rtTriangle">
            <a:avLst/>
          </a:prstGeom>
          <a:solidFill>
            <a:srgbClr val="185D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ight Triangle 2"/>
          <p:cNvSpPr/>
          <p:nvPr/>
        </p:nvSpPr>
        <p:spPr>
          <a:xfrm rot="2700000">
            <a:off x="8562679" y="1138251"/>
            <a:ext cx="1162639" cy="1162639"/>
          </a:xfrm>
          <a:prstGeom prst="rtTriangle">
            <a:avLst/>
          </a:prstGeom>
          <a:solidFill>
            <a:srgbClr val="185D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2700000">
            <a:off x="8562329" y="2838859"/>
            <a:ext cx="1163341" cy="1163341"/>
          </a:xfrm>
          <a:prstGeom prst="rtTriangle">
            <a:avLst/>
          </a:prstGeom>
          <a:solidFill>
            <a:srgbClr val="185D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ight Triangle 4"/>
          <p:cNvSpPr/>
          <p:nvPr/>
        </p:nvSpPr>
        <p:spPr>
          <a:xfrm rot="16200000">
            <a:off x="8293768" y="4293268"/>
            <a:ext cx="850232" cy="850232"/>
          </a:xfrm>
          <a:prstGeom prst="rtTriangle">
            <a:avLst/>
          </a:prstGeom>
          <a:solidFill>
            <a:srgbClr val="185D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ight Triangle 7"/>
          <p:cNvSpPr/>
          <p:nvPr/>
        </p:nvSpPr>
        <p:spPr>
          <a:xfrm rot="18900000">
            <a:off x="5105918" y="-581322"/>
            <a:ext cx="1162639" cy="1162639"/>
          </a:xfrm>
          <a:prstGeom prst="rtTriangle">
            <a:avLst/>
          </a:prstGeom>
          <a:solidFill>
            <a:srgbClr val="185D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ight Triangle 8"/>
          <p:cNvSpPr/>
          <p:nvPr/>
        </p:nvSpPr>
        <p:spPr>
          <a:xfrm rot="18900000">
            <a:off x="6828035" y="-568789"/>
            <a:ext cx="1162639" cy="1162639"/>
          </a:xfrm>
          <a:prstGeom prst="rtTriangle">
            <a:avLst/>
          </a:prstGeom>
          <a:solidFill>
            <a:srgbClr val="185D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p:cNvSpPr/>
          <p:nvPr/>
        </p:nvSpPr>
        <p:spPr>
          <a:xfrm rot="8100000">
            <a:off x="5110117" y="4562181"/>
            <a:ext cx="1162639" cy="1162639"/>
          </a:xfrm>
          <a:prstGeom prst="rtTriangle">
            <a:avLst/>
          </a:prstGeom>
          <a:solidFill>
            <a:srgbClr val="185D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ight Triangle 10"/>
          <p:cNvSpPr/>
          <p:nvPr/>
        </p:nvSpPr>
        <p:spPr>
          <a:xfrm rot="8100000">
            <a:off x="6828033" y="4562182"/>
            <a:ext cx="1162639" cy="1162639"/>
          </a:xfrm>
          <a:prstGeom prst="rtTriangle">
            <a:avLst/>
          </a:prstGeom>
          <a:solidFill>
            <a:srgbClr val="185D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ight Triangle 12"/>
          <p:cNvSpPr/>
          <p:nvPr/>
        </p:nvSpPr>
        <p:spPr>
          <a:xfrm rot="8100000">
            <a:off x="3401827" y="4559052"/>
            <a:ext cx="1162639" cy="1162639"/>
          </a:xfrm>
          <a:prstGeom prst="rtTriangle">
            <a:avLst/>
          </a:prstGeom>
          <a:solidFill>
            <a:srgbClr val="185D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e 29">
            <a:extLst>
              <a:ext uri="{FF2B5EF4-FFF2-40B4-BE49-F238E27FC236}">
                <a16:creationId xmlns:a16="http://schemas.microsoft.com/office/drawing/2014/main" id="{7F21C567-9FF4-4207-9A08-59873DBD8C83}"/>
              </a:ext>
            </a:extLst>
          </p:cNvPr>
          <p:cNvGrpSpPr/>
          <p:nvPr/>
        </p:nvGrpSpPr>
        <p:grpSpPr>
          <a:xfrm>
            <a:off x="568265" y="1663719"/>
            <a:ext cx="3071380" cy="298431"/>
            <a:chOff x="367181" y="3820199"/>
            <a:chExt cx="3278760" cy="318581"/>
          </a:xfrm>
        </p:grpSpPr>
        <p:grpSp>
          <p:nvGrpSpPr>
            <p:cNvPr id="31" name="Groupe 30">
              <a:extLst>
                <a:ext uri="{FF2B5EF4-FFF2-40B4-BE49-F238E27FC236}">
                  <a16:creationId xmlns:a16="http://schemas.microsoft.com/office/drawing/2014/main" id="{F3F21EFC-EF7E-40D4-9970-242C039D1528}"/>
                </a:ext>
              </a:extLst>
            </p:cNvPr>
            <p:cNvGrpSpPr/>
            <p:nvPr/>
          </p:nvGrpSpPr>
          <p:grpSpPr>
            <a:xfrm>
              <a:off x="367181" y="3820199"/>
              <a:ext cx="299602" cy="318581"/>
              <a:chOff x="1293812" y="3798888"/>
              <a:chExt cx="701675" cy="746125"/>
            </a:xfrm>
          </p:grpSpPr>
          <p:sp>
            <p:nvSpPr>
              <p:cNvPr id="89" name="Freeform 49">
                <a:extLst>
                  <a:ext uri="{FF2B5EF4-FFF2-40B4-BE49-F238E27FC236}">
                    <a16:creationId xmlns:a16="http://schemas.microsoft.com/office/drawing/2014/main" id="{15FF3E81-3F7E-4879-A3F3-E7FFCCB026E1}"/>
                  </a:ext>
                </a:extLst>
              </p:cNvPr>
              <p:cNvSpPr>
                <a:spLocks/>
              </p:cNvSpPr>
              <p:nvPr/>
            </p:nvSpPr>
            <p:spPr bwMode="auto">
              <a:xfrm>
                <a:off x="1293812" y="3798888"/>
                <a:ext cx="701675" cy="746125"/>
              </a:xfrm>
              <a:custGeom>
                <a:avLst/>
                <a:gdLst>
                  <a:gd name="T0" fmla="*/ 351 w 363"/>
                  <a:gd name="T1" fmla="*/ 75 h 381"/>
                  <a:gd name="T2" fmla="*/ 309 w 363"/>
                  <a:gd name="T3" fmla="*/ 25 h 381"/>
                  <a:gd name="T4" fmla="*/ 182 w 363"/>
                  <a:gd name="T5" fmla="*/ 0 h 381"/>
                  <a:gd name="T6" fmla="*/ 54 w 363"/>
                  <a:gd name="T7" fmla="*/ 25 h 381"/>
                  <a:gd name="T8" fmla="*/ 13 w 363"/>
                  <a:gd name="T9" fmla="*/ 74 h 381"/>
                  <a:gd name="T10" fmla="*/ 31 w 363"/>
                  <a:gd name="T11" fmla="*/ 248 h 381"/>
                  <a:gd name="T12" fmla="*/ 110 w 363"/>
                  <a:gd name="T13" fmla="*/ 346 h 381"/>
                  <a:gd name="T14" fmla="*/ 151 w 363"/>
                  <a:gd name="T15" fmla="*/ 374 h 381"/>
                  <a:gd name="T16" fmla="*/ 182 w 363"/>
                  <a:gd name="T17" fmla="*/ 381 h 381"/>
                  <a:gd name="T18" fmla="*/ 215 w 363"/>
                  <a:gd name="T19" fmla="*/ 372 h 381"/>
                  <a:gd name="T20" fmla="*/ 333 w 363"/>
                  <a:gd name="T21" fmla="*/ 249 h 381"/>
                  <a:gd name="T22" fmla="*/ 351 w 363"/>
                  <a:gd name="T23" fmla="*/ 7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81">
                    <a:moveTo>
                      <a:pt x="351" y="75"/>
                    </a:moveTo>
                    <a:cubicBezTo>
                      <a:pt x="347" y="52"/>
                      <a:pt x="331" y="33"/>
                      <a:pt x="309" y="25"/>
                    </a:cubicBezTo>
                    <a:cubicBezTo>
                      <a:pt x="266" y="8"/>
                      <a:pt x="224" y="0"/>
                      <a:pt x="182" y="0"/>
                    </a:cubicBezTo>
                    <a:cubicBezTo>
                      <a:pt x="139" y="0"/>
                      <a:pt x="98" y="8"/>
                      <a:pt x="54" y="25"/>
                    </a:cubicBezTo>
                    <a:cubicBezTo>
                      <a:pt x="33" y="33"/>
                      <a:pt x="17" y="52"/>
                      <a:pt x="13" y="74"/>
                    </a:cubicBezTo>
                    <a:cubicBezTo>
                      <a:pt x="0" y="142"/>
                      <a:pt x="6" y="197"/>
                      <a:pt x="31" y="248"/>
                    </a:cubicBezTo>
                    <a:cubicBezTo>
                      <a:pt x="48" y="285"/>
                      <a:pt x="75" y="318"/>
                      <a:pt x="110" y="346"/>
                    </a:cubicBezTo>
                    <a:cubicBezTo>
                      <a:pt x="124" y="357"/>
                      <a:pt x="137" y="366"/>
                      <a:pt x="151" y="374"/>
                    </a:cubicBezTo>
                    <a:cubicBezTo>
                      <a:pt x="161" y="379"/>
                      <a:pt x="171" y="381"/>
                      <a:pt x="182" y="381"/>
                    </a:cubicBezTo>
                    <a:cubicBezTo>
                      <a:pt x="193" y="381"/>
                      <a:pt x="205" y="378"/>
                      <a:pt x="215" y="372"/>
                    </a:cubicBezTo>
                    <a:cubicBezTo>
                      <a:pt x="269" y="341"/>
                      <a:pt x="308" y="300"/>
                      <a:pt x="333" y="249"/>
                    </a:cubicBezTo>
                    <a:cubicBezTo>
                      <a:pt x="357" y="199"/>
                      <a:pt x="363" y="143"/>
                      <a:pt x="351" y="75"/>
                    </a:cubicBezTo>
                  </a:path>
                </a:pathLst>
              </a:custGeom>
              <a:solidFill>
                <a:srgbClr val="185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0" name="Freeform 50">
                <a:extLst>
                  <a:ext uri="{FF2B5EF4-FFF2-40B4-BE49-F238E27FC236}">
                    <a16:creationId xmlns:a16="http://schemas.microsoft.com/office/drawing/2014/main" id="{9779DBE7-45B1-4CA6-A51D-8C63D8542193}"/>
                  </a:ext>
                </a:extLst>
              </p:cNvPr>
              <p:cNvSpPr>
                <a:spLocks noEditPoints="1"/>
              </p:cNvSpPr>
              <p:nvPr/>
            </p:nvSpPr>
            <p:spPr bwMode="auto">
              <a:xfrm>
                <a:off x="1355725" y="3838576"/>
                <a:ext cx="482600" cy="460375"/>
              </a:xfrm>
              <a:custGeom>
                <a:avLst/>
                <a:gdLst>
                  <a:gd name="T0" fmla="*/ 128 w 250"/>
                  <a:gd name="T1" fmla="*/ 81 h 235"/>
                  <a:gd name="T2" fmla="*/ 128 w 250"/>
                  <a:gd name="T3" fmla="*/ 80 h 235"/>
                  <a:gd name="T4" fmla="*/ 243 w 250"/>
                  <a:gd name="T5" fmla="*/ 36 h 235"/>
                  <a:gd name="T6" fmla="*/ 128 w 250"/>
                  <a:gd name="T7" fmla="*/ 81 h 235"/>
                  <a:gd name="T8" fmla="*/ 98 w 250"/>
                  <a:gd name="T9" fmla="*/ 228 h 235"/>
                  <a:gd name="T10" fmla="*/ 109 w 250"/>
                  <a:gd name="T11" fmla="*/ 98 h 235"/>
                  <a:gd name="T12" fmla="*/ 111 w 250"/>
                  <a:gd name="T13" fmla="*/ 98 h 235"/>
                  <a:gd name="T14" fmla="*/ 98 w 250"/>
                  <a:gd name="T15" fmla="*/ 228 h 235"/>
                  <a:gd name="T16" fmla="*/ 92 w 250"/>
                  <a:gd name="T17" fmla="*/ 90 h 235"/>
                  <a:gd name="T18" fmla="*/ 5 w 250"/>
                  <a:gd name="T19" fmla="*/ 136 h 235"/>
                  <a:gd name="T20" fmla="*/ 91 w 250"/>
                  <a:gd name="T21" fmla="*/ 89 h 235"/>
                  <a:gd name="T22" fmla="*/ 92 w 250"/>
                  <a:gd name="T23" fmla="*/ 90 h 235"/>
                  <a:gd name="T24" fmla="*/ 116 w 250"/>
                  <a:gd name="T25" fmla="*/ 5 h 235"/>
                  <a:gd name="T26" fmla="*/ 113 w 250"/>
                  <a:gd name="T27" fmla="*/ 71 h 235"/>
                  <a:gd name="T28" fmla="*/ 112 w 250"/>
                  <a:gd name="T29" fmla="*/ 71 h 235"/>
                  <a:gd name="T30" fmla="*/ 116 w 250"/>
                  <a:gd name="T31" fmla="*/ 5 h 235"/>
                  <a:gd name="T32" fmla="*/ 178 w 250"/>
                  <a:gd name="T33" fmla="*/ 29 h 235"/>
                  <a:gd name="T34" fmla="*/ 125 w 250"/>
                  <a:gd name="T35" fmla="*/ 80 h 235"/>
                  <a:gd name="T36" fmla="*/ 112 w 250"/>
                  <a:gd name="T37" fmla="*/ 82 h 235"/>
                  <a:gd name="T38" fmla="*/ 112 w 250"/>
                  <a:gd name="T39" fmla="*/ 80 h 235"/>
                  <a:gd name="T40" fmla="*/ 113 w 250"/>
                  <a:gd name="T41" fmla="*/ 72 h 235"/>
                  <a:gd name="T42" fmla="*/ 133 w 250"/>
                  <a:gd name="T43" fmla="*/ 42 h 235"/>
                  <a:gd name="T44" fmla="*/ 116 w 250"/>
                  <a:gd name="T45" fmla="*/ 0 h 235"/>
                  <a:gd name="T46" fmla="*/ 99 w 250"/>
                  <a:gd name="T47" fmla="*/ 40 h 235"/>
                  <a:gd name="T48" fmla="*/ 111 w 250"/>
                  <a:gd name="T49" fmla="*/ 71 h 235"/>
                  <a:gd name="T50" fmla="*/ 110 w 250"/>
                  <a:gd name="T51" fmla="*/ 82 h 235"/>
                  <a:gd name="T52" fmla="*/ 109 w 250"/>
                  <a:gd name="T53" fmla="*/ 85 h 235"/>
                  <a:gd name="T54" fmla="*/ 109 w 250"/>
                  <a:gd name="T55" fmla="*/ 89 h 235"/>
                  <a:gd name="T56" fmla="*/ 93 w 250"/>
                  <a:gd name="T57" fmla="*/ 87 h 235"/>
                  <a:gd name="T58" fmla="*/ 42 w 250"/>
                  <a:gd name="T59" fmla="*/ 87 h 235"/>
                  <a:gd name="T60" fmla="*/ 0 w 250"/>
                  <a:gd name="T61" fmla="*/ 139 h 235"/>
                  <a:gd name="T62" fmla="*/ 63 w 250"/>
                  <a:gd name="T63" fmla="*/ 128 h 235"/>
                  <a:gd name="T64" fmla="*/ 94 w 250"/>
                  <a:gd name="T65" fmla="*/ 89 h 235"/>
                  <a:gd name="T66" fmla="*/ 109 w 250"/>
                  <a:gd name="T67" fmla="*/ 90 h 235"/>
                  <a:gd name="T68" fmla="*/ 109 w 250"/>
                  <a:gd name="T69" fmla="*/ 95 h 235"/>
                  <a:gd name="T70" fmla="*/ 71 w 250"/>
                  <a:gd name="T71" fmla="*/ 171 h 235"/>
                  <a:gd name="T72" fmla="*/ 97 w 250"/>
                  <a:gd name="T73" fmla="*/ 235 h 235"/>
                  <a:gd name="T74" fmla="*/ 136 w 250"/>
                  <a:gd name="T75" fmla="*/ 158 h 235"/>
                  <a:gd name="T76" fmla="*/ 111 w 250"/>
                  <a:gd name="T77" fmla="*/ 95 h 235"/>
                  <a:gd name="T78" fmla="*/ 111 w 250"/>
                  <a:gd name="T79" fmla="*/ 88 h 235"/>
                  <a:gd name="T80" fmla="*/ 111 w 250"/>
                  <a:gd name="T81" fmla="*/ 88 h 235"/>
                  <a:gd name="T82" fmla="*/ 112 w 250"/>
                  <a:gd name="T83" fmla="*/ 85 h 235"/>
                  <a:gd name="T84" fmla="*/ 126 w 250"/>
                  <a:gd name="T85" fmla="*/ 82 h 235"/>
                  <a:gd name="T86" fmla="*/ 186 w 250"/>
                  <a:gd name="T87" fmla="*/ 90 h 235"/>
                  <a:gd name="T88" fmla="*/ 250 w 250"/>
                  <a:gd name="T89" fmla="*/ 32 h 235"/>
                  <a:gd name="T90" fmla="*/ 178 w 250"/>
                  <a:gd name="T91" fmla="*/ 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35">
                    <a:moveTo>
                      <a:pt x="128" y="81"/>
                    </a:moveTo>
                    <a:cubicBezTo>
                      <a:pt x="127" y="82"/>
                      <a:pt x="126" y="80"/>
                      <a:pt x="128" y="80"/>
                    </a:cubicBezTo>
                    <a:cubicBezTo>
                      <a:pt x="168" y="77"/>
                      <a:pt x="206" y="61"/>
                      <a:pt x="243" y="36"/>
                    </a:cubicBezTo>
                    <a:cubicBezTo>
                      <a:pt x="213" y="59"/>
                      <a:pt x="176" y="76"/>
                      <a:pt x="128" y="81"/>
                    </a:cubicBezTo>
                    <a:moveTo>
                      <a:pt x="98" y="228"/>
                    </a:moveTo>
                    <a:cubicBezTo>
                      <a:pt x="94" y="186"/>
                      <a:pt x="108" y="143"/>
                      <a:pt x="109" y="98"/>
                    </a:cubicBezTo>
                    <a:cubicBezTo>
                      <a:pt x="109" y="97"/>
                      <a:pt x="110" y="97"/>
                      <a:pt x="111" y="98"/>
                    </a:cubicBezTo>
                    <a:cubicBezTo>
                      <a:pt x="111" y="141"/>
                      <a:pt x="95" y="189"/>
                      <a:pt x="98" y="228"/>
                    </a:cubicBezTo>
                    <a:moveTo>
                      <a:pt x="92" y="90"/>
                    </a:moveTo>
                    <a:cubicBezTo>
                      <a:pt x="57" y="95"/>
                      <a:pt x="36" y="124"/>
                      <a:pt x="5" y="136"/>
                    </a:cubicBezTo>
                    <a:cubicBezTo>
                      <a:pt x="36" y="123"/>
                      <a:pt x="57" y="94"/>
                      <a:pt x="91" y="89"/>
                    </a:cubicBezTo>
                    <a:cubicBezTo>
                      <a:pt x="91" y="89"/>
                      <a:pt x="92" y="90"/>
                      <a:pt x="92" y="90"/>
                    </a:cubicBezTo>
                    <a:moveTo>
                      <a:pt x="116" y="5"/>
                    </a:moveTo>
                    <a:cubicBezTo>
                      <a:pt x="112" y="27"/>
                      <a:pt x="123" y="49"/>
                      <a:pt x="113" y="71"/>
                    </a:cubicBezTo>
                    <a:cubicBezTo>
                      <a:pt x="113" y="72"/>
                      <a:pt x="112" y="71"/>
                      <a:pt x="112" y="71"/>
                    </a:cubicBezTo>
                    <a:cubicBezTo>
                      <a:pt x="122" y="49"/>
                      <a:pt x="111" y="27"/>
                      <a:pt x="116" y="5"/>
                    </a:cubicBezTo>
                    <a:moveTo>
                      <a:pt x="178" y="29"/>
                    </a:moveTo>
                    <a:cubicBezTo>
                      <a:pt x="156" y="34"/>
                      <a:pt x="120" y="54"/>
                      <a:pt x="125" y="80"/>
                    </a:cubicBezTo>
                    <a:cubicBezTo>
                      <a:pt x="120" y="80"/>
                      <a:pt x="116" y="80"/>
                      <a:pt x="112" y="82"/>
                    </a:cubicBezTo>
                    <a:cubicBezTo>
                      <a:pt x="112" y="81"/>
                      <a:pt x="112" y="81"/>
                      <a:pt x="112" y="80"/>
                    </a:cubicBezTo>
                    <a:cubicBezTo>
                      <a:pt x="113" y="77"/>
                      <a:pt x="113" y="75"/>
                      <a:pt x="113" y="72"/>
                    </a:cubicBezTo>
                    <a:cubicBezTo>
                      <a:pt x="120" y="69"/>
                      <a:pt x="127" y="67"/>
                      <a:pt x="133" y="42"/>
                    </a:cubicBezTo>
                    <a:cubicBezTo>
                      <a:pt x="134" y="22"/>
                      <a:pt x="121" y="14"/>
                      <a:pt x="116" y="0"/>
                    </a:cubicBezTo>
                    <a:cubicBezTo>
                      <a:pt x="110" y="13"/>
                      <a:pt x="97" y="19"/>
                      <a:pt x="99" y="40"/>
                    </a:cubicBezTo>
                    <a:cubicBezTo>
                      <a:pt x="98" y="64"/>
                      <a:pt x="107" y="66"/>
                      <a:pt x="111" y="71"/>
                    </a:cubicBezTo>
                    <a:cubicBezTo>
                      <a:pt x="112" y="75"/>
                      <a:pt x="112" y="79"/>
                      <a:pt x="110" y="82"/>
                    </a:cubicBezTo>
                    <a:cubicBezTo>
                      <a:pt x="107" y="81"/>
                      <a:pt x="106" y="81"/>
                      <a:pt x="109" y="85"/>
                    </a:cubicBezTo>
                    <a:cubicBezTo>
                      <a:pt x="109" y="86"/>
                      <a:pt x="109" y="87"/>
                      <a:pt x="109" y="89"/>
                    </a:cubicBezTo>
                    <a:cubicBezTo>
                      <a:pt x="104" y="86"/>
                      <a:pt x="98" y="86"/>
                      <a:pt x="93" y="87"/>
                    </a:cubicBezTo>
                    <a:cubicBezTo>
                      <a:pt x="84" y="81"/>
                      <a:pt x="76" y="75"/>
                      <a:pt x="42" y="87"/>
                    </a:cubicBezTo>
                    <a:cubicBezTo>
                      <a:pt x="15" y="102"/>
                      <a:pt x="14" y="122"/>
                      <a:pt x="0" y="139"/>
                    </a:cubicBezTo>
                    <a:cubicBezTo>
                      <a:pt x="21" y="135"/>
                      <a:pt x="37" y="146"/>
                      <a:pt x="63" y="128"/>
                    </a:cubicBezTo>
                    <a:cubicBezTo>
                      <a:pt x="96" y="108"/>
                      <a:pt x="90" y="97"/>
                      <a:pt x="94" y="89"/>
                    </a:cubicBezTo>
                    <a:cubicBezTo>
                      <a:pt x="99" y="87"/>
                      <a:pt x="105" y="87"/>
                      <a:pt x="109" y="90"/>
                    </a:cubicBezTo>
                    <a:cubicBezTo>
                      <a:pt x="109" y="92"/>
                      <a:pt x="109" y="93"/>
                      <a:pt x="109" y="95"/>
                    </a:cubicBezTo>
                    <a:cubicBezTo>
                      <a:pt x="98" y="88"/>
                      <a:pt x="75" y="134"/>
                      <a:pt x="71" y="171"/>
                    </a:cubicBezTo>
                    <a:cubicBezTo>
                      <a:pt x="68" y="199"/>
                      <a:pt x="91" y="211"/>
                      <a:pt x="97" y="235"/>
                    </a:cubicBezTo>
                    <a:cubicBezTo>
                      <a:pt x="110" y="210"/>
                      <a:pt x="142" y="199"/>
                      <a:pt x="136" y="158"/>
                    </a:cubicBezTo>
                    <a:cubicBezTo>
                      <a:pt x="131" y="124"/>
                      <a:pt x="124" y="91"/>
                      <a:pt x="111" y="95"/>
                    </a:cubicBezTo>
                    <a:cubicBezTo>
                      <a:pt x="111" y="93"/>
                      <a:pt x="111" y="88"/>
                      <a:pt x="111" y="88"/>
                    </a:cubicBezTo>
                    <a:cubicBezTo>
                      <a:pt x="111" y="88"/>
                      <a:pt x="111" y="88"/>
                      <a:pt x="111" y="88"/>
                    </a:cubicBezTo>
                    <a:cubicBezTo>
                      <a:pt x="112" y="87"/>
                      <a:pt x="112" y="86"/>
                      <a:pt x="112" y="85"/>
                    </a:cubicBezTo>
                    <a:cubicBezTo>
                      <a:pt x="115" y="81"/>
                      <a:pt x="121" y="81"/>
                      <a:pt x="126" y="82"/>
                    </a:cubicBezTo>
                    <a:cubicBezTo>
                      <a:pt x="135" y="96"/>
                      <a:pt x="157" y="97"/>
                      <a:pt x="186" y="90"/>
                    </a:cubicBezTo>
                    <a:cubicBezTo>
                      <a:pt x="214" y="83"/>
                      <a:pt x="233" y="60"/>
                      <a:pt x="250" y="32"/>
                    </a:cubicBezTo>
                    <a:cubicBezTo>
                      <a:pt x="222" y="39"/>
                      <a:pt x="208" y="22"/>
                      <a:pt x="178" y="2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1" name="Freeform 51">
                <a:extLst>
                  <a:ext uri="{FF2B5EF4-FFF2-40B4-BE49-F238E27FC236}">
                    <a16:creationId xmlns:a16="http://schemas.microsoft.com/office/drawing/2014/main" id="{C54BB319-1356-43D0-827F-5DE1C7FBF049}"/>
                  </a:ext>
                </a:extLst>
              </p:cNvPr>
              <p:cNvSpPr>
                <a:spLocks/>
              </p:cNvSpPr>
              <p:nvPr/>
            </p:nvSpPr>
            <p:spPr bwMode="auto">
              <a:xfrm>
                <a:off x="1809750" y="4043363"/>
                <a:ext cx="22225" cy="25400"/>
              </a:xfrm>
              <a:custGeom>
                <a:avLst/>
                <a:gdLst>
                  <a:gd name="T0" fmla="*/ 8 w 12"/>
                  <a:gd name="T1" fmla="*/ 0 h 13"/>
                  <a:gd name="T2" fmla="*/ 5 w 12"/>
                  <a:gd name="T3" fmla="*/ 0 h 13"/>
                  <a:gd name="T4" fmla="*/ 1 w 12"/>
                  <a:gd name="T5" fmla="*/ 5 h 13"/>
                  <a:gd name="T6" fmla="*/ 2 w 12"/>
                  <a:gd name="T7" fmla="*/ 8 h 13"/>
                  <a:gd name="T8" fmla="*/ 2 w 12"/>
                  <a:gd name="T9" fmla="*/ 8 h 13"/>
                  <a:gd name="T10" fmla="*/ 11 w 12"/>
                  <a:gd name="T11" fmla="*/ 6 h 13"/>
                  <a:gd name="T12" fmla="*/ 8 w 1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8" y="0"/>
                    </a:moveTo>
                    <a:cubicBezTo>
                      <a:pt x="7" y="0"/>
                      <a:pt x="6" y="0"/>
                      <a:pt x="5" y="0"/>
                    </a:cubicBezTo>
                    <a:cubicBezTo>
                      <a:pt x="3" y="0"/>
                      <a:pt x="0" y="2"/>
                      <a:pt x="1" y="5"/>
                    </a:cubicBezTo>
                    <a:cubicBezTo>
                      <a:pt x="1" y="6"/>
                      <a:pt x="1" y="7"/>
                      <a:pt x="2" y="8"/>
                    </a:cubicBezTo>
                    <a:cubicBezTo>
                      <a:pt x="2" y="8"/>
                      <a:pt x="2" y="8"/>
                      <a:pt x="2" y="8"/>
                    </a:cubicBezTo>
                    <a:cubicBezTo>
                      <a:pt x="5" y="13"/>
                      <a:pt x="11" y="12"/>
                      <a:pt x="11" y="6"/>
                    </a:cubicBezTo>
                    <a:cubicBezTo>
                      <a:pt x="12" y="4"/>
                      <a:pt x="9" y="1"/>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2" name="Freeform 52">
                <a:extLst>
                  <a:ext uri="{FF2B5EF4-FFF2-40B4-BE49-F238E27FC236}">
                    <a16:creationId xmlns:a16="http://schemas.microsoft.com/office/drawing/2014/main" id="{D3B78AC1-FA50-47FF-B445-DC2187C9F5B3}"/>
                  </a:ext>
                </a:extLst>
              </p:cNvPr>
              <p:cNvSpPr>
                <a:spLocks/>
              </p:cNvSpPr>
              <p:nvPr/>
            </p:nvSpPr>
            <p:spPr bwMode="auto">
              <a:xfrm>
                <a:off x="1763713" y="4068763"/>
                <a:ext cx="22225" cy="23813"/>
              </a:xfrm>
              <a:custGeom>
                <a:avLst/>
                <a:gdLst>
                  <a:gd name="T0" fmla="*/ 8 w 12"/>
                  <a:gd name="T1" fmla="*/ 2 h 12"/>
                  <a:gd name="T2" fmla="*/ 3 w 12"/>
                  <a:gd name="T3" fmla="*/ 1 h 12"/>
                  <a:gd name="T4" fmla="*/ 1 w 12"/>
                  <a:gd name="T5" fmla="*/ 3 h 12"/>
                  <a:gd name="T6" fmla="*/ 3 w 12"/>
                  <a:gd name="T7" fmla="*/ 10 h 12"/>
                  <a:gd name="T8" fmla="*/ 4 w 12"/>
                  <a:gd name="T9" fmla="*/ 11 h 12"/>
                  <a:gd name="T10" fmla="*/ 9 w 12"/>
                  <a:gd name="T11" fmla="*/ 11 h 12"/>
                  <a:gd name="T12" fmla="*/ 11 w 12"/>
                  <a:gd name="T13" fmla="*/ 10 h 12"/>
                  <a:gd name="T14" fmla="*/ 9 w 12"/>
                  <a:gd name="T15" fmla="*/ 3 h 12"/>
                  <a:gd name="T16" fmla="*/ 8 w 12"/>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8" y="2"/>
                    </a:moveTo>
                    <a:cubicBezTo>
                      <a:pt x="7" y="0"/>
                      <a:pt x="5" y="0"/>
                      <a:pt x="3" y="1"/>
                    </a:cubicBezTo>
                    <a:cubicBezTo>
                      <a:pt x="2" y="2"/>
                      <a:pt x="2" y="2"/>
                      <a:pt x="1" y="3"/>
                    </a:cubicBezTo>
                    <a:cubicBezTo>
                      <a:pt x="0" y="5"/>
                      <a:pt x="1" y="8"/>
                      <a:pt x="3" y="10"/>
                    </a:cubicBezTo>
                    <a:cubicBezTo>
                      <a:pt x="3" y="10"/>
                      <a:pt x="4" y="11"/>
                      <a:pt x="4" y="11"/>
                    </a:cubicBezTo>
                    <a:cubicBezTo>
                      <a:pt x="6" y="12"/>
                      <a:pt x="8" y="12"/>
                      <a:pt x="9" y="11"/>
                    </a:cubicBezTo>
                    <a:cubicBezTo>
                      <a:pt x="10" y="11"/>
                      <a:pt x="11" y="10"/>
                      <a:pt x="11" y="10"/>
                    </a:cubicBezTo>
                    <a:cubicBezTo>
                      <a:pt x="12" y="7"/>
                      <a:pt x="11" y="5"/>
                      <a:pt x="9" y="3"/>
                    </a:cubicBezTo>
                    <a:cubicBezTo>
                      <a:pt x="9" y="2"/>
                      <a:pt x="9" y="2"/>
                      <a:pt x="8"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3" name="Freeform 53">
                <a:extLst>
                  <a:ext uri="{FF2B5EF4-FFF2-40B4-BE49-F238E27FC236}">
                    <a16:creationId xmlns:a16="http://schemas.microsoft.com/office/drawing/2014/main" id="{18DA9338-02DC-44C7-B663-C6D63CC5BC47}"/>
                  </a:ext>
                </a:extLst>
              </p:cNvPr>
              <p:cNvSpPr>
                <a:spLocks/>
              </p:cNvSpPr>
              <p:nvPr/>
            </p:nvSpPr>
            <p:spPr bwMode="auto">
              <a:xfrm>
                <a:off x="1811338" y="4075113"/>
                <a:ext cx="9525" cy="15875"/>
              </a:xfrm>
              <a:custGeom>
                <a:avLst/>
                <a:gdLst>
                  <a:gd name="T0" fmla="*/ 1 w 5"/>
                  <a:gd name="T1" fmla="*/ 8 h 8"/>
                  <a:gd name="T2" fmla="*/ 4 w 5"/>
                  <a:gd name="T3" fmla="*/ 0 h 8"/>
                  <a:gd name="T4" fmla="*/ 1 w 5"/>
                  <a:gd name="T5" fmla="*/ 8 h 8"/>
                </a:gdLst>
                <a:ahLst/>
                <a:cxnLst>
                  <a:cxn ang="0">
                    <a:pos x="T0" y="T1"/>
                  </a:cxn>
                  <a:cxn ang="0">
                    <a:pos x="T2" y="T3"/>
                  </a:cxn>
                  <a:cxn ang="0">
                    <a:pos x="T4" y="T5"/>
                  </a:cxn>
                </a:cxnLst>
                <a:rect l="0" t="0" r="r" b="b"/>
                <a:pathLst>
                  <a:path w="5" h="8">
                    <a:moveTo>
                      <a:pt x="1" y="8"/>
                    </a:moveTo>
                    <a:cubicBezTo>
                      <a:pt x="4" y="7"/>
                      <a:pt x="5" y="3"/>
                      <a:pt x="4" y="0"/>
                    </a:cubicBezTo>
                    <a:cubicBezTo>
                      <a:pt x="1" y="0"/>
                      <a:pt x="0" y="5"/>
                      <a:pt x="1"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4" name="Freeform 54">
                <a:extLst>
                  <a:ext uri="{FF2B5EF4-FFF2-40B4-BE49-F238E27FC236}">
                    <a16:creationId xmlns:a16="http://schemas.microsoft.com/office/drawing/2014/main" id="{CB3A81B9-A98B-4AED-8BE6-078455504288}"/>
                  </a:ext>
                </a:extLst>
              </p:cNvPr>
              <p:cNvSpPr>
                <a:spLocks/>
              </p:cNvSpPr>
              <p:nvPr/>
            </p:nvSpPr>
            <p:spPr bwMode="auto">
              <a:xfrm>
                <a:off x="1793875" y="4086226"/>
                <a:ext cx="15875" cy="11113"/>
              </a:xfrm>
              <a:custGeom>
                <a:avLst/>
                <a:gdLst>
                  <a:gd name="T0" fmla="*/ 0 w 8"/>
                  <a:gd name="T1" fmla="*/ 1 h 5"/>
                  <a:gd name="T2" fmla="*/ 8 w 8"/>
                  <a:gd name="T3" fmla="*/ 3 h 5"/>
                  <a:gd name="T4" fmla="*/ 0 w 8"/>
                  <a:gd name="T5" fmla="*/ 1 h 5"/>
                </a:gdLst>
                <a:ahLst/>
                <a:cxnLst>
                  <a:cxn ang="0">
                    <a:pos x="T0" y="T1"/>
                  </a:cxn>
                  <a:cxn ang="0">
                    <a:pos x="T2" y="T3"/>
                  </a:cxn>
                  <a:cxn ang="0">
                    <a:pos x="T4" y="T5"/>
                  </a:cxn>
                </a:cxnLst>
                <a:rect l="0" t="0" r="r" b="b"/>
                <a:pathLst>
                  <a:path w="8" h="5">
                    <a:moveTo>
                      <a:pt x="0" y="1"/>
                    </a:moveTo>
                    <a:cubicBezTo>
                      <a:pt x="1" y="4"/>
                      <a:pt x="6" y="5"/>
                      <a:pt x="8" y="3"/>
                    </a:cubicBezTo>
                    <a:cubicBezTo>
                      <a:pt x="8" y="1"/>
                      <a:pt x="3"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5" name="Freeform 55">
                <a:extLst>
                  <a:ext uri="{FF2B5EF4-FFF2-40B4-BE49-F238E27FC236}">
                    <a16:creationId xmlns:a16="http://schemas.microsoft.com/office/drawing/2014/main" id="{C0F9D26B-846C-4DA6-A5B7-7FA3063CE594}"/>
                  </a:ext>
                </a:extLst>
              </p:cNvPr>
              <p:cNvSpPr>
                <a:spLocks/>
              </p:cNvSpPr>
              <p:nvPr/>
            </p:nvSpPr>
            <p:spPr bwMode="auto">
              <a:xfrm>
                <a:off x="1393825" y="4229101"/>
                <a:ext cx="166688" cy="214313"/>
              </a:xfrm>
              <a:custGeom>
                <a:avLst/>
                <a:gdLst>
                  <a:gd name="T0" fmla="*/ 55 w 86"/>
                  <a:gd name="T1" fmla="*/ 91 h 109"/>
                  <a:gd name="T2" fmla="*/ 69 w 86"/>
                  <a:gd name="T3" fmla="*/ 80 h 109"/>
                  <a:gd name="T4" fmla="*/ 59 w 86"/>
                  <a:gd name="T5" fmla="*/ 73 h 109"/>
                  <a:gd name="T6" fmla="*/ 21 w 86"/>
                  <a:gd name="T7" fmla="*/ 14 h 109"/>
                  <a:gd name="T8" fmla="*/ 14 w 86"/>
                  <a:gd name="T9" fmla="*/ 2 h 109"/>
                  <a:gd name="T10" fmla="*/ 2 w 86"/>
                  <a:gd name="T11" fmla="*/ 7 h 109"/>
                  <a:gd name="T12" fmla="*/ 8 w 86"/>
                  <a:gd name="T13" fmla="*/ 31 h 109"/>
                  <a:gd name="T14" fmla="*/ 23 w 86"/>
                  <a:gd name="T15" fmla="*/ 60 h 109"/>
                  <a:gd name="T16" fmla="*/ 86 w 86"/>
                  <a:gd name="T17" fmla="*/ 109 h 109"/>
                  <a:gd name="T18" fmla="*/ 86 w 86"/>
                  <a:gd name="T19" fmla="*/ 109 h 109"/>
                  <a:gd name="T20" fmla="*/ 83 w 86"/>
                  <a:gd name="T21" fmla="*/ 107 h 109"/>
                  <a:gd name="T22" fmla="*/ 55 w 86"/>
                  <a:gd name="T2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55" y="91"/>
                    </a:moveTo>
                    <a:cubicBezTo>
                      <a:pt x="60" y="88"/>
                      <a:pt x="65" y="84"/>
                      <a:pt x="69" y="80"/>
                    </a:cubicBezTo>
                    <a:cubicBezTo>
                      <a:pt x="66" y="78"/>
                      <a:pt x="62" y="75"/>
                      <a:pt x="59" y="73"/>
                    </a:cubicBezTo>
                    <a:cubicBezTo>
                      <a:pt x="44" y="60"/>
                      <a:pt x="28" y="41"/>
                      <a:pt x="21" y="14"/>
                    </a:cubicBezTo>
                    <a:cubicBezTo>
                      <a:pt x="19" y="10"/>
                      <a:pt x="19" y="4"/>
                      <a:pt x="14" y="2"/>
                    </a:cubicBezTo>
                    <a:cubicBezTo>
                      <a:pt x="10" y="0"/>
                      <a:pt x="4" y="2"/>
                      <a:pt x="2" y="7"/>
                    </a:cubicBezTo>
                    <a:cubicBezTo>
                      <a:pt x="0" y="11"/>
                      <a:pt x="5" y="24"/>
                      <a:pt x="8" y="31"/>
                    </a:cubicBezTo>
                    <a:cubicBezTo>
                      <a:pt x="11" y="42"/>
                      <a:pt x="17" y="52"/>
                      <a:pt x="23" y="60"/>
                    </a:cubicBezTo>
                    <a:cubicBezTo>
                      <a:pt x="40" y="84"/>
                      <a:pt x="62" y="100"/>
                      <a:pt x="86" y="109"/>
                    </a:cubicBezTo>
                    <a:cubicBezTo>
                      <a:pt x="86" y="109"/>
                      <a:pt x="86" y="109"/>
                      <a:pt x="86" y="109"/>
                    </a:cubicBezTo>
                    <a:cubicBezTo>
                      <a:pt x="85" y="108"/>
                      <a:pt x="84" y="108"/>
                      <a:pt x="83" y="107"/>
                    </a:cubicBezTo>
                    <a:cubicBezTo>
                      <a:pt x="73" y="103"/>
                      <a:pt x="64" y="98"/>
                      <a:pt x="55" y="9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6" name="Freeform 56">
                <a:extLst>
                  <a:ext uri="{FF2B5EF4-FFF2-40B4-BE49-F238E27FC236}">
                    <a16:creationId xmlns:a16="http://schemas.microsoft.com/office/drawing/2014/main" id="{25B96F02-5352-43B9-B35E-2FA5C750A823}"/>
                  </a:ext>
                </a:extLst>
              </p:cNvPr>
              <p:cNvSpPr>
                <a:spLocks noEditPoints="1"/>
              </p:cNvSpPr>
              <p:nvPr/>
            </p:nvSpPr>
            <p:spPr bwMode="auto">
              <a:xfrm>
                <a:off x="1560513" y="3989388"/>
                <a:ext cx="355600" cy="479425"/>
              </a:xfrm>
              <a:custGeom>
                <a:avLst/>
                <a:gdLst>
                  <a:gd name="T0" fmla="*/ 161 w 184"/>
                  <a:gd name="T1" fmla="*/ 34 h 245"/>
                  <a:gd name="T2" fmla="*/ 155 w 184"/>
                  <a:gd name="T3" fmla="*/ 24 h 245"/>
                  <a:gd name="T4" fmla="*/ 145 w 184"/>
                  <a:gd name="T5" fmla="*/ 59 h 245"/>
                  <a:gd name="T6" fmla="*/ 96 w 184"/>
                  <a:gd name="T7" fmla="*/ 52 h 245"/>
                  <a:gd name="T8" fmla="*/ 119 w 184"/>
                  <a:gd name="T9" fmla="*/ 32 h 245"/>
                  <a:gd name="T10" fmla="*/ 151 w 184"/>
                  <a:gd name="T11" fmla="*/ 28 h 245"/>
                  <a:gd name="T12" fmla="*/ 145 w 184"/>
                  <a:gd name="T13" fmla="*/ 59 h 245"/>
                  <a:gd name="T14" fmla="*/ 93 w 184"/>
                  <a:gd name="T15" fmla="*/ 60 h 245"/>
                  <a:gd name="T16" fmla="*/ 100 w 184"/>
                  <a:gd name="T17" fmla="*/ 66 h 245"/>
                  <a:gd name="T18" fmla="*/ 85 w 184"/>
                  <a:gd name="T19" fmla="*/ 62 h 245"/>
                  <a:gd name="T20" fmla="*/ 173 w 184"/>
                  <a:gd name="T21" fmla="*/ 63 h 245"/>
                  <a:gd name="T22" fmla="*/ 161 w 184"/>
                  <a:gd name="T23" fmla="*/ 47 h 245"/>
                  <a:gd name="T24" fmla="*/ 157 w 184"/>
                  <a:gd name="T25" fmla="*/ 42 h 245"/>
                  <a:gd name="T26" fmla="*/ 165 w 184"/>
                  <a:gd name="T27" fmla="*/ 37 h 245"/>
                  <a:gd name="T28" fmla="*/ 151 w 184"/>
                  <a:gd name="T29" fmla="*/ 14 h 245"/>
                  <a:gd name="T30" fmla="*/ 123 w 184"/>
                  <a:gd name="T31" fmla="*/ 1 h 245"/>
                  <a:gd name="T32" fmla="*/ 90 w 184"/>
                  <a:gd name="T33" fmla="*/ 20 h 245"/>
                  <a:gd name="T34" fmla="*/ 86 w 184"/>
                  <a:gd name="T35" fmla="*/ 51 h 245"/>
                  <a:gd name="T36" fmla="*/ 84 w 184"/>
                  <a:gd name="T37" fmla="*/ 71 h 245"/>
                  <a:gd name="T38" fmla="*/ 117 w 184"/>
                  <a:gd name="T39" fmla="*/ 75 h 245"/>
                  <a:gd name="T40" fmla="*/ 95 w 184"/>
                  <a:gd name="T41" fmla="*/ 92 h 245"/>
                  <a:gd name="T42" fmla="*/ 59 w 184"/>
                  <a:gd name="T43" fmla="*/ 93 h 245"/>
                  <a:gd name="T44" fmla="*/ 33 w 184"/>
                  <a:gd name="T45" fmla="*/ 117 h 245"/>
                  <a:gd name="T46" fmla="*/ 48 w 184"/>
                  <a:gd name="T47" fmla="*/ 117 h 245"/>
                  <a:gd name="T48" fmla="*/ 66 w 184"/>
                  <a:gd name="T49" fmla="*/ 109 h 245"/>
                  <a:gd name="T50" fmla="*/ 89 w 184"/>
                  <a:gd name="T51" fmla="*/ 114 h 245"/>
                  <a:gd name="T52" fmla="*/ 131 w 184"/>
                  <a:gd name="T53" fmla="*/ 96 h 245"/>
                  <a:gd name="T54" fmla="*/ 133 w 184"/>
                  <a:gd name="T55" fmla="*/ 98 h 245"/>
                  <a:gd name="T56" fmla="*/ 131 w 184"/>
                  <a:gd name="T57" fmla="*/ 129 h 245"/>
                  <a:gd name="T58" fmla="*/ 83 w 184"/>
                  <a:gd name="T59" fmla="*/ 117 h 245"/>
                  <a:gd name="T60" fmla="*/ 97 w 184"/>
                  <a:gd name="T61" fmla="*/ 158 h 245"/>
                  <a:gd name="T62" fmla="*/ 92 w 184"/>
                  <a:gd name="T63" fmla="*/ 170 h 245"/>
                  <a:gd name="T64" fmla="*/ 58 w 184"/>
                  <a:gd name="T65" fmla="*/ 148 h 245"/>
                  <a:gd name="T66" fmla="*/ 61 w 184"/>
                  <a:gd name="T67" fmla="*/ 168 h 245"/>
                  <a:gd name="T68" fmla="*/ 85 w 184"/>
                  <a:gd name="T69" fmla="*/ 194 h 245"/>
                  <a:gd name="T70" fmla="*/ 100 w 184"/>
                  <a:gd name="T71" fmla="*/ 193 h 245"/>
                  <a:gd name="T72" fmla="*/ 113 w 184"/>
                  <a:gd name="T73" fmla="*/ 190 h 245"/>
                  <a:gd name="T74" fmla="*/ 82 w 184"/>
                  <a:gd name="T75" fmla="*/ 218 h 245"/>
                  <a:gd name="T76" fmla="*/ 0 w 184"/>
                  <a:gd name="T77" fmla="*/ 232 h 245"/>
                  <a:gd name="T78" fmla="*/ 133 w 184"/>
                  <a:gd name="T79" fmla="*/ 211 h 245"/>
                  <a:gd name="T80" fmla="*/ 176 w 184"/>
                  <a:gd name="T81"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245">
                    <a:moveTo>
                      <a:pt x="164" y="19"/>
                    </a:moveTo>
                    <a:cubicBezTo>
                      <a:pt x="168" y="24"/>
                      <a:pt x="164" y="32"/>
                      <a:pt x="161" y="34"/>
                    </a:cubicBezTo>
                    <a:cubicBezTo>
                      <a:pt x="160" y="35"/>
                      <a:pt x="159" y="37"/>
                      <a:pt x="157" y="36"/>
                    </a:cubicBezTo>
                    <a:cubicBezTo>
                      <a:pt x="157" y="32"/>
                      <a:pt x="157" y="28"/>
                      <a:pt x="155" y="24"/>
                    </a:cubicBezTo>
                    <a:cubicBezTo>
                      <a:pt x="157" y="21"/>
                      <a:pt x="160" y="18"/>
                      <a:pt x="164" y="19"/>
                    </a:cubicBezTo>
                    <a:moveTo>
                      <a:pt x="145" y="59"/>
                    </a:moveTo>
                    <a:cubicBezTo>
                      <a:pt x="139" y="65"/>
                      <a:pt x="131" y="70"/>
                      <a:pt x="119" y="69"/>
                    </a:cubicBezTo>
                    <a:cubicBezTo>
                      <a:pt x="109" y="68"/>
                      <a:pt x="98" y="60"/>
                      <a:pt x="96" y="52"/>
                    </a:cubicBezTo>
                    <a:cubicBezTo>
                      <a:pt x="94" y="46"/>
                      <a:pt x="97" y="39"/>
                      <a:pt x="100" y="36"/>
                    </a:cubicBezTo>
                    <a:cubicBezTo>
                      <a:pt x="104" y="31"/>
                      <a:pt x="113" y="30"/>
                      <a:pt x="119" y="32"/>
                    </a:cubicBezTo>
                    <a:cubicBezTo>
                      <a:pt x="120" y="25"/>
                      <a:pt x="126" y="18"/>
                      <a:pt x="133" y="18"/>
                    </a:cubicBezTo>
                    <a:cubicBezTo>
                      <a:pt x="141" y="17"/>
                      <a:pt x="148" y="22"/>
                      <a:pt x="151" y="28"/>
                    </a:cubicBezTo>
                    <a:cubicBezTo>
                      <a:pt x="151" y="29"/>
                      <a:pt x="152" y="33"/>
                      <a:pt x="152" y="34"/>
                    </a:cubicBezTo>
                    <a:cubicBezTo>
                      <a:pt x="154" y="46"/>
                      <a:pt x="150" y="53"/>
                      <a:pt x="145" y="59"/>
                    </a:cubicBezTo>
                    <a:moveTo>
                      <a:pt x="85" y="62"/>
                    </a:moveTo>
                    <a:cubicBezTo>
                      <a:pt x="87" y="61"/>
                      <a:pt x="89" y="60"/>
                      <a:pt x="93" y="60"/>
                    </a:cubicBezTo>
                    <a:cubicBezTo>
                      <a:pt x="93" y="61"/>
                      <a:pt x="94" y="61"/>
                      <a:pt x="94" y="61"/>
                    </a:cubicBezTo>
                    <a:cubicBezTo>
                      <a:pt x="96" y="63"/>
                      <a:pt x="98" y="65"/>
                      <a:pt x="100" y="66"/>
                    </a:cubicBezTo>
                    <a:cubicBezTo>
                      <a:pt x="101" y="67"/>
                      <a:pt x="103" y="67"/>
                      <a:pt x="103" y="68"/>
                    </a:cubicBezTo>
                    <a:cubicBezTo>
                      <a:pt x="99" y="74"/>
                      <a:pt x="82" y="70"/>
                      <a:pt x="85" y="62"/>
                    </a:cubicBezTo>
                    <a:moveTo>
                      <a:pt x="182" y="93"/>
                    </a:moveTo>
                    <a:cubicBezTo>
                      <a:pt x="181" y="83"/>
                      <a:pt x="177" y="71"/>
                      <a:pt x="173" y="63"/>
                    </a:cubicBezTo>
                    <a:cubicBezTo>
                      <a:pt x="171" y="59"/>
                      <a:pt x="167" y="54"/>
                      <a:pt x="163" y="50"/>
                    </a:cubicBezTo>
                    <a:cubicBezTo>
                      <a:pt x="162" y="49"/>
                      <a:pt x="161" y="48"/>
                      <a:pt x="161" y="47"/>
                    </a:cubicBezTo>
                    <a:cubicBezTo>
                      <a:pt x="158" y="46"/>
                      <a:pt x="156" y="45"/>
                      <a:pt x="156" y="43"/>
                    </a:cubicBezTo>
                    <a:cubicBezTo>
                      <a:pt x="156" y="43"/>
                      <a:pt x="157" y="42"/>
                      <a:pt x="157" y="42"/>
                    </a:cubicBezTo>
                    <a:cubicBezTo>
                      <a:pt x="157" y="41"/>
                      <a:pt x="162" y="39"/>
                      <a:pt x="163" y="39"/>
                    </a:cubicBezTo>
                    <a:cubicBezTo>
                      <a:pt x="164" y="38"/>
                      <a:pt x="165" y="37"/>
                      <a:pt x="165" y="37"/>
                    </a:cubicBezTo>
                    <a:cubicBezTo>
                      <a:pt x="168" y="34"/>
                      <a:pt x="170" y="30"/>
                      <a:pt x="170" y="24"/>
                    </a:cubicBezTo>
                    <a:cubicBezTo>
                      <a:pt x="169" y="16"/>
                      <a:pt x="160" y="9"/>
                      <a:pt x="151" y="14"/>
                    </a:cubicBezTo>
                    <a:cubicBezTo>
                      <a:pt x="150" y="12"/>
                      <a:pt x="148" y="10"/>
                      <a:pt x="146" y="8"/>
                    </a:cubicBezTo>
                    <a:cubicBezTo>
                      <a:pt x="141" y="3"/>
                      <a:pt x="133" y="0"/>
                      <a:pt x="123" y="1"/>
                    </a:cubicBezTo>
                    <a:cubicBezTo>
                      <a:pt x="113" y="3"/>
                      <a:pt x="103" y="8"/>
                      <a:pt x="96" y="14"/>
                    </a:cubicBezTo>
                    <a:cubicBezTo>
                      <a:pt x="94" y="16"/>
                      <a:pt x="92" y="18"/>
                      <a:pt x="90" y="20"/>
                    </a:cubicBezTo>
                    <a:cubicBezTo>
                      <a:pt x="86" y="24"/>
                      <a:pt x="81" y="34"/>
                      <a:pt x="83" y="44"/>
                    </a:cubicBezTo>
                    <a:cubicBezTo>
                      <a:pt x="84" y="46"/>
                      <a:pt x="85" y="48"/>
                      <a:pt x="86" y="51"/>
                    </a:cubicBezTo>
                    <a:cubicBezTo>
                      <a:pt x="84" y="53"/>
                      <a:pt x="81" y="55"/>
                      <a:pt x="81" y="58"/>
                    </a:cubicBezTo>
                    <a:cubicBezTo>
                      <a:pt x="79" y="62"/>
                      <a:pt x="81" y="68"/>
                      <a:pt x="84" y="71"/>
                    </a:cubicBezTo>
                    <a:cubicBezTo>
                      <a:pt x="89" y="77"/>
                      <a:pt x="102" y="76"/>
                      <a:pt x="108" y="70"/>
                    </a:cubicBezTo>
                    <a:cubicBezTo>
                      <a:pt x="111" y="72"/>
                      <a:pt x="116" y="71"/>
                      <a:pt x="117" y="75"/>
                    </a:cubicBezTo>
                    <a:cubicBezTo>
                      <a:pt x="117" y="76"/>
                      <a:pt x="115" y="77"/>
                      <a:pt x="114" y="78"/>
                    </a:cubicBezTo>
                    <a:cubicBezTo>
                      <a:pt x="108" y="83"/>
                      <a:pt x="102" y="87"/>
                      <a:pt x="95" y="92"/>
                    </a:cubicBezTo>
                    <a:cubicBezTo>
                      <a:pt x="92" y="94"/>
                      <a:pt x="88" y="96"/>
                      <a:pt x="84" y="96"/>
                    </a:cubicBezTo>
                    <a:cubicBezTo>
                      <a:pt x="77" y="97"/>
                      <a:pt x="68" y="93"/>
                      <a:pt x="59" y="93"/>
                    </a:cubicBezTo>
                    <a:cubicBezTo>
                      <a:pt x="52" y="94"/>
                      <a:pt x="46" y="96"/>
                      <a:pt x="41" y="101"/>
                    </a:cubicBezTo>
                    <a:cubicBezTo>
                      <a:pt x="37" y="104"/>
                      <a:pt x="33" y="109"/>
                      <a:pt x="33" y="117"/>
                    </a:cubicBezTo>
                    <a:cubicBezTo>
                      <a:pt x="36" y="122"/>
                      <a:pt x="41" y="123"/>
                      <a:pt x="46" y="119"/>
                    </a:cubicBezTo>
                    <a:cubicBezTo>
                      <a:pt x="46" y="118"/>
                      <a:pt x="47" y="118"/>
                      <a:pt x="48" y="117"/>
                    </a:cubicBezTo>
                    <a:cubicBezTo>
                      <a:pt x="50" y="114"/>
                      <a:pt x="54" y="108"/>
                      <a:pt x="57" y="107"/>
                    </a:cubicBezTo>
                    <a:cubicBezTo>
                      <a:pt x="59" y="107"/>
                      <a:pt x="63" y="108"/>
                      <a:pt x="66" y="109"/>
                    </a:cubicBezTo>
                    <a:cubicBezTo>
                      <a:pt x="68" y="110"/>
                      <a:pt x="71" y="111"/>
                      <a:pt x="73" y="111"/>
                    </a:cubicBezTo>
                    <a:cubicBezTo>
                      <a:pt x="78" y="113"/>
                      <a:pt x="84" y="115"/>
                      <a:pt x="89" y="114"/>
                    </a:cubicBezTo>
                    <a:cubicBezTo>
                      <a:pt x="93" y="114"/>
                      <a:pt x="98" y="112"/>
                      <a:pt x="102" y="110"/>
                    </a:cubicBezTo>
                    <a:cubicBezTo>
                      <a:pt x="112" y="106"/>
                      <a:pt x="121" y="101"/>
                      <a:pt x="131" y="96"/>
                    </a:cubicBezTo>
                    <a:cubicBezTo>
                      <a:pt x="133" y="95"/>
                      <a:pt x="135" y="94"/>
                      <a:pt x="137" y="94"/>
                    </a:cubicBezTo>
                    <a:cubicBezTo>
                      <a:pt x="138" y="97"/>
                      <a:pt x="135" y="98"/>
                      <a:pt x="133" y="98"/>
                    </a:cubicBezTo>
                    <a:cubicBezTo>
                      <a:pt x="131" y="99"/>
                      <a:pt x="128" y="100"/>
                      <a:pt x="127" y="101"/>
                    </a:cubicBezTo>
                    <a:cubicBezTo>
                      <a:pt x="129" y="109"/>
                      <a:pt x="130" y="119"/>
                      <a:pt x="131" y="129"/>
                    </a:cubicBezTo>
                    <a:cubicBezTo>
                      <a:pt x="124" y="123"/>
                      <a:pt x="116" y="115"/>
                      <a:pt x="106" y="111"/>
                    </a:cubicBezTo>
                    <a:cubicBezTo>
                      <a:pt x="99" y="113"/>
                      <a:pt x="93" y="118"/>
                      <a:pt x="83" y="117"/>
                    </a:cubicBezTo>
                    <a:cubicBezTo>
                      <a:pt x="84" y="124"/>
                      <a:pt x="87" y="131"/>
                      <a:pt x="90" y="138"/>
                    </a:cubicBezTo>
                    <a:cubicBezTo>
                      <a:pt x="92" y="145"/>
                      <a:pt x="96" y="151"/>
                      <a:pt x="97" y="158"/>
                    </a:cubicBezTo>
                    <a:cubicBezTo>
                      <a:pt x="97" y="160"/>
                      <a:pt x="98" y="164"/>
                      <a:pt x="97" y="166"/>
                    </a:cubicBezTo>
                    <a:cubicBezTo>
                      <a:pt x="96" y="168"/>
                      <a:pt x="94" y="169"/>
                      <a:pt x="92" y="170"/>
                    </a:cubicBezTo>
                    <a:cubicBezTo>
                      <a:pt x="79" y="171"/>
                      <a:pt x="72" y="161"/>
                      <a:pt x="65" y="154"/>
                    </a:cubicBezTo>
                    <a:cubicBezTo>
                      <a:pt x="63" y="151"/>
                      <a:pt x="61" y="148"/>
                      <a:pt x="58" y="148"/>
                    </a:cubicBezTo>
                    <a:cubicBezTo>
                      <a:pt x="56" y="149"/>
                      <a:pt x="54" y="151"/>
                      <a:pt x="54" y="154"/>
                    </a:cubicBezTo>
                    <a:cubicBezTo>
                      <a:pt x="53" y="158"/>
                      <a:pt x="58" y="164"/>
                      <a:pt x="61" y="168"/>
                    </a:cubicBezTo>
                    <a:cubicBezTo>
                      <a:pt x="66" y="176"/>
                      <a:pt x="73" y="182"/>
                      <a:pt x="81" y="190"/>
                    </a:cubicBezTo>
                    <a:cubicBezTo>
                      <a:pt x="82" y="191"/>
                      <a:pt x="84" y="193"/>
                      <a:pt x="85" y="194"/>
                    </a:cubicBezTo>
                    <a:cubicBezTo>
                      <a:pt x="87" y="195"/>
                      <a:pt x="90" y="198"/>
                      <a:pt x="93" y="198"/>
                    </a:cubicBezTo>
                    <a:cubicBezTo>
                      <a:pt x="96" y="198"/>
                      <a:pt x="98" y="195"/>
                      <a:pt x="100" y="193"/>
                    </a:cubicBezTo>
                    <a:cubicBezTo>
                      <a:pt x="101" y="191"/>
                      <a:pt x="103" y="187"/>
                      <a:pt x="105" y="186"/>
                    </a:cubicBezTo>
                    <a:cubicBezTo>
                      <a:pt x="109" y="185"/>
                      <a:pt x="113" y="188"/>
                      <a:pt x="113" y="190"/>
                    </a:cubicBezTo>
                    <a:cubicBezTo>
                      <a:pt x="115" y="197"/>
                      <a:pt x="109" y="202"/>
                      <a:pt x="106" y="205"/>
                    </a:cubicBezTo>
                    <a:cubicBezTo>
                      <a:pt x="99" y="211"/>
                      <a:pt x="91" y="215"/>
                      <a:pt x="82" y="218"/>
                    </a:cubicBezTo>
                    <a:cubicBezTo>
                      <a:pt x="87" y="222"/>
                      <a:pt x="92" y="226"/>
                      <a:pt x="97" y="230"/>
                    </a:cubicBezTo>
                    <a:cubicBezTo>
                      <a:pt x="61" y="245"/>
                      <a:pt x="27" y="241"/>
                      <a:pt x="0" y="232"/>
                    </a:cubicBezTo>
                    <a:cubicBezTo>
                      <a:pt x="22" y="240"/>
                      <a:pt x="50" y="244"/>
                      <a:pt x="78" y="238"/>
                    </a:cubicBezTo>
                    <a:cubicBezTo>
                      <a:pt x="100" y="233"/>
                      <a:pt x="118" y="222"/>
                      <a:pt x="133" y="211"/>
                    </a:cubicBezTo>
                    <a:cubicBezTo>
                      <a:pt x="135" y="209"/>
                      <a:pt x="137" y="207"/>
                      <a:pt x="140" y="205"/>
                    </a:cubicBezTo>
                    <a:cubicBezTo>
                      <a:pt x="155" y="190"/>
                      <a:pt x="169" y="172"/>
                      <a:pt x="176" y="147"/>
                    </a:cubicBezTo>
                    <a:cubicBezTo>
                      <a:pt x="181" y="132"/>
                      <a:pt x="184" y="114"/>
                      <a:pt x="182"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7" name="Freeform 57">
                <a:extLst>
                  <a:ext uri="{FF2B5EF4-FFF2-40B4-BE49-F238E27FC236}">
                    <a16:creationId xmlns:a16="http://schemas.microsoft.com/office/drawing/2014/main" id="{0FD4856F-015B-4CD5-98CA-B25C1FAB9ACC}"/>
                  </a:ext>
                </a:extLst>
              </p:cNvPr>
              <p:cNvSpPr>
                <a:spLocks/>
              </p:cNvSpPr>
              <p:nvPr/>
            </p:nvSpPr>
            <p:spPr bwMode="auto">
              <a:xfrm>
                <a:off x="1500188" y="4386263"/>
                <a:ext cx="247650" cy="82550"/>
              </a:xfrm>
              <a:custGeom>
                <a:avLst/>
                <a:gdLst>
                  <a:gd name="T0" fmla="*/ 128 w 128"/>
                  <a:gd name="T1" fmla="*/ 27 h 42"/>
                  <a:gd name="T2" fmla="*/ 113 w 128"/>
                  <a:gd name="T3" fmla="*/ 15 h 42"/>
                  <a:gd name="T4" fmla="*/ 87 w 128"/>
                  <a:gd name="T5" fmla="*/ 20 h 42"/>
                  <a:gd name="T6" fmla="*/ 38 w 128"/>
                  <a:gd name="T7" fmla="*/ 12 h 42"/>
                  <a:gd name="T8" fmla="*/ 14 w 128"/>
                  <a:gd name="T9" fmla="*/ 0 h 42"/>
                  <a:gd name="T10" fmla="*/ 0 w 128"/>
                  <a:gd name="T11" fmla="*/ 11 h 42"/>
                  <a:gd name="T12" fmla="*/ 28 w 128"/>
                  <a:gd name="T13" fmla="*/ 27 h 42"/>
                  <a:gd name="T14" fmla="*/ 31 w 128"/>
                  <a:gd name="T15" fmla="*/ 29 h 42"/>
                  <a:gd name="T16" fmla="*/ 128 w 128"/>
                  <a:gd name="T1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42">
                    <a:moveTo>
                      <a:pt x="128" y="27"/>
                    </a:moveTo>
                    <a:cubicBezTo>
                      <a:pt x="123" y="23"/>
                      <a:pt x="118" y="19"/>
                      <a:pt x="113" y="15"/>
                    </a:cubicBezTo>
                    <a:cubicBezTo>
                      <a:pt x="105" y="18"/>
                      <a:pt x="96" y="19"/>
                      <a:pt x="87" y="20"/>
                    </a:cubicBezTo>
                    <a:cubicBezTo>
                      <a:pt x="68" y="21"/>
                      <a:pt x="52" y="18"/>
                      <a:pt x="38" y="12"/>
                    </a:cubicBezTo>
                    <a:cubicBezTo>
                      <a:pt x="29" y="9"/>
                      <a:pt x="22" y="5"/>
                      <a:pt x="14" y="0"/>
                    </a:cubicBezTo>
                    <a:cubicBezTo>
                      <a:pt x="10" y="4"/>
                      <a:pt x="5" y="8"/>
                      <a:pt x="0" y="11"/>
                    </a:cubicBezTo>
                    <a:cubicBezTo>
                      <a:pt x="9" y="18"/>
                      <a:pt x="18" y="23"/>
                      <a:pt x="28" y="27"/>
                    </a:cubicBezTo>
                    <a:cubicBezTo>
                      <a:pt x="29" y="28"/>
                      <a:pt x="30" y="28"/>
                      <a:pt x="31" y="29"/>
                    </a:cubicBezTo>
                    <a:cubicBezTo>
                      <a:pt x="58" y="38"/>
                      <a:pt x="92" y="42"/>
                      <a:pt x="128"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32" name="Groupe 31">
              <a:extLst>
                <a:ext uri="{FF2B5EF4-FFF2-40B4-BE49-F238E27FC236}">
                  <a16:creationId xmlns:a16="http://schemas.microsoft.com/office/drawing/2014/main" id="{98D05E6C-EB42-48A9-8701-F4F3A21EC580}"/>
                </a:ext>
              </a:extLst>
            </p:cNvPr>
            <p:cNvGrpSpPr/>
            <p:nvPr/>
          </p:nvGrpSpPr>
          <p:grpSpPr>
            <a:xfrm>
              <a:off x="793259" y="3820199"/>
              <a:ext cx="299602" cy="318581"/>
              <a:chOff x="2082800" y="3798888"/>
              <a:chExt cx="701675" cy="746125"/>
            </a:xfrm>
          </p:grpSpPr>
          <p:sp>
            <p:nvSpPr>
              <p:cNvPr id="85" name="Freeform 58">
                <a:extLst>
                  <a:ext uri="{FF2B5EF4-FFF2-40B4-BE49-F238E27FC236}">
                    <a16:creationId xmlns:a16="http://schemas.microsoft.com/office/drawing/2014/main" id="{47B797BD-68F5-43F9-B46E-1B3C5AE7BE44}"/>
                  </a:ext>
                </a:extLst>
              </p:cNvPr>
              <p:cNvSpPr>
                <a:spLocks/>
              </p:cNvSpPr>
              <p:nvPr/>
            </p:nvSpPr>
            <p:spPr bwMode="auto">
              <a:xfrm>
                <a:off x="2082800" y="3798888"/>
                <a:ext cx="701675" cy="746125"/>
              </a:xfrm>
              <a:custGeom>
                <a:avLst/>
                <a:gdLst>
                  <a:gd name="T0" fmla="*/ 351 w 363"/>
                  <a:gd name="T1" fmla="*/ 75 h 381"/>
                  <a:gd name="T2" fmla="*/ 309 w 363"/>
                  <a:gd name="T3" fmla="*/ 25 h 381"/>
                  <a:gd name="T4" fmla="*/ 182 w 363"/>
                  <a:gd name="T5" fmla="*/ 0 h 381"/>
                  <a:gd name="T6" fmla="*/ 54 w 363"/>
                  <a:gd name="T7" fmla="*/ 25 h 381"/>
                  <a:gd name="T8" fmla="*/ 13 w 363"/>
                  <a:gd name="T9" fmla="*/ 74 h 381"/>
                  <a:gd name="T10" fmla="*/ 30 w 363"/>
                  <a:gd name="T11" fmla="*/ 248 h 381"/>
                  <a:gd name="T12" fmla="*/ 110 w 363"/>
                  <a:gd name="T13" fmla="*/ 346 h 381"/>
                  <a:gd name="T14" fmla="*/ 151 w 363"/>
                  <a:gd name="T15" fmla="*/ 374 h 381"/>
                  <a:gd name="T16" fmla="*/ 182 w 363"/>
                  <a:gd name="T17" fmla="*/ 381 h 381"/>
                  <a:gd name="T18" fmla="*/ 215 w 363"/>
                  <a:gd name="T19" fmla="*/ 372 h 381"/>
                  <a:gd name="T20" fmla="*/ 332 w 363"/>
                  <a:gd name="T21" fmla="*/ 249 h 381"/>
                  <a:gd name="T22" fmla="*/ 351 w 363"/>
                  <a:gd name="T23" fmla="*/ 7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81">
                    <a:moveTo>
                      <a:pt x="351" y="75"/>
                    </a:moveTo>
                    <a:cubicBezTo>
                      <a:pt x="347" y="52"/>
                      <a:pt x="331" y="33"/>
                      <a:pt x="309" y="25"/>
                    </a:cubicBezTo>
                    <a:cubicBezTo>
                      <a:pt x="266" y="8"/>
                      <a:pt x="224" y="0"/>
                      <a:pt x="182" y="0"/>
                    </a:cubicBezTo>
                    <a:cubicBezTo>
                      <a:pt x="139" y="0"/>
                      <a:pt x="98" y="8"/>
                      <a:pt x="54" y="25"/>
                    </a:cubicBezTo>
                    <a:cubicBezTo>
                      <a:pt x="33" y="33"/>
                      <a:pt x="17" y="52"/>
                      <a:pt x="13" y="74"/>
                    </a:cubicBezTo>
                    <a:cubicBezTo>
                      <a:pt x="0" y="142"/>
                      <a:pt x="6" y="197"/>
                      <a:pt x="30" y="248"/>
                    </a:cubicBezTo>
                    <a:cubicBezTo>
                      <a:pt x="48" y="285"/>
                      <a:pt x="74" y="318"/>
                      <a:pt x="110" y="346"/>
                    </a:cubicBezTo>
                    <a:cubicBezTo>
                      <a:pt x="124" y="357"/>
                      <a:pt x="137" y="366"/>
                      <a:pt x="151" y="374"/>
                    </a:cubicBezTo>
                    <a:cubicBezTo>
                      <a:pt x="161" y="379"/>
                      <a:pt x="171" y="381"/>
                      <a:pt x="182" y="381"/>
                    </a:cubicBezTo>
                    <a:cubicBezTo>
                      <a:pt x="193" y="381"/>
                      <a:pt x="205" y="378"/>
                      <a:pt x="215" y="372"/>
                    </a:cubicBezTo>
                    <a:cubicBezTo>
                      <a:pt x="268" y="341"/>
                      <a:pt x="308" y="300"/>
                      <a:pt x="332" y="249"/>
                    </a:cubicBezTo>
                    <a:cubicBezTo>
                      <a:pt x="357" y="199"/>
                      <a:pt x="363" y="143"/>
                      <a:pt x="351" y="75"/>
                    </a:cubicBezTo>
                  </a:path>
                </a:pathLst>
              </a:custGeom>
              <a:solidFill>
                <a:srgbClr val="5E9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6" name="Freeform 59">
                <a:extLst>
                  <a:ext uri="{FF2B5EF4-FFF2-40B4-BE49-F238E27FC236}">
                    <a16:creationId xmlns:a16="http://schemas.microsoft.com/office/drawing/2014/main" id="{A6160AC6-71F1-4394-AC6D-09DE2A2D843F}"/>
                  </a:ext>
                </a:extLst>
              </p:cNvPr>
              <p:cNvSpPr>
                <a:spLocks noEditPoints="1"/>
              </p:cNvSpPr>
              <p:nvPr/>
            </p:nvSpPr>
            <p:spPr bwMode="auto">
              <a:xfrm>
                <a:off x="2238375" y="3871913"/>
                <a:ext cx="388938" cy="533400"/>
              </a:xfrm>
              <a:custGeom>
                <a:avLst/>
                <a:gdLst>
                  <a:gd name="T0" fmla="*/ 156 w 201"/>
                  <a:gd name="T1" fmla="*/ 211 h 273"/>
                  <a:gd name="T2" fmla="*/ 92 w 201"/>
                  <a:gd name="T3" fmla="*/ 239 h 273"/>
                  <a:gd name="T4" fmla="*/ 93 w 201"/>
                  <a:gd name="T5" fmla="*/ 213 h 273"/>
                  <a:gd name="T6" fmla="*/ 131 w 201"/>
                  <a:gd name="T7" fmla="*/ 198 h 273"/>
                  <a:gd name="T8" fmla="*/ 124 w 201"/>
                  <a:gd name="T9" fmla="*/ 191 h 273"/>
                  <a:gd name="T10" fmla="*/ 159 w 201"/>
                  <a:gd name="T11" fmla="*/ 180 h 273"/>
                  <a:gd name="T12" fmla="*/ 164 w 201"/>
                  <a:gd name="T13" fmla="*/ 216 h 273"/>
                  <a:gd name="T14" fmla="*/ 156 w 201"/>
                  <a:gd name="T15" fmla="*/ 211 h 273"/>
                  <a:gd name="T16" fmla="*/ 77 w 201"/>
                  <a:gd name="T17" fmla="*/ 126 h 273"/>
                  <a:gd name="T18" fmla="*/ 104 w 201"/>
                  <a:gd name="T19" fmla="*/ 103 h 273"/>
                  <a:gd name="T20" fmla="*/ 105 w 201"/>
                  <a:gd name="T21" fmla="*/ 113 h 273"/>
                  <a:gd name="T22" fmla="*/ 161 w 201"/>
                  <a:gd name="T23" fmla="*/ 153 h 273"/>
                  <a:gd name="T24" fmla="*/ 139 w 201"/>
                  <a:gd name="T25" fmla="*/ 167 h 273"/>
                  <a:gd name="T26" fmla="*/ 106 w 201"/>
                  <a:gd name="T27" fmla="*/ 141 h 273"/>
                  <a:gd name="T28" fmla="*/ 105 w 201"/>
                  <a:gd name="T29" fmla="*/ 151 h 273"/>
                  <a:gd name="T30" fmla="*/ 77 w 201"/>
                  <a:gd name="T31" fmla="*/ 126 h 273"/>
                  <a:gd name="T32" fmla="*/ 71 w 201"/>
                  <a:gd name="T33" fmla="*/ 225 h 273"/>
                  <a:gd name="T34" fmla="*/ 37 w 201"/>
                  <a:gd name="T35" fmla="*/ 211 h 273"/>
                  <a:gd name="T36" fmla="*/ 45 w 201"/>
                  <a:gd name="T37" fmla="*/ 205 h 273"/>
                  <a:gd name="T38" fmla="*/ 52 w 201"/>
                  <a:gd name="T39" fmla="*/ 137 h 273"/>
                  <a:gd name="T40" fmla="*/ 75 w 201"/>
                  <a:gd name="T41" fmla="*/ 150 h 273"/>
                  <a:gd name="T42" fmla="*/ 68 w 201"/>
                  <a:gd name="T43" fmla="*/ 192 h 273"/>
                  <a:gd name="T44" fmla="*/ 79 w 201"/>
                  <a:gd name="T45" fmla="*/ 188 h 273"/>
                  <a:gd name="T46" fmla="*/ 71 w 201"/>
                  <a:gd name="T47" fmla="*/ 225 h 273"/>
                  <a:gd name="T48" fmla="*/ 197 w 201"/>
                  <a:gd name="T49" fmla="*/ 165 h 273"/>
                  <a:gd name="T50" fmla="*/ 179 w 201"/>
                  <a:gd name="T51" fmla="*/ 118 h 273"/>
                  <a:gd name="T52" fmla="*/ 167 w 201"/>
                  <a:gd name="T53" fmla="*/ 97 h 273"/>
                  <a:gd name="T54" fmla="*/ 129 w 201"/>
                  <a:gd name="T55" fmla="*/ 38 h 273"/>
                  <a:gd name="T56" fmla="*/ 101 w 201"/>
                  <a:gd name="T57" fmla="*/ 1 h 273"/>
                  <a:gd name="T58" fmla="*/ 100 w 201"/>
                  <a:gd name="T59" fmla="*/ 0 h 273"/>
                  <a:gd name="T60" fmla="*/ 100 w 201"/>
                  <a:gd name="T61" fmla="*/ 1 h 273"/>
                  <a:gd name="T62" fmla="*/ 71 w 201"/>
                  <a:gd name="T63" fmla="*/ 38 h 273"/>
                  <a:gd name="T64" fmla="*/ 34 w 201"/>
                  <a:gd name="T65" fmla="*/ 97 h 273"/>
                  <a:gd name="T66" fmla="*/ 22 w 201"/>
                  <a:gd name="T67" fmla="*/ 118 h 273"/>
                  <a:gd name="T68" fmla="*/ 4 w 201"/>
                  <a:gd name="T69" fmla="*/ 165 h 273"/>
                  <a:gd name="T70" fmla="*/ 31 w 201"/>
                  <a:gd name="T71" fmla="*/ 244 h 273"/>
                  <a:gd name="T72" fmla="*/ 100 w 201"/>
                  <a:gd name="T73" fmla="*/ 273 h 273"/>
                  <a:gd name="T74" fmla="*/ 100 w 201"/>
                  <a:gd name="T75" fmla="*/ 273 h 273"/>
                  <a:gd name="T76" fmla="*/ 100 w 201"/>
                  <a:gd name="T77" fmla="*/ 273 h 273"/>
                  <a:gd name="T78" fmla="*/ 101 w 201"/>
                  <a:gd name="T79" fmla="*/ 273 h 273"/>
                  <a:gd name="T80" fmla="*/ 101 w 201"/>
                  <a:gd name="T81" fmla="*/ 273 h 273"/>
                  <a:gd name="T82" fmla="*/ 169 w 201"/>
                  <a:gd name="T83" fmla="*/ 244 h 273"/>
                  <a:gd name="T84" fmla="*/ 197 w 201"/>
                  <a:gd name="T85"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73">
                    <a:moveTo>
                      <a:pt x="156" y="211"/>
                    </a:moveTo>
                    <a:cubicBezTo>
                      <a:pt x="144" y="229"/>
                      <a:pt x="124" y="244"/>
                      <a:pt x="92" y="239"/>
                    </a:cubicBezTo>
                    <a:cubicBezTo>
                      <a:pt x="93" y="231"/>
                      <a:pt x="91" y="219"/>
                      <a:pt x="93" y="213"/>
                    </a:cubicBezTo>
                    <a:cubicBezTo>
                      <a:pt x="112" y="214"/>
                      <a:pt x="124" y="209"/>
                      <a:pt x="131" y="198"/>
                    </a:cubicBezTo>
                    <a:cubicBezTo>
                      <a:pt x="131" y="194"/>
                      <a:pt x="124" y="195"/>
                      <a:pt x="124" y="191"/>
                    </a:cubicBezTo>
                    <a:cubicBezTo>
                      <a:pt x="136" y="188"/>
                      <a:pt x="145" y="182"/>
                      <a:pt x="159" y="180"/>
                    </a:cubicBezTo>
                    <a:cubicBezTo>
                      <a:pt x="160" y="192"/>
                      <a:pt x="164" y="202"/>
                      <a:pt x="164" y="216"/>
                    </a:cubicBezTo>
                    <a:cubicBezTo>
                      <a:pt x="161" y="215"/>
                      <a:pt x="159" y="212"/>
                      <a:pt x="156" y="211"/>
                    </a:cubicBezTo>
                    <a:moveTo>
                      <a:pt x="77" y="126"/>
                    </a:moveTo>
                    <a:cubicBezTo>
                      <a:pt x="86" y="118"/>
                      <a:pt x="95" y="111"/>
                      <a:pt x="104" y="103"/>
                    </a:cubicBezTo>
                    <a:cubicBezTo>
                      <a:pt x="107" y="104"/>
                      <a:pt x="105" y="110"/>
                      <a:pt x="105" y="113"/>
                    </a:cubicBezTo>
                    <a:cubicBezTo>
                      <a:pt x="132" y="114"/>
                      <a:pt x="154" y="133"/>
                      <a:pt x="161" y="153"/>
                    </a:cubicBezTo>
                    <a:cubicBezTo>
                      <a:pt x="155" y="159"/>
                      <a:pt x="145" y="161"/>
                      <a:pt x="139" y="167"/>
                    </a:cubicBezTo>
                    <a:cubicBezTo>
                      <a:pt x="130" y="156"/>
                      <a:pt x="125" y="142"/>
                      <a:pt x="106" y="141"/>
                    </a:cubicBezTo>
                    <a:cubicBezTo>
                      <a:pt x="104" y="142"/>
                      <a:pt x="106" y="148"/>
                      <a:pt x="105" y="151"/>
                    </a:cubicBezTo>
                    <a:cubicBezTo>
                      <a:pt x="95" y="144"/>
                      <a:pt x="85" y="136"/>
                      <a:pt x="77" y="126"/>
                    </a:cubicBezTo>
                    <a:moveTo>
                      <a:pt x="71" y="225"/>
                    </a:moveTo>
                    <a:cubicBezTo>
                      <a:pt x="60" y="220"/>
                      <a:pt x="48" y="216"/>
                      <a:pt x="37" y="211"/>
                    </a:cubicBezTo>
                    <a:cubicBezTo>
                      <a:pt x="39" y="210"/>
                      <a:pt x="43" y="208"/>
                      <a:pt x="45" y="205"/>
                    </a:cubicBezTo>
                    <a:cubicBezTo>
                      <a:pt x="31" y="186"/>
                      <a:pt x="39" y="150"/>
                      <a:pt x="52" y="137"/>
                    </a:cubicBezTo>
                    <a:cubicBezTo>
                      <a:pt x="59" y="141"/>
                      <a:pt x="67" y="145"/>
                      <a:pt x="75" y="150"/>
                    </a:cubicBezTo>
                    <a:cubicBezTo>
                      <a:pt x="69" y="161"/>
                      <a:pt x="61" y="177"/>
                      <a:pt x="68" y="192"/>
                    </a:cubicBezTo>
                    <a:cubicBezTo>
                      <a:pt x="73" y="192"/>
                      <a:pt x="74" y="188"/>
                      <a:pt x="79" y="188"/>
                    </a:cubicBezTo>
                    <a:cubicBezTo>
                      <a:pt x="76" y="200"/>
                      <a:pt x="74" y="213"/>
                      <a:pt x="71" y="225"/>
                    </a:cubicBezTo>
                    <a:moveTo>
                      <a:pt x="197" y="165"/>
                    </a:moveTo>
                    <a:cubicBezTo>
                      <a:pt x="195" y="149"/>
                      <a:pt x="186" y="133"/>
                      <a:pt x="179" y="118"/>
                    </a:cubicBezTo>
                    <a:cubicBezTo>
                      <a:pt x="175" y="111"/>
                      <a:pt x="171" y="104"/>
                      <a:pt x="167" y="97"/>
                    </a:cubicBezTo>
                    <a:cubicBezTo>
                      <a:pt x="156" y="77"/>
                      <a:pt x="143" y="57"/>
                      <a:pt x="129" y="38"/>
                    </a:cubicBezTo>
                    <a:cubicBezTo>
                      <a:pt x="122" y="27"/>
                      <a:pt x="106" y="7"/>
                      <a:pt x="101" y="1"/>
                    </a:cubicBezTo>
                    <a:cubicBezTo>
                      <a:pt x="101" y="0"/>
                      <a:pt x="101" y="0"/>
                      <a:pt x="100" y="0"/>
                    </a:cubicBezTo>
                    <a:cubicBezTo>
                      <a:pt x="100" y="0"/>
                      <a:pt x="100" y="0"/>
                      <a:pt x="100" y="1"/>
                    </a:cubicBezTo>
                    <a:cubicBezTo>
                      <a:pt x="95" y="7"/>
                      <a:pt x="79" y="27"/>
                      <a:pt x="71" y="38"/>
                    </a:cubicBezTo>
                    <a:cubicBezTo>
                      <a:pt x="58" y="57"/>
                      <a:pt x="45" y="77"/>
                      <a:pt x="34" y="97"/>
                    </a:cubicBezTo>
                    <a:cubicBezTo>
                      <a:pt x="30" y="104"/>
                      <a:pt x="26" y="111"/>
                      <a:pt x="22" y="118"/>
                    </a:cubicBezTo>
                    <a:cubicBezTo>
                      <a:pt x="15" y="133"/>
                      <a:pt x="6" y="149"/>
                      <a:pt x="4" y="165"/>
                    </a:cubicBezTo>
                    <a:cubicBezTo>
                      <a:pt x="0" y="202"/>
                      <a:pt x="15" y="228"/>
                      <a:pt x="31" y="244"/>
                    </a:cubicBezTo>
                    <a:cubicBezTo>
                      <a:pt x="48" y="261"/>
                      <a:pt x="71" y="272"/>
                      <a:pt x="100" y="273"/>
                    </a:cubicBezTo>
                    <a:cubicBezTo>
                      <a:pt x="100" y="273"/>
                      <a:pt x="100" y="273"/>
                      <a:pt x="100" y="273"/>
                    </a:cubicBezTo>
                    <a:cubicBezTo>
                      <a:pt x="100" y="273"/>
                      <a:pt x="100" y="273"/>
                      <a:pt x="100" y="273"/>
                    </a:cubicBezTo>
                    <a:cubicBezTo>
                      <a:pt x="101" y="273"/>
                      <a:pt x="101" y="273"/>
                      <a:pt x="101" y="273"/>
                    </a:cubicBezTo>
                    <a:cubicBezTo>
                      <a:pt x="101" y="273"/>
                      <a:pt x="101" y="273"/>
                      <a:pt x="101" y="273"/>
                    </a:cubicBezTo>
                    <a:cubicBezTo>
                      <a:pt x="130" y="272"/>
                      <a:pt x="153" y="261"/>
                      <a:pt x="169" y="244"/>
                    </a:cubicBezTo>
                    <a:cubicBezTo>
                      <a:pt x="186" y="228"/>
                      <a:pt x="201" y="202"/>
                      <a:pt x="197" y="16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7" name="Freeform 60">
                <a:extLst>
                  <a:ext uri="{FF2B5EF4-FFF2-40B4-BE49-F238E27FC236}">
                    <a16:creationId xmlns:a16="http://schemas.microsoft.com/office/drawing/2014/main" id="{7C317374-2D06-4408-8C63-6F54C554AA60}"/>
                  </a:ext>
                </a:extLst>
              </p:cNvPr>
              <p:cNvSpPr>
                <a:spLocks/>
              </p:cNvSpPr>
              <p:nvPr/>
            </p:nvSpPr>
            <p:spPr bwMode="auto">
              <a:xfrm>
                <a:off x="2554288" y="3922713"/>
                <a:ext cx="80963" cy="87313"/>
              </a:xfrm>
              <a:custGeom>
                <a:avLst/>
                <a:gdLst>
                  <a:gd name="T0" fmla="*/ 37 w 42"/>
                  <a:gd name="T1" fmla="*/ 36 h 45"/>
                  <a:gd name="T2" fmla="*/ 22 w 42"/>
                  <a:gd name="T3" fmla="*/ 19 h 45"/>
                  <a:gd name="T4" fmla="*/ 33 w 42"/>
                  <a:gd name="T5" fmla="*/ 45 h 45"/>
                  <a:gd name="T6" fmla="*/ 16 w 42"/>
                  <a:gd name="T7" fmla="*/ 38 h 45"/>
                  <a:gd name="T8" fmla="*/ 0 w 42"/>
                  <a:gd name="T9" fmla="*/ 4 h 45"/>
                  <a:gd name="T10" fmla="*/ 27 w 42"/>
                  <a:gd name="T11" fmla="*/ 5 h 45"/>
                  <a:gd name="T12" fmla="*/ 37 w 42"/>
                  <a:gd name="T13" fmla="*/ 36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37" y="36"/>
                    </a:moveTo>
                    <a:cubicBezTo>
                      <a:pt x="34" y="31"/>
                      <a:pt x="28" y="20"/>
                      <a:pt x="22" y="19"/>
                    </a:cubicBezTo>
                    <a:cubicBezTo>
                      <a:pt x="27" y="25"/>
                      <a:pt x="33" y="37"/>
                      <a:pt x="33" y="45"/>
                    </a:cubicBezTo>
                    <a:cubicBezTo>
                      <a:pt x="27" y="43"/>
                      <a:pt x="22" y="40"/>
                      <a:pt x="16" y="38"/>
                    </a:cubicBezTo>
                    <a:cubicBezTo>
                      <a:pt x="3" y="26"/>
                      <a:pt x="8" y="16"/>
                      <a:pt x="0" y="4"/>
                    </a:cubicBezTo>
                    <a:cubicBezTo>
                      <a:pt x="7" y="1"/>
                      <a:pt x="19" y="0"/>
                      <a:pt x="27" y="5"/>
                    </a:cubicBezTo>
                    <a:cubicBezTo>
                      <a:pt x="38" y="13"/>
                      <a:pt x="42" y="29"/>
                      <a:pt x="37"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8" name="Freeform 61">
                <a:extLst>
                  <a:ext uri="{FF2B5EF4-FFF2-40B4-BE49-F238E27FC236}">
                    <a16:creationId xmlns:a16="http://schemas.microsoft.com/office/drawing/2014/main" id="{F12B1191-76D2-40C8-A781-3D11B8BF188E}"/>
                  </a:ext>
                </a:extLst>
              </p:cNvPr>
              <p:cNvSpPr>
                <a:spLocks/>
              </p:cNvSpPr>
              <p:nvPr/>
            </p:nvSpPr>
            <p:spPr bwMode="auto">
              <a:xfrm>
                <a:off x="2617788" y="3997326"/>
                <a:ext cx="111125" cy="161925"/>
              </a:xfrm>
              <a:custGeom>
                <a:avLst/>
                <a:gdLst>
                  <a:gd name="T0" fmla="*/ 28 w 58"/>
                  <a:gd name="T1" fmla="*/ 82 h 83"/>
                  <a:gd name="T2" fmla="*/ 36 w 58"/>
                  <a:gd name="T3" fmla="*/ 60 h 83"/>
                  <a:gd name="T4" fmla="*/ 35 w 58"/>
                  <a:gd name="T5" fmla="*/ 42 h 83"/>
                  <a:gd name="T6" fmla="*/ 14 w 58"/>
                  <a:gd name="T7" fmla="*/ 83 h 83"/>
                  <a:gd name="T8" fmla="*/ 3 w 58"/>
                  <a:gd name="T9" fmla="*/ 41 h 83"/>
                  <a:gd name="T10" fmla="*/ 27 w 58"/>
                  <a:gd name="T11" fmla="*/ 0 h 83"/>
                  <a:gd name="T12" fmla="*/ 52 w 58"/>
                  <a:gd name="T13" fmla="*/ 25 h 83"/>
                  <a:gd name="T14" fmla="*/ 44 w 58"/>
                  <a:gd name="T15" fmla="*/ 70 h 83"/>
                  <a:gd name="T16" fmla="*/ 28 w 58"/>
                  <a:gd name="T1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3">
                    <a:moveTo>
                      <a:pt x="28" y="82"/>
                    </a:moveTo>
                    <a:cubicBezTo>
                      <a:pt x="27" y="74"/>
                      <a:pt x="34" y="67"/>
                      <a:pt x="36" y="60"/>
                    </a:cubicBezTo>
                    <a:cubicBezTo>
                      <a:pt x="37" y="54"/>
                      <a:pt x="35" y="48"/>
                      <a:pt x="35" y="42"/>
                    </a:cubicBezTo>
                    <a:cubicBezTo>
                      <a:pt x="30" y="56"/>
                      <a:pt x="26" y="70"/>
                      <a:pt x="14" y="83"/>
                    </a:cubicBezTo>
                    <a:cubicBezTo>
                      <a:pt x="4" y="66"/>
                      <a:pt x="0" y="59"/>
                      <a:pt x="3" y="41"/>
                    </a:cubicBezTo>
                    <a:cubicBezTo>
                      <a:pt x="6" y="31"/>
                      <a:pt x="27" y="13"/>
                      <a:pt x="27" y="0"/>
                    </a:cubicBezTo>
                    <a:cubicBezTo>
                      <a:pt x="35" y="0"/>
                      <a:pt x="47" y="14"/>
                      <a:pt x="52" y="25"/>
                    </a:cubicBezTo>
                    <a:cubicBezTo>
                      <a:pt x="58" y="38"/>
                      <a:pt x="53" y="61"/>
                      <a:pt x="44" y="70"/>
                    </a:cubicBezTo>
                    <a:cubicBezTo>
                      <a:pt x="39" y="75"/>
                      <a:pt x="33" y="77"/>
                      <a:pt x="28" y="8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33" name="Groupe 32">
              <a:extLst>
                <a:ext uri="{FF2B5EF4-FFF2-40B4-BE49-F238E27FC236}">
                  <a16:creationId xmlns:a16="http://schemas.microsoft.com/office/drawing/2014/main" id="{6A921270-4CBE-44B1-A396-17ECE5D29A5F}"/>
                </a:ext>
              </a:extLst>
            </p:cNvPr>
            <p:cNvGrpSpPr/>
            <p:nvPr/>
          </p:nvGrpSpPr>
          <p:grpSpPr>
            <a:xfrm>
              <a:off x="1219337" y="3820199"/>
              <a:ext cx="299602" cy="318581"/>
              <a:chOff x="2870200" y="3798888"/>
              <a:chExt cx="701675" cy="746125"/>
            </a:xfrm>
          </p:grpSpPr>
          <p:sp>
            <p:nvSpPr>
              <p:cNvPr id="79" name="Freeform 62">
                <a:extLst>
                  <a:ext uri="{FF2B5EF4-FFF2-40B4-BE49-F238E27FC236}">
                    <a16:creationId xmlns:a16="http://schemas.microsoft.com/office/drawing/2014/main" id="{6EAB4DDC-0419-4371-A3D5-F07B490CA06E}"/>
                  </a:ext>
                </a:extLst>
              </p:cNvPr>
              <p:cNvSpPr>
                <a:spLocks/>
              </p:cNvSpPr>
              <p:nvPr/>
            </p:nvSpPr>
            <p:spPr bwMode="auto">
              <a:xfrm>
                <a:off x="2870200" y="3798888"/>
                <a:ext cx="701675" cy="746125"/>
              </a:xfrm>
              <a:custGeom>
                <a:avLst/>
                <a:gdLst>
                  <a:gd name="T0" fmla="*/ 351 w 363"/>
                  <a:gd name="T1" fmla="*/ 75 h 381"/>
                  <a:gd name="T2" fmla="*/ 309 w 363"/>
                  <a:gd name="T3" fmla="*/ 25 h 381"/>
                  <a:gd name="T4" fmla="*/ 181 w 363"/>
                  <a:gd name="T5" fmla="*/ 0 h 381"/>
                  <a:gd name="T6" fmla="*/ 54 w 363"/>
                  <a:gd name="T7" fmla="*/ 25 h 381"/>
                  <a:gd name="T8" fmla="*/ 12 w 363"/>
                  <a:gd name="T9" fmla="*/ 74 h 381"/>
                  <a:gd name="T10" fmla="*/ 30 w 363"/>
                  <a:gd name="T11" fmla="*/ 248 h 381"/>
                  <a:gd name="T12" fmla="*/ 110 w 363"/>
                  <a:gd name="T13" fmla="*/ 346 h 381"/>
                  <a:gd name="T14" fmla="*/ 151 w 363"/>
                  <a:gd name="T15" fmla="*/ 374 h 381"/>
                  <a:gd name="T16" fmla="*/ 182 w 363"/>
                  <a:gd name="T17" fmla="*/ 381 h 381"/>
                  <a:gd name="T18" fmla="*/ 215 w 363"/>
                  <a:gd name="T19" fmla="*/ 372 h 381"/>
                  <a:gd name="T20" fmla="*/ 332 w 363"/>
                  <a:gd name="T21" fmla="*/ 249 h 381"/>
                  <a:gd name="T22" fmla="*/ 351 w 363"/>
                  <a:gd name="T23" fmla="*/ 7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81">
                    <a:moveTo>
                      <a:pt x="351" y="75"/>
                    </a:moveTo>
                    <a:cubicBezTo>
                      <a:pt x="347" y="52"/>
                      <a:pt x="331" y="33"/>
                      <a:pt x="309" y="25"/>
                    </a:cubicBezTo>
                    <a:cubicBezTo>
                      <a:pt x="266" y="8"/>
                      <a:pt x="224" y="0"/>
                      <a:pt x="181" y="0"/>
                    </a:cubicBezTo>
                    <a:cubicBezTo>
                      <a:pt x="139" y="0"/>
                      <a:pt x="97" y="8"/>
                      <a:pt x="54" y="25"/>
                    </a:cubicBezTo>
                    <a:cubicBezTo>
                      <a:pt x="32" y="33"/>
                      <a:pt x="17" y="52"/>
                      <a:pt x="12" y="74"/>
                    </a:cubicBezTo>
                    <a:cubicBezTo>
                      <a:pt x="0" y="142"/>
                      <a:pt x="6" y="197"/>
                      <a:pt x="30" y="248"/>
                    </a:cubicBezTo>
                    <a:cubicBezTo>
                      <a:pt x="48" y="285"/>
                      <a:pt x="74" y="318"/>
                      <a:pt x="110" y="346"/>
                    </a:cubicBezTo>
                    <a:cubicBezTo>
                      <a:pt x="123" y="357"/>
                      <a:pt x="137" y="366"/>
                      <a:pt x="151" y="374"/>
                    </a:cubicBezTo>
                    <a:cubicBezTo>
                      <a:pt x="160" y="379"/>
                      <a:pt x="171" y="381"/>
                      <a:pt x="182" y="381"/>
                    </a:cubicBezTo>
                    <a:cubicBezTo>
                      <a:pt x="193" y="381"/>
                      <a:pt x="205" y="378"/>
                      <a:pt x="215" y="372"/>
                    </a:cubicBezTo>
                    <a:cubicBezTo>
                      <a:pt x="268" y="341"/>
                      <a:pt x="308" y="300"/>
                      <a:pt x="332" y="249"/>
                    </a:cubicBezTo>
                    <a:cubicBezTo>
                      <a:pt x="357" y="199"/>
                      <a:pt x="363" y="143"/>
                      <a:pt x="351" y="75"/>
                    </a:cubicBezTo>
                  </a:path>
                </a:pathLst>
              </a:custGeom>
              <a:solidFill>
                <a:srgbClr val="8BA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63">
                <a:extLst>
                  <a:ext uri="{FF2B5EF4-FFF2-40B4-BE49-F238E27FC236}">
                    <a16:creationId xmlns:a16="http://schemas.microsoft.com/office/drawing/2014/main" id="{AF92CAFD-B21D-4BA5-9EAF-409367323CC2}"/>
                  </a:ext>
                </a:extLst>
              </p:cNvPr>
              <p:cNvSpPr>
                <a:spLocks/>
              </p:cNvSpPr>
              <p:nvPr/>
            </p:nvSpPr>
            <p:spPr bwMode="auto">
              <a:xfrm>
                <a:off x="3225800" y="3873501"/>
                <a:ext cx="211138" cy="182563"/>
              </a:xfrm>
              <a:custGeom>
                <a:avLst/>
                <a:gdLst>
                  <a:gd name="T0" fmla="*/ 109 w 109"/>
                  <a:gd name="T1" fmla="*/ 32 h 93"/>
                  <a:gd name="T2" fmla="*/ 86 w 109"/>
                  <a:gd name="T3" fmla="*/ 44 h 93"/>
                  <a:gd name="T4" fmla="*/ 81 w 109"/>
                  <a:gd name="T5" fmla="*/ 45 h 93"/>
                  <a:gd name="T6" fmla="*/ 65 w 109"/>
                  <a:gd name="T7" fmla="*/ 15 h 93"/>
                  <a:gd name="T8" fmla="*/ 40 w 109"/>
                  <a:gd name="T9" fmla="*/ 6 h 93"/>
                  <a:gd name="T10" fmla="*/ 7 w 109"/>
                  <a:gd name="T11" fmla="*/ 47 h 93"/>
                  <a:gd name="T12" fmla="*/ 8 w 109"/>
                  <a:gd name="T13" fmla="*/ 47 h 93"/>
                  <a:gd name="T14" fmla="*/ 26 w 109"/>
                  <a:gd name="T15" fmla="*/ 75 h 93"/>
                  <a:gd name="T16" fmla="*/ 0 w 109"/>
                  <a:gd name="T17" fmla="*/ 90 h 93"/>
                  <a:gd name="T18" fmla="*/ 71 w 109"/>
                  <a:gd name="T19" fmla="*/ 93 h 93"/>
                  <a:gd name="T20" fmla="*/ 109 w 109"/>
                  <a:gd name="T21"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3">
                    <a:moveTo>
                      <a:pt x="109" y="32"/>
                    </a:moveTo>
                    <a:cubicBezTo>
                      <a:pt x="109" y="32"/>
                      <a:pt x="91" y="41"/>
                      <a:pt x="86" y="44"/>
                    </a:cubicBezTo>
                    <a:cubicBezTo>
                      <a:pt x="80" y="47"/>
                      <a:pt x="81" y="45"/>
                      <a:pt x="81" y="45"/>
                    </a:cubicBezTo>
                    <a:cubicBezTo>
                      <a:pt x="81" y="45"/>
                      <a:pt x="73" y="31"/>
                      <a:pt x="65" y="15"/>
                    </a:cubicBezTo>
                    <a:cubicBezTo>
                      <a:pt x="58" y="0"/>
                      <a:pt x="40" y="6"/>
                      <a:pt x="40" y="6"/>
                    </a:cubicBezTo>
                    <a:cubicBezTo>
                      <a:pt x="29" y="8"/>
                      <a:pt x="7" y="47"/>
                      <a:pt x="7" y="47"/>
                    </a:cubicBezTo>
                    <a:cubicBezTo>
                      <a:pt x="8" y="47"/>
                      <a:pt x="8" y="47"/>
                      <a:pt x="8" y="47"/>
                    </a:cubicBezTo>
                    <a:cubicBezTo>
                      <a:pt x="13" y="47"/>
                      <a:pt x="26" y="75"/>
                      <a:pt x="26" y="75"/>
                    </a:cubicBezTo>
                    <a:cubicBezTo>
                      <a:pt x="0" y="90"/>
                      <a:pt x="0" y="90"/>
                      <a:pt x="0" y="90"/>
                    </a:cubicBezTo>
                    <a:cubicBezTo>
                      <a:pt x="71" y="93"/>
                      <a:pt x="71" y="93"/>
                      <a:pt x="71" y="93"/>
                    </a:cubicBezTo>
                    <a:lnTo>
                      <a:pt x="109"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Freeform 64">
                <a:extLst>
                  <a:ext uri="{FF2B5EF4-FFF2-40B4-BE49-F238E27FC236}">
                    <a16:creationId xmlns:a16="http://schemas.microsoft.com/office/drawing/2014/main" id="{1C42877F-9CDC-4950-8F2D-0DA1158B35A5}"/>
                  </a:ext>
                </a:extLst>
              </p:cNvPr>
              <p:cNvSpPr>
                <a:spLocks/>
              </p:cNvSpPr>
              <p:nvPr/>
            </p:nvSpPr>
            <p:spPr bwMode="auto">
              <a:xfrm>
                <a:off x="3052763" y="3876676"/>
                <a:ext cx="238125" cy="212725"/>
              </a:xfrm>
              <a:custGeom>
                <a:avLst/>
                <a:gdLst>
                  <a:gd name="T0" fmla="*/ 90 w 123"/>
                  <a:gd name="T1" fmla="*/ 44 h 108"/>
                  <a:gd name="T2" fmla="*/ 123 w 123"/>
                  <a:gd name="T3" fmla="*/ 1 h 108"/>
                  <a:gd name="T4" fmla="*/ 74 w 123"/>
                  <a:gd name="T5" fmla="*/ 0 h 108"/>
                  <a:gd name="T6" fmla="*/ 45 w 123"/>
                  <a:gd name="T7" fmla="*/ 8 h 108"/>
                  <a:gd name="T8" fmla="*/ 26 w 123"/>
                  <a:gd name="T9" fmla="*/ 33 h 108"/>
                  <a:gd name="T10" fmla="*/ 0 w 123"/>
                  <a:gd name="T11" fmla="*/ 72 h 108"/>
                  <a:gd name="T12" fmla="*/ 47 w 123"/>
                  <a:gd name="T13" fmla="*/ 108 h 108"/>
                  <a:gd name="T14" fmla="*/ 90 w 123"/>
                  <a:gd name="T15" fmla="*/ 44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8">
                    <a:moveTo>
                      <a:pt x="90" y="44"/>
                    </a:moveTo>
                    <a:cubicBezTo>
                      <a:pt x="108" y="13"/>
                      <a:pt x="123" y="1"/>
                      <a:pt x="123" y="1"/>
                    </a:cubicBezTo>
                    <a:cubicBezTo>
                      <a:pt x="123" y="1"/>
                      <a:pt x="93" y="0"/>
                      <a:pt x="74" y="0"/>
                    </a:cubicBezTo>
                    <a:cubicBezTo>
                      <a:pt x="54" y="0"/>
                      <a:pt x="50" y="3"/>
                      <a:pt x="45" y="8"/>
                    </a:cubicBezTo>
                    <a:cubicBezTo>
                      <a:pt x="39" y="12"/>
                      <a:pt x="26" y="33"/>
                      <a:pt x="26" y="33"/>
                    </a:cubicBezTo>
                    <a:cubicBezTo>
                      <a:pt x="0" y="72"/>
                      <a:pt x="0" y="72"/>
                      <a:pt x="0" y="72"/>
                    </a:cubicBezTo>
                    <a:cubicBezTo>
                      <a:pt x="47" y="108"/>
                      <a:pt x="47" y="108"/>
                      <a:pt x="47" y="108"/>
                    </a:cubicBezTo>
                    <a:lnTo>
                      <a:pt x="9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2" name="Freeform 65">
                <a:extLst>
                  <a:ext uri="{FF2B5EF4-FFF2-40B4-BE49-F238E27FC236}">
                    <a16:creationId xmlns:a16="http://schemas.microsoft.com/office/drawing/2014/main" id="{088F2F58-94FA-4781-BE62-765D70B8E216}"/>
                  </a:ext>
                </a:extLst>
              </p:cNvPr>
              <p:cNvSpPr>
                <a:spLocks/>
              </p:cNvSpPr>
              <p:nvPr/>
            </p:nvSpPr>
            <p:spPr bwMode="auto">
              <a:xfrm>
                <a:off x="2940050" y="4070351"/>
                <a:ext cx="206375" cy="165100"/>
              </a:xfrm>
              <a:custGeom>
                <a:avLst/>
                <a:gdLst>
                  <a:gd name="T0" fmla="*/ 66 w 107"/>
                  <a:gd name="T1" fmla="*/ 84 h 84"/>
                  <a:gd name="T2" fmla="*/ 65 w 107"/>
                  <a:gd name="T3" fmla="*/ 83 h 84"/>
                  <a:gd name="T4" fmla="*/ 82 w 107"/>
                  <a:gd name="T5" fmla="*/ 55 h 84"/>
                  <a:gd name="T6" fmla="*/ 107 w 107"/>
                  <a:gd name="T7" fmla="*/ 71 h 84"/>
                  <a:gd name="T8" fmla="*/ 78 w 107"/>
                  <a:gd name="T9" fmla="*/ 7 h 84"/>
                  <a:gd name="T10" fmla="*/ 6 w 107"/>
                  <a:gd name="T11" fmla="*/ 0 h 84"/>
                  <a:gd name="T12" fmla="*/ 27 w 107"/>
                  <a:gd name="T13" fmla="*/ 15 h 84"/>
                  <a:gd name="T14" fmla="*/ 30 w 107"/>
                  <a:gd name="T15" fmla="*/ 19 h 84"/>
                  <a:gd name="T16" fmla="*/ 11 w 107"/>
                  <a:gd name="T17" fmla="*/ 46 h 84"/>
                  <a:gd name="T18" fmla="*/ 14 w 107"/>
                  <a:gd name="T19" fmla="*/ 73 h 84"/>
                  <a:gd name="T20" fmla="*/ 66 w 107"/>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84">
                    <a:moveTo>
                      <a:pt x="66" y="84"/>
                    </a:moveTo>
                    <a:cubicBezTo>
                      <a:pt x="65" y="83"/>
                      <a:pt x="65" y="83"/>
                      <a:pt x="65" y="83"/>
                    </a:cubicBezTo>
                    <a:cubicBezTo>
                      <a:pt x="62" y="79"/>
                      <a:pt x="82" y="55"/>
                      <a:pt x="82" y="55"/>
                    </a:cubicBezTo>
                    <a:cubicBezTo>
                      <a:pt x="107" y="71"/>
                      <a:pt x="107" y="71"/>
                      <a:pt x="107" y="71"/>
                    </a:cubicBezTo>
                    <a:cubicBezTo>
                      <a:pt x="78" y="7"/>
                      <a:pt x="78" y="7"/>
                      <a:pt x="78" y="7"/>
                    </a:cubicBezTo>
                    <a:cubicBezTo>
                      <a:pt x="6" y="0"/>
                      <a:pt x="6" y="0"/>
                      <a:pt x="6" y="0"/>
                    </a:cubicBezTo>
                    <a:cubicBezTo>
                      <a:pt x="6" y="0"/>
                      <a:pt x="22" y="12"/>
                      <a:pt x="27" y="15"/>
                    </a:cubicBezTo>
                    <a:cubicBezTo>
                      <a:pt x="32" y="19"/>
                      <a:pt x="30" y="19"/>
                      <a:pt x="30" y="19"/>
                    </a:cubicBezTo>
                    <a:cubicBezTo>
                      <a:pt x="30" y="19"/>
                      <a:pt x="21" y="32"/>
                      <a:pt x="11" y="46"/>
                    </a:cubicBezTo>
                    <a:cubicBezTo>
                      <a:pt x="0" y="60"/>
                      <a:pt x="14" y="73"/>
                      <a:pt x="14" y="73"/>
                    </a:cubicBezTo>
                    <a:cubicBezTo>
                      <a:pt x="20" y="82"/>
                      <a:pt x="66" y="84"/>
                      <a:pt x="66" y="8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3" name="Freeform 66">
                <a:extLst>
                  <a:ext uri="{FF2B5EF4-FFF2-40B4-BE49-F238E27FC236}">
                    <a16:creationId xmlns:a16="http://schemas.microsoft.com/office/drawing/2014/main" id="{3594BD59-4C68-43A6-8E53-40DD0301F6E2}"/>
                  </a:ext>
                </a:extLst>
              </p:cNvPr>
              <p:cNvSpPr>
                <a:spLocks/>
              </p:cNvSpPr>
              <p:nvPr/>
            </p:nvSpPr>
            <p:spPr bwMode="auto">
              <a:xfrm>
                <a:off x="2967038" y="4229101"/>
                <a:ext cx="249238" cy="153988"/>
              </a:xfrm>
              <a:custGeom>
                <a:avLst/>
                <a:gdLst>
                  <a:gd name="T0" fmla="*/ 0 w 129"/>
                  <a:gd name="T1" fmla="*/ 0 h 78"/>
                  <a:gd name="T2" fmla="*/ 22 w 129"/>
                  <a:gd name="T3" fmla="*/ 44 h 78"/>
                  <a:gd name="T4" fmla="*/ 41 w 129"/>
                  <a:gd name="T5" fmla="*/ 67 h 78"/>
                  <a:gd name="T6" fmla="*/ 72 w 129"/>
                  <a:gd name="T7" fmla="*/ 72 h 78"/>
                  <a:gd name="T8" fmla="*/ 119 w 129"/>
                  <a:gd name="T9" fmla="*/ 78 h 78"/>
                  <a:gd name="T10" fmla="*/ 129 w 129"/>
                  <a:gd name="T11" fmla="*/ 20 h 78"/>
                  <a:gd name="T12" fmla="*/ 53 w 129"/>
                  <a:gd name="T13" fmla="*/ 10 h 78"/>
                  <a:gd name="T14" fmla="*/ 0 w 12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8">
                    <a:moveTo>
                      <a:pt x="0" y="0"/>
                    </a:moveTo>
                    <a:cubicBezTo>
                      <a:pt x="0" y="0"/>
                      <a:pt x="13" y="27"/>
                      <a:pt x="22" y="44"/>
                    </a:cubicBezTo>
                    <a:cubicBezTo>
                      <a:pt x="31" y="62"/>
                      <a:pt x="35" y="64"/>
                      <a:pt x="41" y="67"/>
                    </a:cubicBezTo>
                    <a:cubicBezTo>
                      <a:pt x="48" y="70"/>
                      <a:pt x="72" y="72"/>
                      <a:pt x="72" y="72"/>
                    </a:cubicBezTo>
                    <a:cubicBezTo>
                      <a:pt x="119" y="78"/>
                      <a:pt x="119" y="78"/>
                      <a:pt x="119" y="78"/>
                    </a:cubicBezTo>
                    <a:cubicBezTo>
                      <a:pt x="129" y="20"/>
                      <a:pt x="129" y="20"/>
                      <a:pt x="129" y="20"/>
                    </a:cubicBezTo>
                    <a:cubicBezTo>
                      <a:pt x="53" y="10"/>
                      <a:pt x="53" y="10"/>
                      <a:pt x="53" y="10"/>
                    </a:cubicBezTo>
                    <a:cubicBezTo>
                      <a:pt x="18" y="8"/>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4" name="Freeform 67">
                <a:extLst>
                  <a:ext uri="{FF2B5EF4-FFF2-40B4-BE49-F238E27FC236}">
                    <a16:creationId xmlns:a16="http://schemas.microsoft.com/office/drawing/2014/main" id="{FE8A27AF-4EDB-43E8-8D3C-54169F1B2190}"/>
                  </a:ext>
                </a:extLst>
              </p:cNvPr>
              <p:cNvSpPr>
                <a:spLocks/>
              </p:cNvSpPr>
              <p:nvPr/>
            </p:nvSpPr>
            <p:spPr bwMode="auto">
              <a:xfrm>
                <a:off x="3240088" y="4089401"/>
                <a:ext cx="250825" cy="255588"/>
              </a:xfrm>
              <a:custGeom>
                <a:avLst/>
                <a:gdLst>
                  <a:gd name="T0" fmla="*/ 158 w 158"/>
                  <a:gd name="T1" fmla="*/ 53 h 161"/>
                  <a:gd name="T2" fmla="*/ 106 w 158"/>
                  <a:gd name="T3" fmla="*/ 53 h 161"/>
                  <a:gd name="T4" fmla="*/ 106 w 158"/>
                  <a:gd name="T5" fmla="*/ 0 h 161"/>
                  <a:gd name="T6" fmla="*/ 51 w 158"/>
                  <a:gd name="T7" fmla="*/ 0 h 161"/>
                  <a:gd name="T8" fmla="*/ 51 w 158"/>
                  <a:gd name="T9" fmla="*/ 53 h 161"/>
                  <a:gd name="T10" fmla="*/ 0 w 158"/>
                  <a:gd name="T11" fmla="*/ 53 h 161"/>
                  <a:gd name="T12" fmla="*/ 0 w 158"/>
                  <a:gd name="T13" fmla="*/ 108 h 161"/>
                  <a:gd name="T14" fmla="*/ 51 w 158"/>
                  <a:gd name="T15" fmla="*/ 108 h 161"/>
                  <a:gd name="T16" fmla="*/ 51 w 158"/>
                  <a:gd name="T17" fmla="*/ 161 h 161"/>
                  <a:gd name="T18" fmla="*/ 106 w 158"/>
                  <a:gd name="T19" fmla="*/ 161 h 161"/>
                  <a:gd name="T20" fmla="*/ 106 w 158"/>
                  <a:gd name="T21" fmla="*/ 108 h 161"/>
                  <a:gd name="T22" fmla="*/ 158 w 158"/>
                  <a:gd name="T23" fmla="*/ 108 h 161"/>
                  <a:gd name="T24" fmla="*/ 158 w 158"/>
                  <a:gd name="T25"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1">
                    <a:moveTo>
                      <a:pt x="158" y="53"/>
                    </a:moveTo>
                    <a:lnTo>
                      <a:pt x="106" y="53"/>
                    </a:lnTo>
                    <a:lnTo>
                      <a:pt x="106" y="0"/>
                    </a:lnTo>
                    <a:lnTo>
                      <a:pt x="51" y="0"/>
                    </a:lnTo>
                    <a:lnTo>
                      <a:pt x="51" y="53"/>
                    </a:lnTo>
                    <a:lnTo>
                      <a:pt x="0" y="53"/>
                    </a:lnTo>
                    <a:lnTo>
                      <a:pt x="0" y="108"/>
                    </a:lnTo>
                    <a:lnTo>
                      <a:pt x="51" y="108"/>
                    </a:lnTo>
                    <a:lnTo>
                      <a:pt x="51" y="161"/>
                    </a:lnTo>
                    <a:lnTo>
                      <a:pt x="106" y="161"/>
                    </a:lnTo>
                    <a:lnTo>
                      <a:pt x="106" y="108"/>
                    </a:lnTo>
                    <a:lnTo>
                      <a:pt x="158" y="108"/>
                    </a:lnTo>
                    <a:lnTo>
                      <a:pt x="158"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34" name="Groupe 33">
              <a:extLst>
                <a:ext uri="{FF2B5EF4-FFF2-40B4-BE49-F238E27FC236}">
                  <a16:creationId xmlns:a16="http://schemas.microsoft.com/office/drawing/2014/main" id="{587C5CD1-1F2E-4679-9EF5-71DCAC14088D}"/>
                </a:ext>
              </a:extLst>
            </p:cNvPr>
            <p:cNvGrpSpPr/>
            <p:nvPr/>
          </p:nvGrpSpPr>
          <p:grpSpPr>
            <a:xfrm>
              <a:off x="1645415" y="3820199"/>
              <a:ext cx="298925" cy="318581"/>
              <a:chOff x="3659188" y="3798888"/>
              <a:chExt cx="700088" cy="746125"/>
            </a:xfrm>
          </p:grpSpPr>
          <p:sp>
            <p:nvSpPr>
              <p:cNvPr id="74" name="Freeform 68">
                <a:extLst>
                  <a:ext uri="{FF2B5EF4-FFF2-40B4-BE49-F238E27FC236}">
                    <a16:creationId xmlns:a16="http://schemas.microsoft.com/office/drawing/2014/main" id="{A5B8027A-3716-4360-966F-ECF20480A278}"/>
                  </a:ext>
                </a:extLst>
              </p:cNvPr>
              <p:cNvSpPr>
                <a:spLocks/>
              </p:cNvSpPr>
              <p:nvPr/>
            </p:nvSpPr>
            <p:spPr bwMode="auto">
              <a:xfrm>
                <a:off x="3659188" y="3798888"/>
                <a:ext cx="700088" cy="746125"/>
              </a:xfrm>
              <a:custGeom>
                <a:avLst/>
                <a:gdLst>
                  <a:gd name="T0" fmla="*/ 350 w 362"/>
                  <a:gd name="T1" fmla="*/ 75 h 381"/>
                  <a:gd name="T2" fmla="*/ 309 w 362"/>
                  <a:gd name="T3" fmla="*/ 25 h 381"/>
                  <a:gd name="T4" fmla="*/ 181 w 362"/>
                  <a:gd name="T5" fmla="*/ 0 h 381"/>
                  <a:gd name="T6" fmla="*/ 54 w 362"/>
                  <a:gd name="T7" fmla="*/ 25 h 381"/>
                  <a:gd name="T8" fmla="*/ 12 w 362"/>
                  <a:gd name="T9" fmla="*/ 74 h 381"/>
                  <a:gd name="T10" fmla="*/ 30 w 362"/>
                  <a:gd name="T11" fmla="*/ 248 h 381"/>
                  <a:gd name="T12" fmla="*/ 110 w 362"/>
                  <a:gd name="T13" fmla="*/ 346 h 381"/>
                  <a:gd name="T14" fmla="*/ 151 w 362"/>
                  <a:gd name="T15" fmla="*/ 374 h 381"/>
                  <a:gd name="T16" fmla="*/ 181 w 362"/>
                  <a:gd name="T17" fmla="*/ 381 h 381"/>
                  <a:gd name="T18" fmla="*/ 215 w 362"/>
                  <a:gd name="T19" fmla="*/ 372 h 381"/>
                  <a:gd name="T20" fmla="*/ 332 w 362"/>
                  <a:gd name="T21" fmla="*/ 249 h 381"/>
                  <a:gd name="T22" fmla="*/ 350 w 362"/>
                  <a:gd name="T23" fmla="*/ 7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381">
                    <a:moveTo>
                      <a:pt x="350" y="75"/>
                    </a:moveTo>
                    <a:cubicBezTo>
                      <a:pt x="346" y="52"/>
                      <a:pt x="330" y="33"/>
                      <a:pt x="309" y="25"/>
                    </a:cubicBezTo>
                    <a:cubicBezTo>
                      <a:pt x="265" y="8"/>
                      <a:pt x="224" y="0"/>
                      <a:pt x="181" y="0"/>
                    </a:cubicBezTo>
                    <a:cubicBezTo>
                      <a:pt x="139" y="0"/>
                      <a:pt x="97" y="8"/>
                      <a:pt x="54" y="25"/>
                    </a:cubicBezTo>
                    <a:cubicBezTo>
                      <a:pt x="32" y="33"/>
                      <a:pt x="16" y="52"/>
                      <a:pt x="12" y="74"/>
                    </a:cubicBezTo>
                    <a:cubicBezTo>
                      <a:pt x="0" y="142"/>
                      <a:pt x="6" y="197"/>
                      <a:pt x="30" y="248"/>
                    </a:cubicBezTo>
                    <a:cubicBezTo>
                      <a:pt x="48" y="285"/>
                      <a:pt x="74" y="318"/>
                      <a:pt x="110" y="346"/>
                    </a:cubicBezTo>
                    <a:cubicBezTo>
                      <a:pt x="123" y="357"/>
                      <a:pt x="137" y="366"/>
                      <a:pt x="151" y="374"/>
                    </a:cubicBezTo>
                    <a:cubicBezTo>
                      <a:pt x="160" y="379"/>
                      <a:pt x="171" y="381"/>
                      <a:pt x="181" y="381"/>
                    </a:cubicBezTo>
                    <a:cubicBezTo>
                      <a:pt x="193" y="381"/>
                      <a:pt x="204" y="378"/>
                      <a:pt x="215" y="372"/>
                    </a:cubicBezTo>
                    <a:cubicBezTo>
                      <a:pt x="268" y="341"/>
                      <a:pt x="308" y="300"/>
                      <a:pt x="332" y="249"/>
                    </a:cubicBezTo>
                    <a:cubicBezTo>
                      <a:pt x="356" y="199"/>
                      <a:pt x="362" y="143"/>
                      <a:pt x="350" y="75"/>
                    </a:cubicBezTo>
                  </a:path>
                </a:pathLst>
              </a:custGeom>
              <a:solidFill>
                <a:srgbClr val="E85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5" name="Freeform 69">
                <a:extLst>
                  <a:ext uri="{FF2B5EF4-FFF2-40B4-BE49-F238E27FC236}">
                    <a16:creationId xmlns:a16="http://schemas.microsoft.com/office/drawing/2014/main" id="{61EFCDA5-DD64-4C24-B51C-2B9406EF2276}"/>
                  </a:ext>
                </a:extLst>
              </p:cNvPr>
              <p:cNvSpPr>
                <a:spLocks/>
              </p:cNvSpPr>
              <p:nvPr/>
            </p:nvSpPr>
            <p:spPr bwMode="auto">
              <a:xfrm>
                <a:off x="4187825" y="3881438"/>
                <a:ext cx="66675" cy="485775"/>
              </a:xfrm>
              <a:custGeom>
                <a:avLst/>
                <a:gdLst>
                  <a:gd name="T0" fmla="*/ 33 w 35"/>
                  <a:gd name="T1" fmla="*/ 167 h 248"/>
                  <a:gd name="T2" fmla="*/ 35 w 35"/>
                  <a:gd name="T3" fmla="*/ 2 h 248"/>
                  <a:gd name="T4" fmla="*/ 35 w 35"/>
                  <a:gd name="T5" fmla="*/ 0 h 248"/>
                  <a:gd name="T6" fmla="*/ 34 w 35"/>
                  <a:gd name="T7" fmla="*/ 1 h 248"/>
                  <a:gd name="T8" fmla="*/ 3 w 35"/>
                  <a:gd name="T9" fmla="*/ 89 h 248"/>
                  <a:gd name="T10" fmla="*/ 4 w 35"/>
                  <a:gd name="T11" fmla="*/ 167 h 248"/>
                  <a:gd name="T12" fmla="*/ 4 w 35"/>
                  <a:gd name="T13" fmla="*/ 167 h 248"/>
                  <a:gd name="T14" fmla="*/ 17 w 35"/>
                  <a:gd name="T15" fmla="*/ 165 h 248"/>
                  <a:gd name="T16" fmla="*/ 7 w 35"/>
                  <a:gd name="T17" fmla="*/ 184 h 248"/>
                  <a:gd name="T18" fmla="*/ 3 w 35"/>
                  <a:gd name="T19" fmla="*/ 207 h 248"/>
                  <a:gd name="T20" fmla="*/ 10 w 35"/>
                  <a:gd name="T21" fmla="*/ 240 h 248"/>
                  <a:gd name="T22" fmla="*/ 28 w 35"/>
                  <a:gd name="T23" fmla="*/ 236 h 248"/>
                  <a:gd name="T24" fmla="*/ 31 w 35"/>
                  <a:gd name="T25" fmla="*/ 167 h 248"/>
                  <a:gd name="T26" fmla="*/ 33 w 35"/>
                  <a:gd name="T27" fmla="*/ 16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48">
                    <a:moveTo>
                      <a:pt x="33" y="167"/>
                    </a:moveTo>
                    <a:cubicBezTo>
                      <a:pt x="35" y="2"/>
                      <a:pt x="35" y="2"/>
                      <a:pt x="35" y="2"/>
                    </a:cubicBezTo>
                    <a:cubicBezTo>
                      <a:pt x="35" y="0"/>
                      <a:pt x="35" y="0"/>
                      <a:pt x="35" y="0"/>
                    </a:cubicBezTo>
                    <a:cubicBezTo>
                      <a:pt x="34" y="1"/>
                      <a:pt x="34" y="1"/>
                      <a:pt x="34" y="1"/>
                    </a:cubicBezTo>
                    <a:cubicBezTo>
                      <a:pt x="34" y="1"/>
                      <a:pt x="5" y="20"/>
                      <a:pt x="3" y="89"/>
                    </a:cubicBezTo>
                    <a:cubicBezTo>
                      <a:pt x="0" y="157"/>
                      <a:pt x="4" y="166"/>
                      <a:pt x="4" y="167"/>
                    </a:cubicBezTo>
                    <a:cubicBezTo>
                      <a:pt x="4" y="167"/>
                      <a:pt x="4" y="167"/>
                      <a:pt x="4" y="167"/>
                    </a:cubicBezTo>
                    <a:cubicBezTo>
                      <a:pt x="17" y="165"/>
                      <a:pt x="17" y="165"/>
                      <a:pt x="17" y="165"/>
                    </a:cubicBezTo>
                    <a:cubicBezTo>
                      <a:pt x="16" y="170"/>
                      <a:pt x="9" y="179"/>
                      <a:pt x="7" y="184"/>
                    </a:cubicBezTo>
                    <a:cubicBezTo>
                      <a:pt x="2" y="196"/>
                      <a:pt x="2" y="199"/>
                      <a:pt x="3" y="207"/>
                    </a:cubicBezTo>
                    <a:cubicBezTo>
                      <a:pt x="3" y="214"/>
                      <a:pt x="4" y="232"/>
                      <a:pt x="10" y="240"/>
                    </a:cubicBezTo>
                    <a:cubicBezTo>
                      <a:pt x="15" y="248"/>
                      <a:pt x="27" y="247"/>
                      <a:pt x="28" y="236"/>
                    </a:cubicBezTo>
                    <a:cubicBezTo>
                      <a:pt x="30" y="227"/>
                      <a:pt x="31" y="185"/>
                      <a:pt x="31" y="167"/>
                    </a:cubicBezTo>
                    <a:lnTo>
                      <a:pt x="33" y="1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6" name="Freeform 70">
                <a:extLst>
                  <a:ext uri="{FF2B5EF4-FFF2-40B4-BE49-F238E27FC236}">
                    <a16:creationId xmlns:a16="http://schemas.microsoft.com/office/drawing/2014/main" id="{B407316D-8AAF-4550-A28D-8C0E2E4D99F9}"/>
                  </a:ext>
                </a:extLst>
              </p:cNvPr>
              <p:cNvSpPr>
                <a:spLocks/>
              </p:cNvSpPr>
              <p:nvPr/>
            </p:nvSpPr>
            <p:spPr bwMode="auto">
              <a:xfrm>
                <a:off x="3759200" y="3879851"/>
                <a:ext cx="109538" cy="165100"/>
              </a:xfrm>
              <a:custGeom>
                <a:avLst/>
                <a:gdLst>
                  <a:gd name="T0" fmla="*/ 51 w 56"/>
                  <a:gd name="T1" fmla="*/ 5 h 85"/>
                  <a:gd name="T2" fmla="*/ 33 w 56"/>
                  <a:gd name="T3" fmla="*/ 84 h 85"/>
                  <a:gd name="T4" fmla="*/ 33 w 56"/>
                  <a:gd name="T5" fmla="*/ 82 h 85"/>
                  <a:gd name="T6" fmla="*/ 21 w 56"/>
                  <a:gd name="T7" fmla="*/ 81 h 85"/>
                  <a:gd name="T8" fmla="*/ 21 w 56"/>
                  <a:gd name="T9" fmla="*/ 85 h 85"/>
                  <a:gd name="T10" fmla="*/ 3 w 56"/>
                  <a:gd name="T11" fmla="*/ 6 h 85"/>
                  <a:gd name="T12" fmla="*/ 8 w 56"/>
                  <a:gd name="T13" fmla="*/ 5 h 85"/>
                  <a:gd name="T14" fmla="*/ 18 w 56"/>
                  <a:gd name="T15" fmla="*/ 65 h 85"/>
                  <a:gd name="T16" fmla="*/ 19 w 56"/>
                  <a:gd name="T17" fmla="*/ 65 h 85"/>
                  <a:gd name="T18" fmla="*/ 18 w 56"/>
                  <a:gd name="T19" fmla="*/ 5 h 85"/>
                  <a:gd name="T20" fmla="*/ 22 w 56"/>
                  <a:gd name="T21" fmla="*/ 5 h 85"/>
                  <a:gd name="T22" fmla="*/ 28 w 56"/>
                  <a:gd name="T23" fmla="*/ 70 h 85"/>
                  <a:gd name="T24" fmla="*/ 30 w 56"/>
                  <a:gd name="T25" fmla="*/ 70 h 85"/>
                  <a:gd name="T26" fmla="*/ 30 w 56"/>
                  <a:gd name="T27" fmla="*/ 5 h 85"/>
                  <a:gd name="T28" fmla="*/ 35 w 56"/>
                  <a:gd name="T29" fmla="*/ 5 h 85"/>
                  <a:gd name="T30" fmla="*/ 39 w 56"/>
                  <a:gd name="T31" fmla="*/ 63 h 85"/>
                  <a:gd name="T32" fmla="*/ 40 w 56"/>
                  <a:gd name="T33" fmla="*/ 63 h 85"/>
                  <a:gd name="T34" fmla="*/ 46 w 56"/>
                  <a:gd name="T35" fmla="*/ 5 h 85"/>
                  <a:gd name="T36" fmla="*/ 51 w 56"/>
                  <a:gd name="T3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85">
                    <a:moveTo>
                      <a:pt x="51" y="5"/>
                    </a:moveTo>
                    <a:cubicBezTo>
                      <a:pt x="52" y="21"/>
                      <a:pt x="56" y="74"/>
                      <a:pt x="33" y="84"/>
                    </a:cubicBezTo>
                    <a:cubicBezTo>
                      <a:pt x="33" y="82"/>
                      <a:pt x="33" y="82"/>
                      <a:pt x="33" y="82"/>
                    </a:cubicBezTo>
                    <a:cubicBezTo>
                      <a:pt x="21" y="81"/>
                      <a:pt x="21" y="81"/>
                      <a:pt x="21" y="81"/>
                    </a:cubicBezTo>
                    <a:cubicBezTo>
                      <a:pt x="21" y="85"/>
                      <a:pt x="21" y="85"/>
                      <a:pt x="21" y="85"/>
                    </a:cubicBezTo>
                    <a:cubicBezTo>
                      <a:pt x="0" y="77"/>
                      <a:pt x="2" y="16"/>
                      <a:pt x="3" y="6"/>
                    </a:cubicBezTo>
                    <a:cubicBezTo>
                      <a:pt x="3" y="6"/>
                      <a:pt x="5" y="2"/>
                      <a:pt x="8" y="5"/>
                    </a:cubicBezTo>
                    <a:cubicBezTo>
                      <a:pt x="8" y="23"/>
                      <a:pt x="11" y="52"/>
                      <a:pt x="18" y="65"/>
                    </a:cubicBezTo>
                    <a:cubicBezTo>
                      <a:pt x="19" y="65"/>
                      <a:pt x="19" y="65"/>
                      <a:pt x="19" y="65"/>
                    </a:cubicBezTo>
                    <a:cubicBezTo>
                      <a:pt x="18" y="5"/>
                      <a:pt x="18" y="5"/>
                      <a:pt x="18" y="5"/>
                    </a:cubicBezTo>
                    <a:cubicBezTo>
                      <a:pt x="18" y="5"/>
                      <a:pt x="20" y="0"/>
                      <a:pt x="22" y="5"/>
                    </a:cubicBezTo>
                    <a:cubicBezTo>
                      <a:pt x="23" y="30"/>
                      <a:pt x="28" y="70"/>
                      <a:pt x="28" y="70"/>
                    </a:cubicBezTo>
                    <a:cubicBezTo>
                      <a:pt x="30" y="70"/>
                      <a:pt x="30" y="70"/>
                      <a:pt x="30" y="70"/>
                    </a:cubicBezTo>
                    <a:cubicBezTo>
                      <a:pt x="30" y="5"/>
                      <a:pt x="30" y="5"/>
                      <a:pt x="30" y="5"/>
                    </a:cubicBezTo>
                    <a:cubicBezTo>
                      <a:pt x="30" y="5"/>
                      <a:pt x="33" y="0"/>
                      <a:pt x="35" y="5"/>
                    </a:cubicBezTo>
                    <a:cubicBezTo>
                      <a:pt x="39" y="63"/>
                      <a:pt x="39" y="63"/>
                      <a:pt x="39" y="63"/>
                    </a:cubicBezTo>
                    <a:cubicBezTo>
                      <a:pt x="40" y="63"/>
                      <a:pt x="40" y="63"/>
                      <a:pt x="40" y="63"/>
                    </a:cubicBezTo>
                    <a:cubicBezTo>
                      <a:pt x="45" y="50"/>
                      <a:pt x="46" y="22"/>
                      <a:pt x="46" y="5"/>
                    </a:cubicBezTo>
                    <a:cubicBezTo>
                      <a:pt x="46" y="5"/>
                      <a:pt x="48" y="0"/>
                      <a:pt x="51"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Freeform 71">
                <a:extLst>
                  <a:ext uri="{FF2B5EF4-FFF2-40B4-BE49-F238E27FC236}">
                    <a16:creationId xmlns:a16="http://schemas.microsoft.com/office/drawing/2014/main" id="{92D1A5B3-E326-433D-8ED0-C703EB8A8951}"/>
                  </a:ext>
                </a:extLst>
              </p:cNvPr>
              <p:cNvSpPr>
                <a:spLocks/>
              </p:cNvSpPr>
              <p:nvPr/>
            </p:nvSpPr>
            <p:spPr bwMode="auto">
              <a:xfrm>
                <a:off x="3779838" y="4037013"/>
                <a:ext cx="58738" cy="322263"/>
              </a:xfrm>
              <a:custGeom>
                <a:avLst/>
                <a:gdLst>
                  <a:gd name="T0" fmla="*/ 28 w 31"/>
                  <a:gd name="T1" fmla="*/ 111 h 164"/>
                  <a:gd name="T2" fmla="*/ 22 w 31"/>
                  <a:gd name="T3" fmla="*/ 97 h 164"/>
                  <a:gd name="T4" fmla="*/ 23 w 31"/>
                  <a:gd name="T5" fmla="*/ 3 h 164"/>
                  <a:gd name="T6" fmla="*/ 23 w 31"/>
                  <a:gd name="T7" fmla="*/ 1 h 164"/>
                  <a:gd name="T8" fmla="*/ 11 w 31"/>
                  <a:gd name="T9" fmla="*/ 0 h 164"/>
                  <a:gd name="T10" fmla="*/ 11 w 31"/>
                  <a:gd name="T11" fmla="*/ 4 h 164"/>
                  <a:gd name="T12" fmla="*/ 10 w 31"/>
                  <a:gd name="T13" fmla="*/ 98 h 164"/>
                  <a:gd name="T14" fmla="*/ 4 w 31"/>
                  <a:gd name="T15" fmla="*/ 112 h 164"/>
                  <a:gd name="T16" fmla="*/ 2 w 31"/>
                  <a:gd name="T17" fmla="*/ 151 h 164"/>
                  <a:gd name="T18" fmla="*/ 15 w 31"/>
                  <a:gd name="T19" fmla="*/ 164 h 164"/>
                  <a:gd name="T20" fmla="*/ 29 w 31"/>
                  <a:gd name="T21" fmla="*/ 150 h 164"/>
                  <a:gd name="T22" fmla="*/ 28 w 31"/>
                  <a:gd name="T23" fmla="*/ 1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4">
                    <a:moveTo>
                      <a:pt x="28" y="111"/>
                    </a:moveTo>
                    <a:cubicBezTo>
                      <a:pt x="28" y="105"/>
                      <a:pt x="25" y="100"/>
                      <a:pt x="22" y="97"/>
                    </a:cubicBezTo>
                    <a:cubicBezTo>
                      <a:pt x="23" y="3"/>
                      <a:pt x="23" y="3"/>
                      <a:pt x="23" y="3"/>
                    </a:cubicBezTo>
                    <a:cubicBezTo>
                      <a:pt x="23" y="1"/>
                      <a:pt x="23" y="1"/>
                      <a:pt x="23" y="1"/>
                    </a:cubicBezTo>
                    <a:cubicBezTo>
                      <a:pt x="11" y="0"/>
                      <a:pt x="11" y="0"/>
                      <a:pt x="11" y="0"/>
                    </a:cubicBezTo>
                    <a:cubicBezTo>
                      <a:pt x="11" y="4"/>
                      <a:pt x="11" y="4"/>
                      <a:pt x="11" y="4"/>
                    </a:cubicBezTo>
                    <a:cubicBezTo>
                      <a:pt x="10" y="98"/>
                      <a:pt x="10" y="98"/>
                      <a:pt x="10" y="98"/>
                    </a:cubicBezTo>
                    <a:cubicBezTo>
                      <a:pt x="7" y="101"/>
                      <a:pt x="4" y="106"/>
                      <a:pt x="4" y="112"/>
                    </a:cubicBezTo>
                    <a:cubicBezTo>
                      <a:pt x="3" y="133"/>
                      <a:pt x="0" y="131"/>
                      <a:pt x="2" y="151"/>
                    </a:cubicBezTo>
                    <a:cubicBezTo>
                      <a:pt x="3" y="160"/>
                      <a:pt x="9" y="164"/>
                      <a:pt x="15" y="164"/>
                    </a:cubicBezTo>
                    <a:cubicBezTo>
                      <a:pt x="21" y="164"/>
                      <a:pt x="28" y="159"/>
                      <a:pt x="29" y="150"/>
                    </a:cubicBezTo>
                    <a:cubicBezTo>
                      <a:pt x="31" y="130"/>
                      <a:pt x="29" y="132"/>
                      <a:pt x="28" y="1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72">
                <a:extLst>
                  <a:ext uri="{FF2B5EF4-FFF2-40B4-BE49-F238E27FC236}">
                    <a16:creationId xmlns:a16="http://schemas.microsoft.com/office/drawing/2014/main" id="{F44943C2-26E1-4EB5-995F-CDE37E3A7085}"/>
                  </a:ext>
                </a:extLst>
              </p:cNvPr>
              <p:cNvSpPr>
                <a:spLocks/>
              </p:cNvSpPr>
              <p:nvPr/>
            </p:nvSpPr>
            <p:spPr bwMode="auto">
              <a:xfrm>
                <a:off x="3873500" y="4000501"/>
                <a:ext cx="273050" cy="274638"/>
              </a:xfrm>
              <a:custGeom>
                <a:avLst/>
                <a:gdLst>
                  <a:gd name="T0" fmla="*/ 172 w 172"/>
                  <a:gd name="T1" fmla="*/ 57 h 173"/>
                  <a:gd name="T2" fmla="*/ 115 w 172"/>
                  <a:gd name="T3" fmla="*/ 57 h 173"/>
                  <a:gd name="T4" fmla="*/ 115 w 172"/>
                  <a:gd name="T5" fmla="*/ 0 h 173"/>
                  <a:gd name="T6" fmla="*/ 56 w 172"/>
                  <a:gd name="T7" fmla="*/ 0 h 173"/>
                  <a:gd name="T8" fmla="*/ 56 w 172"/>
                  <a:gd name="T9" fmla="*/ 57 h 173"/>
                  <a:gd name="T10" fmla="*/ 0 w 172"/>
                  <a:gd name="T11" fmla="*/ 57 h 173"/>
                  <a:gd name="T12" fmla="*/ 0 w 172"/>
                  <a:gd name="T13" fmla="*/ 116 h 173"/>
                  <a:gd name="T14" fmla="*/ 56 w 172"/>
                  <a:gd name="T15" fmla="*/ 116 h 173"/>
                  <a:gd name="T16" fmla="*/ 56 w 172"/>
                  <a:gd name="T17" fmla="*/ 173 h 173"/>
                  <a:gd name="T18" fmla="*/ 115 w 172"/>
                  <a:gd name="T19" fmla="*/ 173 h 173"/>
                  <a:gd name="T20" fmla="*/ 115 w 172"/>
                  <a:gd name="T21" fmla="*/ 116 h 173"/>
                  <a:gd name="T22" fmla="*/ 172 w 172"/>
                  <a:gd name="T23" fmla="*/ 116 h 173"/>
                  <a:gd name="T24" fmla="*/ 172 w 172"/>
                  <a:gd name="T25"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73">
                    <a:moveTo>
                      <a:pt x="172" y="57"/>
                    </a:moveTo>
                    <a:lnTo>
                      <a:pt x="115" y="57"/>
                    </a:lnTo>
                    <a:lnTo>
                      <a:pt x="115" y="0"/>
                    </a:lnTo>
                    <a:lnTo>
                      <a:pt x="56" y="0"/>
                    </a:lnTo>
                    <a:lnTo>
                      <a:pt x="56" y="57"/>
                    </a:lnTo>
                    <a:lnTo>
                      <a:pt x="0" y="57"/>
                    </a:lnTo>
                    <a:lnTo>
                      <a:pt x="0" y="116"/>
                    </a:lnTo>
                    <a:lnTo>
                      <a:pt x="56" y="116"/>
                    </a:lnTo>
                    <a:lnTo>
                      <a:pt x="56" y="173"/>
                    </a:lnTo>
                    <a:lnTo>
                      <a:pt x="115" y="173"/>
                    </a:lnTo>
                    <a:lnTo>
                      <a:pt x="115" y="116"/>
                    </a:lnTo>
                    <a:lnTo>
                      <a:pt x="172" y="116"/>
                    </a:lnTo>
                    <a:lnTo>
                      <a:pt x="172"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35" name="Groupe 34">
              <a:extLst>
                <a:ext uri="{FF2B5EF4-FFF2-40B4-BE49-F238E27FC236}">
                  <a16:creationId xmlns:a16="http://schemas.microsoft.com/office/drawing/2014/main" id="{46212825-B61E-4BF3-A531-EB5EC9520347}"/>
                </a:ext>
              </a:extLst>
            </p:cNvPr>
            <p:cNvGrpSpPr/>
            <p:nvPr/>
          </p:nvGrpSpPr>
          <p:grpSpPr>
            <a:xfrm>
              <a:off x="2070816" y="3820199"/>
              <a:ext cx="298925" cy="318581"/>
              <a:chOff x="4448175" y="3798888"/>
              <a:chExt cx="700088" cy="746125"/>
            </a:xfrm>
          </p:grpSpPr>
          <p:sp>
            <p:nvSpPr>
              <p:cNvPr id="65" name="Freeform 73">
                <a:extLst>
                  <a:ext uri="{FF2B5EF4-FFF2-40B4-BE49-F238E27FC236}">
                    <a16:creationId xmlns:a16="http://schemas.microsoft.com/office/drawing/2014/main" id="{3CBFFD83-2DA9-4149-BC6C-25FC7313F505}"/>
                  </a:ext>
                </a:extLst>
              </p:cNvPr>
              <p:cNvSpPr>
                <a:spLocks/>
              </p:cNvSpPr>
              <p:nvPr/>
            </p:nvSpPr>
            <p:spPr bwMode="auto">
              <a:xfrm>
                <a:off x="4448175" y="3798888"/>
                <a:ext cx="700088" cy="746125"/>
              </a:xfrm>
              <a:custGeom>
                <a:avLst/>
                <a:gdLst>
                  <a:gd name="T0" fmla="*/ 350 w 362"/>
                  <a:gd name="T1" fmla="*/ 75 h 381"/>
                  <a:gd name="T2" fmla="*/ 308 w 362"/>
                  <a:gd name="T3" fmla="*/ 25 h 381"/>
                  <a:gd name="T4" fmla="*/ 181 w 362"/>
                  <a:gd name="T5" fmla="*/ 0 h 381"/>
                  <a:gd name="T6" fmla="*/ 54 w 362"/>
                  <a:gd name="T7" fmla="*/ 25 h 381"/>
                  <a:gd name="T8" fmla="*/ 12 w 362"/>
                  <a:gd name="T9" fmla="*/ 74 h 381"/>
                  <a:gd name="T10" fmla="*/ 30 w 362"/>
                  <a:gd name="T11" fmla="*/ 248 h 381"/>
                  <a:gd name="T12" fmla="*/ 109 w 362"/>
                  <a:gd name="T13" fmla="*/ 346 h 381"/>
                  <a:gd name="T14" fmla="*/ 151 w 362"/>
                  <a:gd name="T15" fmla="*/ 374 h 381"/>
                  <a:gd name="T16" fmla="*/ 181 w 362"/>
                  <a:gd name="T17" fmla="*/ 381 h 381"/>
                  <a:gd name="T18" fmla="*/ 214 w 362"/>
                  <a:gd name="T19" fmla="*/ 372 h 381"/>
                  <a:gd name="T20" fmla="*/ 332 w 362"/>
                  <a:gd name="T21" fmla="*/ 249 h 381"/>
                  <a:gd name="T22" fmla="*/ 350 w 362"/>
                  <a:gd name="T23" fmla="*/ 7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381">
                    <a:moveTo>
                      <a:pt x="350" y="75"/>
                    </a:moveTo>
                    <a:cubicBezTo>
                      <a:pt x="346" y="52"/>
                      <a:pt x="330" y="33"/>
                      <a:pt x="308" y="25"/>
                    </a:cubicBezTo>
                    <a:cubicBezTo>
                      <a:pt x="265" y="8"/>
                      <a:pt x="224" y="0"/>
                      <a:pt x="181" y="0"/>
                    </a:cubicBezTo>
                    <a:cubicBezTo>
                      <a:pt x="139" y="0"/>
                      <a:pt x="97" y="8"/>
                      <a:pt x="54" y="25"/>
                    </a:cubicBezTo>
                    <a:cubicBezTo>
                      <a:pt x="32" y="33"/>
                      <a:pt x="16" y="52"/>
                      <a:pt x="12" y="74"/>
                    </a:cubicBezTo>
                    <a:cubicBezTo>
                      <a:pt x="0" y="142"/>
                      <a:pt x="5" y="197"/>
                      <a:pt x="30" y="248"/>
                    </a:cubicBezTo>
                    <a:cubicBezTo>
                      <a:pt x="47" y="285"/>
                      <a:pt x="74" y="318"/>
                      <a:pt x="109" y="346"/>
                    </a:cubicBezTo>
                    <a:cubicBezTo>
                      <a:pt x="123" y="357"/>
                      <a:pt x="137" y="366"/>
                      <a:pt x="151" y="374"/>
                    </a:cubicBezTo>
                    <a:cubicBezTo>
                      <a:pt x="160" y="379"/>
                      <a:pt x="171" y="381"/>
                      <a:pt x="181" y="381"/>
                    </a:cubicBezTo>
                    <a:cubicBezTo>
                      <a:pt x="193" y="381"/>
                      <a:pt x="204" y="378"/>
                      <a:pt x="214" y="372"/>
                    </a:cubicBezTo>
                    <a:cubicBezTo>
                      <a:pt x="268" y="341"/>
                      <a:pt x="308" y="300"/>
                      <a:pt x="332" y="249"/>
                    </a:cubicBezTo>
                    <a:cubicBezTo>
                      <a:pt x="356" y="199"/>
                      <a:pt x="362" y="143"/>
                      <a:pt x="350" y="75"/>
                    </a:cubicBezTo>
                  </a:path>
                </a:pathLst>
              </a:custGeom>
              <a:solidFill>
                <a:srgbClr val="F69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6" name="Freeform 74">
                <a:extLst>
                  <a:ext uri="{FF2B5EF4-FFF2-40B4-BE49-F238E27FC236}">
                    <a16:creationId xmlns:a16="http://schemas.microsoft.com/office/drawing/2014/main" id="{44046603-3FAC-4A89-9033-9B33B71877D4}"/>
                  </a:ext>
                </a:extLst>
              </p:cNvPr>
              <p:cNvSpPr>
                <a:spLocks noEditPoints="1"/>
              </p:cNvSpPr>
              <p:nvPr/>
            </p:nvSpPr>
            <p:spPr bwMode="auto">
              <a:xfrm>
                <a:off x="4800600" y="3894138"/>
                <a:ext cx="234950" cy="228600"/>
              </a:xfrm>
              <a:custGeom>
                <a:avLst/>
                <a:gdLst>
                  <a:gd name="T0" fmla="*/ 95 w 122"/>
                  <a:gd name="T1" fmla="*/ 82 h 116"/>
                  <a:gd name="T2" fmla="*/ 83 w 122"/>
                  <a:gd name="T3" fmla="*/ 96 h 116"/>
                  <a:gd name="T4" fmla="*/ 96 w 122"/>
                  <a:gd name="T5" fmla="*/ 91 h 116"/>
                  <a:gd name="T6" fmla="*/ 98 w 122"/>
                  <a:gd name="T7" fmla="*/ 91 h 116"/>
                  <a:gd name="T8" fmla="*/ 95 w 122"/>
                  <a:gd name="T9" fmla="*/ 91 h 116"/>
                  <a:gd name="T10" fmla="*/ 83 w 122"/>
                  <a:gd name="T11" fmla="*/ 20 h 116"/>
                  <a:gd name="T12" fmla="*/ 56 w 122"/>
                  <a:gd name="T13" fmla="*/ 16 h 116"/>
                  <a:gd name="T14" fmla="*/ 70 w 122"/>
                  <a:gd name="T15" fmla="*/ 11 h 116"/>
                  <a:gd name="T16" fmla="*/ 89 w 122"/>
                  <a:gd name="T17" fmla="*/ 5 h 116"/>
                  <a:gd name="T18" fmla="*/ 95 w 122"/>
                  <a:gd name="T19" fmla="*/ 8 h 116"/>
                  <a:gd name="T20" fmla="*/ 91 w 122"/>
                  <a:gd name="T21" fmla="*/ 25 h 116"/>
                  <a:gd name="T22" fmla="*/ 75 w 122"/>
                  <a:gd name="T23" fmla="*/ 59 h 116"/>
                  <a:gd name="T24" fmla="*/ 56 w 122"/>
                  <a:gd name="T25" fmla="*/ 72 h 116"/>
                  <a:gd name="T26" fmla="*/ 19 w 122"/>
                  <a:gd name="T27" fmla="*/ 89 h 116"/>
                  <a:gd name="T28" fmla="*/ 19 w 122"/>
                  <a:gd name="T29" fmla="*/ 100 h 116"/>
                  <a:gd name="T30" fmla="*/ 23 w 122"/>
                  <a:gd name="T31" fmla="*/ 97 h 116"/>
                  <a:gd name="T32" fmla="*/ 35 w 122"/>
                  <a:gd name="T33" fmla="*/ 89 h 116"/>
                  <a:gd name="T34" fmla="*/ 36 w 122"/>
                  <a:gd name="T35" fmla="*/ 89 h 116"/>
                  <a:gd name="T36" fmla="*/ 81 w 122"/>
                  <a:gd name="T37" fmla="*/ 76 h 116"/>
                  <a:gd name="T38" fmla="*/ 122 w 122"/>
                  <a:gd name="T39" fmla="*/ 78 h 116"/>
                  <a:gd name="T40" fmla="*/ 100 w 122"/>
                  <a:gd name="T41" fmla="*/ 103 h 116"/>
                  <a:gd name="T42" fmla="*/ 92 w 122"/>
                  <a:gd name="T43" fmla="*/ 108 h 116"/>
                  <a:gd name="T44" fmla="*/ 32 w 122"/>
                  <a:gd name="T45" fmla="*/ 111 h 116"/>
                  <a:gd name="T46" fmla="*/ 29 w 122"/>
                  <a:gd name="T47" fmla="*/ 110 h 116"/>
                  <a:gd name="T48" fmla="*/ 15 w 122"/>
                  <a:gd name="T49" fmla="*/ 106 h 116"/>
                  <a:gd name="T50" fmla="*/ 31 w 122"/>
                  <a:gd name="T51" fmla="*/ 105 h 116"/>
                  <a:gd name="T52" fmla="*/ 33 w 122"/>
                  <a:gd name="T53" fmla="*/ 105 h 116"/>
                  <a:gd name="T54" fmla="*/ 54 w 122"/>
                  <a:gd name="T55" fmla="*/ 112 h 116"/>
                  <a:gd name="T56" fmla="*/ 65 w 122"/>
                  <a:gd name="T57" fmla="*/ 101 h 116"/>
                  <a:gd name="T58" fmla="*/ 67 w 122"/>
                  <a:gd name="T59" fmla="*/ 100 h 116"/>
                  <a:gd name="T60" fmla="*/ 82 w 122"/>
                  <a:gd name="T61" fmla="*/ 96 h 116"/>
                  <a:gd name="T62" fmla="*/ 80 w 122"/>
                  <a:gd name="T63" fmla="*/ 81 h 116"/>
                  <a:gd name="T64" fmla="*/ 79 w 122"/>
                  <a:gd name="T65" fmla="*/ 95 h 116"/>
                  <a:gd name="T66" fmla="*/ 64 w 122"/>
                  <a:gd name="T67" fmla="*/ 100 h 116"/>
                  <a:gd name="T68" fmla="*/ 62 w 122"/>
                  <a:gd name="T69" fmla="*/ 94 h 116"/>
                  <a:gd name="T70" fmla="*/ 63 w 122"/>
                  <a:gd name="T71" fmla="*/ 86 h 116"/>
                  <a:gd name="T72" fmla="*/ 61 w 122"/>
                  <a:gd name="T73" fmla="*/ 96 h 116"/>
                  <a:gd name="T74" fmla="*/ 45 w 122"/>
                  <a:gd name="T75" fmla="*/ 103 h 116"/>
                  <a:gd name="T76" fmla="*/ 43 w 122"/>
                  <a:gd name="T77" fmla="*/ 94 h 116"/>
                  <a:gd name="T78" fmla="*/ 43 w 122"/>
                  <a:gd name="T79" fmla="*/ 103 h 116"/>
                  <a:gd name="T80" fmla="*/ 27 w 122"/>
                  <a:gd name="T81" fmla="*/ 97 h 116"/>
                  <a:gd name="T82" fmla="*/ 2 w 122"/>
                  <a:gd name="T83" fmla="*/ 104 h 116"/>
                  <a:gd name="T84" fmla="*/ 31 w 122"/>
                  <a:gd name="T85" fmla="*/ 76 h 116"/>
                  <a:gd name="T86" fmla="*/ 32 w 122"/>
                  <a:gd name="T87" fmla="*/ 75 h 116"/>
                  <a:gd name="T88" fmla="*/ 58 w 122"/>
                  <a:gd name="T89" fmla="*/ 67 h 116"/>
                  <a:gd name="T90" fmla="*/ 61 w 122"/>
                  <a:gd name="T91" fmla="*/ 45 h 116"/>
                  <a:gd name="T92" fmla="*/ 62 w 122"/>
                  <a:gd name="T93" fmla="*/ 44 h 116"/>
                  <a:gd name="T94" fmla="*/ 85 w 122"/>
                  <a:gd name="T95" fmla="*/ 35 h 116"/>
                  <a:gd name="T96" fmla="*/ 78 w 122"/>
                  <a:gd name="T97" fmla="*/ 26 h 116"/>
                  <a:gd name="T98" fmla="*/ 80 w 122"/>
                  <a:gd name="T99" fmla="*/ 22 h 116"/>
                  <a:gd name="T100" fmla="*/ 77 w 122"/>
                  <a:gd name="T101" fmla="*/ 14 h 116"/>
                  <a:gd name="T102" fmla="*/ 71 w 122"/>
                  <a:gd name="T103" fmla="*/ 33 h 116"/>
                  <a:gd name="T104" fmla="*/ 67 w 122"/>
                  <a:gd name="T105" fmla="*/ 28 h 116"/>
                  <a:gd name="T106" fmla="*/ 67 w 122"/>
                  <a:gd name="T107" fmla="*/ 23 h 116"/>
                  <a:gd name="T108" fmla="*/ 70 w 122"/>
                  <a:gd name="T109" fmla="*/ 34 h 116"/>
                  <a:gd name="T110" fmla="*/ 49 w 122"/>
                  <a:gd name="T111" fmla="*/ 28 h 116"/>
                  <a:gd name="T112" fmla="*/ 42 w 122"/>
                  <a:gd name="T113" fmla="*/ 63 h 116"/>
                  <a:gd name="T114" fmla="*/ 41 w 122"/>
                  <a:gd name="T115" fmla="*/ 64 h 116"/>
                  <a:gd name="T116" fmla="*/ 21 w 122"/>
                  <a:gd name="T117" fmla="*/ 71 h 116"/>
                  <a:gd name="T118" fmla="*/ 9 w 122"/>
                  <a:gd name="T119" fmla="*/ 94 h 116"/>
                  <a:gd name="T120" fmla="*/ 16 w 122"/>
                  <a:gd name="T121" fmla="*/ 78 h 116"/>
                  <a:gd name="T122" fmla="*/ 49 w 122"/>
                  <a:gd name="T123" fmla="*/ 21 h 116"/>
                  <a:gd name="T124" fmla="*/ 56 w 122"/>
                  <a:gd name="T125"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16">
                    <a:moveTo>
                      <a:pt x="95" y="91"/>
                    </a:moveTo>
                    <a:cubicBezTo>
                      <a:pt x="93" y="89"/>
                      <a:pt x="94" y="86"/>
                      <a:pt x="95" y="82"/>
                    </a:cubicBezTo>
                    <a:cubicBezTo>
                      <a:pt x="92" y="85"/>
                      <a:pt x="92" y="89"/>
                      <a:pt x="93" y="92"/>
                    </a:cubicBezTo>
                    <a:cubicBezTo>
                      <a:pt x="90" y="94"/>
                      <a:pt x="86" y="94"/>
                      <a:pt x="83" y="96"/>
                    </a:cubicBezTo>
                    <a:cubicBezTo>
                      <a:pt x="83" y="97"/>
                      <a:pt x="83" y="96"/>
                      <a:pt x="84" y="96"/>
                    </a:cubicBezTo>
                    <a:cubicBezTo>
                      <a:pt x="88" y="94"/>
                      <a:pt x="92" y="94"/>
                      <a:pt x="96" y="91"/>
                    </a:cubicBezTo>
                    <a:cubicBezTo>
                      <a:pt x="97" y="93"/>
                      <a:pt x="100" y="96"/>
                      <a:pt x="102" y="96"/>
                    </a:cubicBezTo>
                    <a:cubicBezTo>
                      <a:pt x="100" y="94"/>
                      <a:pt x="99" y="93"/>
                      <a:pt x="98" y="91"/>
                    </a:cubicBezTo>
                    <a:cubicBezTo>
                      <a:pt x="98" y="90"/>
                      <a:pt x="98" y="91"/>
                      <a:pt x="99" y="90"/>
                    </a:cubicBezTo>
                    <a:cubicBezTo>
                      <a:pt x="97" y="90"/>
                      <a:pt x="96" y="91"/>
                      <a:pt x="95" y="91"/>
                    </a:cubicBezTo>
                    <a:moveTo>
                      <a:pt x="84" y="19"/>
                    </a:moveTo>
                    <a:cubicBezTo>
                      <a:pt x="84" y="19"/>
                      <a:pt x="83" y="20"/>
                      <a:pt x="83" y="20"/>
                    </a:cubicBezTo>
                    <a:cubicBezTo>
                      <a:pt x="83" y="20"/>
                      <a:pt x="84" y="19"/>
                      <a:pt x="84" y="19"/>
                    </a:cubicBezTo>
                    <a:moveTo>
                      <a:pt x="56" y="16"/>
                    </a:moveTo>
                    <a:cubicBezTo>
                      <a:pt x="57" y="15"/>
                      <a:pt x="59" y="15"/>
                      <a:pt x="60" y="14"/>
                    </a:cubicBezTo>
                    <a:cubicBezTo>
                      <a:pt x="64" y="13"/>
                      <a:pt x="67" y="11"/>
                      <a:pt x="70" y="11"/>
                    </a:cubicBezTo>
                    <a:cubicBezTo>
                      <a:pt x="72" y="10"/>
                      <a:pt x="73" y="10"/>
                      <a:pt x="75" y="10"/>
                    </a:cubicBezTo>
                    <a:cubicBezTo>
                      <a:pt x="80" y="9"/>
                      <a:pt x="85" y="7"/>
                      <a:pt x="89" y="5"/>
                    </a:cubicBezTo>
                    <a:cubicBezTo>
                      <a:pt x="92" y="4"/>
                      <a:pt x="95" y="2"/>
                      <a:pt x="99" y="0"/>
                    </a:cubicBezTo>
                    <a:cubicBezTo>
                      <a:pt x="98" y="3"/>
                      <a:pt x="96" y="5"/>
                      <a:pt x="95" y="8"/>
                    </a:cubicBezTo>
                    <a:cubicBezTo>
                      <a:pt x="93" y="11"/>
                      <a:pt x="93" y="14"/>
                      <a:pt x="92" y="17"/>
                    </a:cubicBezTo>
                    <a:cubicBezTo>
                      <a:pt x="91" y="20"/>
                      <a:pt x="91" y="23"/>
                      <a:pt x="91" y="25"/>
                    </a:cubicBezTo>
                    <a:cubicBezTo>
                      <a:pt x="90" y="32"/>
                      <a:pt x="89" y="39"/>
                      <a:pt x="85" y="46"/>
                    </a:cubicBezTo>
                    <a:cubicBezTo>
                      <a:pt x="83" y="50"/>
                      <a:pt x="78" y="56"/>
                      <a:pt x="75" y="59"/>
                    </a:cubicBezTo>
                    <a:cubicBezTo>
                      <a:pt x="73" y="61"/>
                      <a:pt x="72" y="62"/>
                      <a:pt x="70" y="63"/>
                    </a:cubicBezTo>
                    <a:cubicBezTo>
                      <a:pt x="66" y="67"/>
                      <a:pt x="61" y="70"/>
                      <a:pt x="56" y="72"/>
                    </a:cubicBezTo>
                    <a:cubicBezTo>
                      <a:pt x="52" y="75"/>
                      <a:pt x="47" y="77"/>
                      <a:pt x="42" y="79"/>
                    </a:cubicBezTo>
                    <a:cubicBezTo>
                      <a:pt x="35" y="81"/>
                      <a:pt x="26" y="84"/>
                      <a:pt x="19" y="89"/>
                    </a:cubicBezTo>
                    <a:cubicBezTo>
                      <a:pt x="16" y="91"/>
                      <a:pt x="7" y="97"/>
                      <a:pt x="10" y="101"/>
                    </a:cubicBezTo>
                    <a:cubicBezTo>
                      <a:pt x="12" y="104"/>
                      <a:pt x="17" y="101"/>
                      <a:pt x="19" y="100"/>
                    </a:cubicBezTo>
                    <a:cubicBezTo>
                      <a:pt x="19" y="100"/>
                      <a:pt x="19" y="100"/>
                      <a:pt x="20" y="99"/>
                    </a:cubicBezTo>
                    <a:cubicBezTo>
                      <a:pt x="21" y="99"/>
                      <a:pt x="22" y="98"/>
                      <a:pt x="23" y="97"/>
                    </a:cubicBezTo>
                    <a:cubicBezTo>
                      <a:pt x="26" y="95"/>
                      <a:pt x="30" y="92"/>
                      <a:pt x="34" y="90"/>
                    </a:cubicBezTo>
                    <a:cubicBezTo>
                      <a:pt x="34" y="90"/>
                      <a:pt x="35" y="89"/>
                      <a:pt x="35" y="89"/>
                    </a:cubicBezTo>
                    <a:cubicBezTo>
                      <a:pt x="35" y="89"/>
                      <a:pt x="36" y="89"/>
                      <a:pt x="36" y="89"/>
                    </a:cubicBezTo>
                    <a:cubicBezTo>
                      <a:pt x="36" y="89"/>
                      <a:pt x="36" y="89"/>
                      <a:pt x="36" y="89"/>
                    </a:cubicBezTo>
                    <a:cubicBezTo>
                      <a:pt x="39" y="87"/>
                      <a:pt x="42" y="85"/>
                      <a:pt x="45" y="84"/>
                    </a:cubicBezTo>
                    <a:cubicBezTo>
                      <a:pt x="57" y="78"/>
                      <a:pt x="68" y="75"/>
                      <a:pt x="81" y="76"/>
                    </a:cubicBezTo>
                    <a:cubicBezTo>
                      <a:pt x="86" y="77"/>
                      <a:pt x="90" y="78"/>
                      <a:pt x="95" y="78"/>
                    </a:cubicBezTo>
                    <a:cubicBezTo>
                      <a:pt x="104" y="80"/>
                      <a:pt x="112" y="79"/>
                      <a:pt x="122" y="78"/>
                    </a:cubicBezTo>
                    <a:cubicBezTo>
                      <a:pt x="119" y="81"/>
                      <a:pt x="116" y="83"/>
                      <a:pt x="114" y="85"/>
                    </a:cubicBezTo>
                    <a:cubicBezTo>
                      <a:pt x="109" y="91"/>
                      <a:pt x="105" y="98"/>
                      <a:pt x="100" y="103"/>
                    </a:cubicBezTo>
                    <a:cubicBezTo>
                      <a:pt x="98" y="105"/>
                      <a:pt x="96" y="106"/>
                      <a:pt x="94" y="107"/>
                    </a:cubicBezTo>
                    <a:cubicBezTo>
                      <a:pt x="93" y="107"/>
                      <a:pt x="93" y="108"/>
                      <a:pt x="92" y="108"/>
                    </a:cubicBezTo>
                    <a:cubicBezTo>
                      <a:pt x="88" y="110"/>
                      <a:pt x="84" y="111"/>
                      <a:pt x="80" y="112"/>
                    </a:cubicBezTo>
                    <a:cubicBezTo>
                      <a:pt x="64" y="116"/>
                      <a:pt x="48" y="114"/>
                      <a:pt x="32" y="111"/>
                    </a:cubicBezTo>
                    <a:cubicBezTo>
                      <a:pt x="31" y="110"/>
                      <a:pt x="31" y="110"/>
                      <a:pt x="30" y="110"/>
                    </a:cubicBezTo>
                    <a:cubicBezTo>
                      <a:pt x="30" y="110"/>
                      <a:pt x="29" y="110"/>
                      <a:pt x="29" y="110"/>
                    </a:cubicBezTo>
                    <a:cubicBezTo>
                      <a:pt x="29" y="110"/>
                      <a:pt x="28" y="110"/>
                      <a:pt x="28" y="110"/>
                    </a:cubicBezTo>
                    <a:cubicBezTo>
                      <a:pt x="24" y="109"/>
                      <a:pt x="19" y="107"/>
                      <a:pt x="15" y="106"/>
                    </a:cubicBezTo>
                    <a:cubicBezTo>
                      <a:pt x="15" y="106"/>
                      <a:pt x="15" y="105"/>
                      <a:pt x="15" y="105"/>
                    </a:cubicBezTo>
                    <a:cubicBezTo>
                      <a:pt x="21" y="105"/>
                      <a:pt x="26" y="105"/>
                      <a:pt x="31" y="105"/>
                    </a:cubicBezTo>
                    <a:cubicBezTo>
                      <a:pt x="32" y="107"/>
                      <a:pt x="34" y="110"/>
                      <a:pt x="36" y="110"/>
                    </a:cubicBezTo>
                    <a:cubicBezTo>
                      <a:pt x="35" y="108"/>
                      <a:pt x="33" y="107"/>
                      <a:pt x="33" y="105"/>
                    </a:cubicBezTo>
                    <a:cubicBezTo>
                      <a:pt x="38" y="105"/>
                      <a:pt x="42" y="104"/>
                      <a:pt x="47" y="104"/>
                    </a:cubicBezTo>
                    <a:cubicBezTo>
                      <a:pt x="48" y="107"/>
                      <a:pt x="50" y="111"/>
                      <a:pt x="54" y="112"/>
                    </a:cubicBezTo>
                    <a:cubicBezTo>
                      <a:pt x="51" y="109"/>
                      <a:pt x="49" y="107"/>
                      <a:pt x="49" y="104"/>
                    </a:cubicBezTo>
                    <a:cubicBezTo>
                      <a:pt x="54" y="103"/>
                      <a:pt x="60" y="102"/>
                      <a:pt x="65" y="101"/>
                    </a:cubicBezTo>
                    <a:cubicBezTo>
                      <a:pt x="67" y="104"/>
                      <a:pt x="68" y="109"/>
                      <a:pt x="73" y="111"/>
                    </a:cubicBezTo>
                    <a:cubicBezTo>
                      <a:pt x="70" y="108"/>
                      <a:pt x="67" y="104"/>
                      <a:pt x="67" y="100"/>
                    </a:cubicBezTo>
                    <a:cubicBezTo>
                      <a:pt x="70" y="100"/>
                      <a:pt x="72" y="99"/>
                      <a:pt x="75" y="99"/>
                    </a:cubicBezTo>
                    <a:cubicBezTo>
                      <a:pt x="77" y="98"/>
                      <a:pt x="80" y="97"/>
                      <a:pt x="82" y="96"/>
                    </a:cubicBezTo>
                    <a:cubicBezTo>
                      <a:pt x="82" y="96"/>
                      <a:pt x="81" y="96"/>
                      <a:pt x="81" y="96"/>
                    </a:cubicBezTo>
                    <a:cubicBezTo>
                      <a:pt x="79" y="91"/>
                      <a:pt x="79" y="86"/>
                      <a:pt x="80" y="81"/>
                    </a:cubicBezTo>
                    <a:cubicBezTo>
                      <a:pt x="79" y="83"/>
                      <a:pt x="79" y="86"/>
                      <a:pt x="78" y="89"/>
                    </a:cubicBezTo>
                    <a:cubicBezTo>
                      <a:pt x="78" y="91"/>
                      <a:pt x="78" y="93"/>
                      <a:pt x="79" y="95"/>
                    </a:cubicBezTo>
                    <a:cubicBezTo>
                      <a:pt x="79" y="95"/>
                      <a:pt x="80" y="96"/>
                      <a:pt x="79" y="96"/>
                    </a:cubicBezTo>
                    <a:cubicBezTo>
                      <a:pt x="75" y="98"/>
                      <a:pt x="69" y="100"/>
                      <a:pt x="64" y="100"/>
                    </a:cubicBezTo>
                    <a:cubicBezTo>
                      <a:pt x="63" y="98"/>
                      <a:pt x="63" y="96"/>
                      <a:pt x="63" y="94"/>
                    </a:cubicBezTo>
                    <a:cubicBezTo>
                      <a:pt x="63" y="94"/>
                      <a:pt x="62" y="94"/>
                      <a:pt x="62" y="94"/>
                    </a:cubicBezTo>
                    <a:cubicBezTo>
                      <a:pt x="62" y="92"/>
                      <a:pt x="62" y="90"/>
                      <a:pt x="63" y="88"/>
                    </a:cubicBezTo>
                    <a:cubicBezTo>
                      <a:pt x="63" y="87"/>
                      <a:pt x="63" y="87"/>
                      <a:pt x="63" y="86"/>
                    </a:cubicBezTo>
                    <a:cubicBezTo>
                      <a:pt x="63" y="85"/>
                      <a:pt x="63" y="84"/>
                      <a:pt x="63" y="83"/>
                    </a:cubicBezTo>
                    <a:cubicBezTo>
                      <a:pt x="61" y="88"/>
                      <a:pt x="61" y="93"/>
                      <a:pt x="61" y="96"/>
                    </a:cubicBezTo>
                    <a:cubicBezTo>
                      <a:pt x="62" y="98"/>
                      <a:pt x="63" y="99"/>
                      <a:pt x="62" y="100"/>
                    </a:cubicBezTo>
                    <a:cubicBezTo>
                      <a:pt x="57" y="101"/>
                      <a:pt x="51" y="102"/>
                      <a:pt x="45" y="103"/>
                    </a:cubicBezTo>
                    <a:cubicBezTo>
                      <a:pt x="43" y="98"/>
                      <a:pt x="43" y="93"/>
                      <a:pt x="45" y="88"/>
                    </a:cubicBezTo>
                    <a:cubicBezTo>
                      <a:pt x="43" y="89"/>
                      <a:pt x="43" y="92"/>
                      <a:pt x="43" y="94"/>
                    </a:cubicBezTo>
                    <a:cubicBezTo>
                      <a:pt x="43" y="96"/>
                      <a:pt x="42" y="98"/>
                      <a:pt x="43" y="99"/>
                    </a:cubicBezTo>
                    <a:cubicBezTo>
                      <a:pt x="43" y="101"/>
                      <a:pt x="44" y="102"/>
                      <a:pt x="43" y="103"/>
                    </a:cubicBezTo>
                    <a:cubicBezTo>
                      <a:pt x="38" y="103"/>
                      <a:pt x="33" y="104"/>
                      <a:pt x="28" y="104"/>
                    </a:cubicBezTo>
                    <a:cubicBezTo>
                      <a:pt x="27" y="102"/>
                      <a:pt x="28" y="99"/>
                      <a:pt x="27" y="97"/>
                    </a:cubicBezTo>
                    <a:cubicBezTo>
                      <a:pt x="26" y="100"/>
                      <a:pt x="26" y="102"/>
                      <a:pt x="26" y="104"/>
                    </a:cubicBezTo>
                    <a:cubicBezTo>
                      <a:pt x="18" y="104"/>
                      <a:pt x="10" y="104"/>
                      <a:pt x="2" y="104"/>
                    </a:cubicBezTo>
                    <a:cubicBezTo>
                      <a:pt x="1" y="104"/>
                      <a:pt x="0" y="104"/>
                      <a:pt x="0" y="103"/>
                    </a:cubicBezTo>
                    <a:cubicBezTo>
                      <a:pt x="10" y="95"/>
                      <a:pt x="20" y="86"/>
                      <a:pt x="31" y="76"/>
                    </a:cubicBezTo>
                    <a:cubicBezTo>
                      <a:pt x="33" y="78"/>
                      <a:pt x="36" y="79"/>
                      <a:pt x="37" y="78"/>
                    </a:cubicBezTo>
                    <a:cubicBezTo>
                      <a:pt x="35" y="78"/>
                      <a:pt x="33" y="77"/>
                      <a:pt x="32" y="75"/>
                    </a:cubicBezTo>
                    <a:cubicBezTo>
                      <a:pt x="36" y="71"/>
                      <a:pt x="41" y="66"/>
                      <a:pt x="46" y="61"/>
                    </a:cubicBezTo>
                    <a:cubicBezTo>
                      <a:pt x="49" y="65"/>
                      <a:pt x="54" y="67"/>
                      <a:pt x="58" y="67"/>
                    </a:cubicBezTo>
                    <a:cubicBezTo>
                      <a:pt x="55" y="65"/>
                      <a:pt x="49" y="64"/>
                      <a:pt x="47" y="60"/>
                    </a:cubicBezTo>
                    <a:cubicBezTo>
                      <a:pt x="52" y="55"/>
                      <a:pt x="56" y="50"/>
                      <a:pt x="61" y="45"/>
                    </a:cubicBezTo>
                    <a:cubicBezTo>
                      <a:pt x="66" y="50"/>
                      <a:pt x="72" y="52"/>
                      <a:pt x="76" y="51"/>
                    </a:cubicBezTo>
                    <a:cubicBezTo>
                      <a:pt x="72" y="50"/>
                      <a:pt x="66" y="48"/>
                      <a:pt x="62" y="44"/>
                    </a:cubicBezTo>
                    <a:cubicBezTo>
                      <a:pt x="65" y="41"/>
                      <a:pt x="69" y="36"/>
                      <a:pt x="73" y="32"/>
                    </a:cubicBezTo>
                    <a:cubicBezTo>
                      <a:pt x="77" y="35"/>
                      <a:pt x="82" y="36"/>
                      <a:pt x="85" y="35"/>
                    </a:cubicBezTo>
                    <a:cubicBezTo>
                      <a:pt x="81" y="34"/>
                      <a:pt x="78" y="34"/>
                      <a:pt x="74" y="31"/>
                    </a:cubicBezTo>
                    <a:cubicBezTo>
                      <a:pt x="75" y="29"/>
                      <a:pt x="77" y="27"/>
                      <a:pt x="78" y="26"/>
                    </a:cubicBezTo>
                    <a:cubicBezTo>
                      <a:pt x="78" y="26"/>
                      <a:pt x="81" y="23"/>
                      <a:pt x="81" y="22"/>
                    </a:cubicBezTo>
                    <a:cubicBezTo>
                      <a:pt x="81" y="22"/>
                      <a:pt x="81" y="23"/>
                      <a:pt x="80" y="22"/>
                    </a:cubicBezTo>
                    <a:cubicBezTo>
                      <a:pt x="79" y="21"/>
                      <a:pt x="79" y="20"/>
                      <a:pt x="78" y="18"/>
                    </a:cubicBezTo>
                    <a:cubicBezTo>
                      <a:pt x="78" y="17"/>
                      <a:pt x="78" y="15"/>
                      <a:pt x="77" y="14"/>
                    </a:cubicBezTo>
                    <a:cubicBezTo>
                      <a:pt x="77" y="17"/>
                      <a:pt x="77" y="21"/>
                      <a:pt x="80" y="24"/>
                    </a:cubicBezTo>
                    <a:cubicBezTo>
                      <a:pt x="77" y="27"/>
                      <a:pt x="74" y="29"/>
                      <a:pt x="71" y="33"/>
                    </a:cubicBezTo>
                    <a:cubicBezTo>
                      <a:pt x="70" y="33"/>
                      <a:pt x="70" y="31"/>
                      <a:pt x="69" y="31"/>
                    </a:cubicBezTo>
                    <a:cubicBezTo>
                      <a:pt x="69" y="29"/>
                      <a:pt x="68" y="29"/>
                      <a:pt x="67" y="28"/>
                    </a:cubicBezTo>
                    <a:cubicBezTo>
                      <a:pt x="67" y="28"/>
                      <a:pt x="68" y="27"/>
                      <a:pt x="67" y="27"/>
                    </a:cubicBezTo>
                    <a:cubicBezTo>
                      <a:pt x="67" y="25"/>
                      <a:pt x="67" y="24"/>
                      <a:pt x="67" y="23"/>
                    </a:cubicBezTo>
                    <a:cubicBezTo>
                      <a:pt x="66" y="21"/>
                      <a:pt x="67" y="20"/>
                      <a:pt x="66" y="18"/>
                    </a:cubicBezTo>
                    <a:cubicBezTo>
                      <a:pt x="66" y="24"/>
                      <a:pt x="65" y="29"/>
                      <a:pt x="70" y="34"/>
                    </a:cubicBezTo>
                    <a:cubicBezTo>
                      <a:pt x="66" y="38"/>
                      <a:pt x="63" y="42"/>
                      <a:pt x="59" y="46"/>
                    </a:cubicBezTo>
                    <a:cubicBezTo>
                      <a:pt x="51" y="41"/>
                      <a:pt x="51" y="33"/>
                      <a:pt x="49" y="28"/>
                    </a:cubicBezTo>
                    <a:cubicBezTo>
                      <a:pt x="49" y="35"/>
                      <a:pt x="51" y="41"/>
                      <a:pt x="58" y="47"/>
                    </a:cubicBezTo>
                    <a:cubicBezTo>
                      <a:pt x="53" y="53"/>
                      <a:pt x="47" y="58"/>
                      <a:pt x="42" y="63"/>
                    </a:cubicBezTo>
                    <a:cubicBezTo>
                      <a:pt x="34" y="58"/>
                      <a:pt x="34" y="51"/>
                      <a:pt x="33" y="45"/>
                    </a:cubicBezTo>
                    <a:cubicBezTo>
                      <a:pt x="32" y="52"/>
                      <a:pt x="33" y="58"/>
                      <a:pt x="41" y="64"/>
                    </a:cubicBezTo>
                    <a:cubicBezTo>
                      <a:pt x="36" y="70"/>
                      <a:pt x="31" y="74"/>
                      <a:pt x="26" y="78"/>
                    </a:cubicBezTo>
                    <a:cubicBezTo>
                      <a:pt x="23" y="76"/>
                      <a:pt x="22" y="73"/>
                      <a:pt x="21" y="71"/>
                    </a:cubicBezTo>
                    <a:cubicBezTo>
                      <a:pt x="21" y="74"/>
                      <a:pt x="22" y="77"/>
                      <a:pt x="25" y="80"/>
                    </a:cubicBezTo>
                    <a:cubicBezTo>
                      <a:pt x="20" y="84"/>
                      <a:pt x="15" y="89"/>
                      <a:pt x="9" y="94"/>
                    </a:cubicBezTo>
                    <a:cubicBezTo>
                      <a:pt x="12" y="91"/>
                      <a:pt x="13" y="87"/>
                      <a:pt x="14" y="85"/>
                    </a:cubicBezTo>
                    <a:cubicBezTo>
                      <a:pt x="15" y="82"/>
                      <a:pt x="15" y="81"/>
                      <a:pt x="16" y="78"/>
                    </a:cubicBezTo>
                    <a:cubicBezTo>
                      <a:pt x="18" y="71"/>
                      <a:pt x="19" y="64"/>
                      <a:pt x="22" y="57"/>
                    </a:cubicBezTo>
                    <a:cubicBezTo>
                      <a:pt x="27" y="45"/>
                      <a:pt x="38" y="29"/>
                      <a:pt x="49" y="21"/>
                    </a:cubicBezTo>
                    <a:cubicBezTo>
                      <a:pt x="49" y="21"/>
                      <a:pt x="50" y="21"/>
                      <a:pt x="50" y="19"/>
                    </a:cubicBezTo>
                    <a:lnTo>
                      <a:pt x="5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7" name="Freeform 75">
                <a:extLst>
                  <a:ext uri="{FF2B5EF4-FFF2-40B4-BE49-F238E27FC236}">
                    <a16:creationId xmlns:a16="http://schemas.microsoft.com/office/drawing/2014/main" id="{5DB19DDA-3F1A-4BEA-84A3-A74D8A8CB9DC}"/>
                  </a:ext>
                </a:extLst>
              </p:cNvPr>
              <p:cNvSpPr>
                <a:spLocks noEditPoints="1"/>
              </p:cNvSpPr>
              <p:nvPr/>
            </p:nvSpPr>
            <p:spPr bwMode="auto">
              <a:xfrm>
                <a:off x="4560888" y="3827463"/>
                <a:ext cx="296863" cy="365125"/>
              </a:xfrm>
              <a:custGeom>
                <a:avLst/>
                <a:gdLst>
                  <a:gd name="T0" fmla="*/ 133 w 154"/>
                  <a:gd name="T1" fmla="*/ 25 h 186"/>
                  <a:gd name="T2" fmla="*/ 24 w 154"/>
                  <a:gd name="T3" fmla="*/ 113 h 186"/>
                  <a:gd name="T4" fmla="*/ 22 w 154"/>
                  <a:gd name="T5" fmla="*/ 111 h 186"/>
                  <a:gd name="T6" fmla="*/ 57 w 154"/>
                  <a:gd name="T7" fmla="*/ 55 h 186"/>
                  <a:gd name="T8" fmla="*/ 58 w 154"/>
                  <a:gd name="T9" fmla="*/ 42 h 186"/>
                  <a:gd name="T10" fmla="*/ 98 w 154"/>
                  <a:gd name="T11" fmla="*/ 165 h 186"/>
                  <a:gd name="T12" fmla="*/ 111 w 154"/>
                  <a:gd name="T13" fmla="*/ 157 h 186"/>
                  <a:gd name="T14" fmla="*/ 120 w 154"/>
                  <a:gd name="T15" fmla="*/ 141 h 186"/>
                  <a:gd name="T16" fmla="*/ 52 w 154"/>
                  <a:gd name="T17" fmla="*/ 185 h 186"/>
                  <a:gd name="T18" fmla="*/ 52 w 154"/>
                  <a:gd name="T19" fmla="*/ 159 h 186"/>
                  <a:gd name="T20" fmla="*/ 95 w 154"/>
                  <a:gd name="T21" fmla="*/ 146 h 186"/>
                  <a:gd name="T22" fmla="*/ 37 w 154"/>
                  <a:gd name="T23" fmla="*/ 140 h 186"/>
                  <a:gd name="T24" fmla="*/ 17 w 154"/>
                  <a:gd name="T25" fmla="*/ 125 h 186"/>
                  <a:gd name="T26" fmla="*/ 8 w 154"/>
                  <a:gd name="T27" fmla="*/ 102 h 186"/>
                  <a:gd name="T28" fmla="*/ 67 w 154"/>
                  <a:gd name="T29" fmla="*/ 105 h 186"/>
                  <a:gd name="T30" fmla="*/ 106 w 154"/>
                  <a:gd name="T31" fmla="*/ 134 h 186"/>
                  <a:gd name="T32" fmla="*/ 95 w 154"/>
                  <a:gd name="T33" fmla="*/ 119 h 186"/>
                  <a:gd name="T34" fmla="*/ 51 w 154"/>
                  <a:gd name="T35" fmla="*/ 83 h 186"/>
                  <a:gd name="T36" fmla="*/ 43 w 154"/>
                  <a:gd name="T37" fmla="*/ 37 h 186"/>
                  <a:gd name="T38" fmla="*/ 56 w 154"/>
                  <a:gd name="T39" fmla="*/ 35 h 186"/>
                  <a:gd name="T40" fmla="*/ 95 w 154"/>
                  <a:gd name="T41" fmla="*/ 56 h 186"/>
                  <a:gd name="T42" fmla="*/ 113 w 154"/>
                  <a:gd name="T43" fmla="*/ 123 h 186"/>
                  <a:gd name="T44" fmla="*/ 112 w 154"/>
                  <a:gd name="T45" fmla="*/ 83 h 186"/>
                  <a:gd name="T46" fmla="*/ 110 w 154"/>
                  <a:gd name="T47" fmla="*/ 76 h 186"/>
                  <a:gd name="T48" fmla="*/ 120 w 154"/>
                  <a:gd name="T49" fmla="*/ 18 h 186"/>
                  <a:gd name="T50" fmla="*/ 141 w 154"/>
                  <a:gd name="T51" fmla="*/ 11 h 186"/>
                  <a:gd name="T52" fmla="*/ 130 w 154"/>
                  <a:gd name="T53" fmla="*/ 113 h 186"/>
                  <a:gd name="T54" fmla="*/ 133 w 154"/>
                  <a:gd name="T55" fmla="*/ 128 h 186"/>
                  <a:gd name="T56" fmla="*/ 123 w 154"/>
                  <a:gd name="T57" fmla="*/ 115 h 186"/>
                  <a:gd name="T58" fmla="*/ 124 w 154"/>
                  <a:gd name="T59" fmla="*/ 95 h 186"/>
                  <a:gd name="T60" fmla="*/ 129 w 154"/>
                  <a:gd name="T61" fmla="*/ 52 h 186"/>
                  <a:gd name="T62" fmla="*/ 143 w 154"/>
                  <a:gd name="T63" fmla="*/ 24 h 186"/>
                  <a:gd name="T64" fmla="*/ 131 w 154"/>
                  <a:gd name="T65" fmla="*/ 37 h 186"/>
                  <a:gd name="T66" fmla="*/ 129 w 154"/>
                  <a:gd name="T67" fmla="*/ 50 h 186"/>
                  <a:gd name="T68" fmla="*/ 117 w 154"/>
                  <a:gd name="T69" fmla="*/ 72 h 186"/>
                  <a:gd name="T70" fmla="*/ 123 w 154"/>
                  <a:gd name="T71" fmla="*/ 96 h 186"/>
                  <a:gd name="T72" fmla="*/ 123 w 154"/>
                  <a:gd name="T73" fmla="*/ 100 h 186"/>
                  <a:gd name="T74" fmla="*/ 94 w 154"/>
                  <a:gd name="T75" fmla="*/ 104 h 186"/>
                  <a:gd name="T76" fmla="*/ 91 w 154"/>
                  <a:gd name="T77" fmla="*/ 67 h 186"/>
                  <a:gd name="T78" fmla="*/ 66 w 154"/>
                  <a:gd name="T79" fmla="*/ 66 h 186"/>
                  <a:gd name="T80" fmla="*/ 58 w 154"/>
                  <a:gd name="T81" fmla="*/ 56 h 186"/>
                  <a:gd name="T82" fmla="*/ 49 w 154"/>
                  <a:gd name="T83" fmla="*/ 65 h 186"/>
                  <a:gd name="T84" fmla="*/ 63 w 154"/>
                  <a:gd name="T85" fmla="*/ 88 h 186"/>
                  <a:gd name="T86" fmla="*/ 92 w 154"/>
                  <a:gd name="T87" fmla="*/ 104 h 186"/>
                  <a:gd name="T88" fmla="*/ 73 w 154"/>
                  <a:gd name="T89" fmla="*/ 128 h 186"/>
                  <a:gd name="T90" fmla="*/ 55 w 154"/>
                  <a:gd name="T91" fmla="*/ 123 h 186"/>
                  <a:gd name="T92" fmla="*/ 55 w 154"/>
                  <a:gd name="T93" fmla="*/ 110 h 186"/>
                  <a:gd name="T94" fmla="*/ 36 w 154"/>
                  <a:gd name="T95" fmla="*/ 109 h 186"/>
                  <a:gd name="T96" fmla="*/ 26 w 154"/>
                  <a:gd name="T97" fmla="*/ 113 h 186"/>
                  <a:gd name="T98" fmla="*/ 34 w 154"/>
                  <a:gd name="T99" fmla="*/ 128 h 186"/>
                  <a:gd name="T100" fmla="*/ 60 w 154"/>
                  <a:gd name="T101" fmla="*/ 126 h 186"/>
                  <a:gd name="T102" fmla="*/ 80 w 154"/>
                  <a:gd name="T103" fmla="*/ 131 h 186"/>
                  <a:gd name="T104" fmla="*/ 119 w 154"/>
                  <a:gd name="T105" fmla="*/ 138 h 186"/>
                  <a:gd name="T106" fmla="*/ 95 w 154"/>
                  <a:gd name="T107" fmla="*/ 157 h 186"/>
                  <a:gd name="T108" fmla="*/ 67 w 154"/>
                  <a:gd name="T109" fmla="*/ 154 h 186"/>
                  <a:gd name="T110" fmla="*/ 56 w 154"/>
                  <a:gd name="T111" fmla="*/ 172 h 186"/>
                  <a:gd name="T112" fmla="*/ 61 w 154"/>
                  <a:gd name="T113" fmla="*/ 170 h 186"/>
                  <a:gd name="T114" fmla="*/ 81 w 154"/>
                  <a:gd name="T115" fmla="*/ 169 h 186"/>
                  <a:gd name="T116" fmla="*/ 96 w 154"/>
                  <a:gd name="T117" fmla="*/ 17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6">
                    <a:moveTo>
                      <a:pt x="125" y="20"/>
                    </a:moveTo>
                    <a:cubicBezTo>
                      <a:pt x="125" y="21"/>
                      <a:pt x="127" y="23"/>
                      <a:pt x="129" y="25"/>
                    </a:cubicBezTo>
                    <a:cubicBezTo>
                      <a:pt x="131" y="26"/>
                      <a:pt x="132" y="26"/>
                      <a:pt x="132" y="27"/>
                    </a:cubicBezTo>
                    <a:cubicBezTo>
                      <a:pt x="133" y="27"/>
                      <a:pt x="133" y="26"/>
                      <a:pt x="133" y="25"/>
                    </a:cubicBezTo>
                    <a:cubicBezTo>
                      <a:pt x="131" y="25"/>
                      <a:pt x="128" y="22"/>
                      <a:pt x="125" y="20"/>
                    </a:cubicBezTo>
                    <a:moveTo>
                      <a:pt x="23" y="112"/>
                    </a:moveTo>
                    <a:cubicBezTo>
                      <a:pt x="23" y="114"/>
                      <a:pt x="20" y="116"/>
                      <a:pt x="18" y="118"/>
                    </a:cubicBezTo>
                    <a:cubicBezTo>
                      <a:pt x="20" y="118"/>
                      <a:pt x="24" y="115"/>
                      <a:pt x="24" y="113"/>
                    </a:cubicBezTo>
                    <a:cubicBezTo>
                      <a:pt x="24" y="112"/>
                      <a:pt x="25" y="113"/>
                      <a:pt x="25" y="113"/>
                    </a:cubicBezTo>
                    <a:cubicBezTo>
                      <a:pt x="25" y="112"/>
                      <a:pt x="24" y="112"/>
                      <a:pt x="23" y="112"/>
                    </a:cubicBezTo>
                    <a:moveTo>
                      <a:pt x="22" y="111"/>
                    </a:moveTo>
                    <a:cubicBezTo>
                      <a:pt x="22" y="111"/>
                      <a:pt x="22" y="111"/>
                      <a:pt x="22" y="111"/>
                    </a:cubicBezTo>
                    <a:cubicBezTo>
                      <a:pt x="23" y="112"/>
                      <a:pt x="22" y="111"/>
                      <a:pt x="22" y="111"/>
                    </a:cubicBezTo>
                    <a:moveTo>
                      <a:pt x="57" y="55"/>
                    </a:moveTo>
                    <a:cubicBezTo>
                      <a:pt x="57" y="55"/>
                      <a:pt x="58" y="55"/>
                      <a:pt x="58" y="56"/>
                    </a:cubicBezTo>
                    <a:cubicBezTo>
                      <a:pt x="58" y="55"/>
                      <a:pt x="58" y="55"/>
                      <a:pt x="57" y="55"/>
                    </a:cubicBezTo>
                    <a:moveTo>
                      <a:pt x="56" y="52"/>
                    </a:moveTo>
                    <a:cubicBezTo>
                      <a:pt x="56" y="52"/>
                      <a:pt x="56" y="53"/>
                      <a:pt x="56" y="53"/>
                    </a:cubicBezTo>
                    <a:cubicBezTo>
                      <a:pt x="57" y="53"/>
                      <a:pt x="56" y="53"/>
                      <a:pt x="56" y="52"/>
                    </a:cubicBezTo>
                    <a:moveTo>
                      <a:pt x="58" y="42"/>
                    </a:moveTo>
                    <a:cubicBezTo>
                      <a:pt x="58" y="43"/>
                      <a:pt x="57" y="45"/>
                      <a:pt x="56" y="47"/>
                    </a:cubicBezTo>
                    <a:cubicBezTo>
                      <a:pt x="56" y="48"/>
                      <a:pt x="53" y="50"/>
                      <a:pt x="55" y="51"/>
                    </a:cubicBezTo>
                    <a:cubicBezTo>
                      <a:pt x="58" y="48"/>
                      <a:pt x="59" y="45"/>
                      <a:pt x="58" y="42"/>
                    </a:cubicBezTo>
                    <a:moveTo>
                      <a:pt x="98" y="165"/>
                    </a:moveTo>
                    <a:cubicBezTo>
                      <a:pt x="98" y="164"/>
                      <a:pt x="98" y="164"/>
                      <a:pt x="98" y="164"/>
                    </a:cubicBezTo>
                    <a:cubicBezTo>
                      <a:pt x="98" y="162"/>
                      <a:pt x="98" y="159"/>
                      <a:pt x="97" y="157"/>
                    </a:cubicBezTo>
                    <a:cubicBezTo>
                      <a:pt x="101" y="155"/>
                      <a:pt x="105" y="153"/>
                      <a:pt x="109" y="150"/>
                    </a:cubicBezTo>
                    <a:cubicBezTo>
                      <a:pt x="111" y="152"/>
                      <a:pt x="111" y="155"/>
                      <a:pt x="111" y="157"/>
                    </a:cubicBezTo>
                    <a:cubicBezTo>
                      <a:pt x="111" y="158"/>
                      <a:pt x="111" y="159"/>
                      <a:pt x="111" y="160"/>
                    </a:cubicBezTo>
                    <a:cubicBezTo>
                      <a:pt x="112" y="158"/>
                      <a:pt x="112" y="155"/>
                      <a:pt x="111" y="152"/>
                    </a:cubicBezTo>
                    <a:cubicBezTo>
                      <a:pt x="111" y="151"/>
                      <a:pt x="111" y="150"/>
                      <a:pt x="111" y="149"/>
                    </a:cubicBezTo>
                    <a:cubicBezTo>
                      <a:pt x="114" y="147"/>
                      <a:pt x="117" y="142"/>
                      <a:pt x="120" y="141"/>
                    </a:cubicBezTo>
                    <a:cubicBezTo>
                      <a:pt x="120" y="146"/>
                      <a:pt x="120" y="152"/>
                      <a:pt x="117" y="158"/>
                    </a:cubicBezTo>
                    <a:cubicBezTo>
                      <a:pt x="113" y="165"/>
                      <a:pt x="106" y="170"/>
                      <a:pt x="100" y="173"/>
                    </a:cubicBezTo>
                    <a:cubicBezTo>
                      <a:pt x="98" y="175"/>
                      <a:pt x="94" y="176"/>
                      <a:pt x="92" y="178"/>
                    </a:cubicBezTo>
                    <a:cubicBezTo>
                      <a:pt x="79" y="183"/>
                      <a:pt x="65" y="185"/>
                      <a:pt x="52" y="185"/>
                    </a:cubicBezTo>
                    <a:cubicBezTo>
                      <a:pt x="50" y="186"/>
                      <a:pt x="48" y="186"/>
                      <a:pt x="45" y="186"/>
                    </a:cubicBezTo>
                    <a:cubicBezTo>
                      <a:pt x="42" y="185"/>
                      <a:pt x="39" y="186"/>
                      <a:pt x="36" y="184"/>
                    </a:cubicBezTo>
                    <a:cubicBezTo>
                      <a:pt x="39" y="179"/>
                      <a:pt x="40" y="175"/>
                      <a:pt x="43" y="171"/>
                    </a:cubicBezTo>
                    <a:cubicBezTo>
                      <a:pt x="45" y="166"/>
                      <a:pt x="50" y="162"/>
                      <a:pt x="52" y="159"/>
                    </a:cubicBezTo>
                    <a:cubicBezTo>
                      <a:pt x="53" y="159"/>
                      <a:pt x="53" y="158"/>
                      <a:pt x="53" y="158"/>
                    </a:cubicBezTo>
                    <a:cubicBezTo>
                      <a:pt x="56" y="156"/>
                      <a:pt x="59" y="154"/>
                      <a:pt x="62" y="153"/>
                    </a:cubicBezTo>
                    <a:cubicBezTo>
                      <a:pt x="68" y="150"/>
                      <a:pt x="75" y="147"/>
                      <a:pt x="81" y="147"/>
                    </a:cubicBezTo>
                    <a:cubicBezTo>
                      <a:pt x="85" y="146"/>
                      <a:pt x="91" y="147"/>
                      <a:pt x="95" y="146"/>
                    </a:cubicBezTo>
                    <a:cubicBezTo>
                      <a:pt x="100" y="146"/>
                      <a:pt x="109" y="146"/>
                      <a:pt x="109" y="140"/>
                    </a:cubicBezTo>
                    <a:cubicBezTo>
                      <a:pt x="107" y="137"/>
                      <a:pt x="102" y="138"/>
                      <a:pt x="99" y="139"/>
                    </a:cubicBezTo>
                    <a:cubicBezTo>
                      <a:pt x="90" y="140"/>
                      <a:pt x="82" y="143"/>
                      <a:pt x="73" y="144"/>
                    </a:cubicBezTo>
                    <a:cubicBezTo>
                      <a:pt x="62" y="145"/>
                      <a:pt x="49" y="145"/>
                      <a:pt x="37" y="140"/>
                    </a:cubicBezTo>
                    <a:cubicBezTo>
                      <a:pt x="32" y="138"/>
                      <a:pt x="27" y="135"/>
                      <a:pt x="23" y="131"/>
                    </a:cubicBezTo>
                    <a:cubicBezTo>
                      <a:pt x="23" y="130"/>
                      <a:pt x="21" y="130"/>
                      <a:pt x="21" y="129"/>
                    </a:cubicBezTo>
                    <a:cubicBezTo>
                      <a:pt x="20" y="128"/>
                      <a:pt x="20" y="127"/>
                      <a:pt x="19" y="127"/>
                    </a:cubicBezTo>
                    <a:cubicBezTo>
                      <a:pt x="19" y="126"/>
                      <a:pt x="18" y="125"/>
                      <a:pt x="17" y="125"/>
                    </a:cubicBezTo>
                    <a:cubicBezTo>
                      <a:pt x="16" y="123"/>
                      <a:pt x="15" y="120"/>
                      <a:pt x="14" y="118"/>
                    </a:cubicBezTo>
                    <a:cubicBezTo>
                      <a:pt x="13" y="116"/>
                      <a:pt x="12" y="114"/>
                      <a:pt x="11" y="112"/>
                    </a:cubicBezTo>
                    <a:cubicBezTo>
                      <a:pt x="9" y="108"/>
                      <a:pt x="5" y="106"/>
                      <a:pt x="0" y="103"/>
                    </a:cubicBezTo>
                    <a:cubicBezTo>
                      <a:pt x="3" y="102"/>
                      <a:pt x="6" y="103"/>
                      <a:pt x="8" y="102"/>
                    </a:cubicBezTo>
                    <a:cubicBezTo>
                      <a:pt x="10" y="102"/>
                      <a:pt x="12" y="101"/>
                      <a:pt x="14" y="100"/>
                    </a:cubicBezTo>
                    <a:cubicBezTo>
                      <a:pt x="25" y="95"/>
                      <a:pt x="35" y="93"/>
                      <a:pt x="46" y="94"/>
                    </a:cubicBezTo>
                    <a:cubicBezTo>
                      <a:pt x="50" y="95"/>
                      <a:pt x="55" y="96"/>
                      <a:pt x="59" y="99"/>
                    </a:cubicBezTo>
                    <a:cubicBezTo>
                      <a:pt x="62" y="101"/>
                      <a:pt x="64" y="103"/>
                      <a:pt x="67" y="105"/>
                    </a:cubicBezTo>
                    <a:cubicBezTo>
                      <a:pt x="77" y="114"/>
                      <a:pt x="88" y="125"/>
                      <a:pt x="100" y="131"/>
                    </a:cubicBezTo>
                    <a:cubicBezTo>
                      <a:pt x="102" y="132"/>
                      <a:pt x="104" y="133"/>
                      <a:pt x="106" y="134"/>
                    </a:cubicBezTo>
                    <a:cubicBezTo>
                      <a:pt x="106" y="134"/>
                      <a:pt x="106" y="133"/>
                      <a:pt x="106" y="133"/>
                    </a:cubicBezTo>
                    <a:cubicBezTo>
                      <a:pt x="106" y="133"/>
                      <a:pt x="106" y="134"/>
                      <a:pt x="106" y="134"/>
                    </a:cubicBezTo>
                    <a:cubicBezTo>
                      <a:pt x="112" y="134"/>
                      <a:pt x="111" y="129"/>
                      <a:pt x="108" y="126"/>
                    </a:cubicBezTo>
                    <a:cubicBezTo>
                      <a:pt x="107" y="125"/>
                      <a:pt x="105" y="124"/>
                      <a:pt x="103" y="123"/>
                    </a:cubicBezTo>
                    <a:cubicBezTo>
                      <a:pt x="101" y="122"/>
                      <a:pt x="99" y="121"/>
                      <a:pt x="97" y="120"/>
                    </a:cubicBezTo>
                    <a:cubicBezTo>
                      <a:pt x="97" y="119"/>
                      <a:pt x="96" y="119"/>
                      <a:pt x="95" y="119"/>
                    </a:cubicBezTo>
                    <a:cubicBezTo>
                      <a:pt x="92" y="117"/>
                      <a:pt x="89" y="115"/>
                      <a:pt x="86" y="113"/>
                    </a:cubicBezTo>
                    <a:cubicBezTo>
                      <a:pt x="83" y="112"/>
                      <a:pt x="81" y="110"/>
                      <a:pt x="79" y="109"/>
                    </a:cubicBezTo>
                    <a:cubicBezTo>
                      <a:pt x="71" y="103"/>
                      <a:pt x="63" y="96"/>
                      <a:pt x="57" y="90"/>
                    </a:cubicBezTo>
                    <a:cubicBezTo>
                      <a:pt x="55" y="88"/>
                      <a:pt x="53" y="85"/>
                      <a:pt x="51" y="83"/>
                    </a:cubicBezTo>
                    <a:cubicBezTo>
                      <a:pt x="49" y="79"/>
                      <a:pt x="48" y="76"/>
                      <a:pt x="46" y="72"/>
                    </a:cubicBezTo>
                    <a:cubicBezTo>
                      <a:pt x="45" y="68"/>
                      <a:pt x="45" y="64"/>
                      <a:pt x="44" y="60"/>
                    </a:cubicBezTo>
                    <a:cubicBezTo>
                      <a:pt x="44" y="57"/>
                      <a:pt x="43" y="53"/>
                      <a:pt x="43" y="49"/>
                    </a:cubicBezTo>
                    <a:cubicBezTo>
                      <a:pt x="43" y="45"/>
                      <a:pt x="43" y="41"/>
                      <a:pt x="43" y="37"/>
                    </a:cubicBezTo>
                    <a:cubicBezTo>
                      <a:pt x="42" y="36"/>
                      <a:pt x="42" y="34"/>
                      <a:pt x="42" y="32"/>
                    </a:cubicBezTo>
                    <a:cubicBezTo>
                      <a:pt x="45" y="34"/>
                      <a:pt x="47" y="35"/>
                      <a:pt x="49" y="35"/>
                    </a:cubicBezTo>
                    <a:cubicBezTo>
                      <a:pt x="50" y="35"/>
                      <a:pt x="50" y="36"/>
                      <a:pt x="51" y="36"/>
                    </a:cubicBezTo>
                    <a:cubicBezTo>
                      <a:pt x="53" y="36"/>
                      <a:pt x="54" y="35"/>
                      <a:pt x="56" y="35"/>
                    </a:cubicBezTo>
                    <a:cubicBezTo>
                      <a:pt x="57" y="35"/>
                      <a:pt x="59" y="35"/>
                      <a:pt x="61" y="36"/>
                    </a:cubicBezTo>
                    <a:cubicBezTo>
                      <a:pt x="64" y="36"/>
                      <a:pt x="68" y="37"/>
                      <a:pt x="72" y="38"/>
                    </a:cubicBezTo>
                    <a:cubicBezTo>
                      <a:pt x="72" y="39"/>
                      <a:pt x="73" y="39"/>
                      <a:pt x="73" y="39"/>
                    </a:cubicBezTo>
                    <a:cubicBezTo>
                      <a:pt x="81" y="42"/>
                      <a:pt x="90" y="49"/>
                      <a:pt x="95" y="56"/>
                    </a:cubicBezTo>
                    <a:cubicBezTo>
                      <a:pt x="99" y="61"/>
                      <a:pt x="101" y="66"/>
                      <a:pt x="103" y="71"/>
                    </a:cubicBezTo>
                    <a:cubicBezTo>
                      <a:pt x="107" y="80"/>
                      <a:pt x="106" y="88"/>
                      <a:pt x="107" y="97"/>
                    </a:cubicBezTo>
                    <a:cubicBezTo>
                      <a:pt x="107" y="100"/>
                      <a:pt x="108" y="103"/>
                      <a:pt x="108" y="106"/>
                    </a:cubicBezTo>
                    <a:cubicBezTo>
                      <a:pt x="109" y="112"/>
                      <a:pt x="110" y="118"/>
                      <a:pt x="113" y="123"/>
                    </a:cubicBezTo>
                    <a:cubicBezTo>
                      <a:pt x="114" y="125"/>
                      <a:pt x="115" y="126"/>
                      <a:pt x="117" y="127"/>
                    </a:cubicBezTo>
                    <a:cubicBezTo>
                      <a:pt x="118" y="127"/>
                      <a:pt x="119" y="126"/>
                      <a:pt x="121" y="124"/>
                    </a:cubicBezTo>
                    <a:cubicBezTo>
                      <a:pt x="121" y="117"/>
                      <a:pt x="119" y="109"/>
                      <a:pt x="117" y="101"/>
                    </a:cubicBezTo>
                    <a:cubicBezTo>
                      <a:pt x="115" y="95"/>
                      <a:pt x="114" y="89"/>
                      <a:pt x="112" y="83"/>
                    </a:cubicBezTo>
                    <a:cubicBezTo>
                      <a:pt x="111" y="82"/>
                      <a:pt x="111" y="80"/>
                      <a:pt x="111" y="79"/>
                    </a:cubicBezTo>
                    <a:cubicBezTo>
                      <a:pt x="111" y="79"/>
                      <a:pt x="110" y="78"/>
                      <a:pt x="110" y="78"/>
                    </a:cubicBezTo>
                    <a:cubicBezTo>
                      <a:pt x="110" y="77"/>
                      <a:pt x="110" y="77"/>
                      <a:pt x="110" y="77"/>
                    </a:cubicBezTo>
                    <a:cubicBezTo>
                      <a:pt x="110" y="76"/>
                      <a:pt x="110" y="76"/>
                      <a:pt x="110" y="76"/>
                    </a:cubicBezTo>
                    <a:cubicBezTo>
                      <a:pt x="109" y="72"/>
                      <a:pt x="108" y="69"/>
                      <a:pt x="107" y="66"/>
                    </a:cubicBezTo>
                    <a:cubicBezTo>
                      <a:pt x="106" y="62"/>
                      <a:pt x="106" y="58"/>
                      <a:pt x="106" y="54"/>
                    </a:cubicBezTo>
                    <a:cubicBezTo>
                      <a:pt x="106" y="46"/>
                      <a:pt x="107" y="37"/>
                      <a:pt x="111" y="29"/>
                    </a:cubicBezTo>
                    <a:cubicBezTo>
                      <a:pt x="114" y="25"/>
                      <a:pt x="117" y="21"/>
                      <a:pt x="120" y="18"/>
                    </a:cubicBezTo>
                    <a:cubicBezTo>
                      <a:pt x="123" y="16"/>
                      <a:pt x="126" y="14"/>
                      <a:pt x="129" y="11"/>
                    </a:cubicBezTo>
                    <a:cubicBezTo>
                      <a:pt x="131" y="9"/>
                      <a:pt x="133" y="7"/>
                      <a:pt x="135" y="4"/>
                    </a:cubicBezTo>
                    <a:cubicBezTo>
                      <a:pt x="136" y="3"/>
                      <a:pt x="136" y="0"/>
                      <a:pt x="139" y="0"/>
                    </a:cubicBezTo>
                    <a:cubicBezTo>
                      <a:pt x="140" y="4"/>
                      <a:pt x="140" y="8"/>
                      <a:pt x="141" y="11"/>
                    </a:cubicBezTo>
                    <a:cubicBezTo>
                      <a:pt x="143" y="15"/>
                      <a:pt x="145" y="19"/>
                      <a:pt x="147" y="22"/>
                    </a:cubicBezTo>
                    <a:cubicBezTo>
                      <a:pt x="153" y="37"/>
                      <a:pt x="154" y="53"/>
                      <a:pt x="150" y="68"/>
                    </a:cubicBezTo>
                    <a:cubicBezTo>
                      <a:pt x="148" y="76"/>
                      <a:pt x="145" y="85"/>
                      <a:pt x="141" y="93"/>
                    </a:cubicBezTo>
                    <a:cubicBezTo>
                      <a:pt x="137" y="100"/>
                      <a:pt x="133" y="106"/>
                      <a:pt x="130" y="113"/>
                    </a:cubicBezTo>
                    <a:cubicBezTo>
                      <a:pt x="130" y="113"/>
                      <a:pt x="130" y="113"/>
                      <a:pt x="130" y="114"/>
                    </a:cubicBezTo>
                    <a:cubicBezTo>
                      <a:pt x="129" y="114"/>
                      <a:pt x="129" y="116"/>
                      <a:pt x="128" y="117"/>
                    </a:cubicBezTo>
                    <a:cubicBezTo>
                      <a:pt x="127" y="120"/>
                      <a:pt x="126" y="124"/>
                      <a:pt x="127" y="126"/>
                    </a:cubicBezTo>
                    <a:cubicBezTo>
                      <a:pt x="128" y="129"/>
                      <a:pt x="131" y="129"/>
                      <a:pt x="133" y="128"/>
                    </a:cubicBezTo>
                    <a:cubicBezTo>
                      <a:pt x="131" y="130"/>
                      <a:pt x="129" y="131"/>
                      <a:pt x="127" y="133"/>
                    </a:cubicBezTo>
                    <a:cubicBezTo>
                      <a:pt x="125" y="134"/>
                      <a:pt x="124" y="135"/>
                      <a:pt x="123" y="136"/>
                    </a:cubicBezTo>
                    <a:cubicBezTo>
                      <a:pt x="123" y="130"/>
                      <a:pt x="123" y="124"/>
                      <a:pt x="123" y="118"/>
                    </a:cubicBezTo>
                    <a:cubicBezTo>
                      <a:pt x="123" y="117"/>
                      <a:pt x="123" y="116"/>
                      <a:pt x="123" y="115"/>
                    </a:cubicBezTo>
                    <a:cubicBezTo>
                      <a:pt x="123" y="111"/>
                      <a:pt x="123" y="107"/>
                      <a:pt x="124" y="102"/>
                    </a:cubicBezTo>
                    <a:cubicBezTo>
                      <a:pt x="128" y="102"/>
                      <a:pt x="132" y="102"/>
                      <a:pt x="134" y="98"/>
                    </a:cubicBezTo>
                    <a:cubicBezTo>
                      <a:pt x="131" y="100"/>
                      <a:pt x="128" y="101"/>
                      <a:pt x="124" y="101"/>
                    </a:cubicBezTo>
                    <a:cubicBezTo>
                      <a:pt x="124" y="99"/>
                      <a:pt x="124" y="97"/>
                      <a:pt x="124" y="95"/>
                    </a:cubicBezTo>
                    <a:cubicBezTo>
                      <a:pt x="125" y="89"/>
                      <a:pt x="125" y="83"/>
                      <a:pt x="126" y="77"/>
                    </a:cubicBezTo>
                    <a:cubicBezTo>
                      <a:pt x="133" y="78"/>
                      <a:pt x="140" y="76"/>
                      <a:pt x="145" y="70"/>
                    </a:cubicBezTo>
                    <a:cubicBezTo>
                      <a:pt x="139" y="75"/>
                      <a:pt x="133" y="77"/>
                      <a:pt x="126" y="76"/>
                    </a:cubicBezTo>
                    <a:cubicBezTo>
                      <a:pt x="127" y="68"/>
                      <a:pt x="128" y="60"/>
                      <a:pt x="129" y="52"/>
                    </a:cubicBezTo>
                    <a:cubicBezTo>
                      <a:pt x="135" y="52"/>
                      <a:pt x="142" y="52"/>
                      <a:pt x="147" y="45"/>
                    </a:cubicBezTo>
                    <a:cubicBezTo>
                      <a:pt x="142" y="50"/>
                      <a:pt x="136" y="52"/>
                      <a:pt x="129" y="51"/>
                    </a:cubicBezTo>
                    <a:cubicBezTo>
                      <a:pt x="130" y="44"/>
                      <a:pt x="131" y="37"/>
                      <a:pt x="132" y="29"/>
                    </a:cubicBezTo>
                    <a:cubicBezTo>
                      <a:pt x="136" y="29"/>
                      <a:pt x="140" y="29"/>
                      <a:pt x="143" y="24"/>
                    </a:cubicBezTo>
                    <a:cubicBezTo>
                      <a:pt x="140" y="27"/>
                      <a:pt x="137" y="28"/>
                      <a:pt x="134" y="28"/>
                    </a:cubicBezTo>
                    <a:cubicBezTo>
                      <a:pt x="133" y="28"/>
                      <a:pt x="133" y="28"/>
                      <a:pt x="132" y="28"/>
                    </a:cubicBezTo>
                    <a:cubicBezTo>
                      <a:pt x="132" y="30"/>
                      <a:pt x="132" y="32"/>
                      <a:pt x="131" y="33"/>
                    </a:cubicBezTo>
                    <a:cubicBezTo>
                      <a:pt x="131" y="35"/>
                      <a:pt x="131" y="36"/>
                      <a:pt x="131" y="37"/>
                    </a:cubicBezTo>
                    <a:cubicBezTo>
                      <a:pt x="130" y="38"/>
                      <a:pt x="130" y="40"/>
                      <a:pt x="130" y="41"/>
                    </a:cubicBezTo>
                    <a:cubicBezTo>
                      <a:pt x="129" y="43"/>
                      <a:pt x="129" y="46"/>
                      <a:pt x="128" y="48"/>
                    </a:cubicBezTo>
                    <a:cubicBezTo>
                      <a:pt x="124" y="48"/>
                      <a:pt x="117" y="42"/>
                      <a:pt x="113" y="39"/>
                    </a:cubicBezTo>
                    <a:cubicBezTo>
                      <a:pt x="116" y="44"/>
                      <a:pt x="123" y="49"/>
                      <a:pt x="129" y="50"/>
                    </a:cubicBezTo>
                    <a:cubicBezTo>
                      <a:pt x="127" y="58"/>
                      <a:pt x="126" y="65"/>
                      <a:pt x="125" y="73"/>
                    </a:cubicBezTo>
                    <a:cubicBezTo>
                      <a:pt x="122" y="73"/>
                      <a:pt x="119" y="72"/>
                      <a:pt x="116" y="70"/>
                    </a:cubicBezTo>
                    <a:cubicBezTo>
                      <a:pt x="114" y="68"/>
                      <a:pt x="112" y="66"/>
                      <a:pt x="110" y="65"/>
                    </a:cubicBezTo>
                    <a:cubicBezTo>
                      <a:pt x="112" y="68"/>
                      <a:pt x="114" y="70"/>
                      <a:pt x="117" y="72"/>
                    </a:cubicBezTo>
                    <a:cubicBezTo>
                      <a:pt x="120" y="74"/>
                      <a:pt x="123" y="74"/>
                      <a:pt x="125" y="75"/>
                    </a:cubicBezTo>
                    <a:cubicBezTo>
                      <a:pt x="124" y="81"/>
                      <a:pt x="124" y="87"/>
                      <a:pt x="123" y="92"/>
                    </a:cubicBezTo>
                    <a:cubicBezTo>
                      <a:pt x="123" y="93"/>
                      <a:pt x="123" y="94"/>
                      <a:pt x="123" y="95"/>
                    </a:cubicBezTo>
                    <a:cubicBezTo>
                      <a:pt x="123" y="95"/>
                      <a:pt x="123" y="96"/>
                      <a:pt x="123" y="96"/>
                    </a:cubicBezTo>
                    <a:cubicBezTo>
                      <a:pt x="123" y="97"/>
                      <a:pt x="123" y="98"/>
                      <a:pt x="122" y="98"/>
                    </a:cubicBezTo>
                    <a:cubicBezTo>
                      <a:pt x="122" y="98"/>
                      <a:pt x="121" y="98"/>
                      <a:pt x="120" y="97"/>
                    </a:cubicBezTo>
                    <a:cubicBezTo>
                      <a:pt x="119" y="97"/>
                      <a:pt x="119" y="96"/>
                      <a:pt x="118" y="96"/>
                    </a:cubicBezTo>
                    <a:cubicBezTo>
                      <a:pt x="119" y="98"/>
                      <a:pt x="121" y="99"/>
                      <a:pt x="123" y="100"/>
                    </a:cubicBezTo>
                    <a:cubicBezTo>
                      <a:pt x="122" y="103"/>
                      <a:pt x="122" y="106"/>
                      <a:pt x="122" y="109"/>
                    </a:cubicBezTo>
                    <a:cubicBezTo>
                      <a:pt x="122" y="118"/>
                      <a:pt x="121" y="127"/>
                      <a:pt x="122" y="136"/>
                    </a:cubicBezTo>
                    <a:cubicBezTo>
                      <a:pt x="118" y="133"/>
                      <a:pt x="115" y="129"/>
                      <a:pt x="111" y="125"/>
                    </a:cubicBezTo>
                    <a:cubicBezTo>
                      <a:pt x="106" y="118"/>
                      <a:pt x="99" y="111"/>
                      <a:pt x="94" y="104"/>
                    </a:cubicBezTo>
                    <a:cubicBezTo>
                      <a:pt x="100" y="100"/>
                      <a:pt x="102" y="92"/>
                      <a:pt x="101" y="88"/>
                    </a:cubicBezTo>
                    <a:cubicBezTo>
                      <a:pt x="101" y="92"/>
                      <a:pt x="98" y="99"/>
                      <a:pt x="93" y="103"/>
                    </a:cubicBezTo>
                    <a:cubicBezTo>
                      <a:pt x="88" y="97"/>
                      <a:pt x="84" y="91"/>
                      <a:pt x="79" y="85"/>
                    </a:cubicBezTo>
                    <a:cubicBezTo>
                      <a:pt x="85" y="81"/>
                      <a:pt x="89" y="73"/>
                      <a:pt x="91" y="67"/>
                    </a:cubicBezTo>
                    <a:cubicBezTo>
                      <a:pt x="91" y="64"/>
                      <a:pt x="92" y="61"/>
                      <a:pt x="91" y="58"/>
                    </a:cubicBezTo>
                    <a:cubicBezTo>
                      <a:pt x="91" y="66"/>
                      <a:pt x="88" y="77"/>
                      <a:pt x="79" y="84"/>
                    </a:cubicBezTo>
                    <a:cubicBezTo>
                      <a:pt x="76" y="82"/>
                      <a:pt x="75" y="79"/>
                      <a:pt x="73" y="77"/>
                    </a:cubicBezTo>
                    <a:cubicBezTo>
                      <a:pt x="71" y="73"/>
                      <a:pt x="68" y="70"/>
                      <a:pt x="66" y="66"/>
                    </a:cubicBezTo>
                    <a:cubicBezTo>
                      <a:pt x="72" y="60"/>
                      <a:pt x="74" y="52"/>
                      <a:pt x="74" y="46"/>
                    </a:cubicBezTo>
                    <a:cubicBezTo>
                      <a:pt x="73" y="52"/>
                      <a:pt x="71" y="60"/>
                      <a:pt x="65" y="65"/>
                    </a:cubicBezTo>
                    <a:cubicBezTo>
                      <a:pt x="64" y="63"/>
                      <a:pt x="61" y="61"/>
                      <a:pt x="60" y="58"/>
                    </a:cubicBezTo>
                    <a:cubicBezTo>
                      <a:pt x="59" y="58"/>
                      <a:pt x="59" y="56"/>
                      <a:pt x="58" y="56"/>
                    </a:cubicBezTo>
                    <a:cubicBezTo>
                      <a:pt x="59" y="58"/>
                      <a:pt x="59" y="59"/>
                      <a:pt x="62" y="61"/>
                    </a:cubicBezTo>
                    <a:cubicBezTo>
                      <a:pt x="60" y="63"/>
                      <a:pt x="57" y="64"/>
                      <a:pt x="56" y="64"/>
                    </a:cubicBezTo>
                    <a:cubicBezTo>
                      <a:pt x="55" y="65"/>
                      <a:pt x="55" y="65"/>
                      <a:pt x="55" y="65"/>
                    </a:cubicBezTo>
                    <a:cubicBezTo>
                      <a:pt x="53" y="65"/>
                      <a:pt x="51" y="65"/>
                      <a:pt x="49" y="65"/>
                    </a:cubicBezTo>
                    <a:cubicBezTo>
                      <a:pt x="53" y="67"/>
                      <a:pt x="57" y="66"/>
                      <a:pt x="60" y="64"/>
                    </a:cubicBezTo>
                    <a:cubicBezTo>
                      <a:pt x="61" y="64"/>
                      <a:pt x="62" y="63"/>
                      <a:pt x="62" y="63"/>
                    </a:cubicBezTo>
                    <a:cubicBezTo>
                      <a:pt x="67" y="69"/>
                      <a:pt x="71" y="76"/>
                      <a:pt x="76" y="82"/>
                    </a:cubicBezTo>
                    <a:cubicBezTo>
                      <a:pt x="72" y="86"/>
                      <a:pt x="66" y="87"/>
                      <a:pt x="63" y="88"/>
                    </a:cubicBezTo>
                    <a:cubicBezTo>
                      <a:pt x="67" y="88"/>
                      <a:pt x="72" y="87"/>
                      <a:pt x="77" y="83"/>
                    </a:cubicBezTo>
                    <a:cubicBezTo>
                      <a:pt x="82" y="90"/>
                      <a:pt x="86" y="96"/>
                      <a:pt x="91" y="102"/>
                    </a:cubicBezTo>
                    <a:cubicBezTo>
                      <a:pt x="89" y="106"/>
                      <a:pt x="86" y="107"/>
                      <a:pt x="83" y="107"/>
                    </a:cubicBezTo>
                    <a:cubicBezTo>
                      <a:pt x="86" y="108"/>
                      <a:pt x="89" y="107"/>
                      <a:pt x="92" y="104"/>
                    </a:cubicBezTo>
                    <a:cubicBezTo>
                      <a:pt x="101" y="115"/>
                      <a:pt x="110" y="125"/>
                      <a:pt x="119" y="136"/>
                    </a:cubicBezTo>
                    <a:cubicBezTo>
                      <a:pt x="117" y="137"/>
                      <a:pt x="116" y="136"/>
                      <a:pt x="114" y="136"/>
                    </a:cubicBezTo>
                    <a:cubicBezTo>
                      <a:pt x="108" y="135"/>
                      <a:pt x="102" y="134"/>
                      <a:pt x="96" y="133"/>
                    </a:cubicBezTo>
                    <a:cubicBezTo>
                      <a:pt x="89" y="131"/>
                      <a:pt x="81" y="131"/>
                      <a:pt x="73" y="128"/>
                    </a:cubicBezTo>
                    <a:cubicBezTo>
                      <a:pt x="74" y="123"/>
                      <a:pt x="74" y="119"/>
                      <a:pt x="72" y="114"/>
                    </a:cubicBezTo>
                    <a:cubicBezTo>
                      <a:pt x="72" y="119"/>
                      <a:pt x="73" y="123"/>
                      <a:pt x="72" y="128"/>
                    </a:cubicBezTo>
                    <a:cubicBezTo>
                      <a:pt x="67" y="127"/>
                      <a:pt x="62" y="125"/>
                      <a:pt x="58" y="124"/>
                    </a:cubicBezTo>
                    <a:cubicBezTo>
                      <a:pt x="57" y="124"/>
                      <a:pt x="56" y="124"/>
                      <a:pt x="55" y="123"/>
                    </a:cubicBezTo>
                    <a:cubicBezTo>
                      <a:pt x="55" y="122"/>
                      <a:pt x="55" y="122"/>
                      <a:pt x="56" y="121"/>
                    </a:cubicBezTo>
                    <a:cubicBezTo>
                      <a:pt x="56" y="117"/>
                      <a:pt x="56" y="114"/>
                      <a:pt x="56" y="111"/>
                    </a:cubicBezTo>
                    <a:cubicBezTo>
                      <a:pt x="56" y="107"/>
                      <a:pt x="55" y="104"/>
                      <a:pt x="53" y="101"/>
                    </a:cubicBezTo>
                    <a:cubicBezTo>
                      <a:pt x="54" y="104"/>
                      <a:pt x="55" y="107"/>
                      <a:pt x="55" y="110"/>
                    </a:cubicBezTo>
                    <a:cubicBezTo>
                      <a:pt x="55" y="114"/>
                      <a:pt x="55" y="119"/>
                      <a:pt x="54" y="123"/>
                    </a:cubicBezTo>
                    <a:cubicBezTo>
                      <a:pt x="51" y="122"/>
                      <a:pt x="48" y="121"/>
                      <a:pt x="45" y="120"/>
                    </a:cubicBezTo>
                    <a:cubicBezTo>
                      <a:pt x="42" y="119"/>
                      <a:pt x="39" y="118"/>
                      <a:pt x="36" y="117"/>
                    </a:cubicBezTo>
                    <a:cubicBezTo>
                      <a:pt x="36" y="114"/>
                      <a:pt x="36" y="111"/>
                      <a:pt x="36" y="109"/>
                    </a:cubicBezTo>
                    <a:cubicBezTo>
                      <a:pt x="35" y="106"/>
                      <a:pt x="35" y="103"/>
                      <a:pt x="33" y="101"/>
                    </a:cubicBezTo>
                    <a:cubicBezTo>
                      <a:pt x="34" y="103"/>
                      <a:pt x="34" y="106"/>
                      <a:pt x="34" y="108"/>
                    </a:cubicBezTo>
                    <a:cubicBezTo>
                      <a:pt x="35" y="111"/>
                      <a:pt x="35" y="113"/>
                      <a:pt x="34" y="116"/>
                    </a:cubicBezTo>
                    <a:cubicBezTo>
                      <a:pt x="31" y="115"/>
                      <a:pt x="29" y="114"/>
                      <a:pt x="26" y="113"/>
                    </a:cubicBezTo>
                    <a:cubicBezTo>
                      <a:pt x="30" y="116"/>
                      <a:pt x="36" y="117"/>
                      <a:pt x="40" y="119"/>
                    </a:cubicBezTo>
                    <a:cubicBezTo>
                      <a:pt x="40" y="120"/>
                      <a:pt x="39" y="121"/>
                      <a:pt x="39" y="122"/>
                    </a:cubicBezTo>
                    <a:cubicBezTo>
                      <a:pt x="39" y="123"/>
                      <a:pt x="38" y="122"/>
                      <a:pt x="38" y="123"/>
                    </a:cubicBezTo>
                    <a:cubicBezTo>
                      <a:pt x="38" y="125"/>
                      <a:pt x="36" y="126"/>
                      <a:pt x="34" y="128"/>
                    </a:cubicBezTo>
                    <a:cubicBezTo>
                      <a:pt x="33" y="129"/>
                      <a:pt x="32" y="129"/>
                      <a:pt x="32" y="130"/>
                    </a:cubicBezTo>
                    <a:cubicBezTo>
                      <a:pt x="35" y="128"/>
                      <a:pt x="40" y="124"/>
                      <a:pt x="41" y="120"/>
                    </a:cubicBezTo>
                    <a:cubicBezTo>
                      <a:pt x="45" y="121"/>
                      <a:pt x="48" y="122"/>
                      <a:pt x="52" y="123"/>
                    </a:cubicBezTo>
                    <a:cubicBezTo>
                      <a:pt x="54" y="125"/>
                      <a:pt x="58" y="124"/>
                      <a:pt x="60" y="126"/>
                    </a:cubicBezTo>
                    <a:cubicBezTo>
                      <a:pt x="59" y="127"/>
                      <a:pt x="59" y="129"/>
                      <a:pt x="58" y="131"/>
                    </a:cubicBezTo>
                    <a:cubicBezTo>
                      <a:pt x="57" y="135"/>
                      <a:pt x="53" y="138"/>
                      <a:pt x="51" y="141"/>
                    </a:cubicBezTo>
                    <a:cubicBezTo>
                      <a:pt x="56" y="138"/>
                      <a:pt x="60" y="131"/>
                      <a:pt x="61" y="126"/>
                    </a:cubicBezTo>
                    <a:cubicBezTo>
                      <a:pt x="67" y="128"/>
                      <a:pt x="74" y="129"/>
                      <a:pt x="80" y="131"/>
                    </a:cubicBezTo>
                    <a:cubicBezTo>
                      <a:pt x="80" y="134"/>
                      <a:pt x="77" y="138"/>
                      <a:pt x="75" y="141"/>
                    </a:cubicBezTo>
                    <a:cubicBezTo>
                      <a:pt x="76" y="140"/>
                      <a:pt x="77" y="140"/>
                      <a:pt x="78" y="139"/>
                    </a:cubicBezTo>
                    <a:cubicBezTo>
                      <a:pt x="80" y="137"/>
                      <a:pt x="81" y="134"/>
                      <a:pt x="82" y="131"/>
                    </a:cubicBezTo>
                    <a:cubicBezTo>
                      <a:pt x="94" y="134"/>
                      <a:pt x="107" y="136"/>
                      <a:pt x="119" y="138"/>
                    </a:cubicBezTo>
                    <a:cubicBezTo>
                      <a:pt x="116" y="143"/>
                      <a:pt x="111" y="147"/>
                      <a:pt x="108" y="150"/>
                    </a:cubicBezTo>
                    <a:cubicBezTo>
                      <a:pt x="107" y="149"/>
                      <a:pt x="105" y="147"/>
                      <a:pt x="104" y="147"/>
                    </a:cubicBezTo>
                    <a:cubicBezTo>
                      <a:pt x="105" y="148"/>
                      <a:pt x="106" y="149"/>
                      <a:pt x="106" y="150"/>
                    </a:cubicBezTo>
                    <a:cubicBezTo>
                      <a:pt x="103" y="154"/>
                      <a:pt x="99" y="155"/>
                      <a:pt x="95" y="157"/>
                    </a:cubicBezTo>
                    <a:cubicBezTo>
                      <a:pt x="94" y="154"/>
                      <a:pt x="91" y="150"/>
                      <a:pt x="87" y="149"/>
                    </a:cubicBezTo>
                    <a:cubicBezTo>
                      <a:pt x="90" y="151"/>
                      <a:pt x="93" y="154"/>
                      <a:pt x="93" y="157"/>
                    </a:cubicBezTo>
                    <a:cubicBezTo>
                      <a:pt x="88" y="160"/>
                      <a:pt x="83" y="161"/>
                      <a:pt x="77" y="163"/>
                    </a:cubicBezTo>
                    <a:cubicBezTo>
                      <a:pt x="76" y="159"/>
                      <a:pt x="71" y="154"/>
                      <a:pt x="67" y="154"/>
                    </a:cubicBezTo>
                    <a:cubicBezTo>
                      <a:pt x="71" y="155"/>
                      <a:pt x="76" y="160"/>
                      <a:pt x="76" y="164"/>
                    </a:cubicBezTo>
                    <a:cubicBezTo>
                      <a:pt x="70" y="166"/>
                      <a:pt x="63" y="168"/>
                      <a:pt x="58" y="171"/>
                    </a:cubicBezTo>
                    <a:cubicBezTo>
                      <a:pt x="55" y="168"/>
                      <a:pt x="51" y="166"/>
                      <a:pt x="48" y="166"/>
                    </a:cubicBezTo>
                    <a:cubicBezTo>
                      <a:pt x="51" y="167"/>
                      <a:pt x="55" y="169"/>
                      <a:pt x="56" y="172"/>
                    </a:cubicBezTo>
                    <a:cubicBezTo>
                      <a:pt x="54" y="173"/>
                      <a:pt x="51" y="174"/>
                      <a:pt x="50" y="176"/>
                    </a:cubicBezTo>
                    <a:cubicBezTo>
                      <a:pt x="53" y="174"/>
                      <a:pt x="56" y="172"/>
                      <a:pt x="60" y="171"/>
                    </a:cubicBezTo>
                    <a:cubicBezTo>
                      <a:pt x="61" y="174"/>
                      <a:pt x="60" y="178"/>
                      <a:pt x="59" y="182"/>
                    </a:cubicBezTo>
                    <a:cubicBezTo>
                      <a:pt x="62" y="178"/>
                      <a:pt x="62" y="174"/>
                      <a:pt x="61" y="170"/>
                    </a:cubicBezTo>
                    <a:cubicBezTo>
                      <a:pt x="67" y="168"/>
                      <a:pt x="73" y="166"/>
                      <a:pt x="79" y="164"/>
                    </a:cubicBezTo>
                    <a:cubicBezTo>
                      <a:pt x="81" y="168"/>
                      <a:pt x="80" y="173"/>
                      <a:pt x="79" y="178"/>
                    </a:cubicBezTo>
                    <a:cubicBezTo>
                      <a:pt x="80" y="177"/>
                      <a:pt x="80" y="176"/>
                      <a:pt x="80" y="176"/>
                    </a:cubicBezTo>
                    <a:cubicBezTo>
                      <a:pt x="81" y="174"/>
                      <a:pt x="82" y="170"/>
                      <a:pt x="81" y="169"/>
                    </a:cubicBezTo>
                    <a:cubicBezTo>
                      <a:pt x="82" y="167"/>
                      <a:pt x="81" y="165"/>
                      <a:pt x="81" y="164"/>
                    </a:cubicBezTo>
                    <a:cubicBezTo>
                      <a:pt x="84" y="162"/>
                      <a:pt x="89" y="161"/>
                      <a:pt x="92" y="159"/>
                    </a:cubicBezTo>
                    <a:cubicBezTo>
                      <a:pt x="94" y="159"/>
                      <a:pt x="95" y="158"/>
                      <a:pt x="96" y="158"/>
                    </a:cubicBezTo>
                    <a:cubicBezTo>
                      <a:pt x="97" y="163"/>
                      <a:pt x="98" y="167"/>
                      <a:pt x="96" y="172"/>
                    </a:cubicBezTo>
                    <a:cubicBezTo>
                      <a:pt x="98" y="169"/>
                      <a:pt x="98" y="167"/>
                      <a:pt x="98" y="16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8" name="Freeform 76">
                <a:extLst>
                  <a:ext uri="{FF2B5EF4-FFF2-40B4-BE49-F238E27FC236}">
                    <a16:creationId xmlns:a16="http://schemas.microsoft.com/office/drawing/2014/main" id="{831D6855-6634-4658-B49A-C6A6BACE7B31}"/>
                  </a:ext>
                </a:extLst>
              </p:cNvPr>
              <p:cNvSpPr>
                <a:spLocks/>
              </p:cNvSpPr>
              <p:nvPr/>
            </p:nvSpPr>
            <p:spPr bwMode="auto">
              <a:xfrm>
                <a:off x="4797425" y="4100513"/>
                <a:ext cx="160338" cy="109538"/>
              </a:xfrm>
              <a:custGeom>
                <a:avLst/>
                <a:gdLst>
                  <a:gd name="T0" fmla="*/ 58 w 83"/>
                  <a:gd name="T1" fmla="*/ 37 h 56"/>
                  <a:gd name="T2" fmla="*/ 43 w 83"/>
                  <a:gd name="T3" fmla="*/ 42 h 56"/>
                  <a:gd name="T4" fmla="*/ 43 w 83"/>
                  <a:gd name="T5" fmla="*/ 36 h 56"/>
                  <a:gd name="T6" fmla="*/ 43 w 83"/>
                  <a:gd name="T7" fmla="*/ 29 h 56"/>
                  <a:gd name="T8" fmla="*/ 38 w 83"/>
                  <a:gd name="T9" fmla="*/ 27 h 56"/>
                  <a:gd name="T10" fmla="*/ 27 w 83"/>
                  <a:gd name="T11" fmla="*/ 35 h 56"/>
                  <a:gd name="T12" fmla="*/ 30 w 83"/>
                  <a:gd name="T13" fmla="*/ 23 h 56"/>
                  <a:gd name="T14" fmla="*/ 19 w 83"/>
                  <a:gd name="T15" fmla="*/ 16 h 56"/>
                  <a:gd name="T16" fmla="*/ 16 w 83"/>
                  <a:gd name="T17" fmla="*/ 19 h 56"/>
                  <a:gd name="T18" fmla="*/ 15 w 83"/>
                  <a:gd name="T19" fmla="*/ 27 h 56"/>
                  <a:gd name="T20" fmla="*/ 14 w 83"/>
                  <a:gd name="T21" fmla="*/ 19 h 56"/>
                  <a:gd name="T22" fmla="*/ 9 w 83"/>
                  <a:gd name="T23" fmla="*/ 10 h 56"/>
                  <a:gd name="T24" fmla="*/ 8 w 83"/>
                  <a:gd name="T25" fmla="*/ 9 h 56"/>
                  <a:gd name="T26" fmla="*/ 6 w 83"/>
                  <a:gd name="T27" fmla="*/ 22 h 56"/>
                  <a:gd name="T28" fmla="*/ 8 w 83"/>
                  <a:gd name="T29" fmla="*/ 23 h 56"/>
                  <a:gd name="T30" fmla="*/ 29 w 83"/>
                  <a:gd name="T31" fmla="*/ 40 h 56"/>
                  <a:gd name="T32" fmla="*/ 75 w 83"/>
                  <a:gd name="T33" fmla="*/ 52 h 56"/>
                  <a:gd name="T34" fmla="*/ 79 w 83"/>
                  <a:gd name="T35" fmla="*/ 51 h 56"/>
                  <a:gd name="T36" fmla="*/ 75 w 83"/>
                  <a:gd name="T37" fmla="*/ 37 h 56"/>
                  <a:gd name="T38" fmla="*/ 69 w 83"/>
                  <a:gd name="T39" fmla="*/ 25 h 56"/>
                  <a:gd name="T40" fmla="*/ 37 w 83"/>
                  <a:gd name="T41" fmla="*/ 11 h 56"/>
                  <a:gd name="T42" fmla="*/ 16 w 83"/>
                  <a:gd name="T43" fmla="*/ 8 h 56"/>
                  <a:gd name="T44" fmla="*/ 15 w 83"/>
                  <a:gd name="T45" fmla="*/ 1 h 56"/>
                  <a:gd name="T46" fmla="*/ 2 w 83"/>
                  <a:gd name="T47" fmla="*/ 0 h 56"/>
                  <a:gd name="T48" fmla="*/ 14 w 83"/>
                  <a:gd name="T49" fmla="*/ 12 h 56"/>
                  <a:gd name="T50" fmla="*/ 15 w 83"/>
                  <a:gd name="T51" fmla="*/ 13 h 56"/>
                  <a:gd name="T52" fmla="*/ 36 w 83"/>
                  <a:gd name="T53" fmla="*/ 13 h 56"/>
                  <a:gd name="T54" fmla="*/ 29 w 83"/>
                  <a:gd name="T55" fmla="*/ 21 h 56"/>
                  <a:gd name="T56" fmla="*/ 54 w 83"/>
                  <a:gd name="T57" fmla="*/ 18 h 56"/>
                  <a:gd name="T58" fmla="*/ 55 w 83"/>
                  <a:gd name="T59" fmla="*/ 34 h 56"/>
                  <a:gd name="T60" fmla="*/ 56 w 83"/>
                  <a:gd name="T61" fmla="*/ 35 h 56"/>
                  <a:gd name="T62" fmla="*/ 73 w 83"/>
                  <a:gd name="T63" fmla="*/ 39 h 56"/>
                  <a:gd name="T64" fmla="*/ 71 w 83"/>
                  <a:gd name="T65" fmla="*/ 45 h 56"/>
                  <a:gd name="T66" fmla="*/ 59 w 83"/>
                  <a:gd name="T6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56">
                    <a:moveTo>
                      <a:pt x="58" y="46"/>
                    </a:moveTo>
                    <a:cubicBezTo>
                      <a:pt x="56" y="43"/>
                      <a:pt x="57" y="40"/>
                      <a:pt x="58" y="37"/>
                    </a:cubicBezTo>
                    <a:cubicBezTo>
                      <a:pt x="54" y="34"/>
                      <a:pt x="50" y="33"/>
                      <a:pt x="46" y="31"/>
                    </a:cubicBezTo>
                    <a:cubicBezTo>
                      <a:pt x="43" y="35"/>
                      <a:pt x="43" y="39"/>
                      <a:pt x="43" y="42"/>
                    </a:cubicBezTo>
                    <a:cubicBezTo>
                      <a:pt x="42" y="41"/>
                      <a:pt x="42" y="40"/>
                      <a:pt x="42" y="39"/>
                    </a:cubicBezTo>
                    <a:cubicBezTo>
                      <a:pt x="42" y="38"/>
                      <a:pt x="42" y="37"/>
                      <a:pt x="43" y="36"/>
                    </a:cubicBezTo>
                    <a:cubicBezTo>
                      <a:pt x="43" y="34"/>
                      <a:pt x="44" y="32"/>
                      <a:pt x="45" y="30"/>
                    </a:cubicBezTo>
                    <a:cubicBezTo>
                      <a:pt x="45" y="30"/>
                      <a:pt x="44" y="30"/>
                      <a:pt x="43" y="29"/>
                    </a:cubicBezTo>
                    <a:cubicBezTo>
                      <a:pt x="42" y="29"/>
                      <a:pt x="41" y="28"/>
                      <a:pt x="40" y="27"/>
                    </a:cubicBezTo>
                    <a:cubicBezTo>
                      <a:pt x="39" y="27"/>
                      <a:pt x="39" y="27"/>
                      <a:pt x="38" y="27"/>
                    </a:cubicBezTo>
                    <a:cubicBezTo>
                      <a:pt x="36" y="26"/>
                      <a:pt x="33" y="24"/>
                      <a:pt x="31" y="24"/>
                    </a:cubicBezTo>
                    <a:cubicBezTo>
                      <a:pt x="28" y="28"/>
                      <a:pt x="27" y="31"/>
                      <a:pt x="27" y="35"/>
                    </a:cubicBezTo>
                    <a:cubicBezTo>
                      <a:pt x="26" y="34"/>
                      <a:pt x="26" y="32"/>
                      <a:pt x="27" y="30"/>
                    </a:cubicBezTo>
                    <a:cubicBezTo>
                      <a:pt x="27" y="28"/>
                      <a:pt x="27" y="26"/>
                      <a:pt x="30" y="23"/>
                    </a:cubicBezTo>
                    <a:cubicBezTo>
                      <a:pt x="28" y="22"/>
                      <a:pt x="25" y="21"/>
                      <a:pt x="23" y="19"/>
                    </a:cubicBezTo>
                    <a:cubicBezTo>
                      <a:pt x="21" y="18"/>
                      <a:pt x="20" y="18"/>
                      <a:pt x="19" y="16"/>
                    </a:cubicBezTo>
                    <a:cubicBezTo>
                      <a:pt x="19" y="17"/>
                      <a:pt x="19" y="17"/>
                      <a:pt x="18" y="17"/>
                    </a:cubicBezTo>
                    <a:cubicBezTo>
                      <a:pt x="17" y="18"/>
                      <a:pt x="16" y="18"/>
                      <a:pt x="16" y="19"/>
                    </a:cubicBezTo>
                    <a:cubicBezTo>
                      <a:pt x="15" y="19"/>
                      <a:pt x="16" y="20"/>
                      <a:pt x="15" y="21"/>
                    </a:cubicBezTo>
                    <a:cubicBezTo>
                      <a:pt x="15" y="23"/>
                      <a:pt x="14" y="25"/>
                      <a:pt x="15" y="27"/>
                    </a:cubicBezTo>
                    <a:cubicBezTo>
                      <a:pt x="14" y="26"/>
                      <a:pt x="13" y="22"/>
                      <a:pt x="14" y="22"/>
                    </a:cubicBezTo>
                    <a:cubicBezTo>
                      <a:pt x="15" y="21"/>
                      <a:pt x="14" y="20"/>
                      <a:pt x="14" y="19"/>
                    </a:cubicBezTo>
                    <a:cubicBezTo>
                      <a:pt x="15" y="18"/>
                      <a:pt x="15" y="17"/>
                      <a:pt x="17" y="16"/>
                    </a:cubicBezTo>
                    <a:cubicBezTo>
                      <a:pt x="14" y="14"/>
                      <a:pt x="11" y="12"/>
                      <a:pt x="9" y="10"/>
                    </a:cubicBezTo>
                    <a:cubicBezTo>
                      <a:pt x="7" y="12"/>
                      <a:pt x="7" y="14"/>
                      <a:pt x="6" y="16"/>
                    </a:cubicBezTo>
                    <a:cubicBezTo>
                      <a:pt x="5" y="14"/>
                      <a:pt x="6" y="11"/>
                      <a:pt x="8" y="9"/>
                    </a:cubicBezTo>
                    <a:cubicBezTo>
                      <a:pt x="5" y="7"/>
                      <a:pt x="4" y="5"/>
                      <a:pt x="2" y="3"/>
                    </a:cubicBezTo>
                    <a:cubicBezTo>
                      <a:pt x="0" y="10"/>
                      <a:pt x="4" y="16"/>
                      <a:pt x="6" y="22"/>
                    </a:cubicBezTo>
                    <a:cubicBezTo>
                      <a:pt x="6" y="22"/>
                      <a:pt x="7" y="22"/>
                      <a:pt x="7" y="23"/>
                    </a:cubicBezTo>
                    <a:cubicBezTo>
                      <a:pt x="8" y="23"/>
                      <a:pt x="8" y="23"/>
                      <a:pt x="8" y="23"/>
                    </a:cubicBezTo>
                    <a:cubicBezTo>
                      <a:pt x="12" y="29"/>
                      <a:pt x="20" y="35"/>
                      <a:pt x="26" y="39"/>
                    </a:cubicBezTo>
                    <a:cubicBezTo>
                      <a:pt x="27" y="39"/>
                      <a:pt x="28" y="40"/>
                      <a:pt x="29" y="40"/>
                    </a:cubicBezTo>
                    <a:cubicBezTo>
                      <a:pt x="30" y="41"/>
                      <a:pt x="31" y="42"/>
                      <a:pt x="32" y="42"/>
                    </a:cubicBezTo>
                    <a:cubicBezTo>
                      <a:pt x="47" y="48"/>
                      <a:pt x="61" y="49"/>
                      <a:pt x="75" y="52"/>
                    </a:cubicBezTo>
                    <a:cubicBezTo>
                      <a:pt x="78" y="53"/>
                      <a:pt x="80" y="55"/>
                      <a:pt x="83" y="56"/>
                    </a:cubicBezTo>
                    <a:cubicBezTo>
                      <a:pt x="83" y="54"/>
                      <a:pt x="80" y="53"/>
                      <a:pt x="79" y="51"/>
                    </a:cubicBezTo>
                    <a:cubicBezTo>
                      <a:pt x="78" y="49"/>
                      <a:pt x="77" y="47"/>
                      <a:pt x="76" y="45"/>
                    </a:cubicBezTo>
                    <a:cubicBezTo>
                      <a:pt x="76" y="42"/>
                      <a:pt x="76" y="40"/>
                      <a:pt x="75" y="37"/>
                    </a:cubicBezTo>
                    <a:cubicBezTo>
                      <a:pt x="75" y="35"/>
                      <a:pt x="74" y="32"/>
                      <a:pt x="72" y="30"/>
                    </a:cubicBezTo>
                    <a:cubicBezTo>
                      <a:pt x="72" y="28"/>
                      <a:pt x="71" y="26"/>
                      <a:pt x="69" y="25"/>
                    </a:cubicBezTo>
                    <a:cubicBezTo>
                      <a:pt x="65" y="21"/>
                      <a:pt x="61" y="18"/>
                      <a:pt x="58" y="17"/>
                    </a:cubicBezTo>
                    <a:cubicBezTo>
                      <a:pt x="51" y="13"/>
                      <a:pt x="43" y="12"/>
                      <a:pt x="37" y="11"/>
                    </a:cubicBezTo>
                    <a:cubicBezTo>
                      <a:pt x="33" y="10"/>
                      <a:pt x="30" y="10"/>
                      <a:pt x="26" y="9"/>
                    </a:cubicBezTo>
                    <a:cubicBezTo>
                      <a:pt x="23" y="9"/>
                      <a:pt x="18" y="9"/>
                      <a:pt x="16" y="8"/>
                    </a:cubicBezTo>
                    <a:cubicBezTo>
                      <a:pt x="14" y="7"/>
                      <a:pt x="11" y="4"/>
                      <a:pt x="12" y="2"/>
                    </a:cubicBezTo>
                    <a:cubicBezTo>
                      <a:pt x="13" y="1"/>
                      <a:pt x="14" y="1"/>
                      <a:pt x="15" y="1"/>
                    </a:cubicBezTo>
                    <a:cubicBezTo>
                      <a:pt x="14" y="0"/>
                      <a:pt x="13" y="0"/>
                      <a:pt x="12" y="0"/>
                    </a:cubicBezTo>
                    <a:cubicBezTo>
                      <a:pt x="9" y="0"/>
                      <a:pt x="5" y="0"/>
                      <a:pt x="2" y="0"/>
                    </a:cubicBezTo>
                    <a:cubicBezTo>
                      <a:pt x="2" y="1"/>
                      <a:pt x="3" y="2"/>
                      <a:pt x="3" y="2"/>
                    </a:cubicBezTo>
                    <a:cubicBezTo>
                      <a:pt x="6" y="6"/>
                      <a:pt x="10" y="9"/>
                      <a:pt x="14" y="12"/>
                    </a:cubicBezTo>
                    <a:cubicBezTo>
                      <a:pt x="15" y="11"/>
                      <a:pt x="17" y="10"/>
                      <a:pt x="18" y="10"/>
                    </a:cubicBezTo>
                    <a:cubicBezTo>
                      <a:pt x="18" y="11"/>
                      <a:pt x="16" y="11"/>
                      <a:pt x="15" y="13"/>
                    </a:cubicBezTo>
                    <a:cubicBezTo>
                      <a:pt x="19" y="16"/>
                      <a:pt x="24" y="18"/>
                      <a:pt x="28" y="20"/>
                    </a:cubicBezTo>
                    <a:cubicBezTo>
                      <a:pt x="29" y="17"/>
                      <a:pt x="33" y="13"/>
                      <a:pt x="36" y="13"/>
                    </a:cubicBezTo>
                    <a:cubicBezTo>
                      <a:pt x="35" y="14"/>
                      <a:pt x="34" y="14"/>
                      <a:pt x="33" y="15"/>
                    </a:cubicBezTo>
                    <a:cubicBezTo>
                      <a:pt x="31" y="17"/>
                      <a:pt x="30" y="19"/>
                      <a:pt x="29" y="21"/>
                    </a:cubicBezTo>
                    <a:cubicBezTo>
                      <a:pt x="33" y="24"/>
                      <a:pt x="38" y="25"/>
                      <a:pt x="42" y="28"/>
                    </a:cubicBezTo>
                    <a:cubicBezTo>
                      <a:pt x="46" y="23"/>
                      <a:pt x="50" y="18"/>
                      <a:pt x="54" y="18"/>
                    </a:cubicBezTo>
                    <a:cubicBezTo>
                      <a:pt x="50" y="20"/>
                      <a:pt x="46" y="23"/>
                      <a:pt x="44" y="28"/>
                    </a:cubicBezTo>
                    <a:cubicBezTo>
                      <a:pt x="48" y="31"/>
                      <a:pt x="51" y="32"/>
                      <a:pt x="55" y="34"/>
                    </a:cubicBezTo>
                    <a:cubicBezTo>
                      <a:pt x="57" y="30"/>
                      <a:pt x="61" y="27"/>
                      <a:pt x="65" y="27"/>
                    </a:cubicBezTo>
                    <a:cubicBezTo>
                      <a:pt x="63" y="28"/>
                      <a:pt x="58" y="30"/>
                      <a:pt x="56" y="35"/>
                    </a:cubicBezTo>
                    <a:cubicBezTo>
                      <a:pt x="60" y="37"/>
                      <a:pt x="63" y="39"/>
                      <a:pt x="67" y="42"/>
                    </a:cubicBezTo>
                    <a:cubicBezTo>
                      <a:pt x="68" y="40"/>
                      <a:pt x="71" y="39"/>
                      <a:pt x="73" y="39"/>
                    </a:cubicBezTo>
                    <a:cubicBezTo>
                      <a:pt x="71" y="40"/>
                      <a:pt x="69" y="40"/>
                      <a:pt x="68" y="42"/>
                    </a:cubicBezTo>
                    <a:cubicBezTo>
                      <a:pt x="69" y="43"/>
                      <a:pt x="70" y="44"/>
                      <a:pt x="71" y="45"/>
                    </a:cubicBezTo>
                    <a:cubicBezTo>
                      <a:pt x="69" y="44"/>
                      <a:pt x="68" y="43"/>
                      <a:pt x="66" y="42"/>
                    </a:cubicBezTo>
                    <a:cubicBezTo>
                      <a:pt x="64" y="40"/>
                      <a:pt x="61" y="38"/>
                      <a:pt x="59" y="38"/>
                    </a:cubicBezTo>
                    <a:cubicBezTo>
                      <a:pt x="58" y="41"/>
                      <a:pt x="58" y="43"/>
                      <a:pt x="58" y="4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9" name="Freeform 77">
                <a:extLst>
                  <a:ext uri="{FF2B5EF4-FFF2-40B4-BE49-F238E27FC236}">
                    <a16:creationId xmlns:a16="http://schemas.microsoft.com/office/drawing/2014/main" id="{8DC86D34-01F3-47C1-A528-96FBB27513A6}"/>
                  </a:ext>
                </a:extLst>
              </p:cNvPr>
              <p:cNvSpPr>
                <a:spLocks noEditPoints="1"/>
              </p:cNvSpPr>
              <p:nvPr/>
            </p:nvSpPr>
            <p:spPr bwMode="auto">
              <a:xfrm>
                <a:off x="4621213" y="4187826"/>
                <a:ext cx="174625" cy="184150"/>
              </a:xfrm>
              <a:custGeom>
                <a:avLst/>
                <a:gdLst>
                  <a:gd name="T0" fmla="*/ 13 w 90"/>
                  <a:gd name="T1" fmla="*/ 86 h 94"/>
                  <a:gd name="T2" fmla="*/ 7 w 90"/>
                  <a:gd name="T3" fmla="*/ 82 h 94"/>
                  <a:gd name="T4" fmla="*/ 13 w 90"/>
                  <a:gd name="T5" fmla="*/ 86 h 94"/>
                  <a:gd name="T6" fmla="*/ 18 w 90"/>
                  <a:gd name="T7" fmla="*/ 72 h 94"/>
                  <a:gd name="T8" fmla="*/ 13 w 90"/>
                  <a:gd name="T9" fmla="*/ 65 h 94"/>
                  <a:gd name="T10" fmla="*/ 18 w 90"/>
                  <a:gd name="T11" fmla="*/ 72 h 94"/>
                  <a:gd name="T12" fmla="*/ 36 w 90"/>
                  <a:gd name="T13" fmla="*/ 66 h 94"/>
                  <a:gd name="T14" fmla="*/ 44 w 90"/>
                  <a:gd name="T15" fmla="*/ 67 h 94"/>
                  <a:gd name="T16" fmla="*/ 33 w 90"/>
                  <a:gd name="T17" fmla="*/ 62 h 94"/>
                  <a:gd name="T18" fmla="*/ 36 w 90"/>
                  <a:gd name="T19" fmla="*/ 66 h 94"/>
                  <a:gd name="T20" fmla="*/ 39 w 90"/>
                  <a:gd name="T21" fmla="*/ 52 h 94"/>
                  <a:gd name="T22" fmla="*/ 31 w 90"/>
                  <a:gd name="T23" fmla="*/ 42 h 94"/>
                  <a:gd name="T24" fmla="*/ 39 w 90"/>
                  <a:gd name="T25" fmla="*/ 52 h 94"/>
                  <a:gd name="T26" fmla="*/ 55 w 90"/>
                  <a:gd name="T27" fmla="*/ 40 h 94"/>
                  <a:gd name="T28" fmla="*/ 64 w 90"/>
                  <a:gd name="T29" fmla="*/ 41 h 94"/>
                  <a:gd name="T30" fmla="*/ 52 w 90"/>
                  <a:gd name="T31" fmla="*/ 35 h 94"/>
                  <a:gd name="T32" fmla="*/ 55 w 90"/>
                  <a:gd name="T33" fmla="*/ 40 h 94"/>
                  <a:gd name="T34" fmla="*/ 74 w 90"/>
                  <a:gd name="T35" fmla="*/ 21 h 94"/>
                  <a:gd name="T36" fmla="*/ 66 w 90"/>
                  <a:gd name="T37" fmla="*/ 16 h 94"/>
                  <a:gd name="T38" fmla="*/ 74 w 90"/>
                  <a:gd name="T39" fmla="*/ 21 h 94"/>
                  <a:gd name="T40" fmla="*/ 57 w 90"/>
                  <a:gd name="T41" fmla="*/ 29 h 94"/>
                  <a:gd name="T42" fmla="*/ 56 w 90"/>
                  <a:gd name="T43" fmla="*/ 19 h 94"/>
                  <a:gd name="T44" fmla="*/ 69 w 90"/>
                  <a:gd name="T45" fmla="*/ 10 h 94"/>
                  <a:gd name="T46" fmla="*/ 77 w 90"/>
                  <a:gd name="T47" fmla="*/ 5 h 94"/>
                  <a:gd name="T48" fmla="*/ 88 w 90"/>
                  <a:gd name="T49" fmla="*/ 0 h 94"/>
                  <a:gd name="T50" fmla="*/ 83 w 90"/>
                  <a:gd name="T51" fmla="*/ 12 h 94"/>
                  <a:gd name="T52" fmla="*/ 81 w 90"/>
                  <a:gd name="T53" fmla="*/ 18 h 94"/>
                  <a:gd name="T54" fmla="*/ 61 w 90"/>
                  <a:gd name="T55" fmla="*/ 47 h 94"/>
                  <a:gd name="T56" fmla="*/ 48 w 90"/>
                  <a:gd name="T57" fmla="*/ 51 h 94"/>
                  <a:gd name="T58" fmla="*/ 56 w 90"/>
                  <a:gd name="T59" fmla="*/ 53 h 94"/>
                  <a:gd name="T60" fmla="*/ 39 w 90"/>
                  <a:gd name="T61" fmla="*/ 74 h 94"/>
                  <a:gd name="T62" fmla="*/ 21 w 90"/>
                  <a:gd name="T63" fmla="*/ 79 h 94"/>
                  <a:gd name="T64" fmla="*/ 27 w 90"/>
                  <a:gd name="T65" fmla="*/ 82 h 94"/>
                  <a:gd name="T66" fmla="*/ 1 w 90"/>
                  <a:gd name="T67" fmla="*/ 94 h 94"/>
                  <a:gd name="T68" fmla="*/ 1 w 90"/>
                  <a:gd name="T69" fmla="*/ 88 h 94"/>
                  <a:gd name="T70" fmla="*/ 19 w 90"/>
                  <a:gd name="T71" fmla="*/ 55 h 94"/>
                  <a:gd name="T72" fmla="*/ 24 w 90"/>
                  <a:gd name="T73" fmla="*/ 64 h 94"/>
                  <a:gd name="T74" fmla="*/ 33 w 90"/>
                  <a:gd name="T75" fmla="*/ 38 h 94"/>
                  <a:gd name="T76" fmla="*/ 38 w 90"/>
                  <a:gd name="T77" fmla="*/ 33 h 94"/>
                  <a:gd name="T78" fmla="*/ 53 w 90"/>
                  <a:gd name="T79" fmla="*/ 22 h 94"/>
                  <a:gd name="T80" fmla="*/ 57 w 90"/>
                  <a:gd name="T81"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94">
                    <a:moveTo>
                      <a:pt x="13" y="86"/>
                    </a:moveTo>
                    <a:cubicBezTo>
                      <a:pt x="10" y="85"/>
                      <a:pt x="9" y="81"/>
                      <a:pt x="7" y="82"/>
                    </a:cubicBezTo>
                    <a:cubicBezTo>
                      <a:pt x="8" y="84"/>
                      <a:pt x="10" y="87"/>
                      <a:pt x="13" y="86"/>
                    </a:cubicBezTo>
                    <a:moveTo>
                      <a:pt x="18" y="72"/>
                    </a:moveTo>
                    <a:cubicBezTo>
                      <a:pt x="16" y="69"/>
                      <a:pt x="14" y="68"/>
                      <a:pt x="13" y="65"/>
                    </a:cubicBezTo>
                    <a:cubicBezTo>
                      <a:pt x="11" y="68"/>
                      <a:pt x="15" y="71"/>
                      <a:pt x="18" y="72"/>
                    </a:cubicBezTo>
                    <a:moveTo>
                      <a:pt x="36" y="66"/>
                    </a:moveTo>
                    <a:cubicBezTo>
                      <a:pt x="37" y="67"/>
                      <a:pt x="42" y="69"/>
                      <a:pt x="44" y="67"/>
                    </a:cubicBezTo>
                    <a:cubicBezTo>
                      <a:pt x="39" y="66"/>
                      <a:pt x="36" y="63"/>
                      <a:pt x="33" y="62"/>
                    </a:cubicBezTo>
                    <a:cubicBezTo>
                      <a:pt x="34" y="63"/>
                      <a:pt x="34" y="65"/>
                      <a:pt x="36" y="66"/>
                    </a:cubicBezTo>
                    <a:moveTo>
                      <a:pt x="39" y="52"/>
                    </a:moveTo>
                    <a:cubicBezTo>
                      <a:pt x="36" y="50"/>
                      <a:pt x="34" y="46"/>
                      <a:pt x="31" y="42"/>
                    </a:cubicBezTo>
                    <a:cubicBezTo>
                      <a:pt x="31" y="48"/>
                      <a:pt x="34" y="51"/>
                      <a:pt x="39" y="52"/>
                    </a:cubicBezTo>
                    <a:moveTo>
                      <a:pt x="55" y="40"/>
                    </a:moveTo>
                    <a:cubicBezTo>
                      <a:pt x="56" y="41"/>
                      <a:pt x="62" y="44"/>
                      <a:pt x="64" y="41"/>
                    </a:cubicBezTo>
                    <a:cubicBezTo>
                      <a:pt x="59" y="40"/>
                      <a:pt x="55" y="38"/>
                      <a:pt x="52" y="35"/>
                    </a:cubicBezTo>
                    <a:cubicBezTo>
                      <a:pt x="52" y="36"/>
                      <a:pt x="54" y="39"/>
                      <a:pt x="55" y="40"/>
                    </a:cubicBezTo>
                    <a:moveTo>
                      <a:pt x="74" y="21"/>
                    </a:moveTo>
                    <a:cubicBezTo>
                      <a:pt x="70" y="21"/>
                      <a:pt x="69" y="18"/>
                      <a:pt x="66" y="16"/>
                    </a:cubicBezTo>
                    <a:cubicBezTo>
                      <a:pt x="67" y="19"/>
                      <a:pt x="71" y="23"/>
                      <a:pt x="74" y="21"/>
                    </a:cubicBezTo>
                    <a:moveTo>
                      <a:pt x="57" y="29"/>
                    </a:moveTo>
                    <a:cubicBezTo>
                      <a:pt x="57" y="26"/>
                      <a:pt x="54" y="22"/>
                      <a:pt x="56" y="19"/>
                    </a:cubicBezTo>
                    <a:cubicBezTo>
                      <a:pt x="59" y="16"/>
                      <a:pt x="63" y="13"/>
                      <a:pt x="69" y="10"/>
                    </a:cubicBezTo>
                    <a:cubicBezTo>
                      <a:pt x="72" y="8"/>
                      <a:pt x="74" y="7"/>
                      <a:pt x="77" y="5"/>
                    </a:cubicBezTo>
                    <a:cubicBezTo>
                      <a:pt x="81" y="2"/>
                      <a:pt x="83" y="0"/>
                      <a:pt x="88" y="0"/>
                    </a:cubicBezTo>
                    <a:cubicBezTo>
                      <a:pt x="90" y="5"/>
                      <a:pt x="86" y="8"/>
                      <a:pt x="83" y="12"/>
                    </a:cubicBezTo>
                    <a:cubicBezTo>
                      <a:pt x="83" y="14"/>
                      <a:pt x="82" y="16"/>
                      <a:pt x="81" y="18"/>
                    </a:cubicBezTo>
                    <a:cubicBezTo>
                      <a:pt x="77" y="29"/>
                      <a:pt x="71" y="39"/>
                      <a:pt x="61" y="47"/>
                    </a:cubicBezTo>
                    <a:cubicBezTo>
                      <a:pt x="58" y="50"/>
                      <a:pt x="54" y="53"/>
                      <a:pt x="48" y="51"/>
                    </a:cubicBezTo>
                    <a:cubicBezTo>
                      <a:pt x="48" y="52"/>
                      <a:pt x="52" y="53"/>
                      <a:pt x="56" y="53"/>
                    </a:cubicBezTo>
                    <a:cubicBezTo>
                      <a:pt x="53" y="59"/>
                      <a:pt x="45" y="68"/>
                      <a:pt x="39" y="74"/>
                    </a:cubicBezTo>
                    <a:cubicBezTo>
                      <a:pt x="35" y="77"/>
                      <a:pt x="29" y="82"/>
                      <a:pt x="21" y="79"/>
                    </a:cubicBezTo>
                    <a:cubicBezTo>
                      <a:pt x="20" y="80"/>
                      <a:pt x="25" y="81"/>
                      <a:pt x="27" y="82"/>
                    </a:cubicBezTo>
                    <a:cubicBezTo>
                      <a:pt x="20" y="88"/>
                      <a:pt x="10" y="91"/>
                      <a:pt x="1" y="94"/>
                    </a:cubicBezTo>
                    <a:cubicBezTo>
                      <a:pt x="0" y="93"/>
                      <a:pt x="1" y="90"/>
                      <a:pt x="1" y="88"/>
                    </a:cubicBezTo>
                    <a:cubicBezTo>
                      <a:pt x="4" y="76"/>
                      <a:pt x="11" y="63"/>
                      <a:pt x="19" y="55"/>
                    </a:cubicBezTo>
                    <a:cubicBezTo>
                      <a:pt x="21" y="58"/>
                      <a:pt x="21" y="62"/>
                      <a:pt x="24" y="64"/>
                    </a:cubicBezTo>
                    <a:cubicBezTo>
                      <a:pt x="18" y="52"/>
                      <a:pt x="26" y="45"/>
                      <a:pt x="33" y="38"/>
                    </a:cubicBezTo>
                    <a:cubicBezTo>
                      <a:pt x="35" y="36"/>
                      <a:pt x="37" y="34"/>
                      <a:pt x="38" y="33"/>
                    </a:cubicBezTo>
                    <a:cubicBezTo>
                      <a:pt x="43" y="29"/>
                      <a:pt x="47" y="25"/>
                      <a:pt x="53" y="22"/>
                    </a:cubicBezTo>
                    <a:cubicBezTo>
                      <a:pt x="54" y="24"/>
                      <a:pt x="55" y="27"/>
                      <a:pt x="57" y="2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0" name="Freeform 78">
                <a:extLst>
                  <a:ext uri="{FF2B5EF4-FFF2-40B4-BE49-F238E27FC236}">
                    <a16:creationId xmlns:a16="http://schemas.microsoft.com/office/drawing/2014/main" id="{FA5E48E0-D122-43EB-8476-DD9E12F99F9E}"/>
                  </a:ext>
                </a:extLst>
              </p:cNvPr>
              <p:cNvSpPr>
                <a:spLocks noEditPoints="1"/>
              </p:cNvSpPr>
              <p:nvPr/>
            </p:nvSpPr>
            <p:spPr bwMode="auto">
              <a:xfrm>
                <a:off x="4678363" y="4252913"/>
                <a:ext cx="100013" cy="200025"/>
              </a:xfrm>
              <a:custGeom>
                <a:avLst/>
                <a:gdLst>
                  <a:gd name="T0" fmla="*/ 8 w 52"/>
                  <a:gd name="T1" fmla="*/ 93 h 102"/>
                  <a:gd name="T2" fmla="*/ 5 w 52"/>
                  <a:gd name="T3" fmla="*/ 90 h 102"/>
                  <a:gd name="T4" fmla="*/ 8 w 52"/>
                  <a:gd name="T5" fmla="*/ 93 h 102"/>
                  <a:gd name="T6" fmla="*/ 10 w 52"/>
                  <a:gd name="T7" fmla="*/ 79 h 102"/>
                  <a:gd name="T8" fmla="*/ 5 w 52"/>
                  <a:gd name="T9" fmla="*/ 76 h 102"/>
                  <a:gd name="T10" fmla="*/ 10 w 52"/>
                  <a:gd name="T11" fmla="*/ 79 h 102"/>
                  <a:gd name="T12" fmla="*/ 28 w 52"/>
                  <a:gd name="T13" fmla="*/ 67 h 102"/>
                  <a:gd name="T14" fmla="*/ 20 w 52"/>
                  <a:gd name="T15" fmla="*/ 67 h 102"/>
                  <a:gd name="T16" fmla="*/ 28 w 52"/>
                  <a:gd name="T17" fmla="*/ 67 h 102"/>
                  <a:gd name="T18" fmla="*/ 23 w 52"/>
                  <a:gd name="T19" fmla="*/ 57 h 102"/>
                  <a:gd name="T20" fmla="*/ 15 w 52"/>
                  <a:gd name="T21" fmla="*/ 52 h 102"/>
                  <a:gd name="T22" fmla="*/ 23 w 52"/>
                  <a:gd name="T23" fmla="*/ 57 h 102"/>
                  <a:gd name="T24" fmla="*/ 38 w 52"/>
                  <a:gd name="T25" fmla="*/ 41 h 102"/>
                  <a:gd name="T26" fmla="*/ 29 w 52"/>
                  <a:gd name="T27" fmla="*/ 40 h 102"/>
                  <a:gd name="T28" fmla="*/ 38 w 52"/>
                  <a:gd name="T29" fmla="*/ 41 h 102"/>
                  <a:gd name="T30" fmla="*/ 43 w 52"/>
                  <a:gd name="T31" fmla="*/ 23 h 102"/>
                  <a:gd name="T32" fmla="*/ 35 w 52"/>
                  <a:gd name="T33" fmla="*/ 21 h 102"/>
                  <a:gd name="T34" fmla="*/ 43 w 52"/>
                  <a:gd name="T35" fmla="*/ 23 h 102"/>
                  <a:gd name="T36" fmla="*/ 13 w 52"/>
                  <a:gd name="T37" fmla="*/ 71 h 102"/>
                  <a:gd name="T38" fmla="*/ 11 w 52"/>
                  <a:gd name="T39" fmla="*/ 68 h 102"/>
                  <a:gd name="T40" fmla="*/ 12 w 52"/>
                  <a:gd name="T41" fmla="*/ 54 h 102"/>
                  <a:gd name="T42" fmla="*/ 14 w 52"/>
                  <a:gd name="T43" fmla="*/ 53 h 102"/>
                  <a:gd name="T44" fmla="*/ 17 w 52"/>
                  <a:gd name="T45" fmla="*/ 44 h 102"/>
                  <a:gd name="T46" fmla="*/ 27 w 52"/>
                  <a:gd name="T47" fmla="*/ 29 h 102"/>
                  <a:gd name="T48" fmla="*/ 31 w 52"/>
                  <a:gd name="T49" fmla="*/ 33 h 102"/>
                  <a:gd name="T50" fmla="*/ 29 w 52"/>
                  <a:gd name="T51" fmla="*/ 30 h 102"/>
                  <a:gd name="T52" fmla="*/ 38 w 52"/>
                  <a:gd name="T53" fmla="*/ 13 h 102"/>
                  <a:gd name="T54" fmla="*/ 49 w 52"/>
                  <a:gd name="T55" fmla="*/ 0 h 102"/>
                  <a:gd name="T56" fmla="*/ 47 w 52"/>
                  <a:gd name="T57" fmla="*/ 14 h 102"/>
                  <a:gd name="T58" fmla="*/ 44 w 52"/>
                  <a:gd name="T59" fmla="*/ 32 h 102"/>
                  <a:gd name="T60" fmla="*/ 40 w 52"/>
                  <a:gd name="T61" fmla="*/ 41 h 102"/>
                  <a:gd name="T62" fmla="*/ 35 w 52"/>
                  <a:gd name="T63" fmla="*/ 50 h 102"/>
                  <a:gd name="T64" fmla="*/ 33 w 52"/>
                  <a:gd name="T65" fmla="*/ 52 h 102"/>
                  <a:gd name="T66" fmla="*/ 28 w 52"/>
                  <a:gd name="T67" fmla="*/ 54 h 102"/>
                  <a:gd name="T68" fmla="*/ 34 w 52"/>
                  <a:gd name="T69" fmla="*/ 54 h 102"/>
                  <a:gd name="T70" fmla="*/ 27 w 52"/>
                  <a:gd name="T71" fmla="*/ 71 h 102"/>
                  <a:gd name="T72" fmla="*/ 20 w 52"/>
                  <a:gd name="T73" fmla="*/ 82 h 102"/>
                  <a:gd name="T74" fmla="*/ 17 w 52"/>
                  <a:gd name="T75" fmla="*/ 87 h 102"/>
                  <a:gd name="T76" fmla="*/ 1 w 52"/>
                  <a:gd name="T77" fmla="*/ 102 h 102"/>
                  <a:gd name="T78" fmla="*/ 9 w 52"/>
                  <a:gd name="T79" fmla="*/ 66 h 102"/>
                  <a:gd name="T80" fmla="*/ 13 w 52"/>
                  <a:gd name="T8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102">
                    <a:moveTo>
                      <a:pt x="8" y="93"/>
                    </a:moveTo>
                    <a:cubicBezTo>
                      <a:pt x="8" y="91"/>
                      <a:pt x="5" y="92"/>
                      <a:pt x="5" y="90"/>
                    </a:cubicBezTo>
                    <a:cubicBezTo>
                      <a:pt x="5" y="92"/>
                      <a:pt x="6" y="93"/>
                      <a:pt x="8" y="93"/>
                    </a:cubicBezTo>
                    <a:moveTo>
                      <a:pt x="10" y="79"/>
                    </a:moveTo>
                    <a:cubicBezTo>
                      <a:pt x="8" y="78"/>
                      <a:pt x="7" y="76"/>
                      <a:pt x="5" y="76"/>
                    </a:cubicBezTo>
                    <a:cubicBezTo>
                      <a:pt x="5" y="78"/>
                      <a:pt x="8" y="80"/>
                      <a:pt x="10" y="79"/>
                    </a:cubicBezTo>
                    <a:moveTo>
                      <a:pt x="28" y="67"/>
                    </a:moveTo>
                    <a:cubicBezTo>
                      <a:pt x="24" y="68"/>
                      <a:pt x="21" y="67"/>
                      <a:pt x="20" y="67"/>
                    </a:cubicBezTo>
                    <a:cubicBezTo>
                      <a:pt x="20" y="69"/>
                      <a:pt x="26" y="71"/>
                      <a:pt x="28" y="67"/>
                    </a:cubicBezTo>
                    <a:moveTo>
                      <a:pt x="23" y="57"/>
                    </a:moveTo>
                    <a:cubicBezTo>
                      <a:pt x="19" y="57"/>
                      <a:pt x="17" y="52"/>
                      <a:pt x="15" y="52"/>
                    </a:cubicBezTo>
                    <a:cubicBezTo>
                      <a:pt x="15" y="54"/>
                      <a:pt x="18" y="59"/>
                      <a:pt x="23" y="57"/>
                    </a:cubicBezTo>
                    <a:moveTo>
                      <a:pt x="38" y="41"/>
                    </a:moveTo>
                    <a:cubicBezTo>
                      <a:pt x="35" y="43"/>
                      <a:pt x="30" y="40"/>
                      <a:pt x="29" y="40"/>
                    </a:cubicBezTo>
                    <a:cubicBezTo>
                      <a:pt x="30" y="43"/>
                      <a:pt x="36" y="44"/>
                      <a:pt x="38" y="41"/>
                    </a:cubicBezTo>
                    <a:moveTo>
                      <a:pt x="43" y="23"/>
                    </a:moveTo>
                    <a:cubicBezTo>
                      <a:pt x="40" y="23"/>
                      <a:pt x="38" y="20"/>
                      <a:pt x="35" y="21"/>
                    </a:cubicBezTo>
                    <a:cubicBezTo>
                      <a:pt x="37" y="22"/>
                      <a:pt x="40" y="24"/>
                      <a:pt x="43" y="23"/>
                    </a:cubicBezTo>
                    <a:moveTo>
                      <a:pt x="13" y="71"/>
                    </a:moveTo>
                    <a:cubicBezTo>
                      <a:pt x="13" y="71"/>
                      <a:pt x="12" y="68"/>
                      <a:pt x="11" y="68"/>
                    </a:cubicBezTo>
                    <a:cubicBezTo>
                      <a:pt x="10" y="64"/>
                      <a:pt x="11" y="57"/>
                      <a:pt x="12" y="54"/>
                    </a:cubicBezTo>
                    <a:cubicBezTo>
                      <a:pt x="12" y="53"/>
                      <a:pt x="14" y="53"/>
                      <a:pt x="14" y="53"/>
                    </a:cubicBezTo>
                    <a:cubicBezTo>
                      <a:pt x="15" y="50"/>
                      <a:pt x="16" y="47"/>
                      <a:pt x="17" y="44"/>
                    </a:cubicBezTo>
                    <a:cubicBezTo>
                      <a:pt x="20" y="38"/>
                      <a:pt x="23" y="34"/>
                      <a:pt x="27" y="29"/>
                    </a:cubicBezTo>
                    <a:cubicBezTo>
                      <a:pt x="29" y="30"/>
                      <a:pt x="29" y="32"/>
                      <a:pt x="31" y="33"/>
                    </a:cubicBezTo>
                    <a:cubicBezTo>
                      <a:pt x="31" y="31"/>
                      <a:pt x="30" y="31"/>
                      <a:pt x="29" y="30"/>
                    </a:cubicBezTo>
                    <a:cubicBezTo>
                      <a:pt x="29" y="23"/>
                      <a:pt x="34" y="17"/>
                      <a:pt x="38" y="13"/>
                    </a:cubicBezTo>
                    <a:cubicBezTo>
                      <a:pt x="42" y="8"/>
                      <a:pt x="45" y="4"/>
                      <a:pt x="49" y="0"/>
                    </a:cubicBezTo>
                    <a:cubicBezTo>
                      <a:pt x="52" y="4"/>
                      <a:pt x="48" y="9"/>
                      <a:pt x="47" y="14"/>
                    </a:cubicBezTo>
                    <a:cubicBezTo>
                      <a:pt x="46" y="20"/>
                      <a:pt x="46" y="26"/>
                      <a:pt x="44" y="32"/>
                    </a:cubicBezTo>
                    <a:cubicBezTo>
                      <a:pt x="43" y="35"/>
                      <a:pt x="41" y="38"/>
                      <a:pt x="40" y="41"/>
                    </a:cubicBezTo>
                    <a:cubicBezTo>
                      <a:pt x="38" y="45"/>
                      <a:pt x="37" y="48"/>
                      <a:pt x="35" y="50"/>
                    </a:cubicBezTo>
                    <a:cubicBezTo>
                      <a:pt x="35" y="51"/>
                      <a:pt x="34" y="52"/>
                      <a:pt x="33" y="52"/>
                    </a:cubicBezTo>
                    <a:cubicBezTo>
                      <a:pt x="32" y="53"/>
                      <a:pt x="30" y="54"/>
                      <a:pt x="28" y="54"/>
                    </a:cubicBezTo>
                    <a:cubicBezTo>
                      <a:pt x="30" y="56"/>
                      <a:pt x="31" y="54"/>
                      <a:pt x="34" y="54"/>
                    </a:cubicBezTo>
                    <a:cubicBezTo>
                      <a:pt x="33" y="60"/>
                      <a:pt x="30" y="65"/>
                      <a:pt x="27" y="71"/>
                    </a:cubicBezTo>
                    <a:cubicBezTo>
                      <a:pt x="26" y="76"/>
                      <a:pt x="21" y="81"/>
                      <a:pt x="20" y="82"/>
                    </a:cubicBezTo>
                    <a:cubicBezTo>
                      <a:pt x="18" y="86"/>
                      <a:pt x="18" y="86"/>
                      <a:pt x="17" y="87"/>
                    </a:cubicBezTo>
                    <a:cubicBezTo>
                      <a:pt x="13" y="92"/>
                      <a:pt x="7" y="99"/>
                      <a:pt x="1" y="102"/>
                    </a:cubicBezTo>
                    <a:cubicBezTo>
                      <a:pt x="0" y="89"/>
                      <a:pt x="3" y="75"/>
                      <a:pt x="9" y="66"/>
                    </a:cubicBezTo>
                    <a:cubicBezTo>
                      <a:pt x="10" y="68"/>
                      <a:pt x="11" y="70"/>
                      <a:pt x="1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1" name="Freeform 79">
                <a:extLst>
                  <a:ext uri="{FF2B5EF4-FFF2-40B4-BE49-F238E27FC236}">
                    <a16:creationId xmlns:a16="http://schemas.microsoft.com/office/drawing/2014/main" id="{32038DF2-EFD7-40B8-A265-A0C2C341DEF7}"/>
                  </a:ext>
                </a:extLst>
              </p:cNvPr>
              <p:cNvSpPr>
                <a:spLocks noEditPoints="1"/>
              </p:cNvSpPr>
              <p:nvPr/>
            </p:nvSpPr>
            <p:spPr bwMode="auto">
              <a:xfrm>
                <a:off x="4814888" y="4187826"/>
                <a:ext cx="125413" cy="190500"/>
              </a:xfrm>
              <a:custGeom>
                <a:avLst/>
                <a:gdLst>
                  <a:gd name="T0" fmla="*/ 55 w 65"/>
                  <a:gd name="T1" fmla="*/ 88 h 97"/>
                  <a:gd name="T2" fmla="*/ 59 w 65"/>
                  <a:gd name="T3" fmla="*/ 85 h 97"/>
                  <a:gd name="T4" fmla="*/ 55 w 65"/>
                  <a:gd name="T5" fmla="*/ 88 h 97"/>
                  <a:gd name="T6" fmla="*/ 44 w 65"/>
                  <a:gd name="T7" fmla="*/ 62 h 97"/>
                  <a:gd name="T8" fmla="*/ 50 w 65"/>
                  <a:gd name="T9" fmla="*/ 56 h 97"/>
                  <a:gd name="T10" fmla="*/ 51 w 65"/>
                  <a:gd name="T11" fmla="*/ 56 h 97"/>
                  <a:gd name="T12" fmla="*/ 44 w 65"/>
                  <a:gd name="T13" fmla="*/ 62 h 97"/>
                  <a:gd name="T14" fmla="*/ 41 w 65"/>
                  <a:gd name="T15" fmla="*/ 78 h 97"/>
                  <a:gd name="T16" fmla="*/ 48 w 65"/>
                  <a:gd name="T17" fmla="*/ 76 h 97"/>
                  <a:gd name="T18" fmla="*/ 41 w 65"/>
                  <a:gd name="T19" fmla="*/ 78 h 97"/>
                  <a:gd name="T20" fmla="*/ 25 w 65"/>
                  <a:gd name="T21" fmla="*/ 57 h 97"/>
                  <a:gd name="T22" fmla="*/ 36 w 65"/>
                  <a:gd name="T23" fmla="*/ 54 h 97"/>
                  <a:gd name="T24" fmla="*/ 25 w 65"/>
                  <a:gd name="T25" fmla="*/ 57 h 97"/>
                  <a:gd name="T26" fmla="*/ 30 w 65"/>
                  <a:gd name="T27" fmla="*/ 35 h 97"/>
                  <a:gd name="T28" fmla="*/ 32 w 65"/>
                  <a:gd name="T29" fmla="*/ 35 h 97"/>
                  <a:gd name="T30" fmla="*/ 31 w 65"/>
                  <a:gd name="T31" fmla="*/ 37 h 97"/>
                  <a:gd name="T32" fmla="*/ 29 w 65"/>
                  <a:gd name="T33" fmla="*/ 36 h 97"/>
                  <a:gd name="T34" fmla="*/ 30 w 65"/>
                  <a:gd name="T35" fmla="*/ 35 h 97"/>
                  <a:gd name="T36" fmla="*/ 13 w 65"/>
                  <a:gd name="T37" fmla="*/ 23 h 97"/>
                  <a:gd name="T38" fmla="*/ 10 w 65"/>
                  <a:gd name="T39" fmla="*/ 23 h 97"/>
                  <a:gd name="T40" fmla="*/ 16 w 65"/>
                  <a:gd name="T41" fmla="*/ 20 h 97"/>
                  <a:gd name="T42" fmla="*/ 17 w 65"/>
                  <a:gd name="T43" fmla="*/ 19 h 97"/>
                  <a:gd name="T44" fmla="*/ 13 w 65"/>
                  <a:gd name="T45" fmla="*/ 23 h 97"/>
                  <a:gd name="T46" fmla="*/ 56 w 65"/>
                  <a:gd name="T47" fmla="*/ 77 h 97"/>
                  <a:gd name="T48" fmla="*/ 57 w 65"/>
                  <a:gd name="T49" fmla="*/ 66 h 97"/>
                  <a:gd name="T50" fmla="*/ 52 w 65"/>
                  <a:gd name="T51" fmla="*/ 57 h 97"/>
                  <a:gd name="T52" fmla="*/ 41 w 65"/>
                  <a:gd name="T53" fmla="*/ 43 h 97"/>
                  <a:gd name="T54" fmla="*/ 37 w 65"/>
                  <a:gd name="T55" fmla="*/ 48 h 97"/>
                  <a:gd name="T56" fmla="*/ 39 w 65"/>
                  <a:gd name="T57" fmla="*/ 40 h 97"/>
                  <a:gd name="T58" fmla="*/ 34 w 65"/>
                  <a:gd name="T59" fmla="*/ 32 h 97"/>
                  <a:gd name="T60" fmla="*/ 20 w 65"/>
                  <a:gd name="T61" fmla="*/ 16 h 97"/>
                  <a:gd name="T62" fmla="*/ 12 w 65"/>
                  <a:gd name="T63" fmla="*/ 9 h 97"/>
                  <a:gd name="T64" fmla="*/ 1 w 65"/>
                  <a:gd name="T65" fmla="*/ 0 h 97"/>
                  <a:gd name="T66" fmla="*/ 2 w 65"/>
                  <a:gd name="T67" fmla="*/ 8 h 97"/>
                  <a:gd name="T68" fmla="*/ 4 w 65"/>
                  <a:gd name="T69" fmla="*/ 14 h 97"/>
                  <a:gd name="T70" fmla="*/ 14 w 65"/>
                  <a:gd name="T71" fmla="*/ 33 h 97"/>
                  <a:gd name="T72" fmla="*/ 19 w 65"/>
                  <a:gd name="T73" fmla="*/ 34 h 97"/>
                  <a:gd name="T74" fmla="*/ 13 w 65"/>
                  <a:gd name="T75" fmla="*/ 34 h 97"/>
                  <a:gd name="T76" fmla="*/ 20 w 65"/>
                  <a:gd name="T77" fmla="*/ 50 h 97"/>
                  <a:gd name="T78" fmla="*/ 43 w 65"/>
                  <a:gd name="T79" fmla="*/ 69 h 97"/>
                  <a:gd name="T80" fmla="*/ 35 w 65"/>
                  <a:gd name="T81" fmla="*/ 70 h 97"/>
                  <a:gd name="T82" fmla="*/ 56 w 65"/>
                  <a:gd name="T83" fmla="*/ 92 h 97"/>
                  <a:gd name="T84" fmla="*/ 65 w 65"/>
                  <a:gd name="T85" fmla="*/ 97 h 97"/>
                  <a:gd name="T86" fmla="*/ 59 w 65"/>
                  <a:gd name="T87" fmla="*/ 73 h 97"/>
                  <a:gd name="T88" fmla="*/ 56 w 65"/>
                  <a:gd name="T8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97">
                    <a:moveTo>
                      <a:pt x="55" y="88"/>
                    </a:moveTo>
                    <a:cubicBezTo>
                      <a:pt x="56" y="86"/>
                      <a:pt x="59" y="87"/>
                      <a:pt x="59" y="85"/>
                    </a:cubicBezTo>
                    <a:cubicBezTo>
                      <a:pt x="61" y="86"/>
                      <a:pt x="58" y="89"/>
                      <a:pt x="55" y="88"/>
                    </a:cubicBezTo>
                    <a:moveTo>
                      <a:pt x="44" y="62"/>
                    </a:moveTo>
                    <a:cubicBezTo>
                      <a:pt x="45" y="60"/>
                      <a:pt x="49" y="59"/>
                      <a:pt x="50" y="56"/>
                    </a:cubicBezTo>
                    <a:cubicBezTo>
                      <a:pt x="50" y="56"/>
                      <a:pt x="50" y="56"/>
                      <a:pt x="51" y="56"/>
                    </a:cubicBezTo>
                    <a:cubicBezTo>
                      <a:pt x="50" y="59"/>
                      <a:pt x="49" y="62"/>
                      <a:pt x="44" y="62"/>
                    </a:cubicBezTo>
                    <a:moveTo>
                      <a:pt x="41" y="78"/>
                    </a:moveTo>
                    <a:cubicBezTo>
                      <a:pt x="44" y="78"/>
                      <a:pt x="47" y="77"/>
                      <a:pt x="48" y="76"/>
                    </a:cubicBezTo>
                    <a:cubicBezTo>
                      <a:pt x="49" y="78"/>
                      <a:pt x="44" y="80"/>
                      <a:pt x="41" y="78"/>
                    </a:cubicBezTo>
                    <a:moveTo>
                      <a:pt x="25" y="57"/>
                    </a:moveTo>
                    <a:cubicBezTo>
                      <a:pt x="29" y="56"/>
                      <a:pt x="34" y="56"/>
                      <a:pt x="36" y="54"/>
                    </a:cubicBezTo>
                    <a:cubicBezTo>
                      <a:pt x="37" y="57"/>
                      <a:pt x="29" y="59"/>
                      <a:pt x="25" y="57"/>
                    </a:cubicBezTo>
                    <a:moveTo>
                      <a:pt x="30" y="35"/>
                    </a:moveTo>
                    <a:cubicBezTo>
                      <a:pt x="31" y="35"/>
                      <a:pt x="31" y="35"/>
                      <a:pt x="32" y="35"/>
                    </a:cubicBezTo>
                    <a:cubicBezTo>
                      <a:pt x="32" y="36"/>
                      <a:pt x="31" y="36"/>
                      <a:pt x="31" y="37"/>
                    </a:cubicBezTo>
                    <a:cubicBezTo>
                      <a:pt x="30" y="37"/>
                      <a:pt x="30" y="37"/>
                      <a:pt x="29" y="36"/>
                    </a:cubicBezTo>
                    <a:cubicBezTo>
                      <a:pt x="29" y="36"/>
                      <a:pt x="30" y="36"/>
                      <a:pt x="30" y="35"/>
                    </a:cubicBezTo>
                    <a:moveTo>
                      <a:pt x="13" y="23"/>
                    </a:moveTo>
                    <a:cubicBezTo>
                      <a:pt x="12" y="23"/>
                      <a:pt x="11" y="22"/>
                      <a:pt x="10" y="23"/>
                    </a:cubicBezTo>
                    <a:cubicBezTo>
                      <a:pt x="12" y="21"/>
                      <a:pt x="15" y="21"/>
                      <a:pt x="16" y="20"/>
                    </a:cubicBezTo>
                    <a:cubicBezTo>
                      <a:pt x="17" y="19"/>
                      <a:pt x="16" y="19"/>
                      <a:pt x="17" y="19"/>
                    </a:cubicBezTo>
                    <a:cubicBezTo>
                      <a:pt x="18" y="19"/>
                      <a:pt x="15" y="22"/>
                      <a:pt x="13" y="23"/>
                    </a:cubicBezTo>
                    <a:moveTo>
                      <a:pt x="56" y="77"/>
                    </a:moveTo>
                    <a:cubicBezTo>
                      <a:pt x="59" y="73"/>
                      <a:pt x="59" y="70"/>
                      <a:pt x="57" y="66"/>
                    </a:cubicBezTo>
                    <a:cubicBezTo>
                      <a:pt x="56" y="63"/>
                      <a:pt x="54" y="59"/>
                      <a:pt x="52" y="57"/>
                    </a:cubicBezTo>
                    <a:cubicBezTo>
                      <a:pt x="49" y="52"/>
                      <a:pt x="45" y="46"/>
                      <a:pt x="41" y="43"/>
                    </a:cubicBezTo>
                    <a:cubicBezTo>
                      <a:pt x="40" y="45"/>
                      <a:pt x="39" y="48"/>
                      <a:pt x="37" y="48"/>
                    </a:cubicBezTo>
                    <a:cubicBezTo>
                      <a:pt x="39" y="47"/>
                      <a:pt x="38" y="42"/>
                      <a:pt x="39" y="40"/>
                    </a:cubicBezTo>
                    <a:cubicBezTo>
                      <a:pt x="39" y="39"/>
                      <a:pt x="34" y="34"/>
                      <a:pt x="34" y="32"/>
                    </a:cubicBezTo>
                    <a:cubicBezTo>
                      <a:pt x="31" y="26"/>
                      <a:pt x="26" y="21"/>
                      <a:pt x="20" y="16"/>
                    </a:cubicBezTo>
                    <a:cubicBezTo>
                      <a:pt x="18" y="14"/>
                      <a:pt x="14" y="12"/>
                      <a:pt x="12" y="9"/>
                    </a:cubicBezTo>
                    <a:cubicBezTo>
                      <a:pt x="8" y="6"/>
                      <a:pt x="5" y="2"/>
                      <a:pt x="1" y="0"/>
                    </a:cubicBezTo>
                    <a:cubicBezTo>
                      <a:pt x="0" y="3"/>
                      <a:pt x="1" y="6"/>
                      <a:pt x="2" y="8"/>
                    </a:cubicBezTo>
                    <a:cubicBezTo>
                      <a:pt x="2" y="10"/>
                      <a:pt x="4" y="12"/>
                      <a:pt x="4" y="14"/>
                    </a:cubicBezTo>
                    <a:cubicBezTo>
                      <a:pt x="6" y="21"/>
                      <a:pt x="8" y="29"/>
                      <a:pt x="14" y="33"/>
                    </a:cubicBezTo>
                    <a:cubicBezTo>
                      <a:pt x="15" y="34"/>
                      <a:pt x="18" y="32"/>
                      <a:pt x="19" y="34"/>
                    </a:cubicBezTo>
                    <a:cubicBezTo>
                      <a:pt x="16" y="34"/>
                      <a:pt x="15" y="34"/>
                      <a:pt x="13" y="34"/>
                    </a:cubicBezTo>
                    <a:cubicBezTo>
                      <a:pt x="13" y="39"/>
                      <a:pt x="18" y="49"/>
                      <a:pt x="20" y="50"/>
                    </a:cubicBezTo>
                    <a:cubicBezTo>
                      <a:pt x="26" y="58"/>
                      <a:pt x="29" y="69"/>
                      <a:pt x="43" y="69"/>
                    </a:cubicBezTo>
                    <a:cubicBezTo>
                      <a:pt x="41" y="71"/>
                      <a:pt x="37" y="70"/>
                      <a:pt x="35" y="70"/>
                    </a:cubicBezTo>
                    <a:cubicBezTo>
                      <a:pt x="40" y="80"/>
                      <a:pt x="48" y="86"/>
                      <a:pt x="56" y="92"/>
                    </a:cubicBezTo>
                    <a:cubicBezTo>
                      <a:pt x="57" y="93"/>
                      <a:pt x="61" y="96"/>
                      <a:pt x="65" y="97"/>
                    </a:cubicBezTo>
                    <a:cubicBezTo>
                      <a:pt x="65" y="89"/>
                      <a:pt x="63" y="79"/>
                      <a:pt x="59" y="73"/>
                    </a:cubicBezTo>
                    <a:cubicBezTo>
                      <a:pt x="59" y="75"/>
                      <a:pt x="57" y="76"/>
                      <a:pt x="56" y="7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2" name="Freeform 80">
                <a:extLst>
                  <a:ext uri="{FF2B5EF4-FFF2-40B4-BE49-F238E27FC236}">
                    <a16:creationId xmlns:a16="http://schemas.microsoft.com/office/drawing/2014/main" id="{BCFFFBD1-395E-4D0D-9566-954BA9E9172C}"/>
                  </a:ext>
                </a:extLst>
              </p:cNvPr>
              <p:cNvSpPr>
                <a:spLocks noEditPoints="1"/>
              </p:cNvSpPr>
              <p:nvPr/>
            </p:nvSpPr>
            <p:spPr bwMode="auto">
              <a:xfrm>
                <a:off x="4772025" y="4200526"/>
                <a:ext cx="57150" cy="249238"/>
              </a:xfrm>
              <a:custGeom>
                <a:avLst/>
                <a:gdLst>
                  <a:gd name="T0" fmla="*/ 23 w 29"/>
                  <a:gd name="T1" fmla="*/ 69 h 127"/>
                  <a:gd name="T2" fmla="*/ 26 w 29"/>
                  <a:gd name="T3" fmla="*/ 67 h 127"/>
                  <a:gd name="T4" fmla="*/ 23 w 29"/>
                  <a:gd name="T5" fmla="*/ 69 h 127"/>
                  <a:gd name="T6" fmla="*/ 20 w 29"/>
                  <a:gd name="T7" fmla="*/ 73 h 127"/>
                  <a:gd name="T8" fmla="*/ 17 w 29"/>
                  <a:gd name="T9" fmla="*/ 71 h 127"/>
                  <a:gd name="T10" fmla="*/ 21 w 29"/>
                  <a:gd name="T11" fmla="*/ 72 h 127"/>
                  <a:gd name="T12" fmla="*/ 20 w 29"/>
                  <a:gd name="T13" fmla="*/ 73 h 127"/>
                  <a:gd name="T14" fmla="*/ 25 w 29"/>
                  <a:gd name="T15" fmla="*/ 97 h 127"/>
                  <a:gd name="T16" fmla="*/ 18 w 29"/>
                  <a:gd name="T17" fmla="*/ 98 h 127"/>
                  <a:gd name="T18" fmla="*/ 25 w 29"/>
                  <a:gd name="T19" fmla="*/ 97 h 127"/>
                  <a:gd name="T20" fmla="*/ 12 w 29"/>
                  <a:gd name="T21" fmla="*/ 114 h 127"/>
                  <a:gd name="T22" fmla="*/ 18 w 29"/>
                  <a:gd name="T23" fmla="*/ 113 h 127"/>
                  <a:gd name="T24" fmla="*/ 12 w 29"/>
                  <a:gd name="T25" fmla="*/ 114 h 127"/>
                  <a:gd name="T26" fmla="*/ 4 w 29"/>
                  <a:gd name="T27" fmla="*/ 81 h 127"/>
                  <a:gd name="T28" fmla="*/ 12 w 29"/>
                  <a:gd name="T29" fmla="*/ 82 h 127"/>
                  <a:gd name="T30" fmla="*/ 4 w 29"/>
                  <a:gd name="T31" fmla="*/ 81 h 127"/>
                  <a:gd name="T32" fmla="*/ 5 w 29"/>
                  <a:gd name="T33" fmla="*/ 49 h 127"/>
                  <a:gd name="T34" fmla="*/ 17 w 29"/>
                  <a:gd name="T35" fmla="*/ 50 h 127"/>
                  <a:gd name="T36" fmla="*/ 5 w 29"/>
                  <a:gd name="T37" fmla="*/ 49 h 127"/>
                  <a:gd name="T38" fmla="*/ 19 w 29"/>
                  <a:gd name="T39" fmla="*/ 26 h 127"/>
                  <a:gd name="T40" fmla="*/ 10 w 29"/>
                  <a:gd name="T41" fmla="*/ 27 h 127"/>
                  <a:gd name="T42" fmla="*/ 19 w 29"/>
                  <a:gd name="T43" fmla="*/ 26 h 127"/>
                  <a:gd name="T44" fmla="*/ 24 w 29"/>
                  <a:gd name="T45" fmla="*/ 39 h 127"/>
                  <a:gd name="T46" fmla="*/ 18 w 29"/>
                  <a:gd name="T47" fmla="*/ 42 h 127"/>
                  <a:gd name="T48" fmla="*/ 23 w 29"/>
                  <a:gd name="T49" fmla="*/ 38 h 127"/>
                  <a:gd name="T50" fmla="*/ 19 w 29"/>
                  <a:gd name="T51" fmla="*/ 16 h 127"/>
                  <a:gd name="T52" fmla="*/ 14 w 29"/>
                  <a:gd name="T53" fmla="*/ 0 h 127"/>
                  <a:gd name="T54" fmla="*/ 10 w 29"/>
                  <a:gd name="T55" fmla="*/ 12 h 127"/>
                  <a:gd name="T56" fmla="*/ 3 w 29"/>
                  <a:gd name="T57" fmla="*/ 35 h 127"/>
                  <a:gd name="T58" fmla="*/ 10 w 29"/>
                  <a:gd name="T59" fmla="*/ 65 h 127"/>
                  <a:gd name="T60" fmla="*/ 3 w 29"/>
                  <a:gd name="T61" fmla="*/ 62 h 127"/>
                  <a:gd name="T62" fmla="*/ 1 w 29"/>
                  <a:gd name="T63" fmla="*/ 79 h 127"/>
                  <a:gd name="T64" fmla="*/ 3 w 29"/>
                  <a:gd name="T65" fmla="*/ 95 h 127"/>
                  <a:gd name="T66" fmla="*/ 10 w 29"/>
                  <a:gd name="T67" fmla="*/ 104 h 127"/>
                  <a:gd name="T68" fmla="*/ 5 w 29"/>
                  <a:gd name="T69" fmla="*/ 102 h 127"/>
                  <a:gd name="T70" fmla="*/ 9 w 29"/>
                  <a:gd name="T71" fmla="*/ 115 h 127"/>
                  <a:gd name="T72" fmla="*/ 15 w 29"/>
                  <a:gd name="T73" fmla="*/ 127 h 127"/>
                  <a:gd name="T74" fmla="*/ 20 w 29"/>
                  <a:gd name="T75" fmla="*/ 118 h 127"/>
                  <a:gd name="T76" fmla="*/ 27 w 29"/>
                  <a:gd name="T77" fmla="*/ 85 h 127"/>
                  <a:gd name="T78" fmla="*/ 18 w 29"/>
                  <a:gd name="T79" fmla="*/ 89 h 127"/>
                  <a:gd name="T80" fmla="*/ 28 w 29"/>
                  <a:gd name="T81" fmla="*/ 67 h 127"/>
                  <a:gd name="T82" fmla="*/ 24 w 29"/>
                  <a:gd name="T83"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127">
                    <a:moveTo>
                      <a:pt x="23" y="69"/>
                    </a:moveTo>
                    <a:cubicBezTo>
                      <a:pt x="25" y="69"/>
                      <a:pt x="25" y="67"/>
                      <a:pt x="26" y="67"/>
                    </a:cubicBezTo>
                    <a:cubicBezTo>
                      <a:pt x="27" y="69"/>
                      <a:pt x="23" y="72"/>
                      <a:pt x="23" y="69"/>
                    </a:cubicBezTo>
                    <a:moveTo>
                      <a:pt x="20" y="73"/>
                    </a:moveTo>
                    <a:cubicBezTo>
                      <a:pt x="18" y="73"/>
                      <a:pt x="18" y="72"/>
                      <a:pt x="17" y="71"/>
                    </a:cubicBezTo>
                    <a:cubicBezTo>
                      <a:pt x="18" y="70"/>
                      <a:pt x="21" y="70"/>
                      <a:pt x="21" y="72"/>
                    </a:cubicBezTo>
                    <a:cubicBezTo>
                      <a:pt x="20" y="72"/>
                      <a:pt x="20" y="72"/>
                      <a:pt x="20" y="73"/>
                    </a:cubicBezTo>
                    <a:moveTo>
                      <a:pt x="25" y="97"/>
                    </a:moveTo>
                    <a:cubicBezTo>
                      <a:pt x="26" y="99"/>
                      <a:pt x="19" y="102"/>
                      <a:pt x="18" y="98"/>
                    </a:cubicBezTo>
                    <a:cubicBezTo>
                      <a:pt x="21" y="98"/>
                      <a:pt x="24" y="98"/>
                      <a:pt x="25" y="97"/>
                    </a:cubicBezTo>
                    <a:moveTo>
                      <a:pt x="12" y="114"/>
                    </a:moveTo>
                    <a:cubicBezTo>
                      <a:pt x="13" y="113"/>
                      <a:pt x="16" y="114"/>
                      <a:pt x="18" y="113"/>
                    </a:cubicBezTo>
                    <a:cubicBezTo>
                      <a:pt x="17" y="116"/>
                      <a:pt x="13" y="115"/>
                      <a:pt x="12" y="114"/>
                    </a:cubicBezTo>
                    <a:moveTo>
                      <a:pt x="4" y="81"/>
                    </a:moveTo>
                    <a:cubicBezTo>
                      <a:pt x="7" y="82"/>
                      <a:pt x="10" y="82"/>
                      <a:pt x="12" y="82"/>
                    </a:cubicBezTo>
                    <a:cubicBezTo>
                      <a:pt x="11" y="85"/>
                      <a:pt x="2" y="84"/>
                      <a:pt x="4" y="81"/>
                    </a:cubicBezTo>
                    <a:moveTo>
                      <a:pt x="5" y="49"/>
                    </a:moveTo>
                    <a:cubicBezTo>
                      <a:pt x="8" y="50"/>
                      <a:pt x="12" y="50"/>
                      <a:pt x="17" y="50"/>
                    </a:cubicBezTo>
                    <a:cubicBezTo>
                      <a:pt x="14" y="53"/>
                      <a:pt x="6" y="52"/>
                      <a:pt x="5" y="49"/>
                    </a:cubicBezTo>
                    <a:moveTo>
                      <a:pt x="19" y="26"/>
                    </a:moveTo>
                    <a:cubicBezTo>
                      <a:pt x="18" y="28"/>
                      <a:pt x="12" y="29"/>
                      <a:pt x="10" y="27"/>
                    </a:cubicBezTo>
                    <a:cubicBezTo>
                      <a:pt x="12" y="26"/>
                      <a:pt x="16" y="27"/>
                      <a:pt x="19" y="26"/>
                    </a:cubicBezTo>
                    <a:moveTo>
                      <a:pt x="24" y="39"/>
                    </a:moveTo>
                    <a:cubicBezTo>
                      <a:pt x="21" y="40"/>
                      <a:pt x="21" y="42"/>
                      <a:pt x="18" y="42"/>
                    </a:cubicBezTo>
                    <a:cubicBezTo>
                      <a:pt x="19" y="40"/>
                      <a:pt x="21" y="39"/>
                      <a:pt x="23" y="38"/>
                    </a:cubicBezTo>
                    <a:cubicBezTo>
                      <a:pt x="25" y="31"/>
                      <a:pt x="21" y="21"/>
                      <a:pt x="19" y="16"/>
                    </a:cubicBezTo>
                    <a:cubicBezTo>
                      <a:pt x="17" y="10"/>
                      <a:pt x="18" y="3"/>
                      <a:pt x="14" y="0"/>
                    </a:cubicBezTo>
                    <a:cubicBezTo>
                      <a:pt x="10" y="3"/>
                      <a:pt x="11" y="8"/>
                      <a:pt x="10" y="12"/>
                    </a:cubicBezTo>
                    <a:cubicBezTo>
                      <a:pt x="8" y="20"/>
                      <a:pt x="4" y="27"/>
                      <a:pt x="3" y="35"/>
                    </a:cubicBezTo>
                    <a:cubicBezTo>
                      <a:pt x="1" y="47"/>
                      <a:pt x="1" y="62"/>
                      <a:pt x="10" y="65"/>
                    </a:cubicBezTo>
                    <a:cubicBezTo>
                      <a:pt x="6" y="66"/>
                      <a:pt x="5" y="63"/>
                      <a:pt x="3" y="62"/>
                    </a:cubicBezTo>
                    <a:cubicBezTo>
                      <a:pt x="1" y="67"/>
                      <a:pt x="2" y="74"/>
                      <a:pt x="1" y="79"/>
                    </a:cubicBezTo>
                    <a:cubicBezTo>
                      <a:pt x="0" y="83"/>
                      <a:pt x="0" y="86"/>
                      <a:pt x="3" y="95"/>
                    </a:cubicBezTo>
                    <a:cubicBezTo>
                      <a:pt x="3" y="100"/>
                      <a:pt x="9" y="102"/>
                      <a:pt x="10" y="104"/>
                    </a:cubicBezTo>
                    <a:cubicBezTo>
                      <a:pt x="8" y="104"/>
                      <a:pt x="7" y="103"/>
                      <a:pt x="5" y="102"/>
                    </a:cubicBezTo>
                    <a:cubicBezTo>
                      <a:pt x="5" y="108"/>
                      <a:pt x="7" y="112"/>
                      <a:pt x="9" y="115"/>
                    </a:cubicBezTo>
                    <a:cubicBezTo>
                      <a:pt x="11" y="120"/>
                      <a:pt x="12" y="125"/>
                      <a:pt x="15" y="127"/>
                    </a:cubicBezTo>
                    <a:cubicBezTo>
                      <a:pt x="18" y="125"/>
                      <a:pt x="19" y="121"/>
                      <a:pt x="20" y="118"/>
                    </a:cubicBezTo>
                    <a:cubicBezTo>
                      <a:pt x="24" y="109"/>
                      <a:pt x="28" y="99"/>
                      <a:pt x="27" y="85"/>
                    </a:cubicBezTo>
                    <a:cubicBezTo>
                      <a:pt x="24" y="86"/>
                      <a:pt x="21" y="90"/>
                      <a:pt x="18" y="89"/>
                    </a:cubicBezTo>
                    <a:cubicBezTo>
                      <a:pt x="25" y="86"/>
                      <a:pt x="29" y="79"/>
                      <a:pt x="28" y="67"/>
                    </a:cubicBezTo>
                    <a:cubicBezTo>
                      <a:pt x="28" y="65"/>
                      <a:pt x="26" y="45"/>
                      <a:pt x="24" y="3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3" name="Freeform 81">
                <a:extLst>
                  <a:ext uri="{FF2B5EF4-FFF2-40B4-BE49-F238E27FC236}">
                    <a16:creationId xmlns:a16="http://schemas.microsoft.com/office/drawing/2014/main" id="{60402BA5-99F4-4A7B-8BB8-9E1FEB5D75D4}"/>
                  </a:ext>
                </a:extLst>
              </p:cNvPr>
              <p:cNvSpPr>
                <a:spLocks noEditPoints="1"/>
              </p:cNvSpPr>
              <p:nvPr/>
            </p:nvSpPr>
            <p:spPr bwMode="auto">
              <a:xfrm>
                <a:off x="4830763" y="4278313"/>
                <a:ext cx="60325" cy="182563"/>
              </a:xfrm>
              <a:custGeom>
                <a:avLst/>
                <a:gdLst>
                  <a:gd name="T0" fmla="*/ 24 w 31"/>
                  <a:gd name="T1" fmla="*/ 72 h 93"/>
                  <a:gd name="T2" fmla="*/ 28 w 31"/>
                  <a:gd name="T3" fmla="*/ 69 h 93"/>
                  <a:gd name="T4" fmla="*/ 24 w 31"/>
                  <a:gd name="T5" fmla="*/ 72 h 93"/>
                  <a:gd name="T6" fmla="*/ 27 w 31"/>
                  <a:gd name="T7" fmla="*/ 84 h 93"/>
                  <a:gd name="T8" fmla="*/ 24 w 31"/>
                  <a:gd name="T9" fmla="*/ 84 h 93"/>
                  <a:gd name="T10" fmla="*/ 27 w 31"/>
                  <a:gd name="T11" fmla="*/ 82 h 93"/>
                  <a:gd name="T12" fmla="*/ 27 w 31"/>
                  <a:gd name="T13" fmla="*/ 84 h 93"/>
                  <a:gd name="T14" fmla="*/ 17 w 31"/>
                  <a:gd name="T15" fmla="*/ 52 h 93"/>
                  <a:gd name="T16" fmla="*/ 23 w 31"/>
                  <a:gd name="T17" fmla="*/ 47 h 93"/>
                  <a:gd name="T18" fmla="*/ 17 w 31"/>
                  <a:gd name="T19" fmla="*/ 52 h 93"/>
                  <a:gd name="T20" fmla="*/ 11 w 31"/>
                  <a:gd name="T21" fmla="*/ 61 h 93"/>
                  <a:gd name="T22" fmla="*/ 18 w 31"/>
                  <a:gd name="T23" fmla="*/ 60 h 93"/>
                  <a:gd name="T24" fmla="*/ 11 w 31"/>
                  <a:gd name="T25" fmla="*/ 61 h 93"/>
                  <a:gd name="T26" fmla="*/ 6 w 31"/>
                  <a:gd name="T27" fmla="*/ 37 h 93"/>
                  <a:gd name="T28" fmla="*/ 14 w 31"/>
                  <a:gd name="T29" fmla="*/ 36 h 93"/>
                  <a:gd name="T30" fmla="*/ 6 w 31"/>
                  <a:gd name="T31" fmla="*/ 37 h 93"/>
                  <a:gd name="T32" fmla="*/ 5 w 31"/>
                  <a:gd name="T33" fmla="*/ 20 h 93"/>
                  <a:gd name="T34" fmla="*/ 8 w 31"/>
                  <a:gd name="T35" fmla="*/ 20 h 93"/>
                  <a:gd name="T36" fmla="*/ 5 w 31"/>
                  <a:gd name="T37" fmla="*/ 20 h 93"/>
                  <a:gd name="T38" fmla="*/ 30 w 31"/>
                  <a:gd name="T39" fmla="*/ 66 h 93"/>
                  <a:gd name="T40" fmla="*/ 27 w 31"/>
                  <a:gd name="T41" fmla="*/ 61 h 93"/>
                  <a:gd name="T42" fmla="*/ 23 w 31"/>
                  <a:gd name="T43" fmla="*/ 64 h 93"/>
                  <a:gd name="T44" fmla="*/ 26 w 31"/>
                  <a:gd name="T45" fmla="*/ 52 h 93"/>
                  <a:gd name="T46" fmla="*/ 17 w 31"/>
                  <a:gd name="T47" fmla="*/ 27 h 93"/>
                  <a:gd name="T48" fmla="*/ 13 w 31"/>
                  <a:gd name="T49" fmla="*/ 29 h 93"/>
                  <a:gd name="T50" fmla="*/ 15 w 31"/>
                  <a:gd name="T51" fmla="*/ 22 h 93"/>
                  <a:gd name="T52" fmla="*/ 4 w 31"/>
                  <a:gd name="T53" fmla="*/ 1 h 93"/>
                  <a:gd name="T54" fmla="*/ 2 w 31"/>
                  <a:gd name="T55" fmla="*/ 0 h 93"/>
                  <a:gd name="T56" fmla="*/ 2 w 31"/>
                  <a:gd name="T57" fmla="*/ 17 h 93"/>
                  <a:gd name="T58" fmla="*/ 2 w 31"/>
                  <a:gd name="T59" fmla="*/ 17 h 93"/>
                  <a:gd name="T60" fmla="*/ 2 w 31"/>
                  <a:gd name="T61" fmla="*/ 18 h 93"/>
                  <a:gd name="T62" fmla="*/ 2 w 31"/>
                  <a:gd name="T63" fmla="*/ 17 h 93"/>
                  <a:gd name="T64" fmla="*/ 2 w 31"/>
                  <a:gd name="T65" fmla="*/ 18 h 93"/>
                  <a:gd name="T66" fmla="*/ 2 w 31"/>
                  <a:gd name="T67" fmla="*/ 19 h 93"/>
                  <a:gd name="T68" fmla="*/ 2 w 31"/>
                  <a:gd name="T69" fmla="*/ 18 h 93"/>
                  <a:gd name="T70" fmla="*/ 3 w 31"/>
                  <a:gd name="T71" fmla="*/ 27 h 93"/>
                  <a:gd name="T72" fmla="*/ 4 w 31"/>
                  <a:gd name="T73" fmla="*/ 33 h 93"/>
                  <a:gd name="T74" fmla="*/ 13 w 31"/>
                  <a:gd name="T75" fmla="*/ 48 h 93"/>
                  <a:gd name="T76" fmla="*/ 8 w 31"/>
                  <a:gd name="T77" fmla="*/ 48 h 93"/>
                  <a:gd name="T78" fmla="*/ 16 w 31"/>
                  <a:gd name="T79" fmla="*/ 74 h 93"/>
                  <a:gd name="T80" fmla="*/ 20 w 31"/>
                  <a:gd name="T81" fmla="*/ 77 h 93"/>
                  <a:gd name="T82" fmla="*/ 17 w 31"/>
                  <a:gd name="T83" fmla="*/ 77 h 93"/>
                  <a:gd name="T84" fmla="*/ 28 w 31"/>
                  <a:gd name="T85" fmla="*/ 93 h 93"/>
                  <a:gd name="T86" fmla="*/ 30 w 31"/>
                  <a:gd name="T87" fmla="*/ 6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93">
                    <a:moveTo>
                      <a:pt x="24" y="72"/>
                    </a:moveTo>
                    <a:cubicBezTo>
                      <a:pt x="25" y="71"/>
                      <a:pt x="28" y="71"/>
                      <a:pt x="28" y="69"/>
                    </a:cubicBezTo>
                    <a:cubicBezTo>
                      <a:pt x="30" y="70"/>
                      <a:pt x="26" y="73"/>
                      <a:pt x="24" y="72"/>
                    </a:cubicBezTo>
                    <a:moveTo>
                      <a:pt x="27" y="84"/>
                    </a:moveTo>
                    <a:cubicBezTo>
                      <a:pt x="26" y="84"/>
                      <a:pt x="25" y="84"/>
                      <a:pt x="24" y="84"/>
                    </a:cubicBezTo>
                    <a:cubicBezTo>
                      <a:pt x="24" y="83"/>
                      <a:pt x="26" y="83"/>
                      <a:pt x="27" y="82"/>
                    </a:cubicBezTo>
                    <a:cubicBezTo>
                      <a:pt x="27" y="83"/>
                      <a:pt x="27" y="83"/>
                      <a:pt x="27" y="84"/>
                    </a:cubicBezTo>
                    <a:moveTo>
                      <a:pt x="17" y="52"/>
                    </a:moveTo>
                    <a:cubicBezTo>
                      <a:pt x="19" y="51"/>
                      <a:pt x="22" y="50"/>
                      <a:pt x="23" y="47"/>
                    </a:cubicBezTo>
                    <a:cubicBezTo>
                      <a:pt x="24" y="50"/>
                      <a:pt x="21" y="53"/>
                      <a:pt x="17" y="52"/>
                    </a:cubicBezTo>
                    <a:moveTo>
                      <a:pt x="11" y="61"/>
                    </a:moveTo>
                    <a:cubicBezTo>
                      <a:pt x="13" y="60"/>
                      <a:pt x="15" y="61"/>
                      <a:pt x="18" y="60"/>
                    </a:cubicBezTo>
                    <a:cubicBezTo>
                      <a:pt x="17" y="63"/>
                      <a:pt x="12" y="63"/>
                      <a:pt x="11" y="61"/>
                    </a:cubicBezTo>
                    <a:moveTo>
                      <a:pt x="6" y="37"/>
                    </a:moveTo>
                    <a:cubicBezTo>
                      <a:pt x="9" y="38"/>
                      <a:pt x="12" y="36"/>
                      <a:pt x="14" y="36"/>
                    </a:cubicBezTo>
                    <a:cubicBezTo>
                      <a:pt x="14" y="38"/>
                      <a:pt x="7" y="40"/>
                      <a:pt x="6" y="37"/>
                    </a:cubicBezTo>
                    <a:moveTo>
                      <a:pt x="5" y="20"/>
                    </a:moveTo>
                    <a:cubicBezTo>
                      <a:pt x="5" y="19"/>
                      <a:pt x="8" y="19"/>
                      <a:pt x="8" y="20"/>
                    </a:cubicBezTo>
                    <a:cubicBezTo>
                      <a:pt x="8" y="21"/>
                      <a:pt x="6" y="20"/>
                      <a:pt x="5" y="20"/>
                    </a:cubicBezTo>
                    <a:moveTo>
                      <a:pt x="30" y="66"/>
                    </a:moveTo>
                    <a:cubicBezTo>
                      <a:pt x="29" y="64"/>
                      <a:pt x="28" y="61"/>
                      <a:pt x="27" y="61"/>
                    </a:cubicBezTo>
                    <a:cubicBezTo>
                      <a:pt x="26" y="62"/>
                      <a:pt x="25" y="64"/>
                      <a:pt x="23" y="64"/>
                    </a:cubicBezTo>
                    <a:cubicBezTo>
                      <a:pt x="26" y="61"/>
                      <a:pt x="27" y="57"/>
                      <a:pt x="26" y="52"/>
                    </a:cubicBezTo>
                    <a:cubicBezTo>
                      <a:pt x="25" y="43"/>
                      <a:pt x="20" y="33"/>
                      <a:pt x="17" y="27"/>
                    </a:cubicBezTo>
                    <a:cubicBezTo>
                      <a:pt x="15" y="27"/>
                      <a:pt x="15" y="29"/>
                      <a:pt x="13" y="29"/>
                    </a:cubicBezTo>
                    <a:cubicBezTo>
                      <a:pt x="15" y="27"/>
                      <a:pt x="16" y="23"/>
                      <a:pt x="15" y="22"/>
                    </a:cubicBezTo>
                    <a:cubicBezTo>
                      <a:pt x="11" y="15"/>
                      <a:pt x="8" y="6"/>
                      <a:pt x="4" y="1"/>
                    </a:cubicBezTo>
                    <a:cubicBezTo>
                      <a:pt x="3" y="1"/>
                      <a:pt x="3" y="0"/>
                      <a:pt x="2" y="0"/>
                    </a:cubicBezTo>
                    <a:cubicBezTo>
                      <a:pt x="0" y="4"/>
                      <a:pt x="3" y="11"/>
                      <a:pt x="2" y="17"/>
                    </a:cubicBezTo>
                    <a:cubicBezTo>
                      <a:pt x="2" y="17"/>
                      <a:pt x="2" y="17"/>
                      <a:pt x="2" y="17"/>
                    </a:cubicBezTo>
                    <a:cubicBezTo>
                      <a:pt x="2" y="17"/>
                      <a:pt x="2" y="17"/>
                      <a:pt x="2" y="18"/>
                    </a:cubicBezTo>
                    <a:cubicBezTo>
                      <a:pt x="2" y="17"/>
                      <a:pt x="2" y="17"/>
                      <a:pt x="2" y="17"/>
                    </a:cubicBezTo>
                    <a:cubicBezTo>
                      <a:pt x="2" y="17"/>
                      <a:pt x="2" y="17"/>
                      <a:pt x="2" y="18"/>
                    </a:cubicBezTo>
                    <a:cubicBezTo>
                      <a:pt x="2" y="18"/>
                      <a:pt x="2" y="18"/>
                      <a:pt x="2" y="19"/>
                    </a:cubicBezTo>
                    <a:cubicBezTo>
                      <a:pt x="2" y="18"/>
                      <a:pt x="2" y="18"/>
                      <a:pt x="2" y="18"/>
                    </a:cubicBezTo>
                    <a:cubicBezTo>
                      <a:pt x="2" y="21"/>
                      <a:pt x="2" y="27"/>
                      <a:pt x="3" y="27"/>
                    </a:cubicBezTo>
                    <a:cubicBezTo>
                      <a:pt x="4" y="30"/>
                      <a:pt x="3" y="32"/>
                      <a:pt x="4" y="33"/>
                    </a:cubicBezTo>
                    <a:cubicBezTo>
                      <a:pt x="6" y="39"/>
                      <a:pt x="6" y="47"/>
                      <a:pt x="13" y="48"/>
                    </a:cubicBezTo>
                    <a:cubicBezTo>
                      <a:pt x="10" y="49"/>
                      <a:pt x="9" y="48"/>
                      <a:pt x="8" y="48"/>
                    </a:cubicBezTo>
                    <a:cubicBezTo>
                      <a:pt x="8" y="58"/>
                      <a:pt x="12" y="67"/>
                      <a:pt x="16" y="74"/>
                    </a:cubicBezTo>
                    <a:cubicBezTo>
                      <a:pt x="17" y="75"/>
                      <a:pt x="20" y="75"/>
                      <a:pt x="20" y="77"/>
                    </a:cubicBezTo>
                    <a:cubicBezTo>
                      <a:pt x="19" y="77"/>
                      <a:pt x="18" y="76"/>
                      <a:pt x="17" y="77"/>
                    </a:cubicBezTo>
                    <a:cubicBezTo>
                      <a:pt x="20" y="83"/>
                      <a:pt x="24" y="88"/>
                      <a:pt x="28" y="93"/>
                    </a:cubicBezTo>
                    <a:cubicBezTo>
                      <a:pt x="30" y="86"/>
                      <a:pt x="31" y="74"/>
                      <a:pt x="30" y="6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36" name="Groupe 35">
              <a:extLst>
                <a:ext uri="{FF2B5EF4-FFF2-40B4-BE49-F238E27FC236}">
                  <a16:creationId xmlns:a16="http://schemas.microsoft.com/office/drawing/2014/main" id="{DB19AF53-85A8-4E3F-A609-8E640F0B39CF}"/>
                </a:ext>
              </a:extLst>
            </p:cNvPr>
            <p:cNvGrpSpPr/>
            <p:nvPr/>
          </p:nvGrpSpPr>
          <p:grpSpPr>
            <a:xfrm>
              <a:off x="2496217" y="3820199"/>
              <a:ext cx="298247" cy="318581"/>
              <a:chOff x="5237163" y="3798888"/>
              <a:chExt cx="698500" cy="746125"/>
            </a:xfrm>
          </p:grpSpPr>
          <p:sp>
            <p:nvSpPr>
              <p:cNvPr id="62" name="Freeform 82">
                <a:extLst>
                  <a:ext uri="{FF2B5EF4-FFF2-40B4-BE49-F238E27FC236}">
                    <a16:creationId xmlns:a16="http://schemas.microsoft.com/office/drawing/2014/main" id="{408E952E-00FA-4651-8101-E2B0D3A7C46F}"/>
                  </a:ext>
                </a:extLst>
              </p:cNvPr>
              <p:cNvSpPr>
                <a:spLocks/>
              </p:cNvSpPr>
              <p:nvPr/>
            </p:nvSpPr>
            <p:spPr bwMode="auto">
              <a:xfrm>
                <a:off x="5237163" y="3798888"/>
                <a:ext cx="698500" cy="746125"/>
              </a:xfrm>
              <a:custGeom>
                <a:avLst/>
                <a:gdLst>
                  <a:gd name="T0" fmla="*/ 350 w 362"/>
                  <a:gd name="T1" fmla="*/ 75 h 381"/>
                  <a:gd name="T2" fmla="*/ 308 w 362"/>
                  <a:gd name="T3" fmla="*/ 25 h 381"/>
                  <a:gd name="T4" fmla="*/ 181 w 362"/>
                  <a:gd name="T5" fmla="*/ 0 h 381"/>
                  <a:gd name="T6" fmla="*/ 54 w 362"/>
                  <a:gd name="T7" fmla="*/ 25 h 381"/>
                  <a:gd name="T8" fmla="*/ 12 w 362"/>
                  <a:gd name="T9" fmla="*/ 74 h 381"/>
                  <a:gd name="T10" fmla="*/ 30 w 362"/>
                  <a:gd name="T11" fmla="*/ 248 h 381"/>
                  <a:gd name="T12" fmla="*/ 109 w 362"/>
                  <a:gd name="T13" fmla="*/ 346 h 381"/>
                  <a:gd name="T14" fmla="*/ 150 w 362"/>
                  <a:gd name="T15" fmla="*/ 374 h 381"/>
                  <a:gd name="T16" fmla="*/ 181 w 362"/>
                  <a:gd name="T17" fmla="*/ 381 h 381"/>
                  <a:gd name="T18" fmla="*/ 214 w 362"/>
                  <a:gd name="T19" fmla="*/ 372 h 381"/>
                  <a:gd name="T20" fmla="*/ 332 w 362"/>
                  <a:gd name="T21" fmla="*/ 249 h 381"/>
                  <a:gd name="T22" fmla="*/ 350 w 362"/>
                  <a:gd name="T23" fmla="*/ 7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381">
                    <a:moveTo>
                      <a:pt x="350" y="75"/>
                    </a:moveTo>
                    <a:cubicBezTo>
                      <a:pt x="346" y="52"/>
                      <a:pt x="330" y="33"/>
                      <a:pt x="308" y="25"/>
                    </a:cubicBezTo>
                    <a:cubicBezTo>
                      <a:pt x="265" y="8"/>
                      <a:pt x="223" y="0"/>
                      <a:pt x="181" y="0"/>
                    </a:cubicBezTo>
                    <a:cubicBezTo>
                      <a:pt x="139" y="0"/>
                      <a:pt x="97" y="8"/>
                      <a:pt x="54" y="25"/>
                    </a:cubicBezTo>
                    <a:cubicBezTo>
                      <a:pt x="32" y="33"/>
                      <a:pt x="16" y="52"/>
                      <a:pt x="12" y="74"/>
                    </a:cubicBezTo>
                    <a:cubicBezTo>
                      <a:pt x="0" y="142"/>
                      <a:pt x="5" y="197"/>
                      <a:pt x="30" y="248"/>
                    </a:cubicBezTo>
                    <a:cubicBezTo>
                      <a:pt x="47" y="285"/>
                      <a:pt x="74" y="318"/>
                      <a:pt x="109" y="346"/>
                    </a:cubicBezTo>
                    <a:cubicBezTo>
                      <a:pt x="123" y="357"/>
                      <a:pt x="136" y="366"/>
                      <a:pt x="150" y="374"/>
                    </a:cubicBezTo>
                    <a:cubicBezTo>
                      <a:pt x="160" y="379"/>
                      <a:pt x="171" y="381"/>
                      <a:pt x="181" y="381"/>
                    </a:cubicBezTo>
                    <a:cubicBezTo>
                      <a:pt x="193" y="381"/>
                      <a:pt x="204" y="378"/>
                      <a:pt x="214" y="372"/>
                    </a:cubicBezTo>
                    <a:cubicBezTo>
                      <a:pt x="268" y="341"/>
                      <a:pt x="307" y="300"/>
                      <a:pt x="332" y="249"/>
                    </a:cubicBezTo>
                    <a:cubicBezTo>
                      <a:pt x="356" y="199"/>
                      <a:pt x="362" y="143"/>
                      <a:pt x="350" y="75"/>
                    </a:cubicBezTo>
                  </a:path>
                </a:pathLst>
              </a:custGeom>
              <a:solidFill>
                <a:srgbClr val="D02E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3" name="Freeform 83">
                <a:extLst>
                  <a:ext uri="{FF2B5EF4-FFF2-40B4-BE49-F238E27FC236}">
                    <a16:creationId xmlns:a16="http://schemas.microsoft.com/office/drawing/2014/main" id="{CAC416F2-2297-41F8-9BBA-EBCAB5BD2F86}"/>
                  </a:ext>
                </a:extLst>
              </p:cNvPr>
              <p:cNvSpPr>
                <a:spLocks/>
              </p:cNvSpPr>
              <p:nvPr/>
            </p:nvSpPr>
            <p:spPr bwMode="auto">
              <a:xfrm>
                <a:off x="5365750" y="3816351"/>
                <a:ext cx="441325" cy="663575"/>
              </a:xfrm>
              <a:custGeom>
                <a:avLst/>
                <a:gdLst>
                  <a:gd name="T0" fmla="*/ 201 w 228"/>
                  <a:gd name="T1" fmla="*/ 229 h 339"/>
                  <a:gd name="T2" fmla="*/ 179 w 228"/>
                  <a:gd name="T3" fmla="*/ 125 h 339"/>
                  <a:gd name="T4" fmla="*/ 129 w 228"/>
                  <a:gd name="T5" fmla="*/ 67 h 339"/>
                  <a:gd name="T6" fmla="*/ 141 w 228"/>
                  <a:gd name="T7" fmla="*/ 40 h 339"/>
                  <a:gd name="T8" fmla="*/ 114 w 228"/>
                  <a:gd name="T9" fmla="*/ 5 h 339"/>
                  <a:gd name="T10" fmla="*/ 87 w 228"/>
                  <a:gd name="T11" fmla="*/ 40 h 339"/>
                  <a:gd name="T12" fmla="*/ 99 w 228"/>
                  <a:gd name="T13" fmla="*/ 67 h 339"/>
                  <a:gd name="T14" fmla="*/ 49 w 228"/>
                  <a:gd name="T15" fmla="*/ 125 h 339"/>
                  <a:gd name="T16" fmla="*/ 27 w 228"/>
                  <a:gd name="T17" fmla="*/ 229 h 339"/>
                  <a:gd name="T18" fmla="*/ 2 w 228"/>
                  <a:gd name="T19" fmla="*/ 271 h 339"/>
                  <a:gd name="T20" fmla="*/ 12 w 228"/>
                  <a:gd name="T21" fmla="*/ 271 h 339"/>
                  <a:gd name="T22" fmla="*/ 9 w 228"/>
                  <a:gd name="T23" fmla="*/ 297 h 339"/>
                  <a:gd name="T24" fmla="*/ 17 w 228"/>
                  <a:gd name="T25" fmla="*/ 283 h 339"/>
                  <a:gd name="T26" fmla="*/ 18 w 228"/>
                  <a:gd name="T27" fmla="*/ 293 h 339"/>
                  <a:gd name="T28" fmla="*/ 20 w 228"/>
                  <a:gd name="T29" fmla="*/ 300 h 339"/>
                  <a:gd name="T30" fmla="*/ 28 w 228"/>
                  <a:gd name="T31" fmla="*/ 286 h 339"/>
                  <a:gd name="T32" fmla="*/ 39 w 228"/>
                  <a:gd name="T33" fmla="*/ 278 h 339"/>
                  <a:gd name="T34" fmla="*/ 59 w 228"/>
                  <a:gd name="T35" fmla="*/ 205 h 339"/>
                  <a:gd name="T36" fmla="*/ 70 w 228"/>
                  <a:gd name="T37" fmla="*/ 162 h 339"/>
                  <a:gd name="T38" fmla="*/ 53 w 228"/>
                  <a:gd name="T39" fmla="*/ 284 h 339"/>
                  <a:gd name="T40" fmla="*/ 68 w 228"/>
                  <a:gd name="T41" fmla="*/ 339 h 339"/>
                  <a:gd name="T42" fmla="*/ 67 w 228"/>
                  <a:gd name="T43" fmla="*/ 297 h 339"/>
                  <a:gd name="T44" fmla="*/ 67 w 228"/>
                  <a:gd name="T45" fmla="*/ 276 h 339"/>
                  <a:gd name="T46" fmla="*/ 64 w 228"/>
                  <a:gd name="T47" fmla="*/ 242 h 339"/>
                  <a:gd name="T48" fmla="*/ 93 w 228"/>
                  <a:gd name="T49" fmla="*/ 247 h 339"/>
                  <a:gd name="T50" fmla="*/ 106 w 228"/>
                  <a:gd name="T51" fmla="*/ 261 h 339"/>
                  <a:gd name="T52" fmla="*/ 97 w 228"/>
                  <a:gd name="T53" fmla="*/ 287 h 339"/>
                  <a:gd name="T54" fmla="*/ 109 w 228"/>
                  <a:gd name="T55" fmla="*/ 305 h 339"/>
                  <a:gd name="T56" fmla="*/ 106 w 228"/>
                  <a:gd name="T57" fmla="*/ 277 h 339"/>
                  <a:gd name="T58" fmla="*/ 107 w 228"/>
                  <a:gd name="T59" fmla="*/ 248 h 339"/>
                  <a:gd name="T60" fmla="*/ 113 w 228"/>
                  <a:gd name="T61" fmla="*/ 240 h 339"/>
                  <a:gd name="T62" fmla="*/ 113 w 228"/>
                  <a:gd name="T63" fmla="*/ 223 h 339"/>
                  <a:gd name="T64" fmla="*/ 105 w 228"/>
                  <a:gd name="T65" fmla="*/ 214 h 339"/>
                  <a:gd name="T66" fmla="*/ 104 w 228"/>
                  <a:gd name="T67" fmla="*/ 194 h 339"/>
                  <a:gd name="T68" fmla="*/ 122 w 228"/>
                  <a:gd name="T69" fmla="*/ 189 h 339"/>
                  <a:gd name="T70" fmla="*/ 143 w 228"/>
                  <a:gd name="T71" fmla="*/ 190 h 339"/>
                  <a:gd name="T72" fmla="*/ 159 w 228"/>
                  <a:gd name="T73" fmla="*/ 206 h 339"/>
                  <a:gd name="T74" fmla="*/ 153 w 228"/>
                  <a:gd name="T75" fmla="*/ 218 h 339"/>
                  <a:gd name="T76" fmla="*/ 143 w 228"/>
                  <a:gd name="T77" fmla="*/ 231 h 339"/>
                  <a:gd name="T78" fmla="*/ 150 w 228"/>
                  <a:gd name="T79" fmla="*/ 245 h 339"/>
                  <a:gd name="T80" fmla="*/ 158 w 228"/>
                  <a:gd name="T81" fmla="*/ 274 h 339"/>
                  <a:gd name="T82" fmla="*/ 153 w 228"/>
                  <a:gd name="T83" fmla="*/ 339 h 339"/>
                  <a:gd name="T84" fmla="*/ 174 w 228"/>
                  <a:gd name="T85" fmla="*/ 284 h 339"/>
                  <a:gd name="T86" fmla="*/ 158 w 228"/>
                  <a:gd name="T87" fmla="*/ 162 h 339"/>
                  <a:gd name="T88" fmla="*/ 170 w 228"/>
                  <a:gd name="T89" fmla="*/ 202 h 339"/>
                  <a:gd name="T90" fmla="*/ 189 w 228"/>
                  <a:gd name="T91" fmla="*/ 279 h 339"/>
                  <a:gd name="T92" fmla="*/ 200 w 228"/>
                  <a:gd name="T93" fmla="*/ 286 h 339"/>
                  <a:gd name="T94" fmla="*/ 208 w 228"/>
                  <a:gd name="T95" fmla="*/ 300 h 339"/>
                  <a:gd name="T96" fmla="*/ 210 w 228"/>
                  <a:gd name="T97" fmla="*/ 293 h 339"/>
                  <a:gd name="T98" fmla="*/ 211 w 228"/>
                  <a:gd name="T99" fmla="*/ 283 h 339"/>
                  <a:gd name="T100" fmla="*/ 219 w 228"/>
                  <a:gd name="T101" fmla="*/ 297 h 339"/>
                  <a:gd name="T102" fmla="*/ 216 w 228"/>
                  <a:gd name="T103" fmla="*/ 271 h 339"/>
                  <a:gd name="T104" fmla="*/ 226 w 228"/>
                  <a:gd name="T105" fmla="*/ 27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 h="339">
                    <a:moveTo>
                      <a:pt x="226" y="267"/>
                    </a:moveTo>
                    <a:cubicBezTo>
                      <a:pt x="225" y="266"/>
                      <a:pt x="219" y="258"/>
                      <a:pt x="210" y="252"/>
                    </a:cubicBezTo>
                    <a:cubicBezTo>
                      <a:pt x="201" y="246"/>
                      <a:pt x="202" y="236"/>
                      <a:pt x="201" y="229"/>
                    </a:cubicBezTo>
                    <a:cubicBezTo>
                      <a:pt x="200" y="221"/>
                      <a:pt x="199" y="208"/>
                      <a:pt x="197" y="199"/>
                    </a:cubicBezTo>
                    <a:cubicBezTo>
                      <a:pt x="195" y="190"/>
                      <a:pt x="189" y="177"/>
                      <a:pt x="183" y="166"/>
                    </a:cubicBezTo>
                    <a:cubicBezTo>
                      <a:pt x="177" y="154"/>
                      <a:pt x="179" y="139"/>
                      <a:pt x="179" y="125"/>
                    </a:cubicBezTo>
                    <a:cubicBezTo>
                      <a:pt x="180" y="111"/>
                      <a:pt x="178" y="107"/>
                      <a:pt x="172" y="99"/>
                    </a:cubicBezTo>
                    <a:cubicBezTo>
                      <a:pt x="167" y="91"/>
                      <a:pt x="139" y="84"/>
                      <a:pt x="132" y="80"/>
                    </a:cubicBezTo>
                    <a:cubicBezTo>
                      <a:pt x="126" y="77"/>
                      <a:pt x="129" y="67"/>
                      <a:pt x="129" y="67"/>
                    </a:cubicBezTo>
                    <a:cubicBezTo>
                      <a:pt x="132" y="63"/>
                      <a:pt x="136" y="50"/>
                      <a:pt x="136" y="50"/>
                    </a:cubicBezTo>
                    <a:cubicBezTo>
                      <a:pt x="138" y="50"/>
                      <a:pt x="139" y="50"/>
                      <a:pt x="139" y="50"/>
                    </a:cubicBezTo>
                    <a:cubicBezTo>
                      <a:pt x="142" y="48"/>
                      <a:pt x="141" y="42"/>
                      <a:pt x="141" y="40"/>
                    </a:cubicBezTo>
                    <a:cubicBezTo>
                      <a:pt x="141" y="39"/>
                      <a:pt x="142" y="39"/>
                      <a:pt x="142" y="36"/>
                    </a:cubicBezTo>
                    <a:cubicBezTo>
                      <a:pt x="142" y="33"/>
                      <a:pt x="139" y="34"/>
                      <a:pt x="139" y="34"/>
                    </a:cubicBezTo>
                    <a:cubicBezTo>
                      <a:pt x="143" y="0"/>
                      <a:pt x="114" y="5"/>
                      <a:pt x="114" y="5"/>
                    </a:cubicBezTo>
                    <a:cubicBezTo>
                      <a:pt x="114" y="5"/>
                      <a:pt x="85" y="0"/>
                      <a:pt x="89" y="34"/>
                    </a:cubicBezTo>
                    <a:cubicBezTo>
                      <a:pt x="89" y="34"/>
                      <a:pt x="85" y="33"/>
                      <a:pt x="86" y="36"/>
                    </a:cubicBezTo>
                    <a:cubicBezTo>
                      <a:pt x="86" y="39"/>
                      <a:pt x="87" y="39"/>
                      <a:pt x="87" y="40"/>
                    </a:cubicBezTo>
                    <a:cubicBezTo>
                      <a:pt x="87" y="42"/>
                      <a:pt x="86" y="48"/>
                      <a:pt x="89" y="50"/>
                    </a:cubicBezTo>
                    <a:cubicBezTo>
                      <a:pt x="89" y="50"/>
                      <a:pt x="89" y="50"/>
                      <a:pt x="92" y="50"/>
                    </a:cubicBezTo>
                    <a:cubicBezTo>
                      <a:pt x="92" y="50"/>
                      <a:pt x="96" y="63"/>
                      <a:pt x="99" y="67"/>
                    </a:cubicBezTo>
                    <a:cubicBezTo>
                      <a:pt x="99" y="67"/>
                      <a:pt x="102" y="77"/>
                      <a:pt x="96" y="80"/>
                    </a:cubicBezTo>
                    <a:cubicBezTo>
                      <a:pt x="89" y="84"/>
                      <a:pt x="61" y="91"/>
                      <a:pt x="56" y="99"/>
                    </a:cubicBezTo>
                    <a:cubicBezTo>
                      <a:pt x="50" y="107"/>
                      <a:pt x="48" y="111"/>
                      <a:pt x="49" y="125"/>
                    </a:cubicBezTo>
                    <a:cubicBezTo>
                      <a:pt x="49" y="139"/>
                      <a:pt x="51" y="154"/>
                      <a:pt x="45" y="166"/>
                    </a:cubicBezTo>
                    <a:cubicBezTo>
                      <a:pt x="39" y="177"/>
                      <a:pt x="33" y="190"/>
                      <a:pt x="31" y="199"/>
                    </a:cubicBezTo>
                    <a:cubicBezTo>
                      <a:pt x="29" y="208"/>
                      <a:pt x="28" y="221"/>
                      <a:pt x="27" y="229"/>
                    </a:cubicBezTo>
                    <a:cubicBezTo>
                      <a:pt x="26" y="236"/>
                      <a:pt x="27" y="246"/>
                      <a:pt x="18" y="252"/>
                    </a:cubicBezTo>
                    <a:cubicBezTo>
                      <a:pt x="9" y="258"/>
                      <a:pt x="2" y="266"/>
                      <a:pt x="1" y="267"/>
                    </a:cubicBezTo>
                    <a:cubicBezTo>
                      <a:pt x="0" y="269"/>
                      <a:pt x="0" y="270"/>
                      <a:pt x="2" y="271"/>
                    </a:cubicBezTo>
                    <a:cubicBezTo>
                      <a:pt x="5" y="272"/>
                      <a:pt x="8" y="270"/>
                      <a:pt x="8" y="269"/>
                    </a:cubicBezTo>
                    <a:cubicBezTo>
                      <a:pt x="8" y="269"/>
                      <a:pt x="11" y="267"/>
                      <a:pt x="12" y="266"/>
                    </a:cubicBezTo>
                    <a:cubicBezTo>
                      <a:pt x="12" y="266"/>
                      <a:pt x="12" y="270"/>
                      <a:pt x="12" y="271"/>
                    </a:cubicBezTo>
                    <a:cubicBezTo>
                      <a:pt x="12" y="273"/>
                      <a:pt x="12" y="275"/>
                      <a:pt x="11" y="277"/>
                    </a:cubicBezTo>
                    <a:cubicBezTo>
                      <a:pt x="11" y="280"/>
                      <a:pt x="10" y="285"/>
                      <a:pt x="9" y="287"/>
                    </a:cubicBezTo>
                    <a:cubicBezTo>
                      <a:pt x="9" y="289"/>
                      <a:pt x="5" y="297"/>
                      <a:pt x="9" y="297"/>
                    </a:cubicBezTo>
                    <a:cubicBezTo>
                      <a:pt x="9" y="297"/>
                      <a:pt x="10" y="297"/>
                      <a:pt x="12" y="292"/>
                    </a:cubicBezTo>
                    <a:cubicBezTo>
                      <a:pt x="14" y="287"/>
                      <a:pt x="16" y="280"/>
                      <a:pt x="17" y="280"/>
                    </a:cubicBezTo>
                    <a:cubicBezTo>
                      <a:pt x="17" y="280"/>
                      <a:pt x="17" y="279"/>
                      <a:pt x="17" y="283"/>
                    </a:cubicBezTo>
                    <a:cubicBezTo>
                      <a:pt x="16" y="286"/>
                      <a:pt x="13" y="294"/>
                      <a:pt x="13" y="297"/>
                    </a:cubicBezTo>
                    <a:cubicBezTo>
                      <a:pt x="13" y="299"/>
                      <a:pt x="13" y="300"/>
                      <a:pt x="15" y="300"/>
                    </a:cubicBezTo>
                    <a:cubicBezTo>
                      <a:pt x="16" y="300"/>
                      <a:pt x="17" y="295"/>
                      <a:pt x="18" y="293"/>
                    </a:cubicBezTo>
                    <a:cubicBezTo>
                      <a:pt x="19" y="291"/>
                      <a:pt x="22" y="281"/>
                      <a:pt x="24" y="279"/>
                    </a:cubicBezTo>
                    <a:cubicBezTo>
                      <a:pt x="24" y="279"/>
                      <a:pt x="22" y="284"/>
                      <a:pt x="22" y="286"/>
                    </a:cubicBezTo>
                    <a:cubicBezTo>
                      <a:pt x="22" y="288"/>
                      <a:pt x="18" y="300"/>
                      <a:pt x="20" y="300"/>
                    </a:cubicBezTo>
                    <a:cubicBezTo>
                      <a:pt x="23" y="300"/>
                      <a:pt x="24" y="295"/>
                      <a:pt x="25" y="293"/>
                    </a:cubicBezTo>
                    <a:cubicBezTo>
                      <a:pt x="25" y="291"/>
                      <a:pt x="29" y="280"/>
                      <a:pt x="29" y="280"/>
                    </a:cubicBezTo>
                    <a:cubicBezTo>
                      <a:pt x="29" y="280"/>
                      <a:pt x="28" y="284"/>
                      <a:pt x="28" y="286"/>
                    </a:cubicBezTo>
                    <a:cubicBezTo>
                      <a:pt x="28" y="288"/>
                      <a:pt x="26" y="296"/>
                      <a:pt x="29" y="297"/>
                    </a:cubicBezTo>
                    <a:cubicBezTo>
                      <a:pt x="32" y="297"/>
                      <a:pt x="35" y="288"/>
                      <a:pt x="36" y="286"/>
                    </a:cubicBezTo>
                    <a:cubicBezTo>
                      <a:pt x="36" y="285"/>
                      <a:pt x="37" y="280"/>
                      <a:pt x="39" y="278"/>
                    </a:cubicBezTo>
                    <a:cubicBezTo>
                      <a:pt x="41" y="275"/>
                      <a:pt x="41" y="261"/>
                      <a:pt x="41" y="258"/>
                    </a:cubicBezTo>
                    <a:cubicBezTo>
                      <a:pt x="41" y="256"/>
                      <a:pt x="40" y="246"/>
                      <a:pt x="45" y="241"/>
                    </a:cubicBezTo>
                    <a:cubicBezTo>
                      <a:pt x="50" y="235"/>
                      <a:pt x="58" y="208"/>
                      <a:pt x="59" y="205"/>
                    </a:cubicBezTo>
                    <a:cubicBezTo>
                      <a:pt x="60" y="202"/>
                      <a:pt x="67" y="185"/>
                      <a:pt x="67" y="176"/>
                    </a:cubicBezTo>
                    <a:cubicBezTo>
                      <a:pt x="67" y="167"/>
                      <a:pt x="67" y="157"/>
                      <a:pt x="68" y="156"/>
                    </a:cubicBezTo>
                    <a:cubicBezTo>
                      <a:pt x="68" y="155"/>
                      <a:pt x="69" y="160"/>
                      <a:pt x="70" y="162"/>
                    </a:cubicBezTo>
                    <a:cubicBezTo>
                      <a:pt x="71" y="165"/>
                      <a:pt x="74" y="178"/>
                      <a:pt x="72" y="187"/>
                    </a:cubicBezTo>
                    <a:cubicBezTo>
                      <a:pt x="69" y="196"/>
                      <a:pt x="65" y="203"/>
                      <a:pt x="64" y="218"/>
                    </a:cubicBezTo>
                    <a:cubicBezTo>
                      <a:pt x="62" y="233"/>
                      <a:pt x="51" y="268"/>
                      <a:pt x="53" y="284"/>
                    </a:cubicBezTo>
                    <a:cubicBezTo>
                      <a:pt x="56" y="299"/>
                      <a:pt x="59" y="312"/>
                      <a:pt x="61" y="323"/>
                    </a:cubicBezTo>
                    <a:cubicBezTo>
                      <a:pt x="62" y="327"/>
                      <a:pt x="64" y="333"/>
                      <a:pt x="65" y="339"/>
                    </a:cubicBezTo>
                    <a:cubicBezTo>
                      <a:pt x="68" y="339"/>
                      <a:pt x="68" y="339"/>
                      <a:pt x="68" y="339"/>
                    </a:cubicBezTo>
                    <a:cubicBezTo>
                      <a:pt x="68" y="338"/>
                      <a:pt x="68" y="336"/>
                      <a:pt x="68" y="335"/>
                    </a:cubicBezTo>
                    <a:cubicBezTo>
                      <a:pt x="67" y="329"/>
                      <a:pt x="64" y="324"/>
                      <a:pt x="64" y="318"/>
                    </a:cubicBezTo>
                    <a:cubicBezTo>
                      <a:pt x="63" y="310"/>
                      <a:pt x="65" y="303"/>
                      <a:pt x="67" y="297"/>
                    </a:cubicBezTo>
                    <a:cubicBezTo>
                      <a:pt x="68" y="292"/>
                      <a:pt x="71" y="288"/>
                      <a:pt x="71" y="284"/>
                    </a:cubicBezTo>
                    <a:cubicBezTo>
                      <a:pt x="71" y="282"/>
                      <a:pt x="71" y="281"/>
                      <a:pt x="71" y="280"/>
                    </a:cubicBezTo>
                    <a:cubicBezTo>
                      <a:pt x="71" y="278"/>
                      <a:pt x="68" y="277"/>
                      <a:pt x="67" y="276"/>
                    </a:cubicBezTo>
                    <a:cubicBezTo>
                      <a:pt x="64" y="273"/>
                      <a:pt x="61" y="266"/>
                      <a:pt x="63" y="260"/>
                    </a:cubicBezTo>
                    <a:cubicBezTo>
                      <a:pt x="63" y="259"/>
                      <a:pt x="64" y="257"/>
                      <a:pt x="64" y="256"/>
                    </a:cubicBezTo>
                    <a:cubicBezTo>
                      <a:pt x="65" y="252"/>
                      <a:pt x="64" y="246"/>
                      <a:pt x="64" y="242"/>
                    </a:cubicBezTo>
                    <a:cubicBezTo>
                      <a:pt x="64" y="241"/>
                      <a:pt x="64" y="241"/>
                      <a:pt x="64" y="241"/>
                    </a:cubicBezTo>
                    <a:cubicBezTo>
                      <a:pt x="68" y="243"/>
                      <a:pt x="71" y="245"/>
                      <a:pt x="75" y="247"/>
                    </a:cubicBezTo>
                    <a:cubicBezTo>
                      <a:pt x="79" y="245"/>
                      <a:pt x="89" y="245"/>
                      <a:pt x="93" y="247"/>
                    </a:cubicBezTo>
                    <a:cubicBezTo>
                      <a:pt x="97" y="245"/>
                      <a:pt x="100" y="242"/>
                      <a:pt x="104" y="241"/>
                    </a:cubicBezTo>
                    <a:cubicBezTo>
                      <a:pt x="105" y="247"/>
                      <a:pt x="103" y="252"/>
                      <a:pt x="104" y="256"/>
                    </a:cubicBezTo>
                    <a:cubicBezTo>
                      <a:pt x="104" y="258"/>
                      <a:pt x="106" y="259"/>
                      <a:pt x="106" y="261"/>
                    </a:cubicBezTo>
                    <a:cubicBezTo>
                      <a:pt x="107" y="269"/>
                      <a:pt x="103" y="274"/>
                      <a:pt x="100" y="277"/>
                    </a:cubicBezTo>
                    <a:cubicBezTo>
                      <a:pt x="99" y="278"/>
                      <a:pt x="98" y="278"/>
                      <a:pt x="97" y="279"/>
                    </a:cubicBezTo>
                    <a:cubicBezTo>
                      <a:pt x="97" y="281"/>
                      <a:pt x="97" y="284"/>
                      <a:pt x="97" y="287"/>
                    </a:cubicBezTo>
                    <a:cubicBezTo>
                      <a:pt x="99" y="294"/>
                      <a:pt x="103" y="302"/>
                      <a:pt x="107" y="308"/>
                    </a:cubicBezTo>
                    <a:cubicBezTo>
                      <a:pt x="107" y="309"/>
                      <a:pt x="108" y="310"/>
                      <a:pt x="108" y="311"/>
                    </a:cubicBezTo>
                    <a:cubicBezTo>
                      <a:pt x="108" y="309"/>
                      <a:pt x="108" y="307"/>
                      <a:pt x="109" y="305"/>
                    </a:cubicBezTo>
                    <a:cubicBezTo>
                      <a:pt x="106" y="300"/>
                      <a:pt x="104" y="296"/>
                      <a:pt x="102" y="290"/>
                    </a:cubicBezTo>
                    <a:cubicBezTo>
                      <a:pt x="101" y="287"/>
                      <a:pt x="100" y="284"/>
                      <a:pt x="101" y="281"/>
                    </a:cubicBezTo>
                    <a:cubicBezTo>
                      <a:pt x="102" y="279"/>
                      <a:pt x="104" y="278"/>
                      <a:pt x="106" y="277"/>
                    </a:cubicBezTo>
                    <a:cubicBezTo>
                      <a:pt x="107" y="273"/>
                      <a:pt x="110" y="268"/>
                      <a:pt x="109" y="262"/>
                    </a:cubicBezTo>
                    <a:cubicBezTo>
                      <a:pt x="109" y="260"/>
                      <a:pt x="108" y="258"/>
                      <a:pt x="107" y="256"/>
                    </a:cubicBezTo>
                    <a:cubicBezTo>
                      <a:pt x="107" y="253"/>
                      <a:pt x="106" y="251"/>
                      <a:pt x="107" y="248"/>
                    </a:cubicBezTo>
                    <a:cubicBezTo>
                      <a:pt x="107" y="247"/>
                      <a:pt x="109" y="245"/>
                      <a:pt x="110" y="244"/>
                    </a:cubicBezTo>
                    <a:cubicBezTo>
                      <a:pt x="111" y="243"/>
                      <a:pt x="112" y="241"/>
                      <a:pt x="112" y="240"/>
                    </a:cubicBezTo>
                    <a:cubicBezTo>
                      <a:pt x="112" y="240"/>
                      <a:pt x="113" y="240"/>
                      <a:pt x="113" y="240"/>
                    </a:cubicBezTo>
                    <a:cubicBezTo>
                      <a:pt x="114" y="239"/>
                      <a:pt x="114" y="238"/>
                      <a:pt x="114" y="238"/>
                    </a:cubicBezTo>
                    <a:cubicBezTo>
                      <a:pt x="115" y="236"/>
                      <a:pt x="117" y="233"/>
                      <a:pt x="117" y="231"/>
                    </a:cubicBezTo>
                    <a:cubicBezTo>
                      <a:pt x="117" y="228"/>
                      <a:pt x="114" y="226"/>
                      <a:pt x="113" y="223"/>
                    </a:cubicBezTo>
                    <a:cubicBezTo>
                      <a:pt x="112" y="217"/>
                      <a:pt x="114" y="214"/>
                      <a:pt x="114" y="207"/>
                    </a:cubicBezTo>
                    <a:cubicBezTo>
                      <a:pt x="112" y="211"/>
                      <a:pt x="112" y="218"/>
                      <a:pt x="107" y="218"/>
                    </a:cubicBezTo>
                    <a:cubicBezTo>
                      <a:pt x="105" y="217"/>
                      <a:pt x="105" y="216"/>
                      <a:pt x="105" y="214"/>
                    </a:cubicBezTo>
                    <a:cubicBezTo>
                      <a:pt x="104" y="212"/>
                      <a:pt x="103" y="210"/>
                      <a:pt x="102" y="207"/>
                    </a:cubicBezTo>
                    <a:cubicBezTo>
                      <a:pt x="101" y="205"/>
                      <a:pt x="100" y="203"/>
                      <a:pt x="101" y="199"/>
                    </a:cubicBezTo>
                    <a:cubicBezTo>
                      <a:pt x="102" y="197"/>
                      <a:pt x="102" y="195"/>
                      <a:pt x="104" y="194"/>
                    </a:cubicBezTo>
                    <a:cubicBezTo>
                      <a:pt x="105" y="194"/>
                      <a:pt x="108" y="194"/>
                      <a:pt x="110" y="193"/>
                    </a:cubicBezTo>
                    <a:cubicBezTo>
                      <a:pt x="112" y="192"/>
                      <a:pt x="113" y="191"/>
                      <a:pt x="115" y="191"/>
                    </a:cubicBezTo>
                    <a:cubicBezTo>
                      <a:pt x="117" y="190"/>
                      <a:pt x="119" y="189"/>
                      <a:pt x="122" y="189"/>
                    </a:cubicBezTo>
                    <a:cubicBezTo>
                      <a:pt x="124" y="189"/>
                      <a:pt x="127" y="190"/>
                      <a:pt x="130" y="190"/>
                    </a:cubicBezTo>
                    <a:cubicBezTo>
                      <a:pt x="133" y="190"/>
                      <a:pt x="136" y="188"/>
                      <a:pt x="140" y="189"/>
                    </a:cubicBezTo>
                    <a:cubicBezTo>
                      <a:pt x="141" y="189"/>
                      <a:pt x="142" y="190"/>
                      <a:pt x="143" y="190"/>
                    </a:cubicBezTo>
                    <a:cubicBezTo>
                      <a:pt x="145" y="191"/>
                      <a:pt x="149" y="193"/>
                      <a:pt x="151" y="193"/>
                    </a:cubicBezTo>
                    <a:cubicBezTo>
                      <a:pt x="154" y="194"/>
                      <a:pt x="156" y="194"/>
                      <a:pt x="157" y="195"/>
                    </a:cubicBezTo>
                    <a:cubicBezTo>
                      <a:pt x="159" y="197"/>
                      <a:pt x="160" y="202"/>
                      <a:pt x="159" y="206"/>
                    </a:cubicBezTo>
                    <a:cubicBezTo>
                      <a:pt x="158" y="207"/>
                      <a:pt x="157" y="208"/>
                      <a:pt x="157" y="209"/>
                    </a:cubicBezTo>
                    <a:cubicBezTo>
                      <a:pt x="156" y="210"/>
                      <a:pt x="156" y="212"/>
                      <a:pt x="155" y="212"/>
                    </a:cubicBezTo>
                    <a:cubicBezTo>
                      <a:pt x="154" y="215"/>
                      <a:pt x="155" y="217"/>
                      <a:pt x="153" y="218"/>
                    </a:cubicBezTo>
                    <a:cubicBezTo>
                      <a:pt x="148" y="219"/>
                      <a:pt x="147" y="210"/>
                      <a:pt x="146" y="207"/>
                    </a:cubicBezTo>
                    <a:cubicBezTo>
                      <a:pt x="145" y="212"/>
                      <a:pt x="148" y="217"/>
                      <a:pt x="147" y="222"/>
                    </a:cubicBezTo>
                    <a:cubicBezTo>
                      <a:pt x="146" y="226"/>
                      <a:pt x="143" y="228"/>
                      <a:pt x="143" y="231"/>
                    </a:cubicBezTo>
                    <a:cubicBezTo>
                      <a:pt x="142" y="234"/>
                      <a:pt x="148" y="241"/>
                      <a:pt x="149" y="243"/>
                    </a:cubicBezTo>
                    <a:cubicBezTo>
                      <a:pt x="150" y="244"/>
                      <a:pt x="150" y="243"/>
                      <a:pt x="150" y="244"/>
                    </a:cubicBezTo>
                    <a:cubicBezTo>
                      <a:pt x="150" y="244"/>
                      <a:pt x="150" y="244"/>
                      <a:pt x="150" y="245"/>
                    </a:cubicBezTo>
                    <a:cubicBezTo>
                      <a:pt x="153" y="247"/>
                      <a:pt x="155" y="251"/>
                      <a:pt x="157" y="255"/>
                    </a:cubicBezTo>
                    <a:cubicBezTo>
                      <a:pt x="158" y="258"/>
                      <a:pt x="159" y="260"/>
                      <a:pt x="159" y="264"/>
                    </a:cubicBezTo>
                    <a:cubicBezTo>
                      <a:pt x="159" y="267"/>
                      <a:pt x="159" y="271"/>
                      <a:pt x="158" y="274"/>
                    </a:cubicBezTo>
                    <a:cubicBezTo>
                      <a:pt x="158" y="277"/>
                      <a:pt x="158" y="280"/>
                      <a:pt x="158" y="283"/>
                    </a:cubicBezTo>
                    <a:cubicBezTo>
                      <a:pt x="158" y="293"/>
                      <a:pt x="155" y="301"/>
                      <a:pt x="154" y="311"/>
                    </a:cubicBezTo>
                    <a:cubicBezTo>
                      <a:pt x="153" y="320"/>
                      <a:pt x="152" y="330"/>
                      <a:pt x="153" y="339"/>
                    </a:cubicBezTo>
                    <a:cubicBezTo>
                      <a:pt x="163" y="339"/>
                      <a:pt x="163" y="339"/>
                      <a:pt x="163" y="339"/>
                    </a:cubicBezTo>
                    <a:cubicBezTo>
                      <a:pt x="164" y="333"/>
                      <a:pt x="166" y="327"/>
                      <a:pt x="167" y="323"/>
                    </a:cubicBezTo>
                    <a:cubicBezTo>
                      <a:pt x="169" y="312"/>
                      <a:pt x="172" y="299"/>
                      <a:pt x="174" y="284"/>
                    </a:cubicBezTo>
                    <a:cubicBezTo>
                      <a:pt x="177" y="268"/>
                      <a:pt x="166" y="233"/>
                      <a:pt x="164" y="218"/>
                    </a:cubicBezTo>
                    <a:cubicBezTo>
                      <a:pt x="163" y="203"/>
                      <a:pt x="158" y="196"/>
                      <a:pt x="156" y="187"/>
                    </a:cubicBezTo>
                    <a:cubicBezTo>
                      <a:pt x="154" y="178"/>
                      <a:pt x="157" y="165"/>
                      <a:pt x="158" y="162"/>
                    </a:cubicBezTo>
                    <a:cubicBezTo>
                      <a:pt x="159" y="160"/>
                      <a:pt x="160" y="155"/>
                      <a:pt x="160" y="156"/>
                    </a:cubicBezTo>
                    <a:cubicBezTo>
                      <a:pt x="161" y="157"/>
                      <a:pt x="164" y="164"/>
                      <a:pt x="164" y="173"/>
                    </a:cubicBezTo>
                    <a:cubicBezTo>
                      <a:pt x="164" y="182"/>
                      <a:pt x="169" y="198"/>
                      <a:pt x="170" y="202"/>
                    </a:cubicBezTo>
                    <a:cubicBezTo>
                      <a:pt x="171" y="205"/>
                      <a:pt x="178" y="237"/>
                      <a:pt x="183" y="243"/>
                    </a:cubicBezTo>
                    <a:cubicBezTo>
                      <a:pt x="188" y="248"/>
                      <a:pt x="187" y="259"/>
                      <a:pt x="187" y="261"/>
                    </a:cubicBezTo>
                    <a:cubicBezTo>
                      <a:pt x="187" y="264"/>
                      <a:pt x="187" y="277"/>
                      <a:pt x="189" y="279"/>
                    </a:cubicBezTo>
                    <a:cubicBezTo>
                      <a:pt x="191" y="281"/>
                      <a:pt x="192" y="289"/>
                      <a:pt x="192" y="291"/>
                    </a:cubicBezTo>
                    <a:cubicBezTo>
                      <a:pt x="193" y="293"/>
                      <a:pt x="196" y="297"/>
                      <a:pt x="199" y="297"/>
                    </a:cubicBezTo>
                    <a:cubicBezTo>
                      <a:pt x="201" y="296"/>
                      <a:pt x="200" y="288"/>
                      <a:pt x="200" y="286"/>
                    </a:cubicBezTo>
                    <a:cubicBezTo>
                      <a:pt x="200" y="284"/>
                      <a:pt x="199" y="280"/>
                      <a:pt x="199" y="280"/>
                    </a:cubicBezTo>
                    <a:cubicBezTo>
                      <a:pt x="199" y="280"/>
                      <a:pt x="203" y="291"/>
                      <a:pt x="203" y="293"/>
                    </a:cubicBezTo>
                    <a:cubicBezTo>
                      <a:pt x="204" y="295"/>
                      <a:pt x="205" y="300"/>
                      <a:pt x="208" y="300"/>
                    </a:cubicBezTo>
                    <a:cubicBezTo>
                      <a:pt x="210" y="300"/>
                      <a:pt x="206" y="288"/>
                      <a:pt x="206" y="286"/>
                    </a:cubicBezTo>
                    <a:cubicBezTo>
                      <a:pt x="206" y="284"/>
                      <a:pt x="204" y="279"/>
                      <a:pt x="204" y="279"/>
                    </a:cubicBezTo>
                    <a:cubicBezTo>
                      <a:pt x="205" y="281"/>
                      <a:pt x="209" y="291"/>
                      <a:pt x="210" y="293"/>
                    </a:cubicBezTo>
                    <a:cubicBezTo>
                      <a:pt x="211" y="295"/>
                      <a:pt x="212" y="300"/>
                      <a:pt x="213" y="300"/>
                    </a:cubicBezTo>
                    <a:cubicBezTo>
                      <a:pt x="215" y="300"/>
                      <a:pt x="215" y="299"/>
                      <a:pt x="215" y="297"/>
                    </a:cubicBezTo>
                    <a:cubicBezTo>
                      <a:pt x="215" y="294"/>
                      <a:pt x="212" y="286"/>
                      <a:pt x="211" y="283"/>
                    </a:cubicBezTo>
                    <a:cubicBezTo>
                      <a:pt x="210" y="279"/>
                      <a:pt x="211" y="280"/>
                      <a:pt x="211" y="280"/>
                    </a:cubicBezTo>
                    <a:cubicBezTo>
                      <a:pt x="212" y="280"/>
                      <a:pt x="213" y="287"/>
                      <a:pt x="216" y="292"/>
                    </a:cubicBezTo>
                    <a:cubicBezTo>
                      <a:pt x="218" y="297"/>
                      <a:pt x="219" y="297"/>
                      <a:pt x="219" y="297"/>
                    </a:cubicBezTo>
                    <a:cubicBezTo>
                      <a:pt x="223" y="297"/>
                      <a:pt x="219" y="289"/>
                      <a:pt x="219" y="287"/>
                    </a:cubicBezTo>
                    <a:cubicBezTo>
                      <a:pt x="218" y="285"/>
                      <a:pt x="217" y="280"/>
                      <a:pt x="217" y="277"/>
                    </a:cubicBezTo>
                    <a:cubicBezTo>
                      <a:pt x="216" y="275"/>
                      <a:pt x="216" y="273"/>
                      <a:pt x="216" y="271"/>
                    </a:cubicBezTo>
                    <a:cubicBezTo>
                      <a:pt x="216" y="270"/>
                      <a:pt x="216" y="266"/>
                      <a:pt x="216" y="266"/>
                    </a:cubicBezTo>
                    <a:cubicBezTo>
                      <a:pt x="217" y="267"/>
                      <a:pt x="219" y="269"/>
                      <a:pt x="220" y="269"/>
                    </a:cubicBezTo>
                    <a:cubicBezTo>
                      <a:pt x="220" y="270"/>
                      <a:pt x="223" y="272"/>
                      <a:pt x="226" y="271"/>
                    </a:cubicBezTo>
                    <a:cubicBezTo>
                      <a:pt x="228" y="270"/>
                      <a:pt x="227" y="269"/>
                      <a:pt x="226" y="2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4" name="Freeform 84">
                <a:extLst>
                  <a:ext uri="{FF2B5EF4-FFF2-40B4-BE49-F238E27FC236}">
                    <a16:creationId xmlns:a16="http://schemas.microsoft.com/office/drawing/2014/main" id="{99EDF8CA-D128-41A6-A04B-168B910877F4}"/>
                  </a:ext>
                </a:extLst>
              </p:cNvPr>
              <p:cNvSpPr>
                <a:spLocks/>
              </p:cNvSpPr>
              <p:nvPr/>
            </p:nvSpPr>
            <p:spPr bwMode="auto">
              <a:xfrm>
                <a:off x="5503863" y="3992563"/>
                <a:ext cx="165100" cy="166688"/>
              </a:xfrm>
              <a:custGeom>
                <a:avLst/>
                <a:gdLst>
                  <a:gd name="T0" fmla="*/ 104 w 104"/>
                  <a:gd name="T1" fmla="*/ 35 h 105"/>
                  <a:gd name="T2" fmla="*/ 70 w 104"/>
                  <a:gd name="T3" fmla="*/ 35 h 105"/>
                  <a:gd name="T4" fmla="*/ 70 w 104"/>
                  <a:gd name="T5" fmla="*/ 0 h 105"/>
                  <a:gd name="T6" fmla="*/ 34 w 104"/>
                  <a:gd name="T7" fmla="*/ 0 h 105"/>
                  <a:gd name="T8" fmla="*/ 34 w 104"/>
                  <a:gd name="T9" fmla="*/ 35 h 105"/>
                  <a:gd name="T10" fmla="*/ 0 w 104"/>
                  <a:gd name="T11" fmla="*/ 35 h 105"/>
                  <a:gd name="T12" fmla="*/ 0 w 104"/>
                  <a:gd name="T13" fmla="*/ 70 h 105"/>
                  <a:gd name="T14" fmla="*/ 34 w 104"/>
                  <a:gd name="T15" fmla="*/ 70 h 105"/>
                  <a:gd name="T16" fmla="*/ 34 w 104"/>
                  <a:gd name="T17" fmla="*/ 105 h 105"/>
                  <a:gd name="T18" fmla="*/ 70 w 104"/>
                  <a:gd name="T19" fmla="*/ 105 h 105"/>
                  <a:gd name="T20" fmla="*/ 70 w 104"/>
                  <a:gd name="T21" fmla="*/ 70 h 105"/>
                  <a:gd name="T22" fmla="*/ 104 w 104"/>
                  <a:gd name="T23" fmla="*/ 70 h 105"/>
                  <a:gd name="T24" fmla="*/ 104 w 104"/>
                  <a:gd name="T25"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5">
                    <a:moveTo>
                      <a:pt x="104" y="35"/>
                    </a:moveTo>
                    <a:lnTo>
                      <a:pt x="70" y="35"/>
                    </a:lnTo>
                    <a:lnTo>
                      <a:pt x="70" y="0"/>
                    </a:lnTo>
                    <a:lnTo>
                      <a:pt x="34" y="0"/>
                    </a:lnTo>
                    <a:lnTo>
                      <a:pt x="34" y="35"/>
                    </a:lnTo>
                    <a:lnTo>
                      <a:pt x="0" y="35"/>
                    </a:lnTo>
                    <a:lnTo>
                      <a:pt x="0" y="70"/>
                    </a:lnTo>
                    <a:lnTo>
                      <a:pt x="34" y="70"/>
                    </a:lnTo>
                    <a:lnTo>
                      <a:pt x="34" y="105"/>
                    </a:lnTo>
                    <a:lnTo>
                      <a:pt x="70" y="105"/>
                    </a:lnTo>
                    <a:lnTo>
                      <a:pt x="70" y="70"/>
                    </a:lnTo>
                    <a:lnTo>
                      <a:pt x="104" y="70"/>
                    </a:lnTo>
                    <a:lnTo>
                      <a:pt x="104" y="35"/>
                    </a:lnTo>
                    <a:close/>
                  </a:path>
                </a:pathLst>
              </a:custGeom>
              <a:solidFill>
                <a:srgbClr val="D02E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37" name="Groupe 36">
              <a:extLst>
                <a:ext uri="{FF2B5EF4-FFF2-40B4-BE49-F238E27FC236}">
                  <a16:creationId xmlns:a16="http://schemas.microsoft.com/office/drawing/2014/main" id="{73738F9A-E1C6-4531-B8A3-25134245985D}"/>
                </a:ext>
              </a:extLst>
            </p:cNvPr>
            <p:cNvGrpSpPr/>
            <p:nvPr/>
          </p:nvGrpSpPr>
          <p:grpSpPr>
            <a:xfrm>
              <a:off x="2920940" y="3820199"/>
              <a:ext cx="298925" cy="318581"/>
              <a:chOff x="6024563" y="3798888"/>
              <a:chExt cx="700088" cy="746125"/>
            </a:xfrm>
          </p:grpSpPr>
          <p:sp>
            <p:nvSpPr>
              <p:cNvPr id="45" name="Freeform 85">
                <a:extLst>
                  <a:ext uri="{FF2B5EF4-FFF2-40B4-BE49-F238E27FC236}">
                    <a16:creationId xmlns:a16="http://schemas.microsoft.com/office/drawing/2014/main" id="{8195DEDA-2013-4EDA-BD6C-4871D20E7D56}"/>
                  </a:ext>
                </a:extLst>
              </p:cNvPr>
              <p:cNvSpPr>
                <a:spLocks/>
              </p:cNvSpPr>
              <p:nvPr/>
            </p:nvSpPr>
            <p:spPr bwMode="auto">
              <a:xfrm>
                <a:off x="6024563" y="3798888"/>
                <a:ext cx="700088" cy="746125"/>
              </a:xfrm>
              <a:custGeom>
                <a:avLst/>
                <a:gdLst>
                  <a:gd name="T0" fmla="*/ 350 w 362"/>
                  <a:gd name="T1" fmla="*/ 75 h 381"/>
                  <a:gd name="T2" fmla="*/ 308 w 362"/>
                  <a:gd name="T3" fmla="*/ 25 h 381"/>
                  <a:gd name="T4" fmla="*/ 181 w 362"/>
                  <a:gd name="T5" fmla="*/ 0 h 381"/>
                  <a:gd name="T6" fmla="*/ 54 w 362"/>
                  <a:gd name="T7" fmla="*/ 25 h 381"/>
                  <a:gd name="T8" fmla="*/ 12 w 362"/>
                  <a:gd name="T9" fmla="*/ 74 h 381"/>
                  <a:gd name="T10" fmla="*/ 30 w 362"/>
                  <a:gd name="T11" fmla="*/ 248 h 381"/>
                  <a:gd name="T12" fmla="*/ 109 w 362"/>
                  <a:gd name="T13" fmla="*/ 346 h 381"/>
                  <a:gd name="T14" fmla="*/ 150 w 362"/>
                  <a:gd name="T15" fmla="*/ 374 h 381"/>
                  <a:gd name="T16" fmla="*/ 181 w 362"/>
                  <a:gd name="T17" fmla="*/ 381 h 381"/>
                  <a:gd name="T18" fmla="*/ 214 w 362"/>
                  <a:gd name="T19" fmla="*/ 372 h 381"/>
                  <a:gd name="T20" fmla="*/ 332 w 362"/>
                  <a:gd name="T21" fmla="*/ 249 h 381"/>
                  <a:gd name="T22" fmla="*/ 350 w 362"/>
                  <a:gd name="T23" fmla="*/ 7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381">
                    <a:moveTo>
                      <a:pt x="350" y="75"/>
                    </a:moveTo>
                    <a:cubicBezTo>
                      <a:pt x="346" y="52"/>
                      <a:pt x="330" y="33"/>
                      <a:pt x="308" y="25"/>
                    </a:cubicBezTo>
                    <a:cubicBezTo>
                      <a:pt x="265" y="8"/>
                      <a:pt x="223" y="0"/>
                      <a:pt x="181" y="0"/>
                    </a:cubicBezTo>
                    <a:cubicBezTo>
                      <a:pt x="139" y="0"/>
                      <a:pt x="97" y="8"/>
                      <a:pt x="54" y="25"/>
                    </a:cubicBezTo>
                    <a:cubicBezTo>
                      <a:pt x="32" y="33"/>
                      <a:pt x="16" y="52"/>
                      <a:pt x="12" y="74"/>
                    </a:cubicBezTo>
                    <a:cubicBezTo>
                      <a:pt x="0" y="142"/>
                      <a:pt x="5" y="197"/>
                      <a:pt x="30" y="248"/>
                    </a:cubicBezTo>
                    <a:cubicBezTo>
                      <a:pt x="47" y="285"/>
                      <a:pt x="74" y="318"/>
                      <a:pt x="109" y="346"/>
                    </a:cubicBezTo>
                    <a:cubicBezTo>
                      <a:pt x="123" y="357"/>
                      <a:pt x="136" y="366"/>
                      <a:pt x="150" y="374"/>
                    </a:cubicBezTo>
                    <a:cubicBezTo>
                      <a:pt x="160" y="379"/>
                      <a:pt x="170" y="381"/>
                      <a:pt x="181" y="381"/>
                    </a:cubicBezTo>
                    <a:cubicBezTo>
                      <a:pt x="193" y="381"/>
                      <a:pt x="204" y="378"/>
                      <a:pt x="214" y="372"/>
                    </a:cubicBezTo>
                    <a:cubicBezTo>
                      <a:pt x="268" y="341"/>
                      <a:pt x="307" y="300"/>
                      <a:pt x="332" y="249"/>
                    </a:cubicBezTo>
                    <a:cubicBezTo>
                      <a:pt x="356" y="199"/>
                      <a:pt x="362" y="143"/>
                      <a:pt x="350" y="75"/>
                    </a:cubicBezTo>
                  </a:path>
                </a:pathLst>
              </a:custGeom>
              <a:solidFill>
                <a:srgbClr val="2E7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86">
                <a:extLst>
                  <a:ext uri="{FF2B5EF4-FFF2-40B4-BE49-F238E27FC236}">
                    <a16:creationId xmlns:a16="http://schemas.microsoft.com/office/drawing/2014/main" id="{E577EACD-51E0-403D-A560-9D2621E24434}"/>
                  </a:ext>
                </a:extLst>
              </p:cNvPr>
              <p:cNvSpPr>
                <a:spLocks/>
              </p:cNvSpPr>
              <p:nvPr/>
            </p:nvSpPr>
            <p:spPr bwMode="auto">
              <a:xfrm>
                <a:off x="6145213" y="4024313"/>
                <a:ext cx="71438" cy="153988"/>
              </a:xfrm>
              <a:custGeom>
                <a:avLst/>
                <a:gdLst>
                  <a:gd name="T0" fmla="*/ 17 w 37"/>
                  <a:gd name="T1" fmla="*/ 47 h 79"/>
                  <a:gd name="T2" fmla="*/ 18 w 37"/>
                  <a:gd name="T3" fmla="*/ 46 h 79"/>
                  <a:gd name="T4" fmla="*/ 19 w 37"/>
                  <a:gd name="T5" fmla="*/ 47 h 79"/>
                  <a:gd name="T6" fmla="*/ 19 w 37"/>
                  <a:gd name="T7" fmla="*/ 79 h 79"/>
                  <a:gd name="T8" fmla="*/ 23 w 37"/>
                  <a:gd name="T9" fmla="*/ 79 h 79"/>
                  <a:gd name="T10" fmla="*/ 30 w 37"/>
                  <a:gd name="T11" fmla="*/ 70 h 79"/>
                  <a:gd name="T12" fmla="*/ 30 w 37"/>
                  <a:gd name="T13" fmla="*/ 47 h 79"/>
                  <a:gd name="T14" fmla="*/ 29 w 37"/>
                  <a:gd name="T15" fmla="*/ 42 h 79"/>
                  <a:gd name="T16" fmla="*/ 30 w 37"/>
                  <a:gd name="T17" fmla="*/ 41 h 79"/>
                  <a:gd name="T18" fmla="*/ 30 w 37"/>
                  <a:gd name="T19" fmla="*/ 10 h 79"/>
                  <a:gd name="T20" fmla="*/ 31 w 37"/>
                  <a:gd name="T21" fmla="*/ 9 h 79"/>
                  <a:gd name="T22" fmla="*/ 32 w 37"/>
                  <a:gd name="T23" fmla="*/ 10 h 79"/>
                  <a:gd name="T24" fmla="*/ 32 w 37"/>
                  <a:gd name="T25" fmla="*/ 41 h 79"/>
                  <a:gd name="T26" fmla="*/ 37 w 37"/>
                  <a:gd name="T27" fmla="*/ 33 h 79"/>
                  <a:gd name="T28" fmla="*/ 37 w 37"/>
                  <a:gd name="T29" fmla="*/ 9 h 79"/>
                  <a:gd name="T30" fmla="*/ 26 w 37"/>
                  <a:gd name="T31" fmla="*/ 0 h 79"/>
                  <a:gd name="T32" fmla="*/ 11 w 37"/>
                  <a:gd name="T33" fmla="*/ 0 h 79"/>
                  <a:gd name="T34" fmla="*/ 0 w 37"/>
                  <a:gd name="T35" fmla="*/ 9 h 79"/>
                  <a:gd name="T36" fmla="*/ 0 w 37"/>
                  <a:gd name="T37" fmla="*/ 33 h 79"/>
                  <a:gd name="T38" fmla="*/ 6 w 37"/>
                  <a:gd name="T39" fmla="*/ 40 h 79"/>
                  <a:gd name="T40" fmla="*/ 6 w 37"/>
                  <a:gd name="T41" fmla="*/ 10 h 79"/>
                  <a:gd name="T42" fmla="*/ 7 w 37"/>
                  <a:gd name="T43" fmla="*/ 9 h 79"/>
                  <a:gd name="T44" fmla="*/ 7 w 37"/>
                  <a:gd name="T45" fmla="*/ 10 h 79"/>
                  <a:gd name="T46" fmla="*/ 7 w 37"/>
                  <a:gd name="T47" fmla="*/ 41 h 79"/>
                  <a:gd name="T48" fmla="*/ 8 w 37"/>
                  <a:gd name="T49" fmla="*/ 41 h 79"/>
                  <a:gd name="T50" fmla="*/ 7 w 37"/>
                  <a:gd name="T51" fmla="*/ 47 h 79"/>
                  <a:gd name="T52" fmla="*/ 7 w 37"/>
                  <a:gd name="T53" fmla="*/ 70 h 79"/>
                  <a:gd name="T54" fmla="*/ 14 w 37"/>
                  <a:gd name="T55" fmla="*/ 79 h 79"/>
                  <a:gd name="T56" fmla="*/ 17 w 37"/>
                  <a:gd name="T57" fmla="*/ 79 h 79"/>
                  <a:gd name="T58" fmla="*/ 17 w 37"/>
                  <a:gd name="T59"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17" y="47"/>
                    </a:moveTo>
                    <a:cubicBezTo>
                      <a:pt x="17" y="47"/>
                      <a:pt x="18" y="46"/>
                      <a:pt x="18" y="46"/>
                    </a:cubicBezTo>
                    <a:cubicBezTo>
                      <a:pt x="19" y="46"/>
                      <a:pt x="19" y="47"/>
                      <a:pt x="19" y="47"/>
                    </a:cubicBezTo>
                    <a:cubicBezTo>
                      <a:pt x="19" y="79"/>
                      <a:pt x="19" y="79"/>
                      <a:pt x="19" y="79"/>
                    </a:cubicBezTo>
                    <a:cubicBezTo>
                      <a:pt x="23" y="79"/>
                      <a:pt x="23" y="79"/>
                      <a:pt x="23" y="79"/>
                    </a:cubicBezTo>
                    <a:cubicBezTo>
                      <a:pt x="27" y="79"/>
                      <a:pt x="30" y="75"/>
                      <a:pt x="30" y="70"/>
                    </a:cubicBezTo>
                    <a:cubicBezTo>
                      <a:pt x="30" y="47"/>
                      <a:pt x="30" y="47"/>
                      <a:pt x="30" y="47"/>
                    </a:cubicBezTo>
                    <a:cubicBezTo>
                      <a:pt x="30" y="45"/>
                      <a:pt x="29" y="43"/>
                      <a:pt x="29" y="42"/>
                    </a:cubicBezTo>
                    <a:cubicBezTo>
                      <a:pt x="29" y="41"/>
                      <a:pt x="29" y="41"/>
                      <a:pt x="30" y="41"/>
                    </a:cubicBezTo>
                    <a:cubicBezTo>
                      <a:pt x="30" y="10"/>
                      <a:pt x="30" y="10"/>
                      <a:pt x="30" y="10"/>
                    </a:cubicBezTo>
                    <a:cubicBezTo>
                      <a:pt x="30" y="9"/>
                      <a:pt x="30" y="9"/>
                      <a:pt x="31" y="9"/>
                    </a:cubicBezTo>
                    <a:cubicBezTo>
                      <a:pt x="31" y="9"/>
                      <a:pt x="32" y="9"/>
                      <a:pt x="32" y="10"/>
                    </a:cubicBezTo>
                    <a:cubicBezTo>
                      <a:pt x="32" y="41"/>
                      <a:pt x="32" y="41"/>
                      <a:pt x="32" y="41"/>
                    </a:cubicBezTo>
                    <a:cubicBezTo>
                      <a:pt x="35" y="39"/>
                      <a:pt x="37" y="36"/>
                      <a:pt x="37" y="33"/>
                    </a:cubicBezTo>
                    <a:cubicBezTo>
                      <a:pt x="37" y="9"/>
                      <a:pt x="37" y="9"/>
                      <a:pt x="37" y="9"/>
                    </a:cubicBezTo>
                    <a:cubicBezTo>
                      <a:pt x="37" y="4"/>
                      <a:pt x="32" y="0"/>
                      <a:pt x="26" y="0"/>
                    </a:cubicBezTo>
                    <a:cubicBezTo>
                      <a:pt x="11" y="0"/>
                      <a:pt x="11" y="0"/>
                      <a:pt x="11" y="0"/>
                    </a:cubicBezTo>
                    <a:cubicBezTo>
                      <a:pt x="5" y="0"/>
                      <a:pt x="0" y="4"/>
                      <a:pt x="0" y="9"/>
                    </a:cubicBezTo>
                    <a:cubicBezTo>
                      <a:pt x="0" y="33"/>
                      <a:pt x="0" y="33"/>
                      <a:pt x="0" y="33"/>
                    </a:cubicBezTo>
                    <a:cubicBezTo>
                      <a:pt x="0" y="36"/>
                      <a:pt x="2" y="39"/>
                      <a:pt x="6" y="40"/>
                    </a:cubicBezTo>
                    <a:cubicBezTo>
                      <a:pt x="6" y="10"/>
                      <a:pt x="6" y="10"/>
                      <a:pt x="6" y="10"/>
                    </a:cubicBezTo>
                    <a:cubicBezTo>
                      <a:pt x="6" y="9"/>
                      <a:pt x="6" y="9"/>
                      <a:pt x="7" y="9"/>
                    </a:cubicBezTo>
                    <a:cubicBezTo>
                      <a:pt x="7" y="9"/>
                      <a:pt x="7" y="9"/>
                      <a:pt x="7" y="10"/>
                    </a:cubicBezTo>
                    <a:cubicBezTo>
                      <a:pt x="7" y="41"/>
                      <a:pt x="7" y="41"/>
                      <a:pt x="7" y="41"/>
                    </a:cubicBezTo>
                    <a:cubicBezTo>
                      <a:pt x="8" y="41"/>
                      <a:pt x="8" y="41"/>
                      <a:pt x="8" y="41"/>
                    </a:cubicBezTo>
                    <a:cubicBezTo>
                      <a:pt x="7" y="43"/>
                      <a:pt x="7" y="45"/>
                      <a:pt x="7" y="47"/>
                    </a:cubicBezTo>
                    <a:cubicBezTo>
                      <a:pt x="7" y="70"/>
                      <a:pt x="7" y="70"/>
                      <a:pt x="7" y="70"/>
                    </a:cubicBezTo>
                    <a:cubicBezTo>
                      <a:pt x="7" y="75"/>
                      <a:pt x="10" y="79"/>
                      <a:pt x="14" y="79"/>
                    </a:cubicBezTo>
                    <a:cubicBezTo>
                      <a:pt x="17" y="79"/>
                      <a:pt x="17" y="79"/>
                      <a:pt x="17" y="79"/>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Oval 87">
                <a:extLst>
                  <a:ext uri="{FF2B5EF4-FFF2-40B4-BE49-F238E27FC236}">
                    <a16:creationId xmlns:a16="http://schemas.microsoft.com/office/drawing/2014/main" id="{AD01B415-AFBF-46DF-992B-C2A4E55173F9}"/>
                  </a:ext>
                </a:extLst>
              </p:cNvPr>
              <p:cNvSpPr>
                <a:spLocks noChangeArrowheads="1"/>
              </p:cNvSpPr>
              <p:nvPr/>
            </p:nvSpPr>
            <p:spPr bwMode="auto">
              <a:xfrm>
                <a:off x="6154738" y="3965576"/>
                <a:ext cx="52388"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88">
                <a:extLst>
                  <a:ext uri="{FF2B5EF4-FFF2-40B4-BE49-F238E27FC236}">
                    <a16:creationId xmlns:a16="http://schemas.microsoft.com/office/drawing/2014/main" id="{757C142A-6703-46B2-8307-0ABB87DC1248}"/>
                  </a:ext>
                </a:extLst>
              </p:cNvPr>
              <p:cNvSpPr>
                <a:spLocks/>
              </p:cNvSpPr>
              <p:nvPr/>
            </p:nvSpPr>
            <p:spPr bwMode="auto">
              <a:xfrm>
                <a:off x="6227763" y="4011613"/>
                <a:ext cx="87313" cy="158750"/>
              </a:xfrm>
              <a:custGeom>
                <a:avLst/>
                <a:gdLst>
                  <a:gd name="T0" fmla="*/ 15 w 45"/>
                  <a:gd name="T1" fmla="*/ 78 h 81"/>
                  <a:gd name="T2" fmla="*/ 17 w 45"/>
                  <a:gd name="T3" fmla="*/ 74 h 81"/>
                  <a:gd name="T4" fmla="*/ 21 w 45"/>
                  <a:gd name="T5" fmla="*/ 69 h 81"/>
                  <a:gd name="T6" fmla="*/ 21 w 45"/>
                  <a:gd name="T7" fmla="*/ 58 h 81"/>
                  <a:gd name="T8" fmla="*/ 22 w 45"/>
                  <a:gd name="T9" fmla="*/ 57 h 81"/>
                  <a:gd name="T10" fmla="*/ 23 w 45"/>
                  <a:gd name="T11" fmla="*/ 58 h 81"/>
                  <a:gd name="T12" fmla="*/ 23 w 45"/>
                  <a:gd name="T13" fmla="*/ 66 h 81"/>
                  <a:gd name="T14" fmla="*/ 34 w 45"/>
                  <a:gd name="T15" fmla="*/ 49 h 81"/>
                  <a:gd name="T16" fmla="*/ 36 w 45"/>
                  <a:gd name="T17" fmla="*/ 47 h 81"/>
                  <a:gd name="T18" fmla="*/ 36 w 45"/>
                  <a:gd name="T19" fmla="*/ 12 h 81"/>
                  <a:gd name="T20" fmla="*/ 37 w 45"/>
                  <a:gd name="T21" fmla="*/ 11 h 81"/>
                  <a:gd name="T22" fmla="*/ 38 w 45"/>
                  <a:gd name="T23" fmla="*/ 12 h 81"/>
                  <a:gd name="T24" fmla="*/ 38 w 45"/>
                  <a:gd name="T25" fmla="*/ 44 h 81"/>
                  <a:gd name="T26" fmla="*/ 45 w 45"/>
                  <a:gd name="T27" fmla="*/ 34 h 81"/>
                  <a:gd name="T28" fmla="*/ 45 w 45"/>
                  <a:gd name="T29" fmla="*/ 12 h 81"/>
                  <a:gd name="T30" fmla="*/ 31 w 45"/>
                  <a:gd name="T31" fmla="*/ 0 h 81"/>
                  <a:gd name="T32" fmla="*/ 13 w 45"/>
                  <a:gd name="T33" fmla="*/ 0 h 81"/>
                  <a:gd name="T34" fmla="*/ 0 w 45"/>
                  <a:gd name="T35" fmla="*/ 12 h 81"/>
                  <a:gd name="T36" fmla="*/ 0 w 45"/>
                  <a:gd name="T37" fmla="*/ 40 h 81"/>
                  <a:gd name="T38" fmla="*/ 6 w 45"/>
                  <a:gd name="T39" fmla="*/ 49 h 81"/>
                  <a:gd name="T40" fmla="*/ 6 w 45"/>
                  <a:gd name="T41" fmla="*/ 12 h 81"/>
                  <a:gd name="T42" fmla="*/ 8 w 45"/>
                  <a:gd name="T43" fmla="*/ 11 h 81"/>
                  <a:gd name="T44" fmla="*/ 9 w 45"/>
                  <a:gd name="T45" fmla="*/ 12 h 81"/>
                  <a:gd name="T46" fmla="*/ 9 w 45"/>
                  <a:gd name="T47" fmla="*/ 50 h 81"/>
                  <a:gd name="T48" fmla="*/ 10 w 45"/>
                  <a:gd name="T49" fmla="*/ 51 h 81"/>
                  <a:gd name="T50" fmla="*/ 8 w 45"/>
                  <a:gd name="T51" fmla="*/ 57 h 81"/>
                  <a:gd name="T52" fmla="*/ 8 w 45"/>
                  <a:gd name="T53" fmla="*/ 81 h 81"/>
                  <a:gd name="T54" fmla="*/ 15 w 45"/>
                  <a:gd name="T5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81">
                    <a:moveTo>
                      <a:pt x="15" y="78"/>
                    </a:moveTo>
                    <a:cubicBezTo>
                      <a:pt x="17" y="74"/>
                      <a:pt x="17" y="74"/>
                      <a:pt x="17" y="74"/>
                    </a:cubicBezTo>
                    <a:cubicBezTo>
                      <a:pt x="21" y="69"/>
                      <a:pt x="21" y="69"/>
                      <a:pt x="21" y="69"/>
                    </a:cubicBezTo>
                    <a:cubicBezTo>
                      <a:pt x="21" y="58"/>
                      <a:pt x="21" y="58"/>
                      <a:pt x="21" y="58"/>
                    </a:cubicBezTo>
                    <a:cubicBezTo>
                      <a:pt x="21" y="57"/>
                      <a:pt x="21" y="57"/>
                      <a:pt x="22" y="57"/>
                    </a:cubicBezTo>
                    <a:cubicBezTo>
                      <a:pt x="23" y="57"/>
                      <a:pt x="23" y="57"/>
                      <a:pt x="23" y="58"/>
                    </a:cubicBezTo>
                    <a:cubicBezTo>
                      <a:pt x="23" y="66"/>
                      <a:pt x="23" y="66"/>
                      <a:pt x="23" y="66"/>
                    </a:cubicBezTo>
                    <a:cubicBezTo>
                      <a:pt x="34" y="49"/>
                      <a:pt x="34" y="49"/>
                      <a:pt x="34" y="49"/>
                    </a:cubicBezTo>
                    <a:cubicBezTo>
                      <a:pt x="34" y="49"/>
                      <a:pt x="35" y="48"/>
                      <a:pt x="36" y="47"/>
                    </a:cubicBezTo>
                    <a:cubicBezTo>
                      <a:pt x="36" y="12"/>
                      <a:pt x="36" y="12"/>
                      <a:pt x="36" y="12"/>
                    </a:cubicBezTo>
                    <a:cubicBezTo>
                      <a:pt x="36" y="12"/>
                      <a:pt x="36" y="11"/>
                      <a:pt x="37" y="11"/>
                    </a:cubicBezTo>
                    <a:cubicBezTo>
                      <a:pt x="37" y="11"/>
                      <a:pt x="38" y="12"/>
                      <a:pt x="38" y="12"/>
                    </a:cubicBezTo>
                    <a:cubicBezTo>
                      <a:pt x="38" y="44"/>
                      <a:pt x="38" y="44"/>
                      <a:pt x="38" y="44"/>
                    </a:cubicBezTo>
                    <a:cubicBezTo>
                      <a:pt x="40" y="40"/>
                      <a:pt x="43" y="37"/>
                      <a:pt x="45" y="34"/>
                    </a:cubicBezTo>
                    <a:cubicBezTo>
                      <a:pt x="45" y="12"/>
                      <a:pt x="45" y="12"/>
                      <a:pt x="45" y="12"/>
                    </a:cubicBezTo>
                    <a:cubicBezTo>
                      <a:pt x="45" y="5"/>
                      <a:pt x="39" y="0"/>
                      <a:pt x="31" y="0"/>
                    </a:cubicBezTo>
                    <a:cubicBezTo>
                      <a:pt x="13" y="0"/>
                      <a:pt x="13" y="0"/>
                      <a:pt x="13" y="0"/>
                    </a:cubicBezTo>
                    <a:cubicBezTo>
                      <a:pt x="6" y="0"/>
                      <a:pt x="0" y="5"/>
                      <a:pt x="0" y="12"/>
                    </a:cubicBezTo>
                    <a:cubicBezTo>
                      <a:pt x="0" y="40"/>
                      <a:pt x="0" y="40"/>
                      <a:pt x="0" y="40"/>
                    </a:cubicBezTo>
                    <a:cubicBezTo>
                      <a:pt x="0" y="44"/>
                      <a:pt x="3" y="47"/>
                      <a:pt x="6" y="49"/>
                    </a:cubicBezTo>
                    <a:cubicBezTo>
                      <a:pt x="6" y="12"/>
                      <a:pt x="6" y="12"/>
                      <a:pt x="6" y="12"/>
                    </a:cubicBezTo>
                    <a:cubicBezTo>
                      <a:pt x="6" y="12"/>
                      <a:pt x="7" y="11"/>
                      <a:pt x="8" y="11"/>
                    </a:cubicBezTo>
                    <a:cubicBezTo>
                      <a:pt x="8" y="11"/>
                      <a:pt x="9" y="12"/>
                      <a:pt x="9" y="12"/>
                    </a:cubicBezTo>
                    <a:cubicBezTo>
                      <a:pt x="9" y="50"/>
                      <a:pt x="9" y="50"/>
                      <a:pt x="9" y="50"/>
                    </a:cubicBezTo>
                    <a:cubicBezTo>
                      <a:pt x="9" y="50"/>
                      <a:pt x="9" y="50"/>
                      <a:pt x="10" y="51"/>
                    </a:cubicBezTo>
                    <a:cubicBezTo>
                      <a:pt x="9" y="52"/>
                      <a:pt x="8" y="55"/>
                      <a:pt x="8" y="57"/>
                    </a:cubicBezTo>
                    <a:cubicBezTo>
                      <a:pt x="8" y="81"/>
                      <a:pt x="8" y="81"/>
                      <a:pt x="8" y="81"/>
                    </a:cubicBezTo>
                    <a:cubicBezTo>
                      <a:pt x="12" y="80"/>
                      <a:pt x="15" y="78"/>
                      <a:pt x="15" y="7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Oval 89">
                <a:extLst>
                  <a:ext uri="{FF2B5EF4-FFF2-40B4-BE49-F238E27FC236}">
                    <a16:creationId xmlns:a16="http://schemas.microsoft.com/office/drawing/2014/main" id="{6D335AE7-3E3B-45EE-B5E3-01F8B2F23E54}"/>
                  </a:ext>
                </a:extLst>
              </p:cNvPr>
              <p:cNvSpPr>
                <a:spLocks noChangeArrowheads="1"/>
              </p:cNvSpPr>
              <p:nvPr/>
            </p:nvSpPr>
            <p:spPr bwMode="auto">
              <a:xfrm>
                <a:off x="6242050" y="3943351"/>
                <a:ext cx="60325" cy="635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90">
                <a:extLst>
                  <a:ext uri="{FF2B5EF4-FFF2-40B4-BE49-F238E27FC236}">
                    <a16:creationId xmlns:a16="http://schemas.microsoft.com/office/drawing/2014/main" id="{F861C824-E33C-4CFC-8932-D67981DA1427}"/>
                  </a:ext>
                </a:extLst>
              </p:cNvPr>
              <p:cNvSpPr>
                <a:spLocks/>
              </p:cNvSpPr>
              <p:nvPr/>
            </p:nvSpPr>
            <p:spPr bwMode="auto">
              <a:xfrm>
                <a:off x="6530975" y="4024313"/>
                <a:ext cx="73025" cy="153988"/>
              </a:xfrm>
              <a:custGeom>
                <a:avLst/>
                <a:gdLst>
                  <a:gd name="T0" fmla="*/ 26 w 37"/>
                  <a:gd name="T1" fmla="*/ 0 h 79"/>
                  <a:gd name="T2" fmla="*/ 11 w 37"/>
                  <a:gd name="T3" fmla="*/ 0 h 79"/>
                  <a:gd name="T4" fmla="*/ 0 w 37"/>
                  <a:gd name="T5" fmla="*/ 9 h 79"/>
                  <a:gd name="T6" fmla="*/ 0 w 37"/>
                  <a:gd name="T7" fmla="*/ 33 h 79"/>
                  <a:gd name="T8" fmla="*/ 6 w 37"/>
                  <a:gd name="T9" fmla="*/ 41 h 79"/>
                  <a:gd name="T10" fmla="*/ 6 w 37"/>
                  <a:gd name="T11" fmla="*/ 10 h 79"/>
                  <a:gd name="T12" fmla="*/ 7 w 37"/>
                  <a:gd name="T13" fmla="*/ 9 h 79"/>
                  <a:gd name="T14" fmla="*/ 8 w 37"/>
                  <a:gd name="T15" fmla="*/ 10 h 79"/>
                  <a:gd name="T16" fmla="*/ 8 w 37"/>
                  <a:gd name="T17" fmla="*/ 41 h 79"/>
                  <a:gd name="T18" fmla="*/ 9 w 37"/>
                  <a:gd name="T19" fmla="*/ 42 h 79"/>
                  <a:gd name="T20" fmla="*/ 8 w 37"/>
                  <a:gd name="T21" fmla="*/ 47 h 79"/>
                  <a:gd name="T22" fmla="*/ 8 w 37"/>
                  <a:gd name="T23" fmla="*/ 70 h 79"/>
                  <a:gd name="T24" fmla="*/ 15 w 37"/>
                  <a:gd name="T25" fmla="*/ 79 h 79"/>
                  <a:gd name="T26" fmla="*/ 18 w 37"/>
                  <a:gd name="T27" fmla="*/ 79 h 79"/>
                  <a:gd name="T28" fmla="*/ 18 w 37"/>
                  <a:gd name="T29" fmla="*/ 47 h 79"/>
                  <a:gd name="T30" fmla="*/ 19 w 37"/>
                  <a:gd name="T31" fmla="*/ 46 h 79"/>
                  <a:gd name="T32" fmla="*/ 20 w 37"/>
                  <a:gd name="T33" fmla="*/ 47 h 79"/>
                  <a:gd name="T34" fmla="*/ 20 w 37"/>
                  <a:gd name="T35" fmla="*/ 79 h 79"/>
                  <a:gd name="T36" fmla="*/ 24 w 37"/>
                  <a:gd name="T37" fmla="*/ 79 h 79"/>
                  <a:gd name="T38" fmla="*/ 31 w 37"/>
                  <a:gd name="T39" fmla="*/ 70 h 79"/>
                  <a:gd name="T40" fmla="*/ 31 w 37"/>
                  <a:gd name="T41" fmla="*/ 47 h 79"/>
                  <a:gd name="T42" fmla="*/ 29 w 37"/>
                  <a:gd name="T43" fmla="*/ 41 h 79"/>
                  <a:gd name="T44" fmla="*/ 30 w 37"/>
                  <a:gd name="T45" fmla="*/ 41 h 79"/>
                  <a:gd name="T46" fmla="*/ 30 w 37"/>
                  <a:gd name="T47" fmla="*/ 10 h 79"/>
                  <a:gd name="T48" fmla="*/ 31 w 37"/>
                  <a:gd name="T49" fmla="*/ 9 h 79"/>
                  <a:gd name="T50" fmla="*/ 32 w 37"/>
                  <a:gd name="T51" fmla="*/ 10 h 79"/>
                  <a:gd name="T52" fmla="*/ 32 w 37"/>
                  <a:gd name="T53" fmla="*/ 40 h 79"/>
                  <a:gd name="T54" fmla="*/ 37 w 37"/>
                  <a:gd name="T55" fmla="*/ 33 h 79"/>
                  <a:gd name="T56" fmla="*/ 37 w 37"/>
                  <a:gd name="T57" fmla="*/ 9 h 79"/>
                  <a:gd name="T58" fmla="*/ 26 w 37"/>
                  <a:gd name="T5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79">
                    <a:moveTo>
                      <a:pt x="26" y="0"/>
                    </a:moveTo>
                    <a:cubicBezTo>
                      <a:pt x="11" y="0"/>
                      <a:pt x="11" y="0"/>
                      <a:pt x="11" y="0"/>
                    </a:cubicBezTo>
                    <a:cubicBezTo>
                      <a:pt x="5" y="0"/>
                      <a:pt x="0" y="4"/>
                      <a:pt x="0" y="9"/>
                    </a:cubicBezTo>
                    <a:cubicBezTo>
                      <a:pt x="0" y="33"/>
                      <a:pt x="0" y="33"/>
                      <a:pt x="0" y="33"/>
                    </a:cubicBezTo>
                    <a:cubicBezTo>
                      <a:pt x="0" y="36"/>
                      <a:pt x="3" y="39"/>
                      <a:pt x="6" y="41"/>
                    </a:cubicBezTo>
                    <a:cubicBezTo>
                      <a:pt x="6" y="10"/>
                      <a:pt x="6" y="10"/>
                      <a:pt x="6" y="10"/>
                    </a:cubicBezTo>
                    <a:cubicBezTo>
                      <a:pt x="6" y="9"/>
                      <a:pt x="6" y="9"/>
                      <a:pt x="7" y="9"/>
                    </a:cubicBezTo>
                    <a:cubicBezTo>
                      <a:pt x="7" y="9"/>
                      <a:pt x="8" y="9"/>
                      <a:pt x="8" y="10"/>
                    </a:cubicBezTo>
                    <a:cubicBezTo>
                      <a:pt x="8" y="41"/>
                      <a:pt x="8" y="41"/>
                      <a:pt x="8" y="41"/>
                    </a:cubicBezTo>
                    <a:cubicBezTo>
                      <a:pt x="8" y="41"/>
                      <a:pt x="9" y="41"/>
                      <a:pt x="9" y="42"/>
                    </a:cubicBezTo>
                    <a:cubicBezTo>
                      <a:pt x="8" y="43"/>
                      <a:pt x="8" y="45"/>
                      <a:pt x="8" y="47"/>
                    </a:cubicBezTo>
                    <a:cubicBezTo>
                      <a:pt x="8" y="70"/>
                      <a:pt x="8" y="70"/>
                      <a:pt x="8" y="70"/>
                    </a:cubicBezTo>
                    <a:cubicBezTo>
                      <a:pt x="8" y="75"/>
                      <a:pt x="11" y="79"/>
                      <a:pt x="15" y="79"/>
                    </a:cubicBezTo>
                    <a:cubicBezTo>
                      <a:pt x="18" y="79"/>
                      <a:pt x="18" y="79"/>
                      <a:pt x="18" y="79"/>
                    </a:cubicBezTo>
                    <a:cubicBezTo>
                      <a:pt x="18" y="47"/>
                      <a:pt x="18" y="47"/>
                      <a:pt x="18" y="47"/>
                    </a:cubicBezTo>
                    <a:cubicBezTo>
                      <a:pt x="18" y="47"/>
                      <a:pt x="19" y="46"/>
                      <a:pt x="19" y="46"/>
                    </a:cubicBezTo>
                    <a:cubicBezTo>
                      <a:pt x="20" y="46"/>
                      <a:pt x="20" y="47"/>
                      <a:pt x="20" y="47"/>
                    </a:cubicBezTo>
                    <a:cubicBezTo>
                      <a:pt x="20" y="79"/>
                      <a:pt x="20" y="79"/>
                      <a:pt x="20" y="79"/>
                    </a:cubicBezTo>
                    <a:cubicBezTo>
                      <a:pt x="24" y="79"/>
                      <a:pt x="24" y="79"/>
                      <a:pt x="24" y="79"/>
                    </a:cubicBezTo>
                    <a:cubicBezTo>
                      <a:pt x="28" y="79"/>
                      <a:pt x="31" y="75"/>
                      <a:pt x="31" y="70"/>
                    </a:cubicBezTo>
                    <a:cubicBezTo>
                      <a:pt x="31" y="47"/>
                      <a:pt x="31" y="47"/>
                      <a:pt x="31" y="47"/>
                    </a:cubicBezTo>
                    <a:cubicBezTo>
                      <a:pt x="31" y="45"/>
                      <a:pt x="30" y="43"/>
                      <a:pt x="29" y="41"/>
                    </a:cubicBezTo>
                    <a:cubicBezTo>
                      <a:pt x="30" y="41"/>
                      <a:pt x="30" y="41"/>
                      <a:pt x="30" y="41"/>
                    </a:cubicBezTo>
                    <a:cubicBezTo>
                      <a:pt x="30" y="10"/>
                      <a:pt x="30" y="10"/>
                      <a:pt x="30" y="10"/>
                    </a:cubicBezTo>
                    <a:cubicBezTo>
                      <a:pt x="30" y="9"/>
                      <a:pt x="31" y="9"/>
                      <a:pt x="31" y="9"/>
                    </a:cubicBezTo>
                    <a:cubicBezTo>
                      <a:pt x="32" y="9"/>
                      <a:pt x="32" y="9"/>
                      <a:pt x="32" y="10"/>
                    </a:cubicBezTo>
                    <a:cubicBezTo>
                      <a:pt x="32" y="40"/>
                      <a:pt x="32" y="40"/>
                      <a:pt x="32" y="40"/>
                    </a:cubicBezTo>
                    <a:cubicBezTo>
                      <a:pt x="35" y="39"/>
                      <a:pt x="37" y="36"/>
                      <a:pt x="37" y="33"/>
                    </a:cubicBezTo>
                    <a:cubicBezTo>
                      <a:pt x="37" y="9"/>
                      <a:pt x="37" y="9"/>
                      <a:pt x="37" y="9"/>
                    </a:cubicBezTo>
                    <a:cubicBezTo>
                      <a:pt x="37" y="4"/>
                      <a:pt x="32" y="0"/>
                      <a:pt x="2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Oval 91">
                <a:extLst>
                  <a:ext uri="{FF2B5EF4-FFF2-40B4-BE49-F238E27FC236}">
                    <a16:creationId xmlns:a16="http://schemas.microsoft.com/office/drawing/2014/main" id="{F09B0D39-B615-453A-A6E7-73816E5A6B6F}"/>
                  </a:ext>
                </a:extLst>
              </p:cNvPr>
              <p:cNvSpPr>
                <a:spLocks noChangeArrowheads="1"/>
              </p:cNvSpPr>
              <p:nvPr/>
            </p:nvSpPr>
            <p:spPr bwMode="auto">
              <a:xfrm>
                <a:off x="6542088" y="3965576"/>
                <a:ext cx="50800"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92">
                <a:extLst>
                  <a:ext uri="{FF2B5EF4-FFF2-40B4-BE49-F238E27FC236}">
                    <a16:creationId xmlns:a16="http://schemas.microsoft.com/office/drawing/2014/main" id="{F846286A-D268-40D9-B786-296A9DECE4D3}"/>
                  </a:ext>
                </a:extLst>
              </p:cNvPr>
              <p:cNvSpPr>
                <a:spLocks/>
              </p:cNvSpPr>
              <p:nvPr/>
            </p:nvSpPr>
            <p:spPr bwMode="auto">
              <a:xfrm>
                <a:off x="6435725" y="4011613"/>
                <a:ext cx="85725" cy="98425"/>
              </a:xfrm>
              <a:custGeom>
                <a:avLst/>
                <a:gdLst>
                  <a:gd name="T0" fmla="*/ 7 w 45"/>
                  <a:gd name="T1" fmla="*/ 12 h 50"/>
                  <a:gd name="T2" fmla="*/ 8 w 45"/>
                  <a:gd name="T3" fmla="*/ 11 h 50"/>
                  <a:gd name="T4" fmla="*/ 9 w 45"/>
                  <a:gd name="T5" fmla="*/ 12 h 50"/>
                  <a:gd name="T6" fmla="*/ 9 w 45"/>
                  <a:gd name="T7" fmla="*/ 26 h 50"/>
                  <a:gd name="T8" fmla="*/ 10 w 45"/>
                  <a:gd name="T9" fmla="*/ 27 h 50"/>
                  <a:gd name="T10" fmla="*/ 24 w 45"/>
                  <a:gd name="T11" fmla="*/ 38 h 50"/>
                  <a:gd name="T12" fmla="*/ 31 w 45"/>
                  <a:gd name="T13" fmla="*/ 50 h 50"/>
                  <a:gd name="T14" fmla="*/ 36 w 45"/>
                  <a:gd name="T15" fmla="*/ 47 h 50"/>
                  <a:gd name="T16" fmla="*/ 36 w 45"/>
                  <a:gd name="T17" fmla="*/ 12 h 50"/>
                  <a:gd name="T18" fmla="*/ 37 w 45"/>
                  <a:gd name="T19" fmla="*/ 11 h 50"/>
                  <a:gd name="T20" fmla="*/ 38 w 45"/>
                  <a:gd name="T21" fmla="*/ 12 h 50"/>
                  <a:gd name="T22" fmla="*/ 38 w 45"/>
                  <a:gd name="T23" fmla="*/ 46 h 50"/>
                  <a:gd name="T24" fmla="*/ 41 w 45"/>
                  <a:gd name="T25" fmla="*/ 45 h 50"/>
                  <a:gd name="T26" fmla="*/ 44 w 45"/>
                  <a:gd name="T27" fmla="*/ 43 h 50"/>
                  <a:gd name="T28" fmla="*/ 45 w 45"/>
                  <a:gd name="T29" fmla="*/ 40 h 50"/>
                  <a:gd name="T30" fmla="*/ 45 w 45"/>
                  <a:gd name="T31" fmla="*/ 12 h 50"/>
                  <a:gd name="T32" fmla="*/ 31 w 45"/>
                  <a:gd name="T33" fmla="*/ 0 h 50"/>
                  <a:gd name="T34" fmla="*/ 13 w 45"/>
                  <a:gd name="T35" fmla="*/ 0 h 50"/>
                  <a:gd name="T36" fmla="*/ 0 w 45"/>
                  <a:gd name="T37" fmla="*/ 12 h 50"/>
                  <a:gd name="T38" fmla="*/ 0 w 45"/>
                  <a:gd name="T39" fmla="*/ 25 h 50"/>
                  <a:gd name="T40" fmla="*/ 7 w 45"/>
                  <a:gd name="T41" fmla="*/ 25 h 50"/>
                  <a:gd name="T42" fmla="*/ 7 w 45"/>
                  <a:gd name="T4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50">
                    <a:moveTo>
                      <a:pt x="7" y="12"/>
                    </a:moveTo>
                    <a:cubicBezTo>
                      <a:pt x="7" y="12"/>
                      <a:pt x="7" y="11"/>
                      <a:pt x="8" y="11"/>
                    </a:cubicBezTo>
                    <a:cubicBezTo>
                      <a:pt x="8" y="11"/>
                      <a:pt x="9" y="12"/>
                      <a:pt x="9" y="12"/>
                    </a:cubicBezTo>
                    <a:cubicBezTo>
                      <a:pt x="9" y="26"/>
                      <a:pt x="9" y="26"/>
                      <a:pt x="9" y="26"/>
                    </a:cubicBezTo>
                    <a:cubicBezTo>
                      <a:pt x="10" y="26"/>
                      <a:pt x="10" y="26"/>
                      <a:pt x="10" y="27"/>
                    </a:cubicBezTo>
                    <a:cubicBezTo>
                      <a:pt x="16" y="28"/>
                      <a:pt x="21" y="32"/>
                      <a:pt x="24" y="38"/>
                    </a:cubicBezTo>
                    <a:cubicBezTo>
                      <a:pt x="27" y="42"/>
                      <a:pt x="29" y="47"/>
                      <a:pt x="31" y="50"/>
                    </a:cubicBezTo>
                    <a:cubicBezTo>
                      <a:pt x="32" y="49"/>
                      <a:pt x="34" y="48"/>
                      <a:pt x="36" y="47"/>
                    </a:cubicBezTo>
                    <a:cubicBezTo>
                      <a:pt x="36" y="12"/>
                      <a:pt x="36" y="12"/>
                      <a:pt x="36" y="12"/>
                    </a:cubicBezTo>
                    <a:cubicBezTo>
                      <a:pt x="36" y="12"/>
                      <a:pt x="36" y="11"/>
                      <a:pt x="37" y="11"/>
                    </a:cubicBezTo>
                    <a:cubicBezTo>
                      <a:pt x="38" y="11"/>
                      <a:pt x="38" y="12"/>
                      <a:pt x="38" y="12"/>
                    </a:cubicBezTo>
                    <a:cubicBezTo>
                      <a:pt x="38" y="46"/>
                      <a:pt x="38" y="46"/>
                      <a:pt x="38" y="46"/>
                    </a:cubicBezTo>
                    <a:cubicBezTo>
                      <a:pt x="40" y="45"/>
                      <a:pt x="41" y="45"/>
                      <a:pt x="41" y="45"/>
                    </a:cubicBezTo>
                    <a:cubicBezTo>
                      <a:pt x="44" y="43"/>
                      <a:pt x="44" y="43"/>
                      <a:pt x="44" y="43"/>
                    </a:cubicBezTo>
                    <a:cubicBezTo>
                      <a:pt x="44" y="42"/>
                      <a:pt x="45" y="41"/>
                      <a:pt x="45" y="40"/>
                    </a:cubicBezTo>
                    <a:cubicBezTo>
                      <a:pt x="45" y="12"/>
                      <a:pt x="45" y="12"/>
                      <a:pt x="45" y="12"/>
                    </a:cubicBezTo>
                    <a:cubicBezTo>
                      <a:pt x="45" y="5"/>
                      <a:pt x="39" y="0"/>
                      <a:pt x="31" y="0"/>
                    </a:cubicBezTo>
                    <a:cubicBezTo>
                      <a:pt x="13" y="0"/>
                      <a:pt x="13" y="0"/>
                      <a:pt x="13" y="0"/>
                    </a:cubicBezTo>
                    <a:cubicBezTo>
                      <a:pt x="6" y="0"/>
                      <a:pt x="0" y="5"/>
                      <a:pt x="0" y="12"/>
                    </a:cubicBezTo>
                    <a:cubicBezTo>
                      <a:pt x="0" y="25"/>
                      <a:pt x="0" y="25"/>
                      <a:pt x="0" y="25"/>
                    </a:cubicBezTo>
                    <a:cubicBezTo>
                      <a:pt x="7" y="25"/>
                      <a:pt x="7" y="25"/>
                      <a:pt x="7" y="25"/>
                    </a:cubicBezTo>
                    <a:lnTo>
                      <a:pt x="7"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Oval 93">
                <a:extLst>
                  <a:ext uri="{FF2B5EF4-FFF2-40B4-BE49-F238E27FC236}">
                    <a16:creationId xmlns:a16="http://schemas.microsoft.com/office/drawing/2014/main" id="{70EFB505-528A-49C5-B571-4E1BE563C94D}"/>
                  </a:ext>
                </a:extLst>
              </p:cNvPr>
              <p:cNvSpPr>
                <a:spLocks noChangeArrowheads="1"/>
              </p:cNvSpPr>
              <p:nvPr/>
            </p:nvSpPr>
            <p:spPr bwMode="auto">
              <a:xfrm>
                <a:off x="6446838" y="3943351"/>
                <a:ext cx="61913" cy="635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94">
                <a:extLst>
                  <a:ext uri="{FF2B5EF4-FFF2-40B4-BE49-F238E27FC236}">
                    <a16:creationId xmlns:a16="http://schemas.microsoft.com/office/drawing/2014/main" id="{A3196230-F272-4732-82CE-3D4955BDAA36}"/>
                  </a:ext>
                </a:extLst>
              </p:cNvPr>
              <p:cNvSpPr>
                <a:spLocks/>
              </p:cNvSpPr>
              <p:nvPr/>
            </p:nvSpPr>
            <p:spPr bwMode="auto">
              <a:xfrm>
                <a:off x="6324600" y="4002088"/>
                <a:ext cx="101600" cy="68263"/>
              </a:xfrm>
              <a:custGeom>
                <a:avLst/>
                <a:gdLst>
                  <a:gd name="T0" fmla="*/ 7 w 52"/>
                  <a:gd name="T1" fmla="*/ 14 h 35"/>
                  <a:gd name="T2" fmla="*/ 9 w 52"/>
                  <a:gd name="T3" fmla="*/ 13 h 35"/>
                  <a:gd name="T4" fmla="*/ 10 w 52"/>
                  <a:gd name="T5" fmla="*/ 14 h 35"/>
                  <a:gd name="T6" fmla="*/ 10 w 52"/>
                  <a:gd name="T7" fmla="*/ 31 h 35"/>
                  <a:gd name="T8" fmla="*/ 22 w 52"/>
                  <a:gd name="T9" fmla="*/ 30 h 35"/>
                  <a:gd name="T10" fmla="*/ 41 w 52"/>
                  <a:gd name="T11" fmla="*/ 30 h 35"/>
                  <a:gd name="T12" fmla="*/ 41 w 52"/>
                  <a:gd name="T13" fmla="*/ 14 h 35"/>
                  <a:gd name="T14" fmla="*/ 42 w 52"/>
                  <a:gd name="T15" fmla="*/ 13 h 35"/>
                  <a:gd name="T16" fmla="*/ 44 w 52"/>
                  <a:gd name="T17" fmla="*/ 14 h 35"/>
                  <a:gd name="T18" fmla="*/ 44 w 52"/>
                  <a:gd name="T19" fmla="*/ 30 h 35"/>
                  <a:gd name="T20" fmla="*/ 52 w 52"/>
                  <a:gd name="T21" fmla="*/ 30 h 35"/>
                  <a:gd name="T22" fmla="*/ 52 w 52"/>
                  <a:gd name="T23" fmla="*/ 13 h 35"/>
                  <a:gd name="T24" fmla="*/ 36 w 52"/>
                  <a:gd name="T25" fmla="*/ 0 h 35"/>
                  <a:gd name="T26" fmla="*/ 15 w 52"/>
                  <a:gd name="T27" fmla="*/ 0 h 35"/>
                  <a:gd name="T28" fmla="*/ 0 w 52"/>
                  <a:gd name="T29" fmla="*/ 13 h 35"/>
                  <a:gd name="T30" fmla="*/ 0 w 52"/>
                  <a:gd name="T31" fmla="*/ 35 h 35"/>
                  <a:gd name="T32" fmla="*/ 7 w 52"/>
                  <a:gd name="T33" fmla="*/ 31 h 35"/>
                  <a:gd name="T34" fmla="*/ 7 w 52"/>
                  <a:gd name="T35"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5">
                    <a:moveTo>
                      <a:pt x="7" y="14"/>
                    </a:moveTo>
                    <a:cubicBezTo>
                      <a:pt x="7" y="13"/>
                      <a:pt x="8" y="13"/>
                      <a:pt x="9" y="13"/>
                    </a:cubicBezTo>
                    <a:cubicBezTo>
                      <a:pt x="9" y="13"/>
                      <a:pt x="10" y="13"/>
                      <a:pt x="10" y="14"/>
                    </a:cubicBezTo>
                    <a:cubicBezTo>
                      <a:pt x="10" y="31"/>
                      <a:pt x="10" y="31"/>
                      <a:pt x="10" y="31"/>
                    </a:cubicBezTo>
                    <a:cubicBezTo>
                      <a:pt x="13" y="30"/>
                      <a:pt x="17" y="30"/>
                      <a:pt x="22" y="30"/>
                    </a:cubicBezTo>
                    <a:cubicBezTo>
                      <a:pt x="27" y="30"/>
                      <a:pt x="35" y="30"/>
                      <a:pt x="41" y="30"/>
                    </a:cubicBezTo>
                    <a:cubicBezTo>
                      <a:pt x="41" y="14"/>
                      <a:pt x="41" y="14"/>
                      <a:pt x="41" y="14"/>
                    </a:cubicBezTo>
                    <a:cubicBezTo>
                      <a:pt x="41" y="13"/>
                      <a:pt x="42" y="13"/>
                      <a:pt x="42" y="13"/>
                    </a:cubicBezTo>
                    <a:cubicBezTo>
                      <a:pt x="43" y="13"/>
                      <a:pt x="44" y="13"/>
                      <a:pt x="44" y="14"/>
                    </a:cubicBezTo>
                    <a:cubicBezTo>
                      <a:pt x="44" y="30"/>
                      <a:pt x="44" y="30"/>
                      <a:pt x="44" y="30"/>
                    </a:cubicBezTo>
                    <a:cubicBezTo>
                      <a:pt x="47" y="30"/>
                      <a:pt x="50" y="30"/>
                      <a:pt x="52" y="30"/>
                    </a:cubicBezTo>
                    <a:cubicBezTo>
                      <a:pt x="52" y="13"/>
                      <a:pt x="52" y="13"/>
                      <a:pt x="52" y="13"/>
                    </a:cubicBezTo>
                    <a:cubicBezTo>
                      <a:pt x="52" y="6"/>
                      <a:pt x="45" y="0"/>
                      <a:pt x="36" y="0"/>
                    </a:cubicBezTo>
                    <a:cubicBezTo>
                      <a:pt x="15" y="0"/>
                      <a:pt x="15" y="0"/>
                      <a:pt x="15" y="0"/>
                    </a:cubicBezTo>
                    <a:cubicBezTo>
                      <a:pt x="7" y="0"/>
                      <a:pt x="0" y="6"/>
                      <a:pt x="0" y="13"/>
                    </a:cubicBezTo>
                    <a:cubicBezTo>
                      <a:pt x="0" y="35"/>
                      <a:pt x="0" y="35"/>
                      <a:pt x="0" y="35"/>
                    </a:cubicBezTo>
                    <a:cubicBezTo>
                      <a:pt x="2" y="33"/>
                      <a:pt x="4" y="32"/>
                      <a:pt x="7" y="31"/>
                    </a:cubicBez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Oval 95">
                <a:extLst>
                  <a:ext uri="{FF2B5EF4-FFF2-40B4-BE49-F238E27FC236}">
                    <a16:creationId xmlns:a16="http://schemas.microsoft.com/office/drawing/2014/main" id="{44DAA326-47B2-4B71-A13D-89B078CB31B6}"/>
                  </a:ext>
                </a:extLst>
              </p:cNvPr>
              <p:cNvSpPr>
                <a:spLocks noChangeArrowheads="1"/>
              </p:cNvSpPr>
              <p:nvPr/>
            </p:nvSpPr>
            <p:spPr bwMode="auto">
              <a:xfrm>
                <a:off x="6340475" y="3924301"/>
                <a:ext cx="69850" cy="698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 name="Freeform 96">
                <a:extLst>
                  <a:ext uri="{FF2B5EF4-FFF2-40B4-BE49-F238E27FC236}">
                    <a16:creationId xmlns:a16="http://schemas.microsoft.com/office/drawing/2014/main" id="{C55FEFC9-A9C6-4EE5-8EEC-32CA34319DC4}"/>
                  </a:ext>
                </a:extLst>
              </p:cNvPr>
              <p:cNvSpPr>
                <a:spLocks/>
              </p:cNvSpPr>
              <p:nvPr/>
            </p:nvSpPr>
            <p:spPr bwMode="auto">
              <a:xfrm>
                <a:off x="6384925" y="4068763"/>
                <a:ext cx="134938" cy="117475"/>
              </a:xfrm>
              <a:custGeom>
                <a:avLst/>
                <a:gdLst>
                  <a:gd name="T0" fmla="*/ 70 w 70"/>
                  <a:gd name="T1" fmla="*/ 21 h 60"/>
                  <a:gd name="T2" fmla="*/ 55 w 70"/>
                  <a:gd name="T3" fmla="*/ 29 h 60"/>
                  <a:gd name="T4" fmla="*/ 52 w 70"/>
                  <a:gd name="T5" fmla="*/ 30 h 60"/>
                  <a:gd name="T6" fmla="*/ 42 w 70"/>
                  <a:gd name="T7" fmla="*/ 10 h 60"/>
                  <a:gd name="T8" fmla="*/ 25 w 70"/>
                  <a:gd name="T9" fmla="*/ 4 h 60"/>
                  <a:gd name="T10" fmla="*/ 4 w 70"/>
                  <a:gd name="T11" fmla="*/ 31 h 60"/>
                  <a:gd name="T12" fmla="*/ 5 w 70"/>
                  <a:gd name="T13" fmla="*/ 31 h 60"/>
                  <a:gd name="T14" fmla="*/ 16 w 70"/>
                  <a:gd name="T15" fmla="*/ 49 h 60"/>
                  <a:gd name="T16" fmla="*/ 0 w 70"/>
                  <a:gd name="T17" fmla="*/ 58 h 60"/>
                  <a:gd name="T18" fmla="*/ 45 w 70"/>
                  <a:gd name="T19" fmla="*/ 60 h 60"/>
                  <a:gd name="T20" fmla="*/ 70 w 70"/>
                  <a:gd name="T2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0">
                    <a:moveTo>
                      <a:pt x="70" y="21"/>
                    </a:moveTo>
                    <a:cubicBezTo>
                      <a:pt x="70" y="21"/>
                      <a:pt x="58" y="27"/>
                      <a:pt x="55" y="29"/>
                    </a:cubicBezTo>
                    <a:cubicBezTo>
                      <a:pt x="51" y="31"/>
                      <a:pt x="52" y="30"/>
                      <a:pt x="52" y="30"/>
                    </a:cubicBezTo>
                    <a:cubicBezTo>
                      <a:pt x="52" y="30"/>
                      <a:pt x="47" y="20"/>
                      <a:pt x="42" y="10"/>
                    </a:cubicBezTo>
                    <a:cubicBezTo>
                      <a:pt x="37" y="0"/>
                      <a:pt x="25" y="4"/>
                      <a:pt x="25" y="4"/>
                    </a:cubicBezTo>
                    <a:cubicBezTo>
                      <a:pt x="18" y="5"/>
                      <a:pt x="4" y="31"/>
                      <a:pt x="4" y="31"/>
                    </a:cubicBezTo>
                    <a:cubicBezTo>
                      <a:pt x="5" y="31"/>
                      <a:pt x="5" y="31"/>
                      <a:pt x="5" y="31"/>
                    </a:cubicBezTo>
                    <a:cubicBezTo>
                      <a:pt x="8" y="31"/>
                      <a:pt x="16" y="49"/>
                      <a:pt x="16" y="49"/>
                    </a:cubicBezTo>
                    <a:cubicBezTo>
                      <a:pt x="0" y="58"/>
                      <a:pt x="0" y="58"/>
                      <a:pt x="0" y="58"/>
                    </a:cubicBezTo>
                    <a:cubicBezTo>
                      <a:pt x="45" y="60"/>
                      <a:pt x="45" y="60"/>
                      <a:pt x="45" y="60"/>
                    </a:cubicBezTo>
                    <a:lnTo>
                      <a:pt x="7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 name="Freeform 97">
                <a:extLst>
                  <a:ext uri="{FF2B5EF4-FFF2-40B4-BE49-F238E27FC236}">
                    <a16:creationId xmlns:a16="http://schemas.microsoft.com/office/drawing/2014/main" id="{CE332714-24AD-4EA6-9C81-61BCE738EDDB}"/>
                  </a:ext>
                </a:extLst>
              </p:cNvPr>
              <p:cNvSpPr>
                <a:spLocks/>
              </p:cNvSpPr>
              <p:nvPr/>
            </p:nvSpPr>
            <p:spPr bwMode="auto">
              <a:xfrm>
                <a:off x="6272213" y="4073526"/>
                <a:ext cx="153988" cy="134938"/>
              </a:xfrm>
              <a:custGeom>
                <a:avLst/>
                <a:gdLst>
                  <a:gd name="T0" fmla="*/ 58 w 79"/>
                  <a:gd name="T1" fmla="*/ 28 h 69"/>
                  <a:gd name="T2" fmla="*/ 79 w 79"/>
                  <a:gd name="T3" fmla="*/ 0 h 69"/>
                  <a:gd name="T4" fmla="*/ 47 w 79"/>
                  <a:gd name="T5" fmla="*/ 0 h 69"/>
                  <a:gd name="T6" fmla="*/ 29 w 79"/>
                  <a:gd name="T7" fmla="*/ 5 h 69"/>
                  <a:gd name="T8" fmla="*/ 17 w 79"/>
                  <a:gd name="T9" fmla="*/ 21 h 69"/>
                  <a:gd name="T10" fmla="*/ 0 w 79"/>
                  <a:gd name="T11" fmla="*/ 46 h 69"/>
                  <a:gd name="T12" fmla="*/ 30 w 79"/>
                  <a:gd name="T13" fmla="*/ 69 h 69"/>
                  <a:gd name="T14" fmla="*/ 58 w 79"/>
                  <a:gd name="T15" fmla="*/ 2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58" y="28"/>
                    </a:moveTo>
                    <a:cubicBezTo>
                      <a:pt x="69" y="8"/>
                      <a:pt x="79" y="0"/>
                      <a:pt x="79" y="0"/>
                    </a:cubicBezTo>
                    <a:cubicBezTo>
                      <a:pt x="79" y="0"/>
                      <a:pt x="60" y="0"/>
                      <a:pt x="47" y="0"/>
                    </a:cubicBezTo>
                    <a:cubicBezTo>
                      <a:pt x="35" y="0"/>
                      <a:pt x="32" y="2"/>
                      <a:pt x="29" y="5"/>
                    </a:cubicBezTo>
                    <a:cubicBezTo>
                      <a:pt x="25" y="8"/>
                      <a:pt x="17" y="21"/>
                      <a:pt x="17" y="21"/>
                    </a:cubicBezTo>
                    <a:cubicBezTo>
                      <a:pt x="0" y="46"/>
                      <a:pt x="0" y="46"/>
                      <a:pt x="0" y="46"/>
                    </a:cubicBezTo>
                    <a:cubicBezTo>
                      <a:pt x="30" y="69"/>
                      <a:pt x="30" y="69"/>
                      <a:pt x="30" y="69"/>
                    </a:cubicBezTo>
                    <a:lnTo>
                      <a:pt x="5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 name="Freeform 98">
                <a:extLst>
                  <a:ext uri="{FF2B5EF4-FFF2-40B4-BE49-F238E27FC236}">
                    <a16:creationId xmlns:a16="http://schemas.microsoft.com/office/drawing/2014/main" id="{5FD3FF38-64C0-4DA1-A582-AF6A857111A1}"/>
                  </a:ext>
                </a:extLst>
              </p:cNvPr>
              <p:cNvSpPr>
                <a:spLocks/>
              </p:cNvSpPr>
              <p:nvPr/>
            </p:nvSpPr>
            <p:spPr bwMode="auto">
              <a:xfrm>
                <a:off x="6200775" y="4195763"/>
                <a:ext cx="131763" cy="106363"/>
              </a:xfrm>
              <a:custGeom>
                <a:avLst/>
                <a:gdLst>
                  <a:gd name="T0" fmla="*/ 42 w 68"/>
                  <a:gd name="T1" fmla="*/ 54 h 54"/>
                  <a:gd name="T2" fmla="*/ 41 w 68"/>
                  <a:gd name="T3" fmla="*/ 54 h 54"/>
                  <a:gd name="T4" fmla="*/ 52 w 68"/>
                  <a:gd name="T5" fmla="*/ 36 h 54"/>
                  <a:gd name="T6" fmla="*/ 68 w 68"/>
                  <a:gd name="T7" fmla="*/ 46 h 54"/>
                  <a:gd name="T8" fmla="*/ 50 w 68"/>
                  <a:gd name="T9" fmla="*/ 5 h 54"/>
                  <a:gd name="T10" fmla="*/ 3 w 68"/>
                  <a:gd name="T11" fmla="*/ 0 h 54"/>
                  <a:gd name="T12" fmla="*/ 17 w 68"/>
                  <a:gd name="T13" fmla="*/ 10 h 54"/>
                  <a:gd name="T14" fmla="*/ 19 w 68"/>
                  <a:gd name="T15" fmla="*/ 13 h 54"/>
                  <a:gd name="T16" fmla="*/ 6 w 68"/>
                  <a:gd name="T17" fmla="*/ 30 h 54"/>
                  <a:gd name="T18" fmla="*/ 8 w 68"/>
                  <a:gd name="T19" fmla="*/ 48 h 54"/>
                  <a:gd name="T20" fmla="*/ 42 w 6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4">
                    <a:moveTo>
                      <a:pt x="42" y="54"/>
                    </a:moveTo>
                    <a:cubicBezTo>
                      <a:pt x="41" y="54"/>
                      <a:pt x="41" y="54"/>
                      <a:pt x="41" y="54"/>
                    </a:cubicBezTo>
                    <a:cubicBezTo>
                      <a:pt x="40" y="51"/>
                      <a:pt x="52" y="36"/>
                      <a:pt x="52" y="36"/>
                    </a:cubicBezTo>
                    <a:cubicBezTo>
                      <a:pt x="68" y="46"/>
                      <a:pt x="68" y="46"/>
                      <a:pt x="68" y="46"/>
                    </a:cubicBezTo>
                    <a:cubicBezTo>
                      <a:pt x="50" y="5"/>
                      <a:pt x="50" y="5"/>
                      <a:pt x="50" y="5"/>
                    </a:cubicBezTo>
                    <a:cubicBezTo>
                      <a:pt x="3" y="0"/>
                      <a:pt x="3" y="0"/>
                      <a:pt x="3" y="0"/>
                    </a:cubicBezTo>
                    <a:cubicBezTo>
                      <a:pt x="3" y="0"/>
                      <a:pt x="14" y="8"/>
                      <a:pt x="17" y="10"/>
                    </a:cubicBezTo>
                    <a:cubicBezTo>
                      <a:pt x="20" y="13"/>
                      <a:pt x="19" y="13"/>
                      <a:pt x="19" y="13"/>
                    </a:cubicBezTo>
                    <a:cubicBezTo>
                      <a:pt x="19" y="13"/>
                      <a:pt x="13" y="21"/>
                      <a:pt x="6" y="30"/>
                    </a:cubicBezTo>
                    <a:cubicBezTo>
                      <a:pt x="0" y="39"/>
                      <a:pt x="8" y="48"/>
                      <a:pt x="8" y="48"/>
                    </a:cubicBezTo>
                    <a:cubicBezTo>
                      <a:pt x="13" y="53"/>
                      <a:pt x="42" y="54"/>
                      <a:pt x="42" y="5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 name="Freeform 99">
                <a:extLst>
                  <a:ext uri="{FF2B5EF4-FFF2-40B4-BE49-F238E27FC236}">
                    <a16:creationId xmlns:a16="http://schemas.microsoft.com/office/drawing/2014/main" id="{001324AF-355F-4DD8-AB5D-FDACFA6BC9A0}"/>
                  </a:ext>
                </a:extLst>
              </p:cNvPr>
              <p:cNvSpPr>
                <a:spLocks/>
              </p:cNvSpPr>
              <p:nvPr/>
            </p:nvSpPr>
            <p:spPr bwMode="auto">
              <a:xfrm>
                <a:off x="6218238" y="4298951"/>
                <a:ext cx="160338" cy="100013"/>
              </a:xfrm>
              <a:custGeom>
                <a:avLst/>
                <a:gdLst>
                  <a:gd name="T0" fmla="*/ 0 w 83"/>
                  <a:gd name="T1" fmla="*/ 0 h 51"/>
                  <a:gd name="T2" fmla="*/ 14 w 83"/>
                  <a:gd name="T3" fmla="*/ 29 h 51"/>
                  <a:gd name="T4" fmla="*/ 26 w 83"/>
                  <a:gd name="T5" fmla="*/ 43 h 51"/>
                  <a:gd name="T6" fmla="*/ 46 w 83"/>
                  <a:gd name="T7" fmla="*/ 47 h 51"/>
                  <a:gd name="T8" fmla="*/ 76 w 83"/>
                  <a:gd name="T9" fmla="*/ 51 h 51"/>
                  <a:gd name="T10" fmla="*/ 83 w 83"/>
                  <a:gd name="T11" fmla="*/ 13 h 51"/>
                  <a:gd name="T12" fmla="*/ 34 w 83"/>
                  <a:gd name="T13" fmla="*/ 7 h 51"/>
                  <a:gd name="T14" fmla="*/ 0 w 8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1">
                    <a:moveTo>
                      <a:pt x="0" y="0"/>
                    </a:moveTo>
                    <a:cubicBezTo>
                      <a:pt x="0" y="0"/>
                      <a:pt x="8" y="18"/>
                      <a:pt x="14" y="29"/>
                    </a:cubicBezTo>
                    <a:cubicBezTo>
                      <a:pt x="19" y="40"/>
                      <a:pt x="22" y="42"/>
                      <a:pt x="26" y="43"/>
                    </a:cubicBezTo>
                    <a:cubicBezTo>
                      <a:pt x="30" y="45"/>
                      <a:pt x="46" y="47"/>
                      <a:pt x="46" y="47"/>
                    </a:cubicBezTo>
                    <a:cubicBezTo>
                      <a:pt x="76" y="51"/>
                      <a:pt x="76" y="51"/>
                      <a:pt x="76" y="51"/>
                    </a:cubicBezTo>
                    <a:cubicBezTo>
                      <a:pt x="83" y="13"/>
                      <a:pt x="83" y="13"/>
                      <a:pt x="83" y="13"/>
                    </a:cubicBezTo>
                    <a:cubicBezTo>
                      <a:pt x="34" y="7"/>
                      <a:pt x="34" y="7"/>
                      <a:pt x="34" y="7"/>
                    </a:cubicBezTo>
                    <a:cubicBezTo>
                      <a:pt x="11" y="5"/>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0" name="Freeform 100">
                <a:extLst>
                  <a:ext uri="{FF2B5EF4-FFF2-40B4-BE49-F238E27FC236}">
                    <a16:creationId xmlns:a16="http://schemas.microsoft.com/office/drawing/2014/main" id="{10E529F7-23A2-4E3B-B2ED-2F10DD729CF5}"/>
                  </a:ext>
                </a:extLst>
              </p:cNvPr>
              <p:cNvSpPr>
                <a:spLocks/>
              </p:cNvSpPr>
              <p:nvPr/>
            </p:nvSpPr>
            <p:spPr bwMode="auto">
              <a:xfrm>
                <a:off x="6446838" y="4176713"/>
                <a:ext cx="112713" cy="180975"/>
              </a:xfrm>
              <a:custGeom>
                <a:avLst/>
                <a:gdLst>
                  <a:gd name="T0" fmla="*/ 57 w 58"/>
                  <a:gd name="T1" fmla="*/ 45 h 92"/>
                  <a:gd name="T2" fmla="*/ 48 w 58"/>
                  <a:gd name="T3" fmla="*/ 27 h 92"/>
                  <a:gd name="T4" fmla="*/ 34 w 58"/>
                  <a:gd name="T5" fmla="*/ 0 h 92"/>
                  <a:gd name="T6" fmla="*/ 0 w 58"/>
                  <a:gd name="T7" fmla="*/ 16 h 92"/>
                  <a:gd name="T8" fmla="*/ 22 w 58"/>
                  <a:gd name="T9" fmla="*/ 60 h 92"/>
                  <a:gd name="T10" fmla="*/ 37 w 58"/>
                  <a:gd name="T11" fmla="*/ 92 h 92"/>
                  <a:gd name="T12" fmla="*/ 52 w 58"/>
                  <a:gd name="T13" fmla="*/ 64 h 92"/>
                  <a:gd name="T14" fmla="*/ 57 w 58"/>
                  <a:gd name="T15" fmla="*/ 4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92">
                    <a:moveTo>
                      <a:pt x="57" y="45"/>
                    </a:moveTo>
                    <a:cubicBezTo>
                      <a:pt x="56" y="41"/>
                      <a:pt x="48" y="27"/>
                      <a:pt x="48" y="27"/>
                    </a:cubicBezTo>
                    <a:cubicBezTo>
                      <a:pt x="34" y="0"/>
                      <a:pt x="34" y="0"/>
                      <a:pt x="34" y="0"/>
                    </a:cubicBezTo>
                    <a:cubicBezTo>
                      <a:pt x="0" y="16"/>
                      <a:pt x="0" y="16"/>
                      <a:pt x="0" y="16"/>
                    </a:cubicBezTo>
                    <a:cubicBezTo>
                      <a:pt x="22" y="60"/>
                      <a:pt x="22" y="60"/>
                      <a:pt x="22" y="60"/>
                    </a:cubicBezTo>
                    <a:cubicBezTo>
                      <a:pt x="34" y="79"/>
                      <a:pt x="37" y="92"/>
                      <a:pt x="37" y="92"/>
                    </a:cubicBezTo>
                    <a:cubicBezTo>
                      <a:pt x="37" y="92"/>
                      <a:pt x="46" y="75"/>
                      <a:pt x="52" y="64"/>
                    </a:cubicBezTo>
                    <a:cubicBezTo>
                      <a:pt x="58" y="53"/>
                      <a:pt x="58" y="50"/>
                      <a:pt x="57" y="4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1" name="Freeform 101">
                <a:extLst>
                  <a:ext uri="{FF2B5EF4-FFF2-40B4-BE49-F238E27FC236}">
                    <a16:creationId xmlns:a16="http://schemas.microsoft.com/office/drawing/2014/main" id="{96DBBCF8-A312-47D2-A32B-D95802909D9F}"/>
                  </a:ext>
                </a:extLst>
              </p:cNvPr>
              <p:cNvSpPr>
                <a:spLocks/>
              </p:cNvSpPr>
              <p:nvPr/>
            </p:nvSpPr>
            <p:spPr bwMode="auto">
              <a:xfrm>
                <a:off x="6396038" y="4265613"/>
                <a:ext cx="119063" cy="155575"/>
              </a:xfrm>
              <a:custGeom>
                <a:avLst/>
                <a:gdLst>
                  <a:gd name="T0" fmla="*/ 45 w 61"/>
                  <a:gd name="T1" fmla="*/ 18 h 80"/>
                  <a:gd name="T2" fmla="*/ 24 w 61"/>
                  <a:gd name="T3" fmla="*/ 19 h 80"/>
                  <a:gd name="T4" fmla="*/ 23 w 61"/>
                  <a:gd name="T5" fmla="*/ 0 h 80"/>
                  <a:gd name="T6" fmla="*/ 0 w 61"/>
                  <a:gd name="T7" fmla="*/ 39 h 80"/>
                  <a:gd name="T8" fmla="*/ 23 w 61"/>
                  <a:gd name="T9" fmla="*/ 80 h 80"/>
                  <a:gd name="T10" fmla="*/ 23 w 61"/>
                  <a:gd name="T11" fmla="*/ 63 h 80"/>
                  <a:gd name="T12" fmla="*/ 24 w 61"/>
                  <a:gd name="T13" fmla="*/ 60 h 80"/>
                  <a:gd name="T14" fmla="*/ 46 w 61"/>
                  <a:gd name="T15" fmla="*/ 60 h 80"/>
                  <a:gd name="T16" fmla="*/ 59 w 61"/>
                  <a:gd name="T17" fmla="*/ 48 h 80"/>
                  <a:gd name="T18" fmla="*/ 45 w 61"/>
                  <a:gd name="T19" fmla="*/ 17 h 80"/>
                  <a:gd name="T20" fmla="*/ 45 w 61"/>
                  <a:gd name="T2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0">
                    <a:moveTo>
                      <a:pt x="45" y="18"/>
                    </a:moveTo>
                    <a:cubicBezTo>
                      <a:pt x="44" y="20"/>
                      <a:pt x="24" y="19"/>
                      <a:pt x="24" y="19"/>
                    </a:cubicBezTo>
                    <a:cubicBezTo>
                      <a:pt x="23" y="0"/>
                      <a:pt x="23" y="0"/>
                      <a:pt x="23" y="0"/>
                    </a:cubicBezTo>
                    <a:cubicBezTo>
                      <a:pt x="0" y="39"/>
                      <a:pt x="0" y="39"/>
                      <a:pt x="0" y="39"/>
                    </a:cubicBezTo>
                    <a:cubicBezTo>
                      <a:pt x="23" y="80"/>
                      <a:pt x="23" y="80"/>
                      <a:pt x="23" y="80"/>
                    </a:cubicBezTo>
                    <a:cubicBezTo>
                      <a:pt x="23" y="80"/>
                      <a:pt x="23" y="67"/>
                      <a:pt x="23" y="63"/>
                    </a:cubicBezTo>
                    <a:cubicBezTo>
                      <a:pt x="23" y="59"/>
                      <a:pt x="24" y="60"/>
                      <a:pt x="24" y="60"/>
                    </a:cubicBezTo>
                    <a:cubicBezTo>
                      <a:pt x="24" y="60"/>
                      <a:pt x="35" y="60"/>
                      <a:pt x="46" y="60"/>
                    </a:cubicBezTo>
                    <a:cubicBezTo>
                      <a:pt x="57" y="60"/>
                      <a:pt x="59" y="48"/>
                      <a:pt x="59" y="48"/>
                    </a:cubicBezTo>
                    <a:cubicBezTo>
                      <a:pt x="61" y="41"/>
                      <a:pt x="45" y="17"/>
                      <a:pt x="45" y="17"/>
                    </a:cubicBezTo>
                    <a:lnTo>
                      <a:pt x="4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38" name="Groupe 37">
              <a:extLst>
                <a:ext uri="{FF2B5EF4-FFF2-40B4-BE49-F238E27FC236}">
                  <a16:creationId xmlns:a16="http://schemas.microsoft.com/office/drawing/2014/main" id="{74498EA6-6CFB-48E1-97EE-0A69A32AA589}"/>
                </a:ext>
              </a:extLst>
            </p:cNvPr>
            <p:cNvGrpSpPr/>
            <p:nvPr/>
          </p:nvGrpSpPr>
          <p:grpSpPr>
            <a:xfrm>
              <a:off x="3346339" y="3820199"/>
              <a:ext cx="299602" cy="318581"/>
              <a:chOff x="6811963" y="3798888"/>
              <a:chExt cx="701675" cy="746125"/>
            </a:xfrm>
          </p:grpSpPr>
          <p:sp>
            <p:nvSpPr>
              <p:cNvPr id="39" name="Freeform 102">
                <a:extLst>
                  <a:ext uri="{FF2B5EF4-FFF2-40B4-BE49-F238E27FC236}">
                    <a16:creationId xmlns:a16="http://schemas.microsoft.com/office/drawing/2014/main" id="{672C8A87-F428-46A3-B72E-392D659239D1}"/>
                  </a:ext>
                </a:extLst>
              </p:cNvPr>
              <p:cNvSpPr>
                <a:spLocks/>
              </p:cNvSpPr>
              <p:nvPr/>
            </p:nvSpPr>
            <p:spPr bwMode="auto">
              <a:xfrm>
                <a:off x="6811963" y="3798888"/>
                <a:ext cx="701675" cy="746125"/>
              </a:xfrm>
              <a:custGeom>
                <a:avLst/>
                <a:gdLst>
                  <a:gd name="T0" fmla="*/ 351 w 363"/>
                  <a:gd name="T1" fmla="*/ 75 h 381"/>
                  <a:gd name="T2" fmla="*/ 309 w 363"/>
                  <a:gd name="T3" fmla="*/ 25 h 381"/>
                  <a:gd name="T4" fmla="*/ 182 w 363"/>
                  <a:gd name="T5" fmla="*/ 0 h 381"/>
                  <a:gd name="T6" fmla="*/ 54 w 363"/>
                  <a:gd name="T7" fmla="*/ 25 h 381"/>
                  <a:gd name="T8" fmla="*/ 13 w 363"/>
                  <a:gd name="T9" fmla="*/ 74 h 381"/>
                  <a:gd name="T10" fmla="*/ 31 w 363"/>
                  <a:gd name="T11" fmla="*/ 248 h 381"/>
                  <a:gd name="T12" fmla="*/ 110 w 363"/>
                  <a:gd name="T13" fmla="*/ 346 h 381"/>
                  <a:gd name="T14" fmla="*/ 151 w 363"/>
                  <a:gd name="T15" fmla="*/ 374 h 381"/>
                  <a:gd name="T16" fmla="*/ 182 w 363"/>
                  <a:gd name="T17" fmla="*/ 381 h 381"/>
                  <a:gd name="T18" fmla="*/ 215 w 363"/>
                  <a:gd name="T19" fmla="*/ 372 h 381"/>
                  <a:gd name="T20" fmla="*/ 333 w 363"/>
                  <a:gd name="T21" fmla="*/ 249 h 381"/>
                  <a:gd name="T22" fmla="*/ 351 w 363"/>
                  <a:gd name="T23" fmla="*/ 7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81">
                    <a:moveTo>
                      <a:pt x="351" y="75"/>
                    </a:moveTo>
                    <a:cubicBezTo>
                      <a:pt x="347" y="52"/>
                      <a:pt x="331" y="33"/>
                      <a:pt x="309" y="25"/>
                    </a:cubicBezTo>
                    <a:cubicBezTo>
                      <a:pt x="266" y="8"/>
                      <a:pt x="224" y="0"/>
                      <a:pt x="182" y="0"/>
                    </a:cubicBezTo>
                    <a:cubicBezTo>
                      <a:pt x="139" y="0"/>
                      <a:pt x="98" y="8"/>
                      <a:pt x="54" y="25"/>
                    </a:cubicBezTo>
                    <a:cubicBezTo>
                      <a:pt x="33" y="33"/>
                      <a:pt x="17" y="52"/>
                      <a:pt x="13" y="74"/>
                    </a:cubicBezTo>
                    <a:cubicBezTo>
                      <a:pt x="0" y="142"/>
                      <a:pt x="6" y="197"/>
                      <a:pt x="31" y="248"/>
                    </a:cubicBezTo>
                    <a:cubicBezTo>
                      <a:pt x="48" y="285"/>
                      <a:pt x="75" y="318"/>
                      <a:pt x="110" y="346"/>
                    </a:cubicBezTo>
                    <a:cubicBezTo>
                      <a:pt x="124" y="357"/>
                      <a:pt x="137" y="366"/>
                      <a:pt x="151" y="374"/>
                    </a:cubicBezTo>
                    <a:cubicBezTo>
                      <a:pt x="161" y="379"/>
                      <a:pt x="171" y="381"/>
                      <a:pt x="182" y="381"/>
                    </a:cubicBezTo>
                    <a:cubicBezTo>
                      <a:pt x="193" y="381"/>
                      <a:pt x="205" y="378"/>
                      <a:pt x="215" y="372"/>
                    </a:cubicBezTo>
                    <a:cubicBezTo>
                      <a:pt x="269" y="341"/>
                      <a:pt x="308" y="300"/>
                      <a:pt x="333" y="249"/>
                    </a:cubicBezTo>
                    <a:cubicBezTo>
                      <a:pt x="357" y="199"/>
                      <a:pt x="363" y="143"/>
                      <a:pt x="351" y="75"/>
                    </a:cubicBezTo>
                  </a:path>
                </a:pathLst>
              </a:custGeom>
              <a:solidFill>
                <a:srgbClr val="40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103">
                <a:extLst>
                  <a:ext uri="{FF2B5EF4-FFF2-40B4-BE49-F238E27FC236}">
                    <a16:creationId xmlns:a16="http://schemas.microsoft.com/office/drawing/2014/main" id="{3859E628-4F5B-45F0-80B0-71FCCBBE5A51}"/>
                  </a:ext>
                </a:extLst>
              </p:cNvPr>
              <p:cNvSpPr>
                <a:spLocks noEditPoints="1"/>
              </p:cNvSpPr>
              <p:nvPr/>
            </p:nvSpPr>
            <p:spPr bwMode="auto">
              <a:xfrm>
                <a:off x="6964363" y="4019551"/>
                <a:ext cx="303213" cy="149225"/>
              </a:xfrm>
              <a:custGeom>
                <a:avLst/>
                <a:gdLst>
                  <a:gd name="T0" fmla="*/ 87 w 157"/>
                  <a:gd name="T1" fmla="*/ 47 h 76"/>
                  <a:gd name="T2" fmla="*/ 86 w 157"/>
                  <a:gd name="T3" fmla="*/ 47 h 76"/>
                  <a:gd name="T4" fmla="*/ 92 w 157"/>
                  <a:gd name="T5" fmla="*/ 56 h 76"/>
                  <a:gd name="T6" fmla="*/ 97 w 157"/>
                  <a:gd name="T7" fmla="*/ 50 h 76"/>
                  <a:gd name="T8" fmla="*/ 93 w 157"/>
                  <a:gd name="T9" fmla="*/ 45 h 76"/>
                  <a:gd name="T10" fmla="*/ 89 w 157"/>
                  <a:gd name="T11" fmla="*/ 45 h 76"/>
                  <a:gd name="T12" fmla="*/ 87 w 157"/>
                  <a:gd name="T13" fmla="*/ 47 h 76"/>
                  <a:gd name="T14" fmla="*/ 38 w 157"/>
                  <a:gd name="T15" fmla="*/ 40 h 76"/>
                  <a:gd name="T16" fmla="*/ 40 w 157"/>
                  <a:gd name="T17" fmla="*/ 50 h 76"/>
                  <a:gd name="T18" fmla="*/ 46 w 157"/>
                  <a:gd name="T19" fmla="*/ 47 h 76"/>
                  <a:gd name="T20" fmla="*/ 41 w 157"/>
                  <a:gd name="T21" fmla="*/ 39 h 76"/>
                  <a:gd name="T22" fmla="*/ 38 w 157"/>
                  <a:gd name="T23" fmla="*/ 40 h 76"/>
                  <a:gd name="T24" fmla="*/ 136 w 157"/>
                  <a:gd name="T25" fmla="*/ 16 h 76"/>
                  <a:gd name="T26" fmla="*/ 147 w 157"/>
                  <a:gd name="T27" fmla="*/ 15 h 76"/>
                  <a:gd name="T28" fmla="*/ 140 w 157"/>
                  <a:gd name="T29" fmla="*/ 11 h 76"/>
                  <a:gd name="T30" fmla="*/ 136 w 157"/>
                  <a:gd name="T31" fmla="*/ 16 h 76"/>
                  <a:gd name="T32" fmla="*/ 132 w 157"/>
                  <a:gd name="T33" fmla="*/ 28 h 76"/>
                  <a:gd name="T34" fmla="*/ 106 w 157"/>
                  <a:gd name="T35" fmla="*/ 47 h 76"/>
                  <a:gd name="T36" fmla="*/ 106 w 157"/>
                  <a:gd name="T37" fmla="*/ 54 h 76"/>
                  <a:gd name="T38" fmla="*/ 99 w 157"/>
                  <a:gd name="T39" fmla="*/ 63 h 76"/>
                  <a:gd name="T40" fmla="*/ 77 w 157"/>
                  <a:gd name="T41" fmla="*/ 54 h 76"/>
                  <a:gd name="T42" fmla="*/ 61 w 157"/>
                  <a:gd name="T43" fmla="*/ 51 h 76"/>
                  <a:gd name="T44" fmla="*/ 54 w 157"/>
                  <a:gd name="T45" fmla="*/ 52 h 76"/>
                  <a:gd name="T46" fmla="*/ 41 w 157"/>
                  <a:gd name="T47" fmla="*/ 60 h 76"/>
                  <a:gd name="T48" fmla="*/ 30 w 157"/>
                  <a:gd name="T49" fmla="*/ 55 h 76"/>
                  <a:gd name="T50" fmla="*/ 0 w 157"/>
                  <a:gd name="T51" fmla="*/ 76 h 76"/>
                  <a:gd name="T52" fmla="*/ 1 w 157"/>
                  <a:gd name="T53" fmla="*/ 64 h 76"/>
                  <a:gd name="T54" fmla="*/ 14 w 157"/>
                  <a:gd name="T55" fmla="*/ 54 h 76"/>
                  <a:gd name="T56" fmla="*/ 26 w 157"/>
                  <a:gd name="T57" fmla="*/ 46 h 76"/>
                  <a:gd name="T58" fmla="*/ 43 w 157"/>
                  <a:gd name="T59" fmla="*/ 29 h 76"/>
                  <a:gd name="T60" fmla="*/ 54 w 157"/>
                  <a:gd name="T61" fmla="*/ 37 h 76"/>
                  <a:gd name="T62" fmla="*/ 56 w 157"/>
                  <a:gd name="T63" fmla="*/ 40 h 76"/>
                  <a:gd name="T64" fmla="*/ 77 w 157"/>
                  <a:gd name="T65" fmla="*/ 44 h 76"/>
                  <a:gd name="T66" fmla="*/ 93 w 157"/>
                  <a:gd name="T67" fmla="*/ 35 h 76"/>
                  <a:gd name="T68" fmla="*/ 101 w 157"/>
                  <a:gd name="T69" fmla="*/ 39 h 76"/>
                  <a:gd name="T70" fmla="*/ 126 w 157"/>
                  <a:gd name="T71" fmla="*/ 20 h 76"/>
                  <a:gd name="T72" fmla="*/ 133 w 157"/>
                  <a:gd name="T73" fmla="*/ 3 h 76"/>
                  <a:gd name="T74" fmla="*/ 137 w 157"/>
                  <a:gd name="T75" fmla="*/ 2 h 76"/>
                  <a:gd name="T76" fmla="*/ 149 w 157"/>
                  <a:gd name="T77" fmla="*/ 3 h 76"/>
                  <a:gd name="T78" fmla="*/ 154 w 157"/>
                  <a:gd name="T79" fmla="*/ 8 h 76"/>
                  <a:gd name="T80" fmla="*/ 157 w 157"/>
                  <a:gd name="T81" fmla="*/ 17 h 76"/>
                  <a:gd name="T82" fmla="*/ 155 w 157"/>
                  <a:gd name="T83" fmla="*/ 24 h 76"/>
                  <a:gd name="T84" fmla="*/ 152 w 157"/>
                  <a:gd name="T85" fmla="*/ 27 h 76"/>
                  <a:gd name="T86" fmla="*/ 150 w 157"/>
                  <a:gd name="T87" fmla="*/ 29 h 76"/>
                  <a:gd name="T88" fmla="*/ 145 w 157"/>
                  <a:gd name="T89" fmla="*/ 31 h 76"/>
                  <a:gd name="T90" fmla="*/ 132 w 157"/>
                  <a:gd name="T91"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76">
                    <a:moveTo>
                      <a:pt x="87" y="47"/>
                    </a:moveTo>
                    <a:cubicBezTo>
                      <a:pt x="86" y="47"/>
                      <a:pt x="86" y="47"/>
                      <a:pt x="86" y="47"/>
                    </a:cubicBezTo>
                    <a:cubicBezTo>
                      <a:pt x="84" y="52"/>
                      <a:pt x="88" y="56"/>
                      <a:pt x="92" y="56"/>
                    </a:cubicBezTo>
                    <a:cubicBezTo>
                      <a:pt x="94" y="55"/>
                      <a:pt x="97" y="53"/>
                      <a:pt x="97" y="50"/>
                    </a:cubicBezTo>
                    <a:cubicBezTo>
                      <a:pt x="97" y="47"/>
                      <a:pt x="95" y="46"/>
                      <a:pt x="93" y="45"/>
                    </a:cubicBezTo>
                    <a:cubicBezTo>
                      <a:pt x="92" y="45"/>
                      <a:pt x="90" y="44"/>
                      <a:pt x="89" y="45"/>
                    </a:cubicBezTo>
                    <a:cubicBezTo>
                      <a:pt x="88" y="46"/>
                      <a:pt x="87" y="46"/>
                      <a:pt x="87" y="47"/>
                    </a:cubicBezTo>
                    <a:moveTo>
                      <a:pt x="38" y="40"/>
                    </a:moveTo>
                    <a:cubicBezTo>
                      <a:pt x="34" y="43"/>
                      <a:pt x="36" y="49"/>
                      <a:pt x="40" y="50"/>
                    </a:cubicBezTo>
                    <a:cubicBezTo>
                      <a:pt x="43" y="50"/>
                      <a:pt x="46" y="48"/>
                      <a:pt x="46" y="47"/>
                    </a:cubicBezTo>
                    <a:cubicBezTo>
                      <a:pt x="48" y="42"/>
                      <a:pt x="44" y="39"/>
                      <a:pt x="41" y="39"/>
                    </a:cubicBezTo>
                    <a:cubicBezTo>
                      <a:pt x="39" y="39"/>
                      <a:pt x="39" y="39"/>
                      <a:pt x="38" y="40"/>
                    </a:cubicBezTo>
                    <a:moveTo>
                      <a:pt x="136" y="16"/>
                    </a:moveTo>
                    <a:cubicBezTo>
                      <a:pt x="136" y="24"/>
                      <a:pt x="148" y="23"/>
                      <a:pt x="147" y="15"/>
                    </a:cubicBezTo>
                    <a:cubicBezTo>
                      <a:pt x="146" y="12"/>
                      <a:pt x="143" y="10"/>
                      <a:pt x="140" y="11"/>
                    </a:cubicBezTo>
                    <a:cubicBezTo>
                      <a:pt x="137" y="12"/>
                      <a:pt x="136" y="13"/>
                      <a:pt x="136" y="16"/>
                    </a:cubicBezTo>
                    <a:moveTo>
                      <a:pt x="132" y="28"/>
                    </a:moveTo>
                    <a:cubicBezTo>
                      <a:pt x="123" y="34"/>
                      <a:pt x="115" y="41"/>
                      <a:pt x="106" y="47"/>
                    </a:cubicBezTo>
                    <a:cubicBezTo>
                      <a:pt x="106" y="50"/>
                      <a:pt x="107" y="52"/>
                      <a:pt x="106" y="54"/>
                    </a:cubicBezTo>
                    <a:cubicBezTo>
                      <a:pt x="105" y="57"/>
                      <a:pt x="102" y="61"/>
                      <a:pt x="99" y="63"/>
                    </a:cubicBezTo>
                    <a:cubicBezTo>
                      <a:pt x="91" y="68"/>
                      <a:pt x="79" y="64"/>
                      <a:pt x="77" y="54"/>
                    </a:cubicBezTo>
                    <a:cubicBezTo>
                      <a:pt x="73" y="53"/>
                      <a:pt x="66" y="52"/>
                      <a:pt x="61" y="51"/>
                    </a:cubicBezTo>
                    <a:cubicBezTo>
                      <a:pt x="58" y="51"/>
                      <a:pt x="55" y="49"/>
                      <a:pt x="54" y="52"/>
                    </a:cubicBezTo>
                    <a:cubicBezTo>
                      <a:pt x="52" y="56"/>
                      <a:pt x="47" y="60"/>
                      <a:pt x="41" y="60"/>
                    </a:cubicBezTo>
                    <a:cubicBezTo>
                      <a:pt x="36" y="60"/>
                      <a:pt x="33" y="57"/>
                      <a:pt x="30" y="55"/>
                    </a:cubicBezTo>
                    <a:cubicBezTo>
                      <a:pt x="20" y="62"/>
                      <a:pt x="10" y="69"/>
                      <a:pt x="0" y="76"/>
                    </a:cubicBezTo>
                    <a:cubicBezTo>
                      <a:pt x="0" y="71"/>
                      <a:pt x="1" y="68"/>
                      <a:pt x="1" y="64"/>
                    </a:cubicBezTo>
                    <a:cubicBezTo>
                      <a:pt x="5" y="60"/>
                      <a:pt x="10" y="58"/>
                      <a:pt x="14" y="54"/>
                    </a:cubicBezTo>
                    <a:cubicBezTo>
                      <a:pt x="18" y="51"/>
                      <a:pt x="22" y="49"/>
                      <a:pt x="26" y="46"/>
                    </a:cubicBezTo>
                    <a:cubicBezTo>
                      <a:pt x="26" y="36"/>
                      <a:pt x="33" y="28"/>
                      <a:pt x="43" y="29"/>
                    </a:cubicBezTo>
                    <a:cubicBezTo>
                      <a:pt x="48" y="30"/>
                      <a:pt x="52" y="33"/>
                      <a:pt x="54" y="37"/>
                    </a:cubicBezTo>
                    <a:cubicBezTo>
                      <a:pt x="55" y="38"/>
                      <a:pt x="56" y="39"/>
                      <a:pt x="56" y="40"/>
                    </a:cubicBezTo>
                    <a:cubicBezTo>
                      <a:pt x="63" y="42"/>
                      <a:pt x="70" y="43"/>
                      <a:pt x="77" y="44"/>
                    </a:cubicBezTo>
                    <a:cubicBezTo>
                      <a:pt x="79" y="39"/>
                      <a:pt x="85" y="34"/>
                      <a:pt x="93" y="35"/>
                    </a:cubicBezTo>
                    <a:cubicBezTo>
                      <a:pt x="97" y="35"/>
                      <a:pt x="99" y="37"/>
                      <a:pt x="101" y="39"/>
                    </a:cubicBezTo>
                    <a:cubicBezTo>
                      <a:pt x="110" y="33"/>
                      <a:pt x="118" y="26"/>
                      <a:pt x="126" y="20"/>
                    </a:cubicBezTo>
                    <a:cubicBezTo>
                      <a:pt x="125" y="13"/>
                      <a:pt x="128" y="6"/>
                      <a:pt x="133" y="3"/>
                    </a:cubicBezTo>
                    <a:cubicBezTo>
                      <a:pt x="134" y="2"/>
                      <a:pt x="135" y="2"/>
                      <a:pt x="137" y="2"/>
                    </a:cubicBezTo>
                    <a:cubicBezTo>
                      <a:pt x="141" y="0"/>
                      <a:pt x="146" y="1"/>
                      <a:pt x="149" y="3"/>
                    </a:cubicBezTo>
                    <a:cubicBezTo>
                      <a:pt x="151" y="4"/>
                      <a:pt x="153" y="6"/>
                      <a:pt x="154" y="8"/>
                    </a:cubicBezTo>
                    <a:cubicBezTo>
                      <a:pt x="155" y="10"/>
                      <a:pt x="157" y="13"/>
                      <a:pt x="157" y="17"/>
                    </a:cubicBezTo>
                    <a:cubicBezTo>
                      <a:pt x="157" y="20"/>
                      <a:pt x="155" y="22"/>
                      <a:pt x="155" y="24"/>
                    </a:cubicBezTo>
                    <a:cubicBezTo>
                      <a:pt x="153" y="25"/>
                      <a:pt x="153" y="26"/>
                      <a:pt x="152" y="27"/>
                    </a:cubicBezTo>
                    <a:cubicBezTo>
                      <a:pt x="152" y="28"/>
                      <a:pt x="150" y="28"/>
                      <a:pt x="150" y="29"/>
                    </a:cubicBezTo>
                    <a:cubicBezTo>
                      <a:pt x="148" y="30"/>
                      <a:pt x="146" y="30"/>
                      <a:pt x="145" y="31"/>
                    </a:cubicBezTo>
                    <a:cubicBezTo>
                      <a:pt x="139" y="32"/>
                      <a:pt x="134" y="31"/>
                      <a:pt x="132" y="2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104">
                <a:extLst>
                  <a:ext uri="{FF2B5EF4-FFF2-40B4-BE49-F238E27FC236}">
                    <a16:creationId xmlns:a16="http://schemas.microsoft.com/office/drawing/2014/main" id="{BCF9F0F3-F1A8-481C-8D65-D9EC3DC65269}"/>
                  </a:ext>
                </a:extLst>
              </p:cNvPr>
              <p:cNvSpPr>
                <a:spLocks/>
              </p:cNvSpPr>
              <p:nvPr/>
            </p:nvSpPr>
            <p:spPr bwMode="auto">
              <a:xfrm>
                <a:off x="6904038" y="3925888"/>
                <a:ext cx="514350" cy="490538"/>
              </a:xfrm>
              <a:custGeom>
                <a:avLst/>
                <a:gdLst>
                  <a:gd name="T0" fmla="*/ 249 w 266"/>
                  <a:gd name="T1" fmla="*/ 13 h 250"/>
                  <a:gd name="T2" fmla="*/ 211 w 266"/>
                  <a:gd name="T3" fmla="*/ 31 h 250"/>
                  <a:gd name="T4" fmla="*/ 248 w 266"/>
                  <a:gd name="T5" fmla="*/ 2 h 250"/>
                  <a:gd name="T6" fmla="*/ 259 w 266"/>
                  <a:gd name="T7" fmla="*/ 5 h 250"/>
                  <a:gd name="T8" fmla="*/ 262 w 266"/>
                  <a:gd name="T9" fmla="*/ 5 h 250"/>
                  <a:gd name="T10" fmla="*/ 261 w 266"/>
                  <a:gd name="T11" fmla="*/ 16 h 250"/>
                  <a:gd name="T12" fmla="*/ 249 w 266"/>
                  <a:gd name="T13" fmla="*/ 40 h 250"/>
                  <a:gd name="T14" fmla="*/ 224 w 266"/>
                  <a:gd name="T15" fmla="*/ 47 h 250"/>
                  <a:gd name="T16" fmla="*/ 247 w 266"/>
                  <a:gd name="T17" fmla="*/ 149 h 250"/>
                  <a:gd name="T18" fmla="*/ 206 w 266"/>
                  <a:gd name="T19" fmla="*/ 105 h 250"/>
                  <a:gd name="T20" fmla="*/ 198 w 266"/>
                  <a:gd name="T21" fmla="*/ 66 h 250"/>
                  <a:gd name="T22" fmla="*/ 210 w 266"/>
                  <a:gd name="T23" fmla="*/ 51 h 250"/>
                  <a:gd name="T24" fmla="*/ 238 w 266"/>
                  <a:gd name="T25" fmla="*/ 92 h 250"/>
                  <a:gd name="T26" fmla="*/ 224 w 266"/>
                  <a:gd name="T27" fmla="*/ 60 h 250"/>
                  <a:gd name="T28" fmla="*/ 167 w 266"/>
                  <a:gd name="T29" fmla="*/ 19 h 250"/>
                  <a:gd name="T30" fmla="*/ 87 w 266"/>
                  <a:gd name="T31" fmla="*/ 26 h 250"/>
                  <a:gd name="T32" fmla="*/ 79 w 266"/>
                  <a:gd name="T33" fmla="*/ 31 h 250"/>
                  <a:gd name="T34" fmla="*/ 77 w 266"/>
                  <a:gd name="T35" fmla="*/ 32 h 250"/>
                  <a:gd name="T36" fmla="*/ 73 w 266"/>
                  <a:gd name="T37" fmla="*/ 34 h 250"/>
                  <a:gd name="T38" fmla="*/ 51 w 266"/>
                  <a:gd name="T39" fmla="*/ 55 h 250"/>
                  <a:gd name="T40" fmla="*/ 26 w 266"/>
                  <a:gd name="T41" fmla="*/ 112 h 250"/>
                  <a:gd name="T42" fmla="*/ 52 w 266"/>
                  <a:gd name="T43" fmla="*/ 198 h 250"/>
                  <a:gd name="T44" fmla="*/ 150 w 266"/>
                  <a:gd name="T45" fmla="*/ 236 h 250"/>
                  <a:gd name="T46" fmla="*/ 162 w 266"/>
                  <a:gd name="T47" fmla="*/ 233 h 250"/>
                  <a:gd name="T48" fmla="*/ 222 w 266"/>
                  <a:gd name="T49" fmla="*/ 195 h 250"/>
                  <a:gd name="T50" fmla="*/ 228 w 266"/>
                  <a:gd name="T51" fmla="*/ 187 h 250"/>
                  <a:gd name="T52" fmla="*/ 229 w 266"/>
                  <a:gd name="T53" fmla="*/ 186 h 250"/>
                  <a:gd name="T54" fmla="*/ 231 w 266"/>
                  <a:gd name="T55" fmla="*/ 182 h 250"/>
                  <a:gd name="T56" fmla="*/ 241 w 266"/>
                  <a:gd name="T57" fmla="*/ 161 h 250"/>
                  <a:gd name="T58" fmla="*/ 241 w 266"/>
                  <a:gd name="T59" fmla="*/ 160 h 250"/>
                  <a:gd name="T60" fmla="*/ 245 w 266"/>
                  <a:gd name="T61" fmla="*/ 156 h 250"/>
                  <a:gd name="T62" fmla="*/ 181 w 266"/>
                  <a:gd name="T63" fmla="*/ 236 h 250"/>
                  <a:gd name="T64" fmla="*/ 110 w 266"/>
                  <a:gd name="T65" fmla="*/ 248 h 250"/>
                  <a:gd name="T66" fmla="*/ 46 w 266"/>
                  <a:gd name="T67" fmla="*/ 221 h 250"/>
                  <a:gd name="T68" fmla="*/ 6 w 266"/>
                  <a:gd name="T69" fmla="*/ 159 h 250"/>
                  <a:gd name="T70" fmla="*/ 7 w 266"/>
                  <a:gd name="T71" fmla="*/ 88 h 250"/>
                  <a:gd name="T72" fmla="*/ 89 w 266"/>
                  <a:gd name="T73" fmla="*/ 7 h 250"/>
                  <a:gd name="T74" fmla="*/ 215 w 266"/>
                  <a:gd name="T75" fmla="*/ 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 h="250">
                    <a:moveTo>
                      <a:pt x="215" y="40"/>
                    </a:moveTo>
                    <a:cubicBezTo>
                      <a:pt x="225" y="30"/>
                      <a:pt x="236" y="21"/>
                      <a:pt x="249" y="13"/>
                    </a:cubicBezTo>
                    <a:cubicBezTo>
                      <a:pt x="233" y="18"/>
                      <a:pt x="222" y="27"/>
                      <a:pt x="211" y="36"/>
                    </a:cubicBezTo>
                    <a:cubicBezTo>
                      <a:pt x="211" y="35"/>
                      <a:pt x="211" y="33"/>
                      <a:pt x="211" y="31"/>
                    </a:cubicBezTo>
                    <a:cubicBezTo>
                      <a:pt x="213" y="14"/>
                      <a:pt x="222" y="4"/>
                      <a:pt x="236" y="2"/>
                    </a:cubicBezTo>
                    <a:cubicBezTo>
                      <a:pt x="240" y="2"/>
                      <a:pt x="244" y="2"/>
                      <a:pt x="248" y="2"/>
                    </a:cubicBezTo>
                    <a:cubicBezTo>
                      <a:pt x="250" y="3"/>
                      <a:pt x="253" y="3"/>
                      <a:pt x="256" y="4"/>
                    </a:cubicBezTo>
                    <a:cubicBezTo>
                      <a:pt x="257" y="4"/>
                      <a:pt x="258" y="4"/>
                      <a:pt x="259" y="5"/>
                    </a:cubicBezTo>
                    <a:cubicBezTo>
                      <a:pt x="259" y="5"/>
                      <a:pt x="259" y="4"/>
                      <a:pt x="260" y="4"/>
                    </a:cubicBezTo>
                    <a:cubicBezTo>
                      <a:pt x="260" y="4"/>
                      <a:pt x="261" y="5"/>
                      <a:pt x="262" y="5"/>
                    </a:cubicBezTo>
                    <a:cubicBezTo>
                      <a:pt x="263" y="6"/>
                      <a:pt x="264" y="6"/>
                      <a:pt x="266" y="6"/>
                    </a:cubicBezTo>
                    <a:cubicBezTo>
                      <a:pt x="264" y="9"/>
                      <a:pt x="262" y="13"/>
                      <a:pt x="261" y="16"/>
                    </a:cubicBezTo>
                    <a:cubicBezTo>
                      <a:pt x="259" y="19"/>
                      <a:pt x="257" y="22"/>
                      <a:pt x="256" y="26"/>
                    </a:cubicBezTo>
                    <a:cubicBezTo>
                      <a:pt x="254" y="31"/>
                      <a:pt x="253" y="36"/>
                      <a:pt x="249" y="40"/>
                    </a:cubicBezTo>
                    <a:cubicBezTo>
                      <a:pt x="248" y="41"/>
                      <a:pt x="248" y="42"/>
                      <a:pt x="247" y="42"/>
                    </a:cubicBezTo>
                    <a:cubicBezTo>
                      <a:pt x="242" y="46"/>
                      <a:pt x="233" y="49"/>
                      <a:pt x="224" y="47"/>
                    </a:cubicBezTo>
                    <a:cubicBezTo>
                      <a:pt x="247" y="54"/>
                      <a:pt x="263" y="72"/>
                      <a:pt x="260" y="103"/>
                    </a:cubicBezTo>
                    <a:cubicBezTo>
                      <a:pt x="259" y="121"/>
                      <a:pt x="253" y="136"/>
                      <a:pt x="247" y="149"/>
                    </a:cubicBezTo>
                    <a:cubicBezTo>
                      <a:pt x="238" y="136"/>
                      <a:pt x="226" y="123"/>
                      <a:pt x="213" y="112"/>
                    </a:cubicBezTo>
                    <a:cubicBezTo>
                      <a:pt x="211" y="110"/>
                      <a:pt x="208" y="108"/>
                      <a:pt x="206" y="105"/>
                    </a:cubicBezTo>
                    <a:cubicBezTo>
                      <a:pt x="199" y="98"/>
                      <a:pt x="194" y="89"/>
                      <a:pt x="196" y="75"/>
                    </a:cubicBezTo>
                    <a:cubicBezTo>
                      <a:pt x="197" y="71"/>
                      <a:pt x="198" y="69"/>
                      <a:pt x="198" y="66"/>
                    </a:cubicBezTo>
                    <a:cubicBezTo>
                      <a:pt x="201" y="60"/>
                      <a:pt x="203" y="54"/>
                      <a:pt x="207" y="49"/>
                    </a:cubicBezTo>
                    <a:cubicBezTo>
                      <a:pt x="208" y="49"/>
                      <a:pt x="209" y="50"/>
                      <a:pt x="210" y="51"/>
                    </a:cubicBezTo>
                    <a:cubicBezTo>
                      <a:pt x="221" y="63"/>
                      <a:pt x="232" y="78"/>
                      <a:pt x="238" y="96"/>
                    </a:cubicBezTo>
                    <a:cubicBezTo>
                      <a:pt x="239" y="95"/>
                      <a:pt x="238" y="93"/>
                      <a:pt x="238" y="92"/>
                    </a:cubicBezTo>
                    <a:cubicBezTo>
                      <a:pt x="238" y="88"/>
                      <a:pt x="236" y="84"/>
                      <a:pt x="234" y="80"/>
                    </a:cubicBezTo>
                    <a:cubicBezTo>
                      <a:pt x="232" y="73"/>
                      <a:pt x="228" y="67"/>
                      <a:pt x="224" y="60"/>
                    </a:cubicBezTo>
                    <a:cubicBezTo>
                      <a:pt x="222" y="57"/>
                      <a:pt x="220" y="54"/>
                      <a:pt x="218" y="51"/>
                    </a:cubicBezTo>
                    <a:cubicBezTo>
                      <a:pt x="205" y="38"/>
                      <a:pt x="188" y="25"/>
                      <a:pt x="167" y="19"/>
                    </a:cubicBezTo>
                    <a:cubicBezTo>
                      <a:pt x="161" y="17"/>
                      <a:pt x="155" y="16"/>
                      <a:pt x="148" y="15"/>
                    </a:cubicBezTo>
                    <a:cubicBezTo>
                      <a:pt x="124" y="13"/>
                      <a:pt x="103" y="18"/>
                      <a:pt x="87" y="26"/>
                    </a:cubicBezTo>
                    <a:cubicBezTo>
                      <a:pt x="85" y="28"/>
                      <a:pt x="86" y="27"/>
                      <a:pt x="85" y="28"/>
                    </a:cubicBezTo>
                    <a:cubicBezTo>
                      <a:pt x="82" y="29"/>
                      <a:pt x="81" y="29"/>
                      <a:pt x="79" y="31"/>
                    </a:cubicBezTo>
                    <a:cubicBezTo>
                      <a:pt x="79" y="31"/>
                      <a:pt x="79" y="31"/>
                      <a:pt x="78" y="31"/>
                    </a:cubicBezTo>
                    <a:cubicBezTo>
                      <a:pt x="77" y="32"/>
                      <a:pt x="77" y="31"/>
                      <a:pt x="77" y="32"/>
                    </a:cubicBezTo>
                    <a:cubicBezTo>
                      <a:pt x="76" y="32"/>
                      <a:pt x="75" y="33"/>
                      <a:pt x="74" y="33"/>
                    </a:cubicBezTo>
                    <a:cubicBezTo>
                      <a:pt x="74" y="34"/>
                      <a:pt x="73" y="33"/>
                      <a:pt x="73" y="34"/>
                    </a:cubicBezTo>
                    <a:cubicBezTo>
                      <a:pt x="73" y="34"/>
                      <a:pt x="72" y="35"/>
                      <a:pt x="72" y="36"/>
                    </a:cubicBezTo>
                    <a:cubicBezTo>
                      <a:pt x="63" y="41"/>
                      <a:pt x="57" y="47"/>
                      <a:pt x="51" y="55"/>
                    </a:cubicBezTo>
                    <a:cubicBezTo>
                      <a:pt x="48" y="58"/>
                      <a:pt x="48" y="58"/>
                      <a:pt x="43" y="65"/>
                    </a:cubicBezTo>
                    <a:cubicBezTo>
                      <a:pt x="35" y="78"/>
                      <a:pt x="28" y="93"/>
                      <a:pt x="26" y="112"/>
                    </a:cubicBezTo>
                    <a:cubicBezTo>
                      <a:pt x="24" y="123"/>
                      <a:pt x="25" y="134"/>
                      <a:pt x="26" y="144"/>
                    </a:cubicBezTo>
                    <a:cubicBezTo>
                      <a:pt x="30" y="165"/>
                      <a:pt x="39" y="184"/>
                      <a:pt x="52" y="198"/>
                    </a:cubicBezTo>
                    <a:cubicBezTo>
                      <a:pt x="67" y="215"/>
                      <a:pt x="85" y="227"/>
                      <a:pt x="110" y="234"/>
                    </a:cubicBezTo>
                    <a:cubicBezTo>
                      <a:pt x="121" y="236"/>
                      <a:pt x="137" y="237"/>
                      <a:pt x="150" y="236"/>
                    </a:cubicBezTo>
                    <a:cubicBezTo>
                      <a:pt x="153" y="235"/>
                      <a:pt x="156" y="235"/>
                      <a:pt x="158" y="234"/>
                    </a:cubicBezTo>
                    <a:cubicBezTo>
                      <a:pt x="160" y="234"/>
                      <a:pt x="161" y="234"/>
                      <a:pt x="162" y="233"/>
                    </a:cubicBezTo>
                    <a:cubicBezTo>
                      <a:pt x="166" y="232"/>
                      <a:pt x="170" y="231"/>
                      <a:pt x="174" y="230"/>
                    </a:cubicBezTo>
                    <a:cubicBezTo>
                      <a:pt x="194" y="222"/>
                      <a:pt x="210" y="210"/>
                      <a:pt x="222" y="195"/>
                    </a:cubicBezTo>
                    <a:cubicBezTo>
                      <a:pt x="224" y="193"/>
                      <a:pt x="225" y="191"/>
                      <a:pt x="226" y="189"/>
                    </a:cubicBezTo>
                    <a:cubicBezTo>
                      <a:pt x="227" y="189"/>
                      <a:pt x="227" y="188"/>
                      <a:pt x="228" y="187"/>
                    </a:cubicBezTo>
                    <a:cubicBezTo>
                      <a:pt x="228" y="187"/>
                      <a:pt x="228" y="187"/>
                      <a:pt x="228" y="186"/>
                    </a:cubicBezTo>
                    <a:cubicBezTo>
                      <a:pt x="229" y="186"/>
                      <a:pt x="229" y="186"/>
                      <a:pt x="229" y="186"/>
                    </a:cubicBezTo>
                    <a:cubicBezTo>
                      <a:pt x="230" y="185"/>
                      <a:pt x="230" y="184"/>
                      <a:pt x="231" y="182"/>
                    </a:cubicBezTo>
                    <a:cubicBezTo>
                      <a:pt x="231" y="182"/>
                      <a:pt x="231" y="182"/>
                      <a:pt x="231" y="182"/>
                    </a:cubicBezTo>
                    <a:cubicBezTo>
                      <a:pt x="234" y="178"/>
                      <a:pt x="236" y="173"/>
                      <a:pt x="238" y="169"/>
                    </a:cubicBezTo>
                    <a:cubicBezTo>
                      <a:pt x="239" y="166"/>
                      <a:pt x="240" y="164"/>
                      <a:pt x="241" y="161"/>
                    </a:cubicBezTo>
                    <a:cubicBezTo>
                      <a:pt x="241" y="161"/>
                      <a:pt x="241" y="161"/>
                      <a:pt x="241" y="161"/>
                    </a:cubicBezTo>
                    <a:cubicBezTo>
                      <a:pt x="241" y="161"/>
                      <a:pt x="241" y="160"/>
                      <a:pt x="241" y="160"/>
                    </a:cubicBezTo>
                    <a:cubicBezTo>
                      <a:pt x="242" y="158"/>
                      <a:pt x="242" y="156"/>
                      <a:pt x="243" y="154"/>
                    </a:cubicBezTo>
                    <a:cubicBezTo>
                      <a:pt x="244" y="154"/>
                      <a:pt x="244" y="155"/>
                      <a:pt x="245" y="156"/>
                    </a:cubicBezTo>
                    <a:cubicBezTo>
                      <a:pt x="239" y="181"/>
                      <a:pt x="226" y="201"/>
                      <a:pt x="209" y="216"/>
                    </a:cubicBezTo>
                    <a:cubicBezTo>
                      <a:pt x="201" y="224"/>
                      <a:pt x="192" y="231"/>
                      <a:pt x="181" y="236"/>
                    </a:cubicBezTo>
                    <a:cubicBezTo>
                      <a:pt x="166" y="243"/>
                      <a:pt x="150" y="248"/>
                      <a:pt x="130" y="250"/>
                    </a:cubicBezTo>
                    <a:cubicBezTo>
                      <a:pt x="123" y="250"/>
                      <a:pt x="116" y="249"/>
                      <a:pt x="110" y="248"/>
                    </a:cubicBezTo>
                    <a:cubicBezTo>
                      <a:pt x="105" y="248"/>
                      <a:pt x="100" y="247"/>
                      <a:pt x="96" y="246"/>
                    </a:cubicBezTo>
                    <a:cubicBezTo>
                      <a:pt x="76" y="241"/>
                      <a:pt x="60" y="232"/>
                      <a:pt x="46" y="221"/>
                    </a:cubicBezTo>
                    <a:cubicBezTo>
                      <a:pt x="29" y="207"/>
                      <a:pt x="17" y="189"/>
                      <a:pt x="9" y="168"/>
                    </a:cubicBezTo>
                    <a:cubicBezTo>
                      <a:pt x="7" y="168"/>
                      <a:pt x="5" y="159"/>
                      <a:pt x="6" y="159"/>
                    </a:cubicBezTo>
                    <a:cubicBezTo>
                      <a:pt x="2" y="145"/>
                      <a:pt x="0" y="127"/>
                      <a:pt x="2" y="111"/>
                    </a:cubicBezTo>
                    <a:cubicBezTo>
                      <a:pt x="3" y="103"/>
                      <a:pt x="5" y="95"/>
                      <a:pt x="7" y="88"/>
                    </a:cubicBezTo>
                    <a:cubicBezTo>
                      <a:pt x="18" y="55"/>
                      <a:pt x="40" y="30"/>
                      <a:pt x="70" y="15"/>
                    </a:cubicBezTo>
                    <a:cubicBezTo>
                      <a:pt x="76" y="12"/>
                      <a:pt x="83" y="9"/>
                      <a:pt x="89" y="7"/>
                    </a:cubicBezTo>
                    <a:cubicBezTo>
                      <a:pt x="98" y="5"/>
                      <a:pt x="107" y="3"/>
                      <a:pt x="118" y="2"/>
                    </a:cubicBezTo>
                    <a:cubicBezTo>
                      <a:pt x="162" y="0"/>
                      <a:pt x="192" y="18"/>
                      <a:pt x="215" y="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105">
                <a:extLst>
                  <a:ext uri="{FF2B5EF4-FFF2-40B4-BE49-F238E27FC236}">
                    <a16:creationId xmlns:a16="http://schemas.microsoft.com/office/drawing/2014/main" id="{877F803D-B05D-4D40-8648-B0CE760D3B61}"/>
                  </a:ext>
                </a:extLst>
              </p:cNvPr>
              <p:cNvSpPr>
                <a:spLocks/>
              </p:cNvSpPr>
              <p:nvPr/>
            </p:nvSpPr>
            <p:spPr bwMode="auto">
              <a:xfrm>
                <a:off x="7104063" y="4224338"/>
                <a:ext cx="74613" cy="152400"/>
              </a:xfrm>
              <a:custGeom>
                <a:avLst/>
                <a:gdLst>
                  <a:gd name="T0" fmla="*/ 0 w 39"/>
                  <a:gd name="T1" fmla="*/ 0 h 78"/>
                  <a:gd name="T2" fmla="*/ 0 w 39"/>
                  <a:gd name="T3" fmla="*/ 1 h 78"/>
                  <a:gd name="T4" fmla="*/ 0 w 39"/>
                  <a:gd name="T5" fmla="*/ 73 h 78"/>
                  <a:gd name="T6" fmla="*/ 9 w 39"/>
                  <a:gd name="T7" fmla="*/ 76 h 78"/>
                  <a:gd name="T8" fmla="*/ 34 w 39"/>
                  <a:gd name="T9" fmla="*/ 78 h 78"/>
                  <a:gd name="T10" fmla="*/ 39 w 39"/>
                  <a:gd name="T11" fmla="*/ 78 h 78"/>
                  <a:gd name="T12" fmla="*/ 39 w 39"/>
                  <a:gd name="T13" fmla="*/ 0 h 78"/>
                  <a:gd name="T14" fmla="*/ 0 w 39"/>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78">
                    <a:moveTo>
                      <a:pt x="0" y="0"/>
                    </a:moveTo>
                    <a:cubicBezTo>
                      <a:pt x="0" y="0"/>
                      <a:pt x="0" y="0"/>
                      <a:pt x="0" y="1"/>
                    </a:cubicBezTo>
                    <a:cubicBezTo>
                      <a:pt x="0" y="73"/>
                      <a:pt x="0" y="73"/>
                      <a:pt x="0" y="73"/>
                    </a:cubicBezTo>
                    <a:cubicBezTo>
                      <a:pt x="3" y="74"/>
                      <a:pt x="6" y="75"/>
                      <a:pt x="9" y="76"/>
                    </a:cubicBezTo>
                    <a:cubicBezTo>
                      <a:pt x="16" y="77"/>
                      <a:pt x="25" y="78"/>
                      <a:pt x="34" y="78"/>
                    </a:cubicBezTo>
                    <a:cubicBezTo>
                      <a:pt x="36" y="78"/>
                      <a:pt x="37" y="78"/>
                      <a:pt x="39" y="78"/>
                    </a:cubicBezTo>
                    <a:cubicBezTo>
                      <a:pt x="39" y="0"/>
                      <a:pt x="39" y="0"/>
                      <a:pt x="39"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106">
                <a:extLst>
                  <a:ext uri="{FF2B5EF4-FFF2-40B4-BE49-F238E27FC236}">
                    <a16:creationId xmlns:a16="http://schemas.microsoft.com/office/drawing/2014/main" id="{BFF4B265-CB6B-4C99-BAED-44CB32280DF0}"/>
                  </a:ext>
                </a:extLst>
              </p:cNvPr>
              <p:cNvSpPr>
                <a:spLocks/>
              </p:cNvSpPr>
              <p:nvPr/>
            </p:nvSpPr>
            <p:spPr bwMode="auto">
              <a:xfrm>
                <a:off x="7200900" y="4119563"/>
                <a:ext cx="74613" cy="255588"/>
              </a:xfrm>
              <a:custGeom>
                <a:avLst/>
                <a:gdLst>
                  <a:gd name="T0" fmla="*/ 39 w 39"/>
                  <a:gd name="T1" fmla="*/ 0 h 130"/>
                  <a:gd name="T2" fmla="*/ 0 w 39"/>
                  <a:gd name="T3" fmla="*/ 0 h 130"/>
                  <a:gd name="T4" fmla="*/ 0 w 39"/>
                  <a:gd name="T5" fmla="*/ 1 h 130"/>
                  <a:gd name="T6" fmla="*/ 0 w 39"/>
                  <a:gd name="T7" fmla="*/ 130 h 130"/>
                  <a:gd name="T8" fmla="*/ 4 w 39"/>
                  <a:gd name="T9" fmla="*/ 129 h 130"/>
                  <a:gd name="T10" fmla="*/ 5 w 39"/>
                  <a:gd name="T11" fmla="*/ 129 h 130"/>
                  <a:gd name="T12" fmla="*/ 8 w 39"/>
                  <a:gd name="T13" fmla="*/ 128 h 130"/>
                  <a:gd name="T14" fmla="*/ 19 w 39"/>
                  <a:gd name="T15" fmla="*/ 125 h 130"/>
                  <a:gd name="T16" fmla="*/ 39 w 39"/>
                  <a:gd name="T17" fmla="*/ 115 h 130"/>
                  <a:gd name="T18" fmla="*/ 39 w 39"/>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0">
                    <a:moveTo>
                      <a:pt x="39" y="0"/>
                    </a:moveTo>
                    <a:cubicBezTo>
                      <a:pt x="0" y="0"/>
                      <a:pt x="0" y="0"/>
                      <a:pt x="0" y="0"/>
                    </a:cubicBezTo>
                    <a:cubicBezTo>
                      <a:pt x="0" y="0"/>
                      <a:pt x="0" y="0"/>
                      <a:pt x="0" y="1"/>
                    </a:cubicBezTo>
                    <a:cubicBezTo>
                      <a:pt x="0" y="45"/>
                      <a:pt x="0" y="88"/>
                      <a:pt x="0" y="130"/>
                    </a:cubicBezTo>
                    <a:cubicBezTo>
                      <a:pt x="1" y="130"/>
                      <a:pt x="3" y="130"/>
                      <a:pt x="4" y="129"/>
                    </a:cubicBezTo>
                    <a:cubicBezTo>
                      <a:pt x="4" y="129"/>
                      <a:pt x="5" y="129"/>
                      <a:pt x="5" y="129"/>
                    </a:cubicBezTo>
                    <a:cubicBezTo>
                      <a:pt x="6" y="129"/>
                      <a:pt x="7" y="128"/>
                      <a:pt x="8" y="128"/>
                    </a:cubicBezTo>
                    <a:cubicBezTo>
                      <a:pt x="12" y="127"/>
                      <a:pt x="16" y="126"/>
                      <a:pt x="19" y="125"/>
                    </a:cubicBezTo>
                    <a:cubicBezTo>
                      <a:pt x="26" y="122"/>
                      <a:pt x="33" y="119"/>
                      <a:pt x="39" y="115"/>
                    </a:cubicBezTo>
                    <a:cubicBezTo>
                      <a:pt x="39" y="76"/>
                      <a:pt x="39" y="35"/>
                      <a:pt x="3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107">
                <a:extLst>
                  <a:ext uri="{FF2B5EF4-FFF2-40B4-BE49-F238E27FC236}">
                    <a16:creationId xmlns:a16="http://schemas.microsoft.com/office/drawing/2014/main" id="{3D644F66-7FEC-4D74-9FDA-72A904B4DEC2}"/>
                  </a:ext>
                </a:extLst>
              </p:cNvPr>
              <p:cNvSpPr>
                <a:spLocks/>
              </p:cNvSpPr>
              <p:nvPr/>
            </p:nvSpPr>
            <p:spPr bwMode="auto">
              <a:xfrm>
                <a:off x="7007225" y="4198938"/>
                <a:ext cx="76200" cy="160338"/>
              </a:xfrm>
              <a:custGeom>
                <a:avLst/>
                <a:gdLst>
                  <a:gd name="T0" fmla="*/ 39 w 39"/>
                  <a:gd name="T1" fmla="*/ 82 h 82"/>
                  <a:gd name="T2" fmla="*/ 39 w 39"/>
                  <a:gd name="T3" fmla="*/ 1 h 82"/>
                  <a:gd name="T4" fmla="*/ 39 w 39"/>
                  <a:gd name="T5" fmla="*/ 1 h 82"/>
                  <a:gd name="T6" fmla="*/ 39 w 39"/>
                  <a:gd name="T7" fmla="*/ 0 h 82"/>
                  <a:gd name="T8" fmla="*/ 0 w 39"/>
                  <a:gd name="T9" fmla="*/ 0 h 82"/>
                  <a:gd name="T10" fmla="*/ 0 w 39"/>
                  <a:gd name="T11" fmla="*/ 50 h 82"/>
                  <a:gd name="T12" fmla="*/ 3 w 39"/>
                  <a:gd name="T13" fmla="*/ 55 h 82"/>
                  <a:gd name="T14" fmla="*/ 39 w 39"/>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2">
                    <a:moveTo>
                      <a:pt x="39" y="82"/>
                    </a:moveTo>
                    <a:cubicBezTo>
                      <a:pt x="39" y="1"/>
                      <a:pt x="39" y="1"/>
                      <a:pt x="39" y="1"/>
                    </a:cubicBezTo>
                    <a:cubicBezTo>
                      <a:pt x="39" y="1"/>
                      <a:pt x="39" y="1"/>
                      <a:pt x="39" y="1"/>
                    </a:cubicBezTo>
                    <a:cubicBezTo>
                      <a:pt x="39" y="0"/>
                      <a:pt x="39" y="0"/>
                      <a:pt x="39" y="0"/>
                    </a:cubicBezTo>
                    <a:cubicBezTo>
                      <a:pt x="0" y="0"/>
                      <a:pt x="0" y="0"/>
                      <a:pt x="0" y="0"/>
                    </a:cubicBezTo>
                    <a:cubicBezTo>
                      <a:pt x="0" y="50"/>
                      <a:pt x="0" y="50"/>
                      <a:pt x="0" y="50"/>
                    </a:cubicBezTo>
                    <a:cubicBezTo>
                      <a:pt x="1" y="52"/>
                      <a:pt x="2" y="53"/>
                      <a:pt x="3" y="55"/>
                    </a:cubicBezTo>
                    <a:cubicBezTo>
                      <a:pt x="14" y="67"/>
                      <a:pt x="26" y="76"/>
                      <a:pt x="39" y="8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sp>
        <p:nvSpPr>
          <p:cNvPr id="102" name="TextBox 26">
            <a:extLst>
              <a:ext uri="{FF2B5EF4-FFF2-40B4-BE49-F238E27FC236}">
                <a16:creationId xmlns:a16="http://schemas.microsoft.com/office/drawing/2014/main" id="{5B9233D2-5EC9-4A4A-91EB-D510E07C3850}"/>
              </a:ext>
            </a:extLst>
          </p:cNvPr>
          <p:cNvSpPr txBox="1"/>
          <p:nvPr/>
        </p:nvSpPr>
        <p:spPr>
          <a:xfrm>
            <a:off x="390068" y="2202588"/>
            <a:ext cx="3426902" cy="646331"/>
          </a:xfrm>
          <a:prstGeom prst="rect">
            <a:avLst/>
          </a:prstGeom>
          <a:noFill/>
        </p:spPr>
        <p:txBody>
          <a:bodyPr wrap="square" rtlCol="0">
            <a:spAutoFit/>
          </a:bodyPr>
          <a:lstStyle/>
          <a:p>
            <a:r>
              <a:rPr lang="fr-FR" sz="1800" dirty="0">
                <a:solidFill>
                  <a:srgbClr val="5E9140"/>
                </a:solidFill>
                <a:latin typeface="Roboto" pitchFamily="2" charset="0"/>
                <a:ea typeface="Roboto" pitchFamily="2" charset="0"/>
                <a:cs typeface="Open Sans" panose="020B0606030504020204" pitchFamily="34" charset="0"/>
              </a:rPr>
              <a:t>La Recherche en Partenariat pour le Développement Durable</a:t>
            </a:r>
          </a:p>
        </p:txBody>
      </p:sp>
      <p:pic>
        <p:nvPicPr>
          <p:cNvPr id="103" name="Image 102">
            <a:extLst>
              <a:ext uri="{FF2B5EF4-FFF2-40B4-BE49-F238E27FC236}">
                <a16:creationId xmlns:a16="http://schemas.microsoft.com/office/drawing/2014/main" id="{5BDFE8B2-75C4-4945-807A-FF7D0E14355E}"/>
              </a:ext>
            </a:extLst>
          </p:cNvPr>
          <p:cNvPicPr>
            <a:picLocks noChangeAspect="1"/>
          </p:cNvPicPr>
          <p:nvPr/>
        </p:nvPicPr>
        <p:blipFill rotWithShape="1">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b="8231"/>
          <a:stretch/>
        </p:blipFill>
        <p:spPr>
          <a:xfrm>
            <a:off x="558541" y="660782"/>
            <a:ext cx="3113715" cy="942696"/>
          </a:xfrm>
          <a:prstGeom prst="rect">
            <a:avLst/>
          </a:prstGeom>
        </p:spPr>
      </p:pic>
      <p:sp>
        <p:nvSpPr>
          <p:cNvPr id="12" name="Title 1">
            <a:extLst>
              <a:ext uri="{FF2B5EF4-FFF2-40B4-BE49-F238E27FC236}">
                <a16:creationId xmlns:a16="http://schemas.microsoft.com/office/drawing/2014/main" id="{3DB6A9AD-2FAE-807A-EDE6-38EA846E01CD}"/>
              </a:ext>
            </a:extLst>
          </p:cNvPr>
          <p:cNvSpPr txBox="1">
            <a:spLocks/>
          </p:cNvSpPr>
          <p:nvPr/>
        </p:nvSpPr>
        <p:spPr>
          <a:xfrm>
            <a:off x="3810000" y="1803410"/>
            <a:ext cx="5301641" cy="1644222"/>
          </a:xfrm>
          <a:prstGeom prst="rect">
            <a:avLst/>
          </a:prstGeom>
        </p:spPr>
        <p:txBody>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r>
              <a:rPr lang="en-US" sz="3600" b="1" dirty="0">
                <a:solidFill>
                  <a:srgbClr val="C00000"/>
                </a:solidFill>
                <a:latin typeface="Arial" panose="020B0604020202020204" pitchFamily="34" charset="0"/>
                <a:cs typeface="Arial" panose="020B0604020202020204" pitchFamily="34" charset="0"/>
              </a:rPr>
              <a:t>Agriculture and Insecticide Resistance</a:t>
            </a:r>
          </a:p>
        </p:txBody>
      </p:sp>
    </p:spTree>
    <p:extLst>
      <p:ext uri="{BB962C8B-B14F-4D97-AF65-F5344CB8AC3E}">
        <p14:creationId xmlns:p14="http://schemas.microsoft.com/office/powerpoint/2010/main" val="3983938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2"/>
                                        </p:tgtEl>
                                        <p:attrNameLst>
                                          <p:attrName>style.visibility</p:attrName>
                                        </p:attrNameLst>
                                      </p:cBhvr>
                                      <p:to>
                                        <p:strVal val="visible"/>
                                      </p:to>
                                    </p:set>
                                    <p:anim calcmode="lin" valueType="num">
                                      <p:cBhvr>
                                        <p:cTn id="7" dur="500" fill="hold"/>
                                        <p:tgtEl>
                                          <p:spTgt spid="102"/>
                                        </p:tgtEl>
                                        <p:attrNameLst>
                                          <p:attrName>ppt_w</p:attrName>
                                        </p:attrNameLst>
                                      </p:cBhvr>
                                      <p:tavLst>
                                        <p:tav tm="0">
                                          <p:val>
                                            <p:fltVal val="0"/>
                                          </p:val>
                                        </p:tav>
                                        <p:tav tm="100000">
                                          <p:val>
                                            <p:strVal val="#ppt_w"/>
                                          </p:val>
                                        </p:tav>
                                      </p:tavLst>
                                    </p:anim>
                                    <p:anim calcmode="lin" valueType="num">
                                      <p:cBhvr>
                                        <p:cTn id="8" dur="500" fill="hold"/>
                                        <p:tgtEl>
                                          <p:spTgt spid="102"/>
                                        </p:tgtEl>
                                        <p:attrNameLst>
                                          <p:attrName>ppt_h</p:attrName>
                                        </p:attrNameLst>
                                      </p:cBhvr>
                                      <p:tavLst>
                                        <p:tav tm="0">
                                          <p:val>
                                            <p:fltVal val="0"/>
                                          </p:val>
                                        </p:tav>
                                        <p:tav tm="100000">
                                          <p:val>
                                            <p:strVal val="#ppt_h"/>
                                          </p:val>
                                        </p:tav>
                                      </p:tavLst>
                                    </p:anim>
                                    <p:animEffect transition="in" filter="fade">
                                      <p:cBhvr>
                                        <p:cTn id="9"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282198F2-CCDB-41A8-A22F-E01862D81C2B}"/>
              </a:ext>
            </a:extLst>
          </p:cNvPr>
          <p:cNvSpPr>
            <a:spLocks noGrp="1"/>
          </p:cNvSpPr>
          <p:nvPr>
            <p:ph type="body" sz="quarter" idx="11"/>
          </p:nvPr>
        </p:nvSpPr>
        <p:spPr/>
        <p:txBody>
          <a:bodyPr/>
          <a:lstStyle/>
          <a:p>
            <a:r>
              <a:rPr lang="en-US" sz="4000" b="1" dirty="0">
                <a:solidFill>
                  <a:srgbClr val="5E9140"/>
                </a:solidFill>
                <a:latin typeface="Arial" panose="020B0604020202020204" pitchFamily="34" charset="0"/>
                <a:ea typeface="Calibri" panose="020F0502020204030204" pitchFamily="34" charset="0"/>
                <a:cs typeface="Arial" panose="020B0604020202020204" pitchFamily="34" charset="0"/>
              </a:rPr>
              <a:t>Farmer Field School</a:t>
            </a:r>
            <a:endParaRPr lang="fr-FR" dirty="0">
              <a:solidFill>
                <a:srgbClr val="5E9140"/>
              </a:solidFill>
            </a:endParaRPr>
          </a:p>
        </p:txBody>
      </p:sp>
      <p:sp>
        <p:nvSpPr>
          <p:cNvPr id="23" name="TextBox 12">
            <a:extLst>
              <a:ext uri="{FF2B5EF4-FFF2-40B4-BE49-F238E27FC236}">
                <a16:creationId xmlns:a16="http://schemas.microsoft.com/office/drawing/2014/main" id="{CFEA7922-12A7-4BAF-97D3-54F1188B9BF0}"/>
              </a:ext>
            </a:extLst>
          </p:cNvPr>
          <p:cNvSpPr txBox="1">
            <a:spLocks noChangeArrowheads="1"/>
          </p:cNvSpPr>
          <p:nvPr/>
        </p:nvSpPr>
        <p:spPr bwMode="auto">
          <a:xfrm>
            <a:off x="263857" y="1367338"/>
            <a:ext cx="256579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defRPr sz="1300">
                <a:solidFill>
                  <a:schemeClr val="tx1"/>
                </a:solidFill>
                <a:latin typeface="Calibri" panose="020F0502020204030204" pitchFamily="34" charset="0"/>
              </a:defRPr>
            </a:lvl1pPr>
            <a:lvl2pPr marL="742950" indent="-285750">
              <a:defRPr sz="1300">
                <a:solidFill>
                  <a:schemeClr val="tx1"/>
                </a:solidFill>
                <a:latin typeface="Calibri" panose="020F0502020204030204" pitchFamily="34" charset="0"/>
              </a:defRPr>
            </a:lvl2pPr>
            <a:lvl3pPr marL="1143000" indent="-228600">
              <a:defRPr sz="1300">
                <a:solidFill>
                  <a:schemeClr val="tx1"/>
                </a:solidFill>
                <a:latin typeface="Calibri" panose="020F0502020204030204" pitchFamily="34" charset="0"/>
              </a:defRPr>
            </a:lvl3pPr>
            <a:lvl4pPr marL="1600200" indent="-228600">
              <a:defRPr sz="1300">
                <a:solidFill>
                  <a:schemeClr val="tx1"/>
                </a:solidFill>
                <a:latin typeface="Calibri" panose="020F0502020204030204" pitchFamily="34" charset="0"/>
              </a:defRPr>
            </a:lvl4pPr>
            <a:lvl5pPr marL="2057400" indent="-228600">
              <a:defRPr sz="1300">
                <a:solidFill>
                  <a:schemeClr val="tx1"/>
                </a:solidFill>
                <a:latin typeface="Calibri" panose="020F0502020204030204" pitchFamily="34" charset="0"/>
              </a:defRPr>
            </a:lvl5pPr>
            <a:lvl6pPr marL="2514600" indent="-228600" defTabSz="684213" fontAlgn="base">
              <a:spcBef>
                <a:spcPct val="0"/>
              </a:spcBef>
              <a:spcAft>
                <a:spcPct val="0"/>
              </a:spcAft>
              <a:defRPr sz="1300">
                <a:solidFill>
                  <a:schemeClr val="tx1"/>
                </a:solidFill>
                <a:latin typeface="Calibri" panose="020F0502020204030204" pitchFamily="34" charset="0"/>
              </a:defRPr>
            </a:lvl6pPr>
            <a:lvl7pPr marL="2971800" indent="-228600" defTabSz="684213" fontAlgn="base">
              <a:spcBef>
                <a:spcPct val="0"/>
              </a:spcBef>
              <a:spcAft>
                <a:spcPct val="0"/>
              </a:spcAft>
              <a:defRPr sz="1300">
                <a:solidFill>
                  <a:schemeClr val="tx1"/>
                </a:solidFill>
                <a:latin typeface="Calibri" panose="020F0502020204030204" pitchFamily="34" charset="0"/>
              </a:defRPr>
            </a:lvl7pPr>
            <a:lvl8pPr marL="3429000" indent="-228600" defTabSz="684213" fontAlgn="base">
              <a:spcBef>
                <a:spcPct val="0"/>
              </a:spcBef>
              <a:spcAft>
                <a:spcPct val="0"/>
              </a:spcAft>
              <a:defRPr sz="1300">
                <a:solidFill>
                  <a:schemeClr val="tx1"/>
                </a:solidFill>
                <a:latin typeface="Calibri" panose="020F0502020204030204" pitchFamily="34" charset="0"/>
              </a:defRPr>
            </a:lvl8pPr>
            <a:lvl9pPr marL="3886200" indent="-228600" defTabSz="684213" fontAlgn="base">
              <a:spcBef>
                <a:spcPct val="0"/>
              </a:spcBef>
              <a:spcAft>
                <a:spcPct val="0"/>
              </a:spcAft>
              <a:defRPr sz="1300">
                <a:solidFill>
                  <a:schemeClr val="tx1"/>
                </a:solidFill>
                <a:latin typeface="Calibri" panose="020F0502020204030204" pitchFamily="34" charset="0"/>
              </a:defRPr>
            </a:lvl9pPr>
          </a:lstStyle>
          <a:p>
            <a:pPr marL="0" indent="0">
              <a:buNone/>
            </a:pPr>
            <a:r>
              <a:rPr lang="en-US" sz="1800" b="1" dirty="0">
                <a:solidFill>
                  <a:srgbClr val="5E9140"/>
                </a:solidFill>
                <a:effectLst/>
                <a:latin typeface="Arial" panose="020B0604020202020204" pitchFamily="34" charset="0"/>
                <a:ea typeface="Calibri" panose="020F0502020204030204" pitchFamily="34" charset="0"/>
                <a:cs typeface="Arial" panose="020B0604020202020204" pitchFamily="34" charset="0"/>
              </a:rPr>
              <a:t>Practice</a:t>
            </a:r>
          </a:p>
          <a:p>
            <a:pPr marL="285750" indent="-285750">
              <a:buFont typeface="Arial" panose="020B0604020202020204" pitchFamily="34" charset="0"/>
              <a:buChar char="•"/>
            </a:pPr>
            <a:r>
              <a:rPr lang="en-US" sz="1800" dirty="0">
                <a:solidFill>
                  <a:srgbClr val="5E9140"/>
                </a:solidFill>
                <a:latin typeface="Arial" panose="020B0604020202020204" pitchFamily="34" charset="0"/>
                <a:cs typeface="Arial" panose="020B0604020202020204" pitchFamily="34" charset="0"/>
              </a:rPr>
              <a:t>Spraying</a:t>
            </a:r>
          </a:p>
        </p:txBody>
      </p:sp>
      <p:sp>
        <p:nvSpPr>
          <p:cNvPr id="24" name="Rectangle 9">
            <a:extLst>
              <a:ext uri="{FF2B5EF4-FFF2-40B4-BE49-F238E27FC236}">
                <a16:creationId xmlns:a16="http://schemas.microsoft.com/office/drawing/2014/main" id="{C97418A8-404D-4CF3-8B8F-2A10DD8495D8}"/>
              </a:ext>
            </a:extLst>
          </p:cNvPr>
          <p:cNvSpPr>
            <a:spLocks noChangeArrowheads="1"/>
          </p:cNvSpPr>
          <p:nvPr/>
        </p:nvSpPr>
        <p:spPr bwMode="auto">
          <a:xfrm>
            <a:off x="2345356" y="3804106"/>
            <a:ext cx="144648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spAutoFit/>
          </a:bodyPr>
          <a:lstStyle>
            <a:lvl1pPr>
              <a:defRPr sz="1300">
                <a:solidFill>
                  <a:schemeClr val="tx1"/>
                </a:solidFill>
                <a:latin typeface="Calibri" panose="020F0502020204030204" pitchFamily="34" charset="0"/>
              </a:defRPr>
            </a:lvl1pPr>
            <a:lvl2pPr marL="742950" indent="-285750">
              <a:defRPr sz="1300">
                <a:solidFill>
                  <a:schemeClr val="tx1"/>
                </a:solidFill>
                <a:latin typeface="Calibri" panose="020F0502020204030204" pitchFamily="34" charset="0"/>
              </a:defRPr>
            </a:lvl2pPr>
            <a:lvl3pPr marL="1143000" indent="-228600">
              <a:defRPr sz="1300">
                <a:solidFill>
                  <a:schemeClr val="tx1"/>
                </a:solidFill>
                <a:latin typeface="Calibri" panose="020F0502020204030204" pitchFamily="34" charset="0"/>
              </a:defRPr>
            </a:lvl3pPr>
            <a:lvl4pPr marL="1600200" indent="-228600">
              <a:defRPr sz="1300">
                <a:solidFill>
                  <a:schemeClr val="tx1"/>
                </a:solidFill>
                <a:latin typeface="Calibri" panose="020F0502020204030204" pitchFamily="34" charset="0"/>
              </a:defRPr>
            </a:lvl4pPr>
            <a:lvl5pPr marL="2057400" indent="-228600">
              <a:defRPr sz="1300">
                <a:solidFill>
                  <a:schemeClr val="tx1"/>
                </a:solidFill>
                <a:latin typeface="Calibri" panose="020F0502020204030204" pitchFamily="34" charset="0"/>
              </a:defRPr>
            </a:lvl5pPr>
            <a:lvl6pPr marL="2514600" indent="-228600" defTabSz="684213" fontAlgn="base">
              <a:spcBef>
                <a:spcPct val="0"/>
              </a:spcBef>
              <a:spcAft>
                <a:spcPct val="0"/>
              </a:spcAft>
              <a:defRPr sz="1300">
                <a:solidFill>
                  <a:schemeClr val="tx1"/>
                </a:solidFill>
                <a:latin typeface="Calibri" panose="020F0502020204030204" pitchFamily="34" charset="0"/>
              </a:defRPr>
            </a:lvl6pPr>
            <a:lvl7pPr marL="2971800" indent="-228600" defTabSz="684213" fontAlgn="base">
              <a:spcBef>
                <a:spcPct val="0"/>
              </a:spcBef>
              <a:spcAft>
                <a:spcPct val="0"/>
              </a:spcAft>
              <a:defRPr sz="1300">
                <a:solidFill>
                  <a:schemeClr val="tx1"/>
                </a:solidFill>
                <a:latin typeface="Calibri" panose="020F0502020204030204" pitchFamily="34" charset="0"/>
              </a:defRPr>
            </a:lvl7pPr>
            <a:lvl8pPr marL="3429000" indent="-228600" defTabSz="684213" fontAlgn="base">
              <a:spcBef>
                <a:spcPct val="0"/>
              </a:spcBef>
              <a:spcAft>
                <a:spcPct val="0"/>
              </a:spcAft>
              <a:defRPr sz="1300">
                <a:solidFill>
                  <a:schemeClr val="tx1"/>
                </a:solidFill>
                <a:latin typeface="Calibri" panose="020F0502020204030204" pitchFamily="34" charset="0"/>
              </a:defRPr>
            </a:lvl8pPr>
            <a:lvl9pPr marL="3886200" indent="-228600" defTabSz="684213" fontAlgn="base">
              <a:spcBef>
                <a:spcPct val="0"/>
              </a:spcBef>
              <a:spcAft>
                <a:spcPct val="0"/>
              </a:spcAft>
              <a:defRPr sz="1300">
                <a:solidFill>
                  <a:schemeClr val="tx1"/>
                </a:solidFill>
                <a:latin typeface="Calibri" panose="020F0502020204030204" pitchFamily="34" charset="0"/>
              </a:defRPr>
            </a:lvl9pPr>
          </a:lstStyle>
          <a:p>
            <a:pPr eaLnBrk="1" hangingPunct="1"/>
            <a:r>
              <a:rPr lang="fr-FR" altLang="fr-FR" sz="700" dirty="0">
                <a:solidFill>
                  <a:schemeClr val="bg1"/>
                </a:solidFill>
                <a:latin typeface="Open Sans" panose="020B0606030504020204" pitchFamily="34" charset="0"/>
                <a:ea typeface="Open Sans" panose="020B0606030504020204" pitchFamily="34" charset="0"/>
                <a:cs typeface="Open Sans" panose="020B0606030504020204" pitchFamily="34" charset="0"/>
              </a:rPr>
              <a:t>Résumé du projet en 3 phrases maximum.</a:t>
            </a:r>
            <a:endParaRPr lang="en-US" altLang="fr-FR" sz="7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25" name="Straight Connector 11">
            <a:extLst>
              <a:ext uri="{FF2B5EF4-FFF2-40B4-BE49-F238E27FC236}">
                <a16:creationId xmlns:a16="http://schemas.microsoft.com/office/drawing/2014/main" id="{30D27C85-C14C-491D-82F9-DFCCCD013FB7}"/>
              </a:ext>
            </a:extLst>
          </p:cNvPr>
          <p:cNvCxnSpPr>
            <a:cxnSpLocks/>
          </p:cNvCxnSpPr>
          <p:nvPr/>
        </p:nvCxnSpPr>
        <p:spPr>
          <a:xfrm>
            <a:off x="2337112" y="3756130"/>
            <a:ext cx="1446488"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B8454E8B-B0A8-AB66-D67E-1C08F8C0E5C2}"/>
              </a:ext>
            </a:extLst>
          </p:cNvPr>
          <p:cNvPicPr>
            <a:picLocks noChangeAspect="1"/>
          </p:cNvPicPr>
          <p:nvPr/>
        </p:nvPicPr>
        <p:blipFill>
          <a:blip r:embed="rId2"/>
          <a:stretch>
            <a:fillRect/>
          </a:stretch>
        </p:blipFill>
        <p:spPr>
          <a:xfrm>
            <a:off x="4358057" y="955780"/>
            <a:ext cx="3795343" cy="2073170"/>
          </a:xfrm>
          <a:prstGeom prst="rect">
            <a:avLst/>
          </a:prstGeom>
        </p:spPr>
      </p:pic>
      <p:pic>
        <p:nvPicPr>
          <p:cNvPr id="4" name="Picture 3">
            <a:extLst>
              <a:ext uri="{FF2B5EF4-FFF2-40B4-BE49-F238E27FC236}">
                <a16:creationId xmlns:a16="http://schemas.microsoft.com/office/drawing/2014/main" id="{75A3B32C-6606-8A19-4733-6A73BD9417D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3857" y="2221034"/>
            <a:ext cx="3880919" cy="2408116"/>
          </a:xfrm>
          <a:prstGeom prst="rect">
            <a:avLst/>
          </a:prstGeom>
        </p:spPr>
      </p:pic>
      <p:pic>
        <p:nvPicPr>
          <p:cNvPr id="5" name="Picture 4">
            <a:extLst>
              <a:ext uri="{FF2B5EF4-FFF2-40B4-BE49-F238E27FC236}">
                <a16:creationId xmlns:a16="http://schemas.microsoft.com/office/drawing/2014/main" id="{698A5817-BBE2-0432-5A94-DD6241D2E56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58057" y="3091104"/>
            <a:ext cx="3783461" cy="1966755"/>
          </a:xfrm>
          <a:prstGeom prst="rect">
            <a:avLst/>
          </a:prstGeom>
        </p:spPr>
      </p:pic>
    </p:spTree>
    <p:extLst>
      <p:ext uri="{BB962C8B-B14F-4D97-AF65-F5344CB8AC3E}">
        <p14:creationId xmlns:p14="http://schemas.microsoft.com/office/powerpoint/2010/main" val="19219738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282198F2-CCDB-41A8-A22F-E01862D81C2B}"/>
              </a:ext>
            </a:extLst>
          </p:cNvPr>
          <p:cNvSpPr>
            <a:spLocks noGrp="1"/>
          </p:cNvSpPr>
          <p:nvPr>
            <p:ph type="body" sz="quarter" idx="11"/>
          </p:nvPr>
        </p:nvSpPr>
        <p:spPr/>
        <p:txBody>
          <a:bodyPr/>
          <a:lstStyle/>
          <a:p>
            <a:r>
              <a:rPr lang="fr-FR" sz="4000" b="1" dirty="0">
                <a:solidFill>
                  <a:srgbClr val="5E9140"/>
                </a:solidFill>
                <a:effectLst/>
                <a:latin typeface="Arial" panose="020B0604020202020204" pitchFamily="34" charset="0"/>
                <a:ea typeface="Calibri" panose="020F0502020204030204" pitchFamily="34" charset="0"/>
                <a:cs typeface="Arial" panose="020B0604020202020204" pitchFamily="34" charset="0"/>
              </a:rPr>
              <a:t>End of FFS</a:t>
            </a:r>
            <a:endParaRPr lang="fr-FR" dirty="0">
              <a:solidFill>
                <a:srgbClr val="5E9140"/>
              </a:solidFill>
              <a:latin typeface="Arial" panose="020B0604020202020204" pitchFamily="34" charset="0"/>
              <a:cs typeface="Arial" panose="020B0604020202020204" pitchFamily="34" charset="0"/>
            </a:endParaRPr>
          </a:p>
        </p:txBody>
      </p:sp>
      <p:sp>
        <p:nvSpPr>
          <p:cNvPr id="24" name="Rectangle 9">
            <a:extLst>
              <a:ext uri="{FF2B5EF4-FFF2-40B4-BE49-F238E27FC236}">
                <a16:creationId xmlns:a16="http://schemas.microsoft.com/office/drawing/2014/main" id="{C97418A8-404D-4CF3-8B8F-2A10DD8495D8}"/>
              </a:ext>
            </a:extLst>
          </p:cNvPr>
          <p:cNvSpPr>
            <a:spLocks noChangeArrowheads="1"/>
          </p:cNvSpPr>
          <p:nvPr/>
        </p:nvSpPr>
        <p:spPr bwMode="auto">
          <a:xfrm>
            <a:off x="2345356" y="3804106"/>
            <a:ext cx="144648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spAutoFit/>
          </a:bodyPr>
          <a:lstStyle>
            <a:lvl1pPr>
              <a:defRPr sz="1300">
                <a:solidFill>
                  <a:schemeClr val="tx1"/>
                </a:solidFill>
                <a:latin typeface="Calibri" panose="020F0502020204030204" pitchFamily="34" charset="0"/>
              </a:defRPr>
            </a:lvl1pPr>
            <a:lvl2pPr marL="742950" indent="-285750">
              <a:defRPr sz="1300">
                <a:solidFill>
                  <a:schemeClr val="tx1"/>
                </a:solidFill>
                <a:latin typeface="Calibri" panose="020F0502020204030204" pitchFamily="34" charset="0"/>
              </a:defRPr>
            </a:lvl2pPr>
            <a:lvl3pPr marL="1143000" indent="-228600">
              <a:defRPr sz="1300">
                <a:solidFill>
                  <a:schemeClr val="tx1"/>
                </a:solidFill>
                <a:latin typeface="Calibri" panose="020F0502020204030204" pitchFamily="34" charset="0"/>
              </a:defRPr>
            </a:lvl3pPr>
            <a:lvl4pPr marL="1600200" indent="-228600">
              <a:defRPr sz="1300">
                <a:solidFill>
                  <a:schemeClr val="tx1"/>
                </a:solidFill>
                <a:latin typeface="Calibri" panose="020F0502020204030204" pitchFamily="34" charset="0"/>
              </a:defRPr>
            </a:lvl4pPr>
            <a:lvl5pPr marL="2057400" indent="-228600">
              <a:defRPr sz="1300">
                <a:solidFill>
                  <a:schemeClr val="tx1"/>
                </a:solidFill>
                <a:latin typeface="Calibri" panose="020F0502020204030204" pitchFamily="34" charset="0"/>
              </a:defRPr>
            </a:lvl5pPr>
            <a:lvl6pPr marL="2514600" indent="-228600" defTabSz="684213" fontAlgn="base">
              <a:spcBef>
                <a:spcPct val="0"/>
              </a:spcBef>
              <a:spcAft>
                <a:spcPct val="0"/>
              </a:spcAft>
              <a:defRPr sz="1300">
                <a:solidFill>
                  <a:schemeClr val="tx1"/>
                </a:solidFill>
                <a:latin typeface="Calibri" panose="020F0502020204030204" pitchFamily="34" charset="0"/>
              </a:defRPr>
            </a:lvl6pPr>
            <a:lvl7pPr marL="2971800" indent="-228600" defTabSz="684213" fontAlgn="base">
              <a:spcBef>
                <a:spcPct val="0"/>
              </a:spcBef>
              <a:spcAft>
                <a:spcPct val="0"/>
              </a:spcAft>
              <a:defRPr sz="1300">
                <a:solidFill>
                  <a:schemeClr val="tx1"/>
                </a:solidFill>
                <a:latin typeface="Calibri" panose="020F0502020204030204" pitchFamily="34" charset="0"/>
              </a:defRPr>
            </a:lvl7pPr>
            <a:lvl8pPr marL="3429000" indent="-228600" defTabSz="684213" fontAlgn="base">
              <a:spcBef>
                <a:spcPct val="0"/>
              </a:spcBef>
              <a:spcAft>
                <a:spcPct val="0"/>
              </a:spcAft>
              <a:defRPr sz="1300">
                <a:solidFill>
                  <a:schemeClr val="tx1"/>
                </a:solidFill>
                <a:latin typeface="Calibri" panose="020F0502020204030204" pitchFamily="34" charset="0"/>
              </a:defRPr>
            </a:lvl8pPr>
            <a:lvl9pPr marL="3886200" indent="-228600" defTabSz="684213" fontAlgn="base">
              <a:spcBef>
                <a:spcPct val="0"/>
              </a:spcBef>
              <a:spcAft>
                <a:spcPct val="0"/>
              </a:spcAft>
              <a:defRPr sz="1300">
                <a:solidFill>
                  <a:schemeClr val="tx1"/>
                </a:solidFill>
                <a:latin typeface="Calibri" panose="020F0502020204030204" pitchFamily="34" charset="0"/>
              </a:defRPr>
            </a:lvl9pPr>
          </a:lstStyle>
          <a:p>
            <a:pPr eaLnBrk="1" hangingPunct="1"/>
            <a:r>
              <a:rPr lang="fr-FR" altLang="fr-FR" sz="700" dirty="0">
                <a:solidFill>
                  <a:schemeClr val="bg1"/>
                </a:solidFill>
                <a:latin typeface="Open Sans" panose="020B0606030504020204" pitchFamily="34" charset="0"/>
                <a:ea typeface="Open Sans" panose="020B0606030504020204" pitchFamily="34" charset="0"/>
                <a:cs typeface="Open Sans" panose="020B0606030504020204" pitchFamily="34" charset="0"/>
              </a:rPr>
              <a:t>Résumé du projet en 3 phrases maximum.</a:t>
            </a:r>
            <a:endParaRPr lang="en-US" altLang="fr-FR" sz="7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25" name="Straight Connector 11">
            <a:extLst>
              <a:ext uri="{FF2B5EF4-FFF2-40B4-BE49-F238E27FC236}">
                <a16:creationId xmlns:a16="http://schemas.microsoft.com/office/drawing/2014/main" id="{30D27C85-C14C-491D-82F9-DFCCCD013FB7}"/>
              </a:ext>
            </a:extLst>
          </p:cNvPr>
          <p:cNvCxnSpPr>
            <a:cxnSpLocks/>
          </p:cNvCxnSpPr>
          <p:nvPr/>
        </p:nvCxnSpPr>
        <p:spPr>
          <a:xfrm>
            <a:off x="2337112" y="3756130"/>
            <a:ext cx="1446488"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3A7CCB3D-3B43-6779-5324-4739EAAD9CF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28600" y="975181"/>
            <a:ext cx="3363079" cy="1905000"/>
          </a:xfrm>
          <a:prstGeom prst="rect">
            <a:avLst/>
          </a:prstGeom>
        </p:spPr>
      </p:pic>
      <p:pic>
        <p:nvPicPr>
          <p:cNvPr id="7" name="Picture 6">
            <a:extLst>
              <a:ext uri="{FF2B5EF4-FFF2-40B4-BE49-F238E27FC236}">
                <a16:creationId xmlns:a16="http://schemas.microsoft.com/office/drawing/2014/main" id="{B2DBD2B1-9A51-2CB5-DF29-31FAED28456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105400" y="2851606"/>
            <a:ext cx="3385426" cy="1905000"/>
          </a:xfrm>
          <a:prstGeom prst="rect">
            <a:avLst/>
          </a:prstGeom>
        </p:spPr>
      </p:pic>
      <p:pic>
        <p:nvPicPr>
          <p:cNvPr id="8" name="Picture 7">
            <a:extLst>
              <a:ext uri="{FF2B5EF4-FFF2-40B4-BE49-F238E27FC236}">
                <a16:creationId xmlns:a16="http://schemas.microsoft.com/office/drawing/2014/main" id="{FCBCEDD4-7AEC-201D-B7CA-B612354012D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105400" y="912876"/>
            <a:ext cx="3359721" cy="1838326"/>
          </a:xfrm>
          <a:prstGeom prst="rect">
            <a:avLst/>
          </a:prstGeom>
        </p:spPr>
      </p:pic>
      <p:sp>
        <p:nvSpPr>
          <p:cNvPr id="9" name="TextBox 8">
            <a:extLst>
              <a:ext uri="{FF2B5EF4-FFF2-40B4-BE49-F238E27FC236}">
                <a16:creationId xmlns:a16="http://schemas.microsoft.com/office/drawing/2014/main" id="{CF4234A4-2AD5-E3D6-631E-056655C4A71B}"/>
              </a:ext>
            </a:extLst>
          </p:cNvPr>
          <p:cNvSpPr txBox="1"/>
          <p:nvPr/>
        </p:nvSpPr>
        <p:spPr>
          <a:xfrm>
            <a:off x="19050" y="2912387"/>
            <a:ext cx="4724400" cy="1815882"/>
          </a:xfrm>
          <a:prstGeom prst="rect">
            <a:avLst/>
          </a:prstGeom>
          <a:noFill/>
        </p:spPr>
        <p:txBody>
          <a:bodyPr wrap="square">
            <a:spAutoFit/>
          </a:bodyPr>
          <a:lstStyle/>
          <a:p>
            <a:pPr marL="342900" indent="-342900">
              <a:buFont typeface="Arial" panose="020B0604020202020204" pitchFamily="34" charset="0"/>
              <a:buChar char="•"/>
            </a:pPr>
            <a:r>
              <a:rPr lang="en-US" sz="1400" dirty="0">
                <a:solidFill>
                  <a:schemeClr val="tx1">
                    <a:lumMod val="90000"/>
                    <a:lumOff val="10000"/>
                  </a:schemeClr>
                </a:solidFill>
                <a:latin typeface="Arial" panose="020B0604020202020204" pitchFamily="34" charset="0"/>
                <a:cs typeface="Arial" panose="020B0604020202020204" pitchFamily="34" charset="0"/>
              </a:rPr>
              <a:t>The growers appreciated the training and felt honored to be the privileged beneficiaries of such an initiative, which provided them with technical support since they receive no assistance from Ministry of Agriculture agents.  </a:t>
            </a:r>
          </a:p>
          <a:p>
            <a:pPr marL="342900" indent="-342900">
              <a:buFont typeface="Arial" panose="020B0604020202020204" pitchFamily="34" charset="0"/>
              <a:buChar char="•"/>
            </a:pPr>
            <a:endParaRPr lang="en-US" sz="1400" dirty="0">
              <a:solidFill>
                <a:schemeClr val="tx1">
                  <a:lumMod val="90000"/>
                  <a:lumOff val="10000"/>
                </a:schemeClr>
              </a:solidFill>
              <a:latin typeface="Arial" panose="020B0604020202020204" pitchFamily="34" charset="0"/>
              <a:cs typeface="Arial" panose="020B0604020202020204" pitchFamily="34" charset="0"/>
            </a:endParaRPr>
          </a:p>
          <a:p>
            <a:pPr marL="342900" indent="-342900">
              <a:buFont typeface="Arial" panose="020B0604020202020204" pitchFamily="34" charset="0"/>
              <a:buChar char="•"/>
            </a:pPr>
            <a:r>
              <a:rPr lang="en-US" sz="1400" dirty="0">
                <a:solidFill>
                  <a:schemeClr val="tx1">
                    <a:lumMod val="90000"/>
                    <a:lumOff val="10000"/>
                  </a:schemeClr>
                </a:solidFill>
                <a:latin typeface="Arial" panose="020B0604020202020204" pitchFamily="34" charset="0"/>
                <a:cs typeface="Arial" panose="020B0604020202020204" pitchFamily="34" charset="0"/>
              </a:rPr>
              <a:t>The objectives set by this project have been achieved with 183 growers and 55 trainers trained.</a:t>
            </a:r>
          </a:p>
        </p:txBody>
      </p:sp>
    </p:spTree>
    <p:extLst>
      <p:ext uri="{BB962C8B-B14F-4D97-AF65-F5344CB8AC3E}">
        <p14:creationId xmlns:p14="http://schemas.microsoft.com/office/powerpoint/2010/main" val="305547975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282198F2-CCDB-41A8-A22F-E01862D81C2B}"/>
              </a:ext>
            </a:extLst>
          </p:cNvPr>
          <p:cNvSpPr>
            <a:spLocks noGrp="1"/>
          </p:cNvSpPr>
          <p:nvPr>
            <p:ph type="body" sz="quarter" idx="11"/>
          </p:nvPr>
        </p:nvSpPr>
        <p:spPr/>
        <p:txBody>
          <a:bodyPr/>
          <a:lstStyle/>
          <a:p>
            <a:r>
              <a:rPr lang="fr-FR" b="1" dirty="0">
                <a:solidFill>
                  <a:srgbClr val="5E9140"/>
                </a:solidFill>
                <a:effectLst/>
                <a:latin typeface="Arial" panose="020B0604020202020204" pitchFamily="34" charset="0"/>
                <a:ea typeface="Calibri" panose="020F0502020204030204" pitchFamily="34" charset="0"/>
                <a:cs typeface="Arial" panose="020B0604020202020204" pitchFamily="34" charset="0"/>
              </a:rPr>
              <a:t>Conclusion</a:t>
            </a:r>
            <a:endParaRPr lang="fr-FR" dirty="0">
              <a:solidFill>
                <a:srgbClr val="5E9140"/>
              </a:solidFill>
              <a:latin typeface="Arial" panose="020B0604020202020204" pitchFamily="34" charset="0"/>
              <a:cs typeface="Arial" panose="020B0604020202020204" pitchFamily="34" charset="0"/>
            </a:endParaRPr>
          </a:p>
        </p:txBody>
      </p:sp>
      <p:sp>
        <p:nvSpPr>
          <p:cNvPr id="24" name="Rectangle 9">
            <a:extLst>
              <a:ext uri="{FF2B5EF4-FFF2-40B4-BE49-F238E27FC236}">
                <a16:creationId xmlns:a16="http://schemas.microsoft.com/office/drawing/2014/main" id="{C97418A8-404D-4CF3-8B8F-2A10DD8495D8}"/>
              </a:ext>
            </a:extLst>
          </p:cNvPr>
          <p:cNvSpPr>
            <a:spLocks noChangeArrowheads="1"/>
          </p:cNvSpPr>
          <p:nvPr/>
        </p:nvSpPr>
        <p:spPr bwMode="auto">
          <a:xfrm>
            <a:off x="2345356" y="3804106"/>
            <a:ext cx="144648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spAutoFit/>
          </a:bodyPr>
          <a:lstStyle>
            <a:lvl1pPr>
              <a:defRPr sz="1300">
                <a:solidFill>
                  <a:schemeClr val="tx1"/>
                </a:solidFill>
                <a:latin typeface="Calibri" panose="020F0502020204030204" pitchFamily="34" charset="0"/>
              </a:defRPr>
            </a:lvl1pPr>
            <a:lvl2pPr marL="742950" indent="-285750">
              <a:defRPr sz="1300">
                <a:solidFill>
                  <a:schemeClr val="tx1"/>
                </a:solidFill>
                <a:latin typeface="Calibri" panose="020F0502020204030204" pitchFamily="34" charset="0"/>
              </a:defRPr>
            </a:lvl2pPr>
            <a:lvl3pPr marL="1143000" indent="-228600">
              <a:defRPr sz="1300">
                <a:solidFill>
                  <a:schemeClr val="tx1"/>
                </a:solidFill>
                <a:latin typeface="Calibri" panose="020F0502020204030204" pitchFamily="34" charset="0"/>
              </a:defRPr>
            </a:lvl3pPr>
            <a:lvl4pPr marL="1600200" indent="-228600">
              <a:defRPr sz="1300">
                <a:solidFill>
                  <a:schemeClr val="tx1"/>
                </a:solidFill>
                <a:latin typeface="Calibri" panose="020F0502020204030204" pitchFamily="34" charset="0"/>
              </a:defRPr>
            </a:lvl4pPr>
            <a:lvl5pPr marL="2057400" indent="-228600">
              <a:defRPr sz="1300">
                <a:solidFill>
                  <a:schemeClr val="tx1"/>
                </a:solidFill>
                <a:latin typeface="Calibri" panose="020F0502020204030204" pitchFamily="34" charset="0"/>
              </a:defRPr>
            </a:lvl5pPr>
            <a:lvl6pPr marL="2514600" indent="-228600" defTabSz="684213" fontAlgn="base">
              <a:spcBef>
                <a:spcPct val="0"/>
              </a:spcBef>
              <a:spcAft>
                <a:spcPct val="0"/>
              </a:spcAft>
              <a:defRPr sz="1300">
                <a:solidFill>
                  <a:schemeClr val="tx1"/>
                </a:solidFill>
                <a:latin typeface="Calibri" panose="020F0502020204030204" pitchFamily="34" charset="0"/>
              </a:defRPr>
            </a:lvl6pPr>
            <a:lvl7pPr marL="2971800" indent="-228600" defTabSz="684213" fontAlgn="base">
              <a:spcBef>
                <a:spcPct val="0"/>
              </a:spcBef>
              <a:spcAft>
                <a:spcPct val="0"/>
              </a:spcAft>
              <a:defRPr sz="1300">
                <a:solidFill>
                  <a:schemeClr val="tx1"/>
                </a:solidFill>
                <a:latin typeface="Calibri" panose="020F0502020204030204" pitchFamily="34" charset="0"/>
              </a:defRPr>
            </a:lvl7pPr>
            <a:lvl8pPr marL="3429000" indent="-228600" defTabSz="684213" fontAlgn="base">
              <a:spcBef>
                <a:spcPct val="0"/>
              </a:spcBef>
              <a:spcAft>
                <a:spcPct val="0"/>
              </a:spcAft>
              <a:defRPr sz="1300">
                <a:solidFill>
                  <a:schemeClr val="tx1"/>
                </a:solidFill>
                <a:latin typeface="Calibri" panose="020F0502020204030204" pitchFamily="34" charset="0"/>
              </a:defRPr>
            </a:lvl8pPr>
            <a:lvl9pPr marL="3886200" indent="-228600" defTabSz="684213" fontAlgn="base">
              <a:spcBef>
                <a:spcPct val="0"/>
              </a:spcBef>
              <a:spcAft>
                <a:spcPct val="0"/>
              </a:spcAft>
              <a:defRPr sz="1300">
                <a:solidFill>
                  <a:schemeClr val="tx1"/>
                </a:solidFill>
                <a:latin typeface="Calibri" panose="020F0502020204030204" pitchFamily="34" charset="0"/>
              </a:defRPr>
            </a:lvl9pPr>
          </a:lstStyle>
          <a:p>
            <a:pPr eaLnBrk="1" hangingPunct="1"/>
            <a:r>
              <a:rPr lang="fr-FR" altLang="fr-FR" sz="700" dirty="0">
                <a:solidFill>
                  <a:schemeClr val="bg1"/>
                </a:solidFill>
                <a:latin typeface="Open Sans" panose="020B0606030504020204" pitchFamily="34" charset="0"/>
                <a:ea typeface="Open Sans" panose="020B0606030504020204" pitchFamily="34" charset="0"/>
                <a:cs typeface="Open Sans" panose="020B0606030504020204" pitchFamily="34" charset="0"/>
              </a:rPr>
              <a:t>Résumé du projet en 3 phrases maximum.</a:t>
            </a:r>
            <a:endParaRPr lang="en-US" altLang="fr-FR" sz="7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25" name="Straight Connector 11">
            <a:extLst>
              <a:ext uri="{FF2B5EF4-FFF2-40B4-BE49-F238E27FC236}">
                <a16:creationId xmlns:a16="http://schemas.microsoft.com/office/drawing/2014/main" id="{30D27C85-C14C-491D-82F9-DFCCCD013FB7}"/>
              </a:ext>
            </a:extLst>
          </p:cNvPr>
          <p:cNvCxnSpPr>
            <a:cxnSpLocks/>
          </p:cNvCxnSpPr>
          <p:nvPr/>
        </p:nvCxnSpPr>
        <p:spPr>
          <a:xfrm>
            <a:off x="2337112" y="3756130"/>
            <a:ext cx="1446488"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EB2A6D3B-CEC3-83C1-7601-8F066B527FF1}"/>
              </a:ext>
            </a:extLst>
          </p:cNvPr>
          <p:cNvSpPr txBox="1"/>
          <p:nvPr/>
        </p:nvSpPr>
        <p:spPr>
          <a:xfrm>
            <a:off x="370840" y="1662584"/>
            <a:ext cx="8020410" cy="2308324"/>
          </a:xfrm>
          <a:prstGeom prst="rect">
            <a:avLst/>
          </a:prstGeom>
          <a:noFill/>
        </p:spPr>
        <p:txBody>
          <a:bodyPr wrap="square">
            <a:spAutoFit/>
          </a:bodyPr>
          <a:lstStyle/>
          <a:p>
            <a:pPr marL="285750" indent="-285750" algn="just">
              <a:buFont typeface="Arial" panose="020B0604020202020204" pitchFamily="34" charset="0"/>
              <a:buChar char="•"/>
            </a:pPr>
            <a:r>
              <a:rPr lang="en-US" sz="1800" dirty="0">
                <a:solidFill>
                  <a:schemeClr val="tx1">
                    <a:lumMod val="90000"/>
                    <a:lumOff val="10000"/>
                  </a:schemeClr>
                </a:solidFill>
                <a:latin typeface="Arial" panose="020B0604020202020204" pitchFamily="34" charset="0"/>
                <a:cs typeface="Arial" panose="020B0604020202020204" pitchFamily="34" charset="0"/>
              </a:rPr>
              <a:t>Agriculture is an undeniable source of insecticide resistance</a:t>
            </a:r>
          </a:p>
          <a:p>
            <a:pPr marL="285750" indent="-285750" algn="just">
              <a:buFont typeface="Arial" panose="020B0604020202020204" pitchFamily="34" charset="0"/>
              <a:buChar char="•"/>
            </a:pPr>
            <a:endParaRPr lang="en-US" sz="1800" dirty="0">
              <a:solidFill>
                <a:schemeClr val="tx1">
                  <a:lumMod val="90000"/>
                  <a:lumOff val="10000"/>
                </a:schemeClr>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US" sz="1800" dirty="0">
                <a:solidFill>
                  <a:schemeClr val="tx1">
                    <a:lumMod val="90000"/>
                    <a:lumOff val="10000"/>
                  </a:schemeClr>
                </a:solidFill>
                <a:latin typeface="Arial" panose="020B0604020202020204" pitchFamily="34" charset="0"/>
                <a:cs typeface="Arial" panose="020B0604020202020204" pitchFamily="34" charset="0"/>
              </a:rPr>
              <a:t>The agricultural and public health sectors must work together to develop integrated pest and vector management plans</a:t>
            </a:r>
          </a:p>
          <a:p>
            <a:pPr marL="285750" indent="-285750" algn="just">
              <a:buFont typeface="Arial" panose="020B0604020202020204" pitchFamily="34" charset="0"/>
              <a:buChar char="•"/>
            </a:pPr>
            <a:endParaRPr lang="en-US" sz="1800" dirty="0">
              <a:solidFill>
                <a:schemeClr val="tx1">
                  <a:lumMod val="90000"/>
                  <a:lumOff val="10000"/>
                </a:schemeClr>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US" sz="1800" dirty="0">
                <a:solidFill>
                  <a:schemeClr val="tx1">
                    <a:lumMod val="90000"/>
                    <a:lumOff val="10000"/>
                  </a:schemeClr>
                </a:solidFill>
                <a:latin typeface="Arial" panose="020B0604020202020204" pitchFamily="34" charset="0"/>
                <a:cs typeface="Arial" panose="020B0604020202020204" pitchFamily="34" charset="0"/>
              </a:rPr>
              <a:t>We believe that such a Farmer Field School can mitigate the spread of insecticide resistance which would benefit both agriculture and public health sectors.</a:t>
            </a:r>
          </a:p>
        </p:txBody>
      </p:sp>
    </p:spTree>
    <p:extLst>
      <p:ext uri="{BB962C8B-B14F-4D97-AF65-F5344CB8AC3E}">
        <p14:creationId xmlns:p14="http://schemas.microsoft.com/office/powerpoint/2010/main" val="27091069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8EE34954-0A6E-9C36-13BF-B1B56B9837B0}"/>
              </a:ext>
            </a:extLst>
          </p:cNvPr>
          <p:cNvSpPr>
            <a:spLocks noGrp="1"/>
          </p:cNvSpPr>
          <p:nvPr>
            <p:ph type="pic" sz="quarter" idx="10"/>
          </p:nvPr>
        </p:nvSpPr>
        <p:spPr/>
        <p:txBody>
          <a:bodyPr/>
          <a:lstStyle/>
          <a:p>
            <a:endParaRPr lang="en-US"/>
          </a:p>
        </p:txBody>
      </p:sp>
      <p:sp>
        <p:nvSpPr>
          <p:cNvPr id="3" name="TextBox 2">
            <a:extLst>
              <a:ext uri="{FF2B5EF4-FFF2-40B4-BE49-F238E27FC236}">
                <a16:creationId xmlns:a16="http://schemas.microsoft.com/office/drawing/2014/main" id="{67EAB88F-D8E9-F3FC-9A8C-BE7F5FE9A479}"/>
              </a:ext>
            </a:extLst>
          </p:cNvPr>
          <p:cNvSpPr txBox="1"/>
          <p:nvPr/>
        </p:nvSpPr>
        <p:spPr>
          <a:xfrm>
            <a:off x="2971800" y="2271668"/>
            <a:ext cx="2743200" cy="523220"/>
          </a:xfrm>
          <a:prstGeom prst="rect">
            <a:avLst/>
          </a:prstGeom>
          <a:noFill/>
        </p:spPr>
        <p:txBody>
          <a:bodyPr wrap="square" rtlCol="0">
            <a:spAutoFit/>
          </a:bodyPr>
          <a:lstStyle/>
          <a:p>
            <a:r>
              <a:rPr lang="en-US" sz="2800" dirty="0">
                <a:solidFill>
                  <a:srgbClr val="5E9140"/>
                </a:solidFill>
              </a:rPr>
              <a:t>Thank you !!</a:t>
            </a:r>
          </a:p>
        </p:txBody>
      </p:sp>
    </p:spTree>
    <p:extLst>
      <p:ext uri="{BB962C8B-B14F-4D97-AF65-F5344CB8AC3E}">
        <p14:creationId xmlns:p14="http://schemas.microsoft.com/office/powerpoint/2010/main" val="219185167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C28F7DBF-1560-09E8-D720-5A522C5D989D}"/>
              </a:ext>
            </a:extLst>
          </p:cNvPr>
          <p:cNvSpPr>
            <a:spLocks noGrp="1"/>
          </p:cNvSpPr>
          <p:nvPr>
            <p:ph type="pic" sz="quarter" idx="15"/>
          </p:nvPr>
        </p:nvSpPr>
        <p:spPr/>
        <p:txBody>
          <a:bodyPr/>
          <a:lstStyle/>
          <a:p>
            <a:endParaRPr lang="en-US"/>
          </a:p>
        </p:txBody>
      </p:sp>
      <p:sp>
        <p:nvSpPr>
          <p:cNvPr id="3" name="Picture Placeholder 2">
            <a:extLst>
              <a:ext uri="{FF2B5EF4-FFF2-40B4-BE49-F238E27FC236}">
                <a16:creationId xmlns:a16="http://schemas.microsoft.com/office/drawing/2014/main" id="{6E6E4603-3BD8-8B2A-2ECE-2BC10BD54344}"/>
              </a:ext>
            </a:extLst>
          </p:cNvPr>
          <p:cNvSpPr>
            <a:spLocks noGrp="1"/>
          </p:cNvSpPr>
          <p:nvPr>
            <p:ph type="pic" sz="quarter" idx="10"/>
          </p:nvPr>
        </p:nvSpPr>
        <p:spPr/>
        <p:txBody>
          <a:bodyPr/>
          <a:lstStyle/>
          <a:p>
            <a:endParaRPr lang="en-US"/>
          </a:p>
        </p:txBody>
      </p:sp>
      <p:sp>
        <p:nvSpPr>
          <p:cNvPr id="5" name="Picture Placeholder 4">
            <a:extLst>
              <a:ext uri="{FF2B5EF4-FFF2-40B4-BE49-F238E27FC236}">
                <a16:creationId xmlns:a16="http://schemas.microsoft.com/office/drawing/2014/main" id="{F3C67060-C7B0-06CD-661E-0552BBFA253B}"/>
              </a:ext>
            </a:extLst>
          </p:cNvPr>
          <p:cNvSpPr>
            <a:spLocks noGrp="1"/>
          </p:cNvSpPr>
          <p:nvPr>
            <p:ph type="pic" sz="quarter" idx="12"/>
          </p:nvPr>
        </p:nvSpPr>
        <p:spPr/>
        <p:txBody>
          <a:bodyPr/>
          <a:lstStyle/>
          <a:p>
            <a:endParaRPr lang="en-US"/>
          </a:p>
        </p:txBody>
      </p:sp>
      <p:sp>
        <p:nvSpPr>
          <p:cNvPr id="6" name="Picture Placeholder 5">
            <a:extLst>
              <a:ext uri="{FF2B5EF4-FFF2-40B4-BE49-F238E27FC236}">
                <a16:creationId xmlns:a16="http://schemas.microsoft.com/office/drawing/2014/main" id="{DCE27173-FF88-15A4-F8E4-8CFC455E89A2}"/>
              </a:ext>
            </a:extLst>
          </p:cNvPr>
          <p:cNvSpPr>
            <a:spLocks noGrp="1"/>
          </p:cNvSpPr>
          <p:nvPr>
            <p:ph type="pic" sz="quarter" idx="13"/>
          </p:nvPr>
        </p:nvSpPr>
        <p:spPr/>
        <p:txBody>
          <a:bodyPr/>
          <a:lstStyle/>
          <a:p>
            <a:endParaRPr lang="en-US" dirty="0"/>
          </a:p>
        </p:txBody>
      </p:sp>
      <p:sp>
        <p:nvSpPr>
          <p:cNvPr id="7" name="Picture Placeholder 6">
            <a:extLst>
              <a:ext uri="{FF2B5EF4-FFF2-40B4-BE49-F238E27FC236}">
                <a16:creationId xmlns:a16="http://schemas.microsoft.com/office/drawing/2014/main" id="{612C49D0-BC54-EA7F-EA25-17ED2FA1CB2E}"/>
              </a:ext>
            </a:extLst>
          </p:cNvPr>
          <p:cNvSpPr>
            <a:spLocks noGrp="1"/>
          </p:cNvSpPr>
          <p:nvPr>
            <p:ph type="pic" sz="quarter" idx="14"/>
          </p:nvPr>
        </p:nvSpPr>
        <p:spPr/>
        <p:txBody>
          <a:bodyPr/>
          <a:lstStyle/>
          <a:p>
            <a:endParaRPr lang="en-US"/>
          </a:p>
        </p:txBody>
      </p:sp>
      <p:sp>
        <p:nvSpPr>
          <p:cNvPr id="8" name="Picture Placeholder 7">
            <a:extLst>
              <a:ext uri="{FF2B5EF4-FFF2-40B4-BE49-F238E27FC236}">
                <a16:creationId xmlns:a16="http://schemas.microsoft.com/office/drawing/2014/main" id="{A71BD905-31FF-3CC4-58AE-C4BFA55BE80A}"/>
              </a:ext>
            </a:extLst>
          </p:cNvPr>
          <p:cNvSpPr>
            <a:spLocks noGrp="1"/>
          </p:cNvSpPr>
          <p:nvPr>
            <p:ph type="pic" sz="quarter" idx="16"/>
          </p:nvPr>
        </p:nvSpPr>
        <p:spPr/>
        <p:txBody>
          <a:bodyPr/>
          <a:lstStyle/>
          <a:p>
            <a:endParaRPr lang="en-US"/>
          </a:p>
        </p:txBody>
      </p:sp>
      <p:sp>
        <p:nvSpPr>
          <p:cNvPr id="10" name="Picture Placeholder 9">
            <a:extLst>
              <a:ext uri="{FF2B5EF4-FFF2-40B4-BE49-F238E27FC236}">
                <a16:creationId xmlns:a16="http://schemas.microsoft.com/office/drawing/2014/main" id="{55639A41-0FDB-81B9-FB88-8B0A9852FDE0}"/>
              </a:ext>
            </a:extLst>
          </p:cNvPr>
          <p:cNvSpPr>
            <a:spLocks noGrp="1"/>
          </p:cNvSpPr>
          <p:nvPr>
            <p:ph type="pic" sz="quarter" idx="18"/>
          </p:nvPr>
        </p:nvSpPr>
        <p:spPr/>
        <p:txBody>
          <a:bodyPr/>
          <a:lstStyle/>
          <a:p>
            <a:endParaRPr lang="en-US"/>
          </a:p>
        </p:txBody>
      </p:sp>
      <p:sp>
        <p:nvSpPr>
          <p:cNvPr id="11" name="Picture Placeholder 10">
            <a:extLst>
              <a:ext uri="{FF2B5EF4-FFF2-40B4-BE49-F238E27FC236}">
                <a16:creationId xmlns:a16="http://schemas.microsoft.com/office/drawing/2014/main" id="{3FE1A0D1-D6D7-5CAD-B658-4F49E326A5D3}"/>
              </a:ext>
            </a:extLst>
          </p:cNvPr>
          <p:cNvSpPr>
            <a:spLocks noGrp="1"/>
          </p:cNvSpPr>
          <p:nvPr>
            <p:ph type="pic" sz="quarter" idx="19"/>
          </p:nvPr>
        </p:nvSpPr>
        <p:spPr/>
        <p:txBody>
          <a:bodyPr/>
          <a:lstStyle/>
          <a:p>
            <a:endParaRPr lang="en-US"/>
          </a:p>
        </p:txBody>
      </p:sp>
      <p:sp>
        <p:nvSpPr>
          <p:cNvPr id="12" name="Picture Placeholder 11">
            <a:extLst>
              <a:ext uri="{FF2B5EF4-FFF2-40B4-BE49-F238E27FC236}">
                <a16:creationId xmlns:a16="http://schemas.microsoft.com/office/drawing/2014/main" id="{C788A0DC-FFDE-8785-6F49-F55C9246767B}"/>
              </a:ext>
            </a:extLst>
          </p:cNvPr>
          <p:cNvSpPr>
            <a:spLocks noGrp="1"/>
          </p:cNvSpPr>
          <p:nvPr>
            <p:ph type="pic" sz="quarter" idx="20"/>
          </p:nvPr>
        </p:nvSpPr>
        <p:spPr/>
        <p:txBody>
          <a:bodyPr/>
          <a:lstStyle/>
          <a:p>
            <a:endParaRPr lang="en-US"/>
          </a:p>
        </p:txBody>
      </p:sp>
      <p:sp>
        <p:nvSpPr>
          <p:cNvPr id="14" name="TextBox 13">
            <a:extLst>
              <a:ext uri="{FF2B5EF4-FFF2-40B4-BE49-F238E27FC236}">
                <a16:creationId xmlns:a16="http://schemas.microsoft.com/office/drawing/2014/main" id="{32155DE8-0CA2-4AE9-C10C-25CEC1D3B3AA}"/>
              </a:ext>
            </a:extLst>
          </p:cNvPr>
          <p:cNvSpPr txBox="1"/>
          <p:nvPr/>
        </p:nvSpPr>
        <p:spPr>
          <a:xfrm>
            <a:off x="646164" y="114984"/>
            <a:ext cx="3200400" cy="646331"/>
          </a:xfrm>
          <a:prstGeom prst="rect">
            <a:avLst/>
          </a:prstGeom>
          <a:noFill/>
        </p:spPr>
        <p:txBody>
          <a:bodyPr wrap="square" rtlCol="0">
            <a:spAutoFit/>
          </a:bodyPr>
          <a:lstStyle/>
          <a:p>
            <a:r>
              <a:rPr lang="en-US" sz="3600" dirty="0">
                <a:solidFill>
                  <a:schemeClr val="tx1">
                    <a:lumMod val="75000"/>
                    <a:lumOff val="25000"/>
                  </a:schemeClr>
                </a:solidFill>
              </a:rPr>
              <a:t>Contents</a:t>
            </a:r>
          </a:p>
        </p:txBody>
      </p:sp>
      <p:sp>
        <p:nvSpPr>
          <p:cNvPr id="15" name="TextBox 14">
            <a:extLst>
              <a:ext uri="{FF2B5EF4-FFF2-40B4-BE49-F238E27FC236}">
                <a16:creationId xmlns:a16="http://schemas.microsoft.com/office/drawing/2014/main" id="{47464433-F5AF-FBE0-74DF-B519C96F12FE}"/>
              </a:ext>
            </a:extLst>
          </p:cNvPr>
          <p:cNvSpPr txBox="1"/>
          <p:nvPr/>
        </p:nvSpPr>
        <p:spPr>
          <a:xfrm>
            <a:off x="341645" y="1376916"/>
            <a:ext cx="4611355" cy="3524042"/>
          </a:xfrm>
          <a:prstGeom prst="rect">
            <a:avLst/>
          </a:prstGeom>
          <a:noFill/>
        </p:spPr>
        <p:txBody>
          <a:bodyPr wrap="square" rtlCol="0">
            <a:spAutoFit/>
          </a:bodyPr>
          <a:lstStyle/>
          <a:p>
            <a:pPr marL="285750" indent="-285750">
              <a:buFont typeface="Arial" panose="020B0604020202020204" pitchFamily="34" charset="0"/>
              <a:buChar char="•"/>
            </a:pPr>
            <a:r>
              <a:rPr lang="en-US" sz="1400" b="1" dirty="0">
                <a:solidFill>
                  <a:srgbClr val="5E9140"/>
                </a:solidFill>
                <a:latin typeface="Arial" panose="020B0604020202020204" pitchFamily="34" charset="0"/>
                <a:cs typeface="Arial" panose="020B0604020202020204" pitchFamily="34" charset="0"/>
              </a:rPr>
              <a:t>Brief overview of insecticide resistance</a:t>
            </a:r>
          </a:p>
          <a:p>
            <a:pPr marL="285750" indent="-285750">
              <a:buFont typeface="Arial" panose="020B0604020202020204" pitchFamily="34" charset="0"/>
              <a:buChar char="•"/>
            </a:pPr>
            <a:endParaRPr lang="en-US" sz="1400" b="1" dirty="0">
              <a:solidFill>
                <a:srgbClr val="5E9140"/>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400" b="1" dirty="0">
                <a:solidFill>
                  <a:srgbClr val="5E9140"/>
                </a:solidFill>
                <a:latin typeface="Arial" panose="020B0604020202020204" pitchFamily="34" charset="0"/>
                <a:cs typeface="Arial" panose="020B0604020202020204" pitchFamily="34" charset="0"/>
              </a:rPr>
              <a:t>Agricultural origin of Insecticide resistance</a:t>
            </a:r>
          </a:p>
          <a:p>
            <a:pPr marL="285750" indent="-285750">
              <a:buFont typeface="Arial" panose="020B0604020202020204" pitchFamily="34" charset="0"/>
              <a:buChar char="•"/>
            </a:pPr>
            <a:endParaRPr lang="en-US" sz="1400" b="1" dirty="0">
              <a:solidFill>
                <a:srgbClr val="5E9140"/>
              </a:solidFill>
              <a:latin typeface="Arial" panose="020B0604020202020204" pitchFamily="34" charset="0"/>
              <a:cs typeface="Arial" panose="020B0604020202020204" pitchFamily="34" charset="0"/>
            </a:endParaRPr>
          </a:p>
          <a:p>
            <a:pPr marL="285750" indent="-285750" algn="l">
              <a:buFont typeface="Arial" panose="020B0604020202020204" pitchFamily="34" charset="0"/>
              <a:buChar char="•"/>
            </a:pPr>
            <a:r>
              <a:rPr lang="en-US" sz="1400" b="1" dirty="0">
                <a:solidFill>
                  <a:srgbClr val="5E9140"/>
                </a:solidFill>
                <a:latin typeface="Arial" panose="020B0604020202020204" pitchFamily="34" charset="0"/>
                <a:cs typeface="Arial" panose="020B0604020202020204" pitchFamily="34" charset="0"/>
              </a:rPr>
              <a:t>Evidence of Insecticide resistance selection in malaria mosquito due to agrochemical use</a:t>
            </a:r>
          </a:p>
          <a:p>
            <a:pPr marL="285750" indent="-285750" algn="l">
              <a:buFont typeface="Arial" panose="020B0604020202020204" pitchFamily="34" charset="0"/>
              <a:buChar char="•"/>
            </a:pPr>
            <a:endParaRPr lang="en-US" sz="1400" b="1" dirty="0">
              <a:solidFill>
                <a:srgbClr val="5E9140"/>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400" b="1" dirty="0">
                <a:solidFill>
                  <a:srgbClr val="5E9140"/>
                </a:solidFill>
                <a:latin typeface="Arial" panose="020B0604020202020204" pitchFamily="34" charset="0"/>
                <a:ea typeface="Calibri" panose="020F0502020204030204" pitchFamily="34" charset="0"/>
                <a:cs typeface="Arial" panose="020B0604020202020204" pitchFamily="34" charset="0"/>
              </a:rPr>
              <a:t>Characterization of Agrochemicals use</a:t>
            </a:r>
          </a:p>
          <a:p>
            <a:pPr marL="285750" indent="-285750">
              <a:buFont typeface="Arial" panose="020B0604020202020204" pitchFamily="34" charset="0"/>
              <a:buChar char="•"/>
            </a:pPr>
            <a:endParaRPr lang="en-US" sz="1400" b="1" dirty="0">
              <a:solidFill>
                <a:srgbClr val="5E9140"/>
              </a:solidFill>
              <a:latin typeface="Arial" panose="020B0604020202020204" pitchFamily="34" charset="0"/>
              <a:cs typeface="Arial" panose="020B0604020202020204" pitchFamily="34" charset="0"/>
            </a:endParaRPr>
          </a:p>
          <a:p>
            <a:pPr marL="285750" indent="-285750" algn="l">
              <a:buFont typeface="Arial" panose="020B0604020202020204" pitchFamily="34" charset="0"/>
              <a:buChar char="•"/>
            </a:pPr>
            <a:r>
              <a:rPr lang="en-US" sz="1400" b="1" dirty="0">
                <a:solidFill>
                  <a:srgbClr val="5E9140"/>
                </a:solidFill>
                <a:latin typeface="Arial" panose="020B0604020202020204" pitchFamily="34" charset="0"/>
                <a:cs typeface="Arial" panose="020B0604020202020204" pitchFamily="34" charset="0"/>
              </a:rPr>
              <a:t>Implementation of a Farmer Field School (FFS)</a:t>
            </a:r>
          </a:p>
          <a:p>
            <a:pPr marL="285750" indent="-285750" algn="l">
              <a:buFont typeface="Arial" panose="020B0604020202020204" pitchFamily="34" charset="0"/>
              <a:buChar char="•"/>
            </a:pPr>
            <a:endParaRPr lang="en-US" sz="1400" b="1" dirty="0">
              <a:solidFill>
                <a:srgbClr val="5E9140"/>
              </a:solidFill>
              <a:latin typeface="Arial" panose="020B0604020202020204" pitchFamily="34" charset="0"/>
              <a:cs typeface="Arial" panose="020B0604020202020204" pitchFamily="34" charset="0"/>
            </a:endParaRPr>
          </a:p>
          <a:p>
            <a:pPr marL="285750" indent="-285750" algn="l">
              <a:buFont typeface="Arial" panose="020B0604020202020204" pitchFamily="34" charset="0"/>
              <a:buChar char="•"/>
            </a:pPr>
            <a:r>
              <a:rPr lang="en-US" sz="1400" b="1" dirty="0">
                <a:solidFill>
                  <a:srgbClr val="5E9140"/>
                </a:solidFill>
                <a:latin typeface="Arial" panose="020B0604020202020204" pitchFamily="34" charset="0"/>
                <a:cs typeface="Arial" panose="020B0604020202020204" pitchFamily="34" charset="0"/>
              </a:rPr>
              <a:t>FFS as a resistance management strategy</a:t>
            </a:r>
          </a:p>
          <a:p>
            <a:pPr marL="285750" indent="-285750" algn="l">
              <a:buFont typeface="Arial" panose="020B0604020202020204" pitchFamily="34" charset="0"/>
              <a:buChar char="•"/>
            </a:pPr>
            <a:endParaRPr lang="en-US" sz="1400" b="1" dirty="0">
              <a:solidFill>
                <a:srgbClr val="5E9140"/>
              </a:solidFill>
              <a:latin typeface="Arial" panose="020B0604020202020204" pitchFamily="34" charset="0"/>
              <a:cs typeface="Arial" panose="020B0604020202020204" pitchFamily="34" charset="0"/>
            </a:endParaRPr>
          </a:p>
          <a:p>
            <a:pPr marL="285750" indent="-285750" algn="l">
              <a:buFont typeface="Arial" panose="020B0604020202020204" pitchFamily="34" charset="0"/>
              <a:buChar char="•"/>
            </a:pPr>
            <a:r>
              <a:rPr lang="en-US" sz="1400" b="1" dirty="0">
                <a:solidFill>
                  <a:srgbClr val="5E9140"/>
                </a:solidFill>
                <a:latin typeface="Arial" panose="020B0604020202020204" pitchFamily="34" charset="0"/>
                <a:cs typeface="Arial" panose="020B0604020202020204" pitchFamily="34" charset="0"/>
              </a:rPr>
              <a:t>Conclusion </a:t>
            </a:r>
          </a:p>
          <a:p>
            <a:endParaRPr lang="en-US" b="1" dirty="0"/>
          </a:p>
          <a:p>
            <a:endParaRPr lang="en-US" b="1" dirty="0"/>
          </a:p>
        </p:txBody>
      </p:sp>
    </p:spTree>
    <p:extLst>
      <p:ext uri="{BB962C8B-B14F-4D97-AF65-F5344CB8AC3E}">
        <p14:creationId xmlns:p14="http://schemas.microsoft.com/office/powerpoint/2010/main" val="180351315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47C4AF0F-E7CA-4992-89C9-41BDD94DB325}"/>
              </a:ext>
            </a:extLst>
          </p:cNvPr>
          <p:cNvSpPr>
            <a:spLocks noGrp="1"/>
          </p:cNvSpPr>
          <p:nvPr>
            <p:ph type="body" sz="quarter" idx="11"/>
          </p:nvPr>
        </p:nvSpPr>
        <p:spPr/>
        <p:txBody>
          <a:bodyPr/>
          <a:lstStyle/>
          <a:p>
            <a:r>
              <a:rPr lang="de-CH" sz="3200" b="1" dirty="0">
                <a:solidFill>
                  <a:srgbClr val="5E9140"/>
                </a:solidFill>
              </a:rPr>
              <a:t>Brief overview </a:t>
            </a:r>
            <a:endParaRPr lang="fr-FR" sz="3200" dirty="0">
              <a:solidFill>
                <a:srgbClr val="5E9140"/>
              </a:solidFill>
            </a:endParaRPr>
          </a:p>
        </p:txBody>
      </p:sp>
      <p:sp>
        <p:nvSpPr>
          <p:cNvPr id="3" name="Espace réservé du texte 2">
            <a:extLst>
              <a:ext uri="{FF2B5EF4-FFF2-40B4-BE49-F238E27FC236}">
                <a16:creationId xmlns:a16="http://schemas.microsoft.com/office/drawing/2014/main" id="{67D28BFC-23AC-405F-86C9-54B5907B1897}"/>
              </a:ext>
            </a:extLst>
          </p:cNvPr>
          <p:cNvSpPr>
            <a:spLocks noGrp="1"/>
          </p:cNvSpPr>
          <p:nvPr>
            <p:ph type="body" sz="quarter" idx="12"/>
          </p:nvPr>
        </p:nvSpPr>
        <p:spPr/>
        <p:txBody>
          <a:bodyPr/>
          <a:lstStyle/>
          <a:p>
            <a:r>
              <a:rPr lang="en-US" sz="1800" b="1" dirty="0">
                <a:solidFill>
                  <a:srgbClr val="0070C0"/>
                </a:solidFill>
                <a:latin typeface="Arial" panose="020B0604020202020204" pitchFamily="34" charset="0"/>
                <a:cs typeface="Arial" panose="020B0604020202020204" pitchFamily="34" charset="0"/>
              </a:rPr>
              <a:t>	What is insecticide resistance?</a:t>
            </a:r>
            <a:endParaRPr lang="fr-FR" sz="1800" dirty="0">
              <a:solidFill>
                <a:schemeClr val="accent3"/>
              </a:solidFill>
              <a:latin typeface="Arial" panose="020B0604020202020204" pitchFamily="34" charset="0"/>
              <a:cs typeface="Arial" panose="020B0604020202020204" pitchFamily="34" charset="0"/>
            </a:endParaRPr>
          </a:p>
          <a:p>
            <a:r>
              <a:rPr lang="en-US" sz="1600" i="0" dirty="0">
                <a:solidFill>
                  <a:schemeClr val="tx1"/>
                </a:solidFill>
                <a:effectLst/>
                <a:latin typeface="Arial" panose="020B0604020202020204" pitchFamily="34" charset="0"/>
                <a:cs typeface="Arial" panose="020B0604020202020204" pitchFamily="34" charset="0"/>
              </a:rPr>
              <a:t>Insecticide resistance is a heritable trait that confers on an insect the ability to survive insecticide application at doses lethal to most individuals of the same species.</a:t>
            </a:r>
          </a:p>
          <a:p>
            <a:endParaRPr lang="en-US" sz="1600" i="0" dirty="0">
              <a:solidFill>
                <a:schemeClr val="tx1"/>
              </a:solidFill>
              <a:effectLst/>
              <a:latin typeface="Arial" panose="020B0604020202020204" pitchFamily="34" charset="0"/>
              <a:cs typeface="Arial" panose="020B0604020202020204" pitchFamily="34" charset="0"/>
            </a:endParaRPr>
          </a:p>
          <a:p>
            <a:r>
              <a:rPr lang="en-US" sz="1800" b="1" dirty="0">
                <a:solidFill>
                  <a:srgbClr val="0070C0"/>
                </a:solidFill>
                <a:latin typeface="Arial" panose="020B0604020202020204" pitchFamily="34" charset="0"/>
                <a:cs typeface="Arial" panose="020B0604020202020204" pitchFamily="34" charset="0"/>
              </a:rPr>
              <a:t>	How does insecticide resistance occur ?</a:t>
            </a:r>
          </a:p>
          <a:p>
            <a:r>
              <a:rPr lang="en-US" sz="1600" dirty="0">
                <a:solidFill>
                  <a:schemeClr val="tx1"/>
                </a:solidFill>
                <a:latin typeface="Arial" panose="020B0604020202020204" pitchFamily="34" charset="0"/>
                <a:ea typeface="+mn-ea"/>
                <a:cs typeface="Arial" panose="020B0604020202020204" pitchFamily="34" charset="0"/>
              </a:rPr>
              <a:t>Insecticide resistance arises through overuse or misuse of an insecticide/pesticide (agriculture) or repeated exposure of mosquitoes to the same insecticide (Public Health) </a:t>
            </a:r>
          </a:p>
          <a:p>
            <a:endParaRPr lang="en-US" sz="1600" b="1" dirty="0">
              <a:solidFill>
                <a:srgbClr val="0070C0"/>
              </a:solidFill>
            </a:endParaRPr>
          </a:p>
          <a:p>
            <a:endParaRPr lang="en-US" sz="2400" dirty="0">
              <a:solidFill>
                <a:schemeClr val="tx1"/>
              </a:solidFill>
            </a:endParaRPr>
          </a:p>
          <a:p>
            <a:endParaRPr lang="fr-FR" dirty="0"/>
          </a:p>
        </p:txBody>
      </p:sp>
      <p:pic>
        <p:nvPicPr>
          <p:cNvPr id="5" name="Picture 4">
            <a:extLst>
              <a:ext uri="{FF2B5EF4-FFF2-40B4-BE49-F238E27FC236}">
                <a16:creationId xmlns:a16="http://schemas.microsoft.com/office/drawing/2014/main" id="{23060575-88CC-5D15-7ACB-A44D504C4AD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48434" y="3790950"/>
            <a:ext cx="8390766" cy="833817"/>
          </a:xfrm>
          <a:prstGeom prst="rect">
            <a:avLst/>
          </a:prstGeom>
        </p:spPr>
      </p:pic>
      <p:sp>
        <p:nvSpPr>
          <p:cNvPr id="4" name="Rectangle 1">
            <a:extLst>
              <a:ext uri="{FF2B5EF4-FFF2-40B4-BE49-F238E27FC236}">
                <a16:creationId xmlns:a16="http://schemas.microsoft.com/office/drawing/2014/main" id="{CB438501-8FA7-0958-D845-A704CACBEA69}"/>
              </a:ext>
            </a:extLst>
          </p:cNvPr>
          <p:cNvSpPr>
            <a:spLocks noChangeArrowheads="1"/>
          </p:cNvSpPr>
          <p:nvPr/>
        </p:nvSpPr>
        <p:spPr bwMode="auto">
          <a:xfrm>
            <a:off x="0" y="0"/>
            <a:ext cx="9144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24604524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
            <a:extLst>
              <a:ext uri="{FF2B5EF4-FFF2-40B4-BE49-F238E27FC236}">
                <a16:creationId xmlns:a16="http://schemas.microsoft.com/office/drawing/2014/main" id="{DB4A8EBD-62FD-15ED-DA5B-2A20C1207E74}"/>
              </a:ext>
            </a:extLst>
          </p:cNvPr>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bwMode="auto">
          <a:xfrm>
            <a:off x="2914651" y="1382112"/>
            <a:ext cx="5855392" cy="2828354"/>
          </a:xfrm>
          <a:prstGeom prst="rect">
            <a:avLst/>
          </a:prstGeom>
          <a:noFill/>
          <a:extLst>
            <a:ext uri="{909E8E84-426E-40DD-AFC4-6F175D3DCCD1}">
              <a14:hiddenFill xmlns:a14="http://schemas.microsoft.com/office/drawing/2010/main">
                <a:solidFill>
                  <a:srgbClr val="FFFFFF"/>
                </a:solidFill>
              </a14:hiddenFill>
            </a:ext>
          </a:extLst>
        </p:spPr>
      </p:pic>
      <p:sp>
        <p:nvSpPr>
          <p:cNvPr id="3" name="Espace réservé du texte 2">
            <a:extLst>
              <a:ext uri="{FF2B5EF4-FFF2-40B4-BE49-F238E27FC236}">
                <a16:creationId xmlns:a16="http://schemas.microsoft.com/office/drawing/2014/main" id="{95D8D43D-1465-4D38-A4CA-192D713B45F3}"/>
              </a:ext>
            </a:extLst>
          </p:cNvPr>
          <p:cNvSpPr>
            <a:spLocks noGrp="1"/>
          </p:cNvSpPr>
          <p:nvPr>
            <p:ph type="body" sz="quarter" idx="12"/>
          </p:nvPr>
        </p:nvSpPr>
        <p:spPr>
          <a:xfrm>
            <a:off x="426511" y="1004365"/>
            <a:ext cx="3515292" cy="745567"/>
          </a:xfrm>
        </p:spPr>
        <p:txBody>
          <a:bodyPr/>
          <a:lstStyle/>
          <a:p>
            <a:r>
              <a:rPr lang="en-US" b="1" dirty="0">
                <a:solidFill>
                  <a:srgbClr val="5E9140"/>
                </a:solidFill>
              </a:rPr>
              <a:t>Four types of resistance</a:t>
            </a:r>
          </a:p>
          <a:p>
            <a:endParaRPr lang="en-US" b="1" dirty="0">
              <a:solidFill>
                <a:srgbClr val="5E9140"/>
              </a:solidFill>
            </a:endParaRPr>
          </a:p>
          <a:p>
            <a:endParaRPr lang="fr-FR" dirty="0">
              <a:solidFill>
                <a:srgbClr val="5E9140"/>
              </a:solidFill>
            </a:endParaRPr>
          </a:p>
        </p:txBody>
      </p:sp>
      <p:sp>
        <p:nvSpPr>
          <p:cNvPr id="9" name="Text Placeholder 8">
            <a:extLst>
              <a:ext uri="{FF2B5EF4-FFF2-40B4-BE49-F238E27FC236}">
                <a16:creationId xmlns:a16="http://schemas.microsoft.com/office/drawing/2014/main" id="{845C1704-D917-9353-A9A9-4252AC28A50D}"/>
              </a:ext>
            </a:extLst>
          </p:cNvPr>
          <p:cNvSpPr>
            <a:spLocks noGrp="1"/>
          </p:cNvSpPr>
          <p:nvPr>
            <p:ph type="body" sz="quarter" idx="18"/>
          </p:nvPr>
        </p:nvSpPr>
        <p:spPr>
          <a:xfrm>
            <a:off x="90987" y="1470809"/>
            <a:ext cx="2880814" cy="2871411"/>
          </a:xfrm>
        </p:spPr>
        <p:txBody>
          <a:bodyPr/>
          <a:lstStyle/>
          <a:p>
            <a:pPr marL="285750" indent="-285750">
              <a:buFont typeface="Arial" panose="020B0604020202020204" pitchFamily="34" charset="0"/>
              <a:buChar char="•"/>
            </a:pPr>
            <a:r>
              <a:rPr lang="en-US" sz="1100" b="1" dirty="0">
                <a:solidFill>
                  <a:srgbClr val="C00000"/>
                </a:solidFill>
              </a:rPr>
              <a:t>Penetration (reduced cuticle permeability to insecticides)</a:t>
            </a:r>
          </a:p>
          <a:p>
            <a:pPr marL="285750" indent="-285750">
              <a:buFont typeface="Arial" panose="020B0604020202020204" pitchFamily="34" charset="0"/>
              <a:buChar char="•"/>
            </a:pPr>
            <a:endParaRPr lang="en-US" sz="1100" b="1" dirty="0">
              <a:solidFill>
                <a:srgbClr val="C00000"/>
              </a:solidFill>
            </a:endParaRPr>
          </a:p>
          <a:p>
            <a:pPr marL="285750" indent="-285750">
              <a:buFont typeface="Arial" panose="020B0604020202020204" pitchFamily="34" charset="0"/>
              <a:buChar char="•"/>
            </a:pPr>
            <a:r>
              <a:rPr lang="en-US" sz="1100" b="1" dirty="0">
                <a:solidFill>
                  <a:srgbClr val="C00000"/>
                </a:solidFill>
              </a:rPr>
              <a:t>Metabolic (increased enzymatic detoxification of insecticides)</a:t>
            </a:r>
          </a:p>
          <a:p>
            <a:pPr marL="285750" indent="-285750">
              <a:buFont typeface="Arial" panose="020B0604020202020204" pitchFamily="34" charset="0"/>
              <a:buChar char="•"/>
            </a:pPr>
            <a:endParaRPr lang="en-US" sz="1100" b="1" dirty="0">
              <a:solidFill>
                <a:srgbClr val="C00000"/>
              </a:solidFill>
            </a:endParaRPr>
          </a:p>
          <a:p>
            <a:pPr marL="285750" indent="-285750">
              <a:buFont typeface="Arial" panose="020B0604020202020204" pitchFamily="34" charset="0"/>
              <a:buChar char="•"/>
            </a:pPr>
            <a:r>
              <a:rPr lang="en-US" sz="1100" b="1" dirty="0">
                <a:solidFill>
                  <a:srgbClr val="C00000"/>
                </a:solidFill>
              </a:rPr>
              <a:t>Altered Target Site (mutation on insecticide target site)</a:t>
            </a:r>
          </a:p>
          <a:p>
            <a:pPr marL="285750" indent="-285750">
              <a:buFont typeface="Arial" panose="020B0604020202020204" pitchFamily="34" charset="0"/>
              <a:buChar char="•"/>
            </a:pPr>
            <a:endParaRPr lang="en-US" sz="1100" b="1" dirty="0">
              <a:solidFill>
                <a:srgbClr val="C00000"/>
              </a:solidFill>
            </a:endParaRPr>
          </a:p>
          <a:p>
            <a:pPr marL="285750" indent="-285750">
              <a:buFont typeface="Arial" panose="020B0604020202020204" pitchFamily="34" charset="0"/>
              <a:buChar char="•"/>
            </a:pPr>
            <a:r>
              <a:rPr lang="en-US" sz="1100" b="1" dirty="0">
                <a:solidFill>
                  <a:srgbClr val="C00000"/>
                </a:solidFill>
              </a:rPr>
              <a:t>Behavioral (changing in biting behavior)</a:t>
            </a:r>
          </a:p>
          <a:p>
            <a:endParaRPr lang="en-US" sz="1100" dirty="0"/>
          </a:p>
        </p:txBody>
      </p:sp>
      <p:sp>
        <p:nvSpPr>
          <p:cNvPr id="8" name="Espace réservé du texte 1">
            <a:extLst>
              <a:ext uri="{FF2B5EF4-FFF2-40B4-BE49-F238E27FC236}">
                <a16:creationId xmlns:a16="http://schemas.microsoft.com/office/drawing/2014/main" id="{FEA766CD-913B-8171-4429-FEEEC4CF809F}"/>
              </a:ext>
            </a:extLst>
          </p:cNvPr>
          <p:cNvSpPr>
            <a:spLocks noGrp="1"/>
          </p:cNvSpPr>
          <p:nvPr>
            <p:ph type="body" sz="quarter" idx="11"/>
          </p:nvPr>
        </p:nvSpPr>
        <p:spPr>
          <a:xfrm>
            <a:off x="370840" y="167640"/>
            <a:ext cx="7020000" cy="900000"/>
          </a:xfrm>
        </p:spPr>
        <p:txBody>
          <a:bodyPr/>
          <a:lstStyle/>
          <a:p>
            <a:r>
              <a:rPr lang="de-CH" sz="3200" b="1" dirty="0">
                <a:solidFill>
                  <a:srgbClr val="5E9140"/>
                </a:solidFill>
              </a:rPr>
              <a:t>Brief overview </a:t>
            </a:r>
            <a:endParaRPr lang="fr-FR" sz="3200" dirty="0">
              <a:solidFill>
                <a:srgbClr val="5E9140"/>
              </a:solidFill>
            </a:endParaRPr>
          </a:p>
        </p:txBody>
      </p:sp>
    </p:spTree>
    <p:extLst>
      <p:ext uri="{BB962C8B-B14F-4D97-AF65-F5344CB8AC3E}">
        <p14:creationId xmlns:p14="http://schemas.microsoft.com/office/powerpoint/2010/main" val="275088209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95D8D43D-1465-4D38-A4CA-192D713B45F3}"/>
              </a:ext>
            </a:extLst>
          </p:cNvPr>
          <p:cNvSpPr>
            <a:spLocks noGrp="1"/>
          </p:cNvSpPr>
          <p:nvPr>
            <p:ph type="body" sz="quarter" idx="12"/>
          </p:nvPr>
        </p:nvSpPr>
        <p:spPr>
          <a:xfrm>
            <a:off x="139169" y="1142079"/>
            <a:ext cx="2819400" cy="1110185"/>
          </a:xfrm>
        </p:spPr>
        <p:txBody>
          <a:bodyPr/>
          <a:lstStyle/>
          <a:p>
            <a:r>
              <a:rPr lang="en-US" b="1" dirty="0">
                <a:solidFill>
                  <a:srgbClr val="5E9140"/>
                </a:solidFill>
              </a:rPr>
              <a:t>Origins of insecticide resistance</a:t>
            </a:r>
          </a:p>
        </p:txBody>
      </p:sp>
      <p:sp>
        <p:nvSpPr>
          <p:cNvPr id="13" name="Text Placeholder 2">
            <a:extLst>
              <a:ext uri="{FF2B5EF4-FFF2-40B4-BE49-F238E27FC236}">
                <a16:creationId xmlns:a16="http://schemas.microsoft.com/office/drawing/2014/main" id="{436BCA50-12B7-A4B5-E681-9EB740E6D44B}"/>
              </a:ext>
            </a:extLst>
          </p:cNvPr>
          <p:cNvSpPr>
            <a:spLocks noGrp="1"/>
          </p:cNvSpPr>
          <p:nvPr>
            <p:ph type="body" sz="quarter" idx="11"/>
          </p:nvPr>
        </p:nvSpPr>
        <p:spPr>
          <a:xfrm>
            <a:off x="19050" y="52636"/>
            <a:ext cx="7020000" cy="685800"/>
          </a:xfrm>
        </p:spPr>
        <p:txBody>
          <a:bodyPr/>
          <a:lstStyle/>
          <a:p>
            <a:r>
              <a:rPr lang="de-CH" sz="3200" b="1" dirty="0">
                <a:solidFill>
                  <a:srgbClr val="5E9140"/>
                </a:solidFill>
              </a:rPr>
              <a:t>Brief overview </a:t>
            </a:r>
            <a:endParaRPr lang="fr-FR" sz="3200" dirty="0">
              <a:solidFill>
                <a:srgbClr val="5E9140"/>
              </a:solidFill>
            </a:endParaRPr>
          </a:p>
          <a:p>
            <a:endParaRPr lang="en-US" sz="3200" dirty="0">
              <a:solidFill>
                <a:srgbClr val="5E9140"/>
              </a:solidFill>
            </a:endParaRPr>
          </a:p>
        </p:txBody>
      </p:sp>
      <p:pic>
        <p:nvPicPr>
          <p:cNvPr id="8" name="Picture 2">
            <a:extLst>
              <a:ext uri="{FF2B5EF4-FFF2-40B4-BE49-F238E27FC236}">
                <a16:creationId xmlns:a16="http://schemas.microsoft.com/office/drawing/2014/main" id="{8CC933BA-5334-9D43-2EC6-4D7A0C4B9D25}"/>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987144" y="852736"/>
            <a:ext cx="5623456" cy="3785777"/>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a:extLst>
              <a:ext uri="{FF2B5EF4-FFF2-40B4-BE49-F238E27FC236}">
                <a16:creationId xmlns:a16="http://schemas.microsoft.com/office/drawing/2014/main" id="{5773829B-B5A5-5BE6-1DE5-B277EDD10BEA}"/>
              </a:ext>
            </a:extLst>
          </p:cNvPr>
          <p:cNvSpPr/>
          <p:nvPr/>
        </p:nvSpPr>
        <p:spPr>
          <a:xfrm>
            <a:off x="2828962" y="852736"/>
            <a:ext cx="2124075" cy="995114"/>
          </a:xfrm>
          <a:prstGeom prst="ellipse">
            <a:avLst/>
          </a:prstGeom>
          <a:solidFill>
            <a:schemeClr val="accent1">
              <a:alpha val="28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0593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Mosquito Life Cycle | US EPA">
            <a:extLst>
              <a:ext uri="{FF2B5EF4-FFF2-40B4-BE49-F238E27FC236}">
                <a16:creationId xmlns:a16="http://schemas.microsoft.com/office/drawing/2014/main" id="{284F4F4A-DE20-2621-E8A3-AE9B83CCE95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09432" y="1603650"/>
            <a:ext cx="3019567" cy="300002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9D33F220-3E0C-4798-5F04-9B33126C309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19101" y="1011352"/>
            <a:ext cx="3019567" cy="2005181"/>
          </a:xfrm>
          <a:prstGeom prst="rect">
            <a:avLst/>
          </a:prstGeom>
        </p:spPr>
      </p:pic>
      <p:pic>
        <p:nvPicPr>
          <p:cNvPr id="7" name="Picture 4" descr="Agriculture's impact on malaria | Working in development | The Guardian">
            <a:extLst>
              <a:ext uri="{FF2B5EF4-FFF2-40B4-BE49-F238E27FC236}">
                <a16:creationId xmlns:a16="http://schemas.microsoft.com/office/drawing/2014/main" id="{2CA1A5AD-132E-9EF7-223A-7682F1E91A9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6477000" y="995834"/>
            <a:ext cx="2362200" cy="227381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1394B9D4-AE0D-0EC2-2E81-05F42710D263}"/>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6372456" y="3347464"/>
            <a:ext cx="2466743" cy="1431511"/>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D3758522-627D-3A7E-5235-D2B6BA81E73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581400" y="2772498"/>
            <a:ext cx="2743200" cy="2057399"/>
          </a:xfrm>
          <a:prstGeom prst="rect">
            <a:avLst/>
          </a:prstGeom>
        </p:spPr>
      </p:pic>
      <p:sp>
        <p:nvSpPr>
          <p:cNvPr id="11" name="Text Placeholder 10">
            <a:extLst>
              <a:ext uri="{FF2B5EF4-FFF2-40B4-BE49-F238E27FC236}">
                <a16:creationId xmlns:a16="http://schemas.microsoft.com/office/drawing/2014/main" id="{E033AD00-1AAE-2FDA-F151-41562B1CF665}"/>
              </a:ext>
            </a:extLst>
          </p:cNvPr>
          <p:cNvSpPr>
            <a:spLocks noGrp="1"/>
          </p:cNvSpPr>
          <p:nvPr>
            <p:ph type="body" sz="quarter" idx="11"/>
          </p:nvPr>
        </p:nvSpPr>
        <p:spPr>
          <a:xfrm>
            <a:off x="380858" y="49523"/>
            <a:ext cx="7020000" cy="624853"/>
          </a:xfrm>
        </p:spPr>
        <p:txBody>
          <a:bodyPr/>
          <a:lstStyle/>
          <a:p>
            <a:r>
              <a:rPr lang="en-US" sz="2400" b="1" dirty="0">
                <a:solidFill>
                  <a:srgbClr val="5E9140"/>
                </a:solidFill>
              </a:rPr>
              <a:t>Agricultural origin of insecticide resistance in malaria vectors (1)</a:t>
            </a:r>
          </a:p>
          <a:p>
            <a:endParaRPr lang="en-US" sz="2400" dirty="0">
              <a:solidFill>
                <a:srgbClr val="5E9140"/>
              </a:solidFill>
            </a:endParaRPr>
          </a:p>
        </p:txBody>
      </p:sp>
      <p:sp>
        <p:nvSpPr>
          <p:cNvPr id="14" name="Text Placeholder 13">
            <a:extLst>
              <a:ext uri="{FF2B5EF4-FFF2-40B4-BE49-F238E27FC236}">
                <a16:creationId xmlns:a16="http://schemas.microsoft.com/office/drawing/2014/main" id="{F7042199-10ED-D19F-4927-99B361A7C740}"/>
              </a:ext>
            </a:extLst>
          </p:cNvPr>
          <p:cNvSpPr>
            <a:spLocks noGrp="1"/>
          </p:cNvSpPr>
          <p:nvPr>
            <p:ph type="body" sz="quarter" idx="12"/>
          </p:nvPr>
        </p:nvSpPr>
        <p:spPr>
          <a:xfrm>
            <a:off x="380858" y="1150300"/>
            <a:ext cx="3973087" cy="567034"/>
          </a:xfrm>
        </p:spPr>
        <p:txBody>
          <a:bodyPr/>
          <a:lstStyle/>
          <a:p>
            <a:r>
              <a:rPr lang="en-US" dirty="0">
                <a:solidFill>
                  <a:srgbClr val="C00000"/>
                </a:solidFill>
              </a:rPr>
              <a:t>Mosquito life cycle</a:t>
            </a:r>
            <a:endParaRPr lang="en-US" b="1" dirty="0">
              <a:solidFill>
                <a:srgbClr val="0070C0"/>
              </a:solidFill>
            </a:endParaRPr>
          </a:p>
          <a:p>
            <a:endParaRPr lang="en-US" dirty="0"/>
          </a:p>
        </p:txBody>
      </p:sp>
    </p:spTree>
    <p:extLst>
      <p:ext uri="{BB962C8B-B14F-4D97-AF65-F5344CB8AC3E}">
        <p14:creationId xmlns:p14="http://schemas.microsoft.com/office/powerpoint/2010/main" val="27668705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E033AD00-1AAE-2FDA-F151-41562B1CF665}"/>
              </a:ext>
            </a:extLst>
          </p:cNvPr>
          <p:cNvSpPr>
            <a:spLocks noGrp="1"/>
          </p:cNvSpPr>
          <p:nvPr>
            <p:ph type="body" sz="quarter" idx="11"/>
          </p:nvPr>
        </p:nvSpPr>
        <p:spPr>
          <a:xfrm>
            <a:off x="380858" y="49523"/>
            <a:ext cx="7020000" cy="624853"/>
          </a:xfrm>
        </p:spPr>
        <p:txBody>
          <a:bodyPr/>
          <a:lstStyle/>
          <a:p>
            <a:r>
              <a:rPr lang="en-US" sz="2400" b="1" dirty="0">
                <a:solidFill>
                  <a:srgbClr val="5E9140"/>
                </a:solidFill>
              </a:rPr>
              <a:t>Agricultural origin of insecticide resistance in malaria vectors (next…)</a:t>
            </a:r>
          </a:p>
          <a:p>
            <a:endParaRPr lang="en-US" sz="2400" dirty="0">
              <a:solidFill>
                <a:srgbClr val="5E9140"/>
              </a:solidFill>
            </a:endParaRPr>
          </a:p>
        </p:txBody>
      </p:sp>
      <p:pic>
        <p:nvPicPr>
          <p:cNvPr id="6" name="Picture 5">
            <a:extLst>
              <a:ext uri="{FF2B5EF4-FFF2-40B4-BE49-F238E27FC236}">
                <a16:creationId xmlns:a16="http://schemas.microsoft.com/office/drawing/2014/main" id="{2F30AC3D-F6A4-6B64-BC59-C2AE7B51CDB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971549"/>
            <a:ext cx="3657600" cy="1791093"/>
          </a:xfrm>
          <a:prstGeom prst="rect">
            <a:avLst/>
          </a:prstGeom>
        </p:spPr>
      </p:pic>
      <p:pic>
        <p:nvPicPr>
          <p:cNvPr id="8" name="Picture 7">
            <a:extLst>
              <a:ext uri="{FF2B5EF4-FFF2-40B4-BE49-F238E27FC236}">
                <a16:creationId xmlns:a16="http://schemas.microsoft.com/office/drawing/2014/main" id="{392CB295-9F02-5C93-4AC9-0AFAD0D39A8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2400" y="2033841"/>
            <a:ext cx="3505200" cy="1794775"/>
          </a:xfrm>
          <a:prstGeom prst="rect">
            <a:avLst/>
          </a:prstGeom>
        </p:spPr>
      </p:pic>
      <p:pic>
        <p:nvPicPr>
          <p:cNvPr id="12" name="Picture 11">
            <a:extLst>
              <a:ext uri="{FF2B5EF4-FFF2-40B4-BE49-F238E27FC236}">
                <a16:creationId xmlns:a16="http://schemas.microsoft.com/office/drawing/2014/main" id="{23FB2459-A23E-D2A9-F38D-8383A462261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28600" y="3399676"/>
            <a:ext cx="3429000" cy="1356531"/>
          </a:xfrm>
          <a:prstGeom prst="rect">
            <a:avLst/>
          </a:prstGeom>
        </p:spPr>
      </p:pic>
      <p:pic>
        <p:nvPicPr>
          <p:cNvPr id="13" name="Picture 12">
            <a:extLst>
              <a:ext uri="{FF2B5EF4-FFF2-40B4-BE49-F238E27FC236}">
                <a16:creationId xmlns:a16="http://schemas.microsoft.com/office/drawing/2014/main" id="{7A5F0417-681E-AB08-691C-186F4FBEE0E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752121" y="1016205"/>
            <a:ext cx="3316155" cy="1844580"/>
          </a:xfrm>
          <a:prstGeom prst="rect">
            <a:avLst/>
          </a:prstGeom>
        </p:spPr>
      </p:pic>
      <p:pic>
        <p:nvPicPr>
          <p:cNvPr id="15" name="Picture 14">
            <a:extLst>
              <a:ext uri="{FF2B5EF4-FFF2-40B4-BE49-F238E27FC236}">
                <a16:creationId xmlns:a16="http://schemas.microsoft.com/office/drawing/2014/main" id="{3E8BA674-96FF-BF38-C24D-37E2FE353A71}"/>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657600" y="2033841"/>
            <a:ext cx="3420121" cy="1277283"/>
          </a:xfrm>
          <a:prstGeom prst="rect">
            <a:avLst/>
          </a:prstGeom>
        </p:spPr>
      </p:pic>
      <p:pic>
        <p:nvPicPr>
          <p:cNvPr id="16" name="Picture 15">
            <a:extLst>
              <a:ext uri="{FF2B5EF4-FFF2-40B4-BE49-F238E27FC236}">
                <a16:creationId xmlns:a16="http://schemas.microsoft.com/office/drawing/2014/main" id="{A4FB25C9-DF8E-6B40-8DDE-818B68DF5F76}"/>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505200" y="3097166"/>
            <a:ext cx="3572521" cy="889114"/>
          </a:xfrm>
          <a:prstGeom prst="rect">
            <a:avLst/>
          </a:prstGeom>
        </p:spPr>
      </p:pic>
      <p:pic>
        <p:nvPicPr>
          <p:cNvPr id="17" name="Picture 16">
            <a:extLst>
              <a:ext uri="{FF2B5EF4-FFF2-40B4-BE49-F238E27FC236}">
                <a16:creationId xmlns:a16="http://schemas.microsoft.com/office/drawing/2014/main" id="{201C29B4-5C02-DA1B-CE6A-30D4F2BBE43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657600" y="3708270"/>
            <a:ext cx="3429000" cy="1047937"/>
          </a:xfrm>
          <a:prstGeom prst="rect">
            <a:avLst/>
          </a:prstGeom>
        </p:spPr>
      </p:pic>
      <p:sp>
        <p:nvSpPr>
          <p:cNvPr id="18" name="TextBox 17">
            <a:extLst>
              <a:ext uri="{FF2B5EF4-FFF2-40B4-BE49-F238E27FC236}">
                <a16:creationId xmlns:a16="http://schemas.microsoft.com/office/drawing/2014/main" id="{D05493DB-1D3A-3649-112B-2E867FFF3E13}"/>
              </a:ext>
            </a:extLst>
          </p:cNvPr>
          <p:cNvSpPr txBox="1"/>
          <p:nvPr/>
        </p:nvSpPr>
        <p:spPr>
          <a:xfrm>
            <a:off x="7239000" y="3047821"/>
            <a:ext cx="2075724" cy="1200329"/>
          </a:xfrm>
          <a:prstGeom prst="rect">
            <a:avLst/>
          </a:prstGeom>
          <a:noFill/>
        </p:spPr>
        <p:txBody>
          <a:bodyPr wrap="square">
            <a:spAutoFit/>
          </a:bodyPr>
          <a:lstStyle/>
          <a:p>
            <a:r>
              <a:rPr lang="en-US" sz="2400" b="1" dirty="0">
                <a:solidFill>
                  <a:srgbClr val="5E9140"/>
                </a:solidFill>
              </a:rPr>
              <a:t>Presumption/ Assumption !!!!</a:t>
            </a:r>
          </a:p>
        </p:txBody>
      </p:sp>
      <p:sp>
        <p:nvSpPr>
          <p:cNvPr id="20" name="TextBox 19">
            <a:extLst>
              <a:ext uri="{FF2B5EF4-FFF2-40B4-BE49-F238E27FC236}">
                <a16:creationId xmlns:a16="http://schemas.microsoft.com/office/drawing/2014/main" id="{D797790B-0575-B999-EAEF-41440CB6764C}"/>
              </a:ext>
            </a:extLst>
          </p:cNvPr>
          <p:cNvSpPr txBox="1"/>
          <p:nvPr/>
        </p:nvSpPr>
        <p:spPr>
          <a:xfrm>
            <a:off x="7086600" y="1106459"/>
            <a:ext cx="1981200" cy="1754326"/>
          </a:xfrm>
          <a:prstGeom prst="rect">
            <a:avLst/>
          </a:prstGeom>
          <a:noFill/>
        </p:spPr>
        <p:txBody>
          <a:bodyPr wrap="square">
            <a:spAutoFit/>
          </a:bodyPr>
          <a:lstStyle/>
          <a:p>
            <a:r>
              <a:rPr lang="en-US" b="1" dirty="0">
                <a:solidFill>
                  <a:srgbClr val="C00000"/>
                </a:solidFill>
                <a:latin typeface="Georgia" panose="02040502050405020303" pitchFamily="18" charset="0"/>
              </a:rPr>
              <a:t>C</a:t>
            </a:r>
            <a:r>
              <a:rPr lang="en-US" b="1" i="0" dirty="0">
                <a:solidFill>
                  <a:srgbClr val="C00000"/>
                </a:solidFill>
                <a:effectLst/>
                <a:latin typeface="Georgia" panose="02040502050405020303" pitchFamily="18" charset="0"/>
              </a:rPr>
              <a:t>ausal links difficult to establish</a:t>
            </a:r>
            <a:r>
              <a:rPr lang="en-US" b="1" dirty="0">
                <a:solidFill>
                  <a:srgbClr val="C00000"/>
                </a:solidFill>
                <a:latin typeface="Georgia" panose="02040502050405020303" pitchFamily="18" charset="0"/>
              </a:rPr>
              <a:t> due to </a:t>
            </a:r>
            <a:r>
              <a:rPr lang="en-US" b="1" i="0" dirty="0">
                <a:solidFill>
                  <a:srgbClr val="C00000"/>
                </a:solidFill>
                <a:effectLst/>
                <a:latin typeface="Georgia" panose="02040502050405020303" pitchFamily="18" charset="0"/>
              </a:rPr>
              <a:t>insecticide modes of action which are the same for insecticide used both in agriculture and in public health</a:t>
            </a:r>
            <a:endParaRPr lang="en-US" b="1" dirty="0">
              <a:solidFill>
                <a:srgbClr val="C00000"/>
              </a:solidFill>
            </a:endParaRPr>
          </a:p>
        </p:txBody>
      </p:sp>
    </p:spTree>
    <p:extLst>
      <p:ext uri="{BB962C8B-B14F-4D97-AF65-F5344CB8AC3E}">
        <p14:creationId xmlns:p14="http://schemas.microsoft.com/office/powerpoint/2010/main" val="26963344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F3E224A8-A5D9-E751-80F1-1E14D17DDC23}"/>
              </a:ext>
            </a:extLst>
          </p:cNvPr>
          <p:cNvSpPr txBox="1"/>
          <p:nvPr/>
        </p:nvSpPr>
        <p:spPr>
          <a:xfrm>
            <a:off x="457200" y="1352550"/>
            <a:ext cx="7924942" cy="3046988"/>
          </a:xfrm>
          <a:prstGeom prst="rect">
            <a:avLst/>
          </a:prstGeom>
          <a:noFill/>
        </p:spPr>
        <p:txBody>
          <a:bodyPr wrap="square">
            <a:spAutoFit/>
          </a:bodyPr>
          <a:lstStyle/>
          <a:p>
            <a:r>
              <a:rPr lang="en-US" sz="1600" b="1" dirty="0">
                <a:solidFill>
                  <a:srgbClr val="C00000"/>
                </a:solidFill>
                <a:latin typeface="Arial" panose="020B0604020202020204" pitchFamily="34" charset="0"/>
                <a:cs typeface="Arial" panose="020B0604020202020204" pitchFamily="34" charset="0"/>
              </a:rPr>
              <a:t>According to Lines (1988), for an insecticide used in agriculture to be responsible for the selection of resistance in mosquitoes, it is necessary that :</a:t>
            </a:r>
          </a:p>
          <a:p>
            <a:endParaRPr lang="en-US" sz="1600"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b="1" dirty="0">
                <a:solidFill>
                  <a:schemeClr val="tx2">
                    <a:lumMod val="75000"/>
                  </a:schemeClr>
                </a:solidFill>
                <a:latin typeface="Arial" panose="020B0604020202020204" pitchFamily="34" charset="0"/>
                <a:cs typeface="Arial" panose="020B0604020202020204" pitchFamily="34" charset="0"/>
              </a:rPr>
              <a:t>Resistance to this compound must be observed before it is used for vector control </a:t>
            </a:r>
          </a:p>
          <a:p>
            <a:pPr marL="285750" indent="-285750">
              <a:buFont typeface="Arial" panose="020B0604020202020204" pitchFamily="34" charset="0"/>
              <a:buChar char="•"/>
            </a:pPr>
            <a:endParaRPr lang="en-US" sz="1600" b="1" dirty="0">
              <a:solidFill>
                <a:schemeClr val="tx2">
                  <a:lumMod val="75000"/>
                </a:schemeClr>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b="1" dirty="0">
                <a:solidFill>
                  <a:schemeClr val="tx2">
                    <a:lumMod val="75000"/>
                  </a:schemeClr>
                </a:solidFill>
                <a:latin typeface="Arial" panose="020B0604020202020204" pitchFamily="34" charset="0"/>
                <a:cs typeface="Arial" panose="020B0604020202020204" pitchFamily="34" charset="0"/>
              </a:rPr>
              <a:t>The level of resistance must be higher in areas where farming using this insecticide is practiced than in areas where only vector control treatments are used;</a:t>
            </a:r>
          </a:p>
          <a:p>
            <a:pPr marL="285750" indent="-285750">
              <a:buFont typeface="Arial" panose="020B0604020202020204" pitchFamily="34" charset="0"/>
              <a:buChar char="•"/>
            </a:pPr>
            <a:endParaRPr lang="en-US" sz="1600" b="1" dirty="0">
              <a:solidFill>
                <a:schemeClr val="tx2">
                  <a:lumMod val="75000"/>
                </a:schemeClr>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b="1" dirty="0">
                <a:solidFill>
                  <a:schemeClr val="tx2">
                    <a:lumMod val="75000"/>
                  </a:schemeClr>
                </a:solidFill>
                <a:latin typeface="Arial" panose="020B0604020202020204" pitchFamily="34" charset="0"/>
                <a:cs typeface="Arial" panose="020B0604020202020204" pitchFamily="34" charset="0"/>
              </a:rPr>
              <a:t>The mode of action must be different from that of insecticides used in Public Health.</a:t>
            </a:r>
          </a:p>
        </p:txBody>
      </p:sp>
      <p:sp>
        <p:nvSpPr>
          <p:cNvPr id="5" name="Text Placeholder 10">
            <a:extLst>
              <a:ext uri="{FF2B5EF4-FFF2-40B4-BE49-F238E27FC236}">
                <a16:creationId xmlns:a16="http://schemas.microsoft.com/office/drawing/2014/main" id="{F514FBEE-E327-3BC8-C5B3-DFB58AD09A07}"/>
              </a:ext>
            </a:extLst>
          </p:cNvPr>
          <p:cNvSpPr>
            <a:spLocks noGrp="1"/>
          </p:cNvSpPr>
          <p:nvPr>
            <p:ph type="body" sz="quarter" idx="11"/>
          </p:nvPr>
        </p:nvSpPr>
        <p:spPr>
          <a:xfrm>
            <a:off x="380858" y="49523"/>
            <a:ext cx="7020000" cy="624853"/>
          </a:xfrm>
        </p:spPr>
        <p:txBody>
          <a:bodyPr/>
          <a:lstStyle/>
          <a:p>
            <a:r>
              <a:rPr lang="en-US" sz="2400" b="1" dirty="0">
                <a:solidFill>
                  <a:srgbClr val="5E9140"/>
                </a:solidFill>
              </a:rPr>
              <a:t>Agricultural origin of insecticide resistance in malaria vectors (next…)</a:t>
            </a:r>
          </a:p>
          <a:p>
            <a:endParaRPr lang="en-US" sz="2400" dirty="0">
              <a:solidFill>
                <a:srgbClr val="5E9140"/>
              </a:solidFill>
            </a:endParaRPr>
          </a:p>
        </p:txBody>
      </p:sp>
    </p:spTree>
    <p:extLst>
      <p:ext uri="{BB962C8B-B14F-4D97-AF65-F5344CB8AC3E}">
        <p14:creationId xmlns:p14="http://schemas.microsoft.com/office/powerpoint/2010/main" val="3978780928"/>
      </p:ext>
    </p:extLst>
  </p:cSld>
  <p:clrMapOvr>
    <a:masterClrMapping/>
  </p:clrMapOvr>
</p:sld>
</file>

<file path=ppt/theme/theme1.xml><?xml version="1.0" encoding="utf-8"?>
<a:theme xmlns:a="http://schemas.openxmlformats.org/drawingml/2006/main" name="Office Theme">
  <a:themeElements>
    <a:clrScheme name="Couleurs CSRS">
      <a:dk1>
        <a:srgbClr val="0A231B"/>
      </a:dk1>
      <a:lt1>
        <a:sysClr val="window" lastClr="FFFFFF"/>
      </a:lt1>
      <a:dk2>
        <a:srgbClr val="2B718D"/>
      </a:dk2>
      <a:lt2>
        <a:srgbClr val="BED2DD"/>
      </a:lt2>
      <a:accent1>
        <a:srgbClr val="3EA4A8"/>
      </a:accent1>
      <a:accent2>
        <a:srgbClr val="E95C24"/>
      </a:accent2>
      <a:accent3>
        <a:srgbClr val="5F923F"/>
      </a:accent3>
      <a:accent4>
        <a:srgbClr val="155B39"/>
      </a:accent4>
      <a:accent5>
        <a:srgbClr val="9D1C20"/>
      </a:accent5>
      <a:accent6>
        <a:srgbClr val="8AA53C"/>
      </a:accent6>
      <a:hlink>
        <a:srgbClr val="52C0B3"/>
      </a:hlink>
      <a:folHlink>
        <a:srgbClr val="425866"/>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2067</TotalTime>
  <Words>1237</Words>
  <Application>Microsoft Office PowerPoint</Application>
  <PresentationFormat>On-screen Show (16:9)</PresentationFormat>
  <Paragraphs>163</Paragraphs>
  <Slides>23</Slides>
  <Notes>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23</vt:i4>
      </vt:variant>
    </vt:vector>
  </HeadingPairs>
  <TitlesOfParts>
    <vt:vector size="33" baseType="lpstr">
      <vt:lpstr>Arial</vt:lpstr>
      <vt:lpstr>Calibri</vt:lpstr>
      <vt:lpstr>Cambria</vt:lpstr>
      <vt:lpstr>Georgia</vt:lpstr>
      <vt:lpstr>Open Sans</vt:lpstr>
      <vt:lpstr>Open Sans Light</vt:lpstr>
      <vt:lpstr>Roboto</vt:lpstr>
      <vt:lpstr>Roboto Light</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Jishat</dc:creator>
  <cp:lastModifiedBy>Bianca Fizzotti</cp:lastModifiedBy>
  <cp:revision>641</cp:revision>
  <dcterms:created xsi:type="dcterms:W3CDTF">2016-09-14T20:21:17Z</dcterms:created>
  <dcterms:modified xsi:type="dcterms:W3CDTF">2023-10-11T10:51:21Z</dcterms:modified>
</cp:coreProperties>
</file>