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17"/>
  </p:notesMasterIdLst>
  <p:sldIdLst>
    <p:sldId id="287" r:id="rId5"/>
    <p:sldId id="3349" r:id="rId6"/>
    <p:sldId id="3360" r:id="rId7"/>
    <p:sldId id="3362" r:id="rId8"/>
    <p:sldId id="3363" r:id="rId9"/>
    <p:sldId id="3373" r:id="rId10"/>
    <p:sldId id="3374" r:id="rId11"/>
    <p:sldId id="3375" r:id="rId12"/>
    <p:sldId id="3368" r:id="rId13"/>
    <p:sldId id="3377" r:id="rId14"/>
    <p:sldId id="336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5"/>
    <p:restoredTop sz="79424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32" y="56"/>
      </p:cViewPr>
      <p:guideLst>
        <p:guide orient="horz" pos="3997"/>
        <p:guide pos="3840"/>
        <p:guide orient="horz" pos="41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6E430-469C-445E-8615-F7338D5E4BB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C0D21A0E-2BA9-4D40-8B86-247EEA9E53A0}">
      <dgm:prSet phldrT="[Texte]"/>
      <dgm:spPr/>
      <dgm:t>
        <a:bodyPr/>
        <a:lstStyle/>
        <a:p>
          <a:r>
            <a:rPr lang="en-US" dirty="0" err="1"/>
            <a:t>Approches</a:t>
          </a:r>
          <a:r>
            <a:rPr lang="en-US" dirty="0"/>
            <a:t>  </a:t>
          </a:r>
          <a:r>
            <a:rPr lang="en-US" dirty="0" err="1"/>
            <a:t>multisectorielles</a:t>
          </a:r>
          <a:endParaRPr lang="LID4096" dirty="0"/>
        </a:p>
      </dgm:t>
    </dgm:pt>
    <dgm:pt modelId="{A000D75E-A10E-419A-942A-88428839353F}" type="parTrans" cxnId="{3424E0BC-D8B9-439D-B45A-2099A429A622}">
      <dgm:prSet/>
      <dgm:spPr/>
      <dgm:t>
        <a:bodyPr/>
        <a:lstStyle/>
        <a:p>
          <a:endParaRPr lang="LID4096"/>
        </a:p>
      </dgm:t>
    </dgm:pt>
    <dgm:pt modelId="{17E65FFC-88EA-4F6C-9F34-A1CC768C7B9C}" type="sibTrans" cxnId="{3424E0BC-D8B9-439D-B45A-2099A429A622}">
      <dgm:prSet/>
      <dgm:spPr/>
      <dgm:t>
        <a:bodyPr/>
        <a:lstStyle/>
        <a:p>
          <a:endParaRPr lang="LID4096"/>
        </a:p>
      </dgm:t>
    </dgm:pt>
    <dgm:pt modelId="{20D64132-4C25-432C-9506-EA135BE4C36E}">
      <dgm:prSet phldrT="[Texte]"/>
      <dgm:spPr/>
      <dgm:t>
        <a:bodyPr/>
        <a:lstStyle/>
        <a:p>
          <a:r>
            <a:rPr lang="en-US" dirty="0"/>
            <a:t>Base</a:t>
          </a:r>
          <a:endParaRPr lang="LID4096" dirty="0"/>
        </a:p>
      </dgm:t>
    </dgm:pt>
    <dgm:pt modelId="{1B16537C-BBF6-4FAA-BA03-64C284692DE3}" type="parTrans" cxnId="{668C2516-A861-4E1B-94A8-533680A30D19}">
      <dgm:prSet/>
      <dgm:spPr/>
      <dgm:t>
        <a:bodyPr/>
        <a:lstStyle/>
        <a:p>
          <a:endParaRPr lang="LID4096"/>
        </a:p>
      </dgm:t>
    </dgm:pt>
    <dgm:pt modelId="{E70957DE-EDE7-40E2-BDCB-E4E4EF98FC7A}" type="sibTrans" cxnId="{668C2516-A861-4E1B-94A8-533680A30D19}">
      <dgm:prSet/>
      <dgm:spPr/>
      <dgm:t>
        <a:bodyPr/>
        <a:lstStyle/>
        <a:p>
          <a:endParaRPr lang="LID4096"/>
        </a:p>
      </dgm:t>
    </dgm:pt>
    <dgm:pt modelId="{5DCC3D45-BD37-456D-9118-7709A40B6FC7}">
      <dgm:prSet phldrT="[Texte]"/>
      <dgm:spPr/>
      <dgm:t>
        <a:bodyPr/>
        <a:lstStyle/>
        <a:p>
          <a:r>
            <a:rPr lang="en-US" dirty="0" err="1"/>
            <a:t>Energie</a:t>
          </a:r>
          <a:endParaRPr lang="LID4096" dirty="0"/>
        </a:p>
      </dgm:t>
    </dgm:pt>
    <dgm:pt modelId="{5036F047-8BCB-4A06-A57D-DCCF5A105AA9}" type="parTrans" cxnId="{580A6B83-64B8-40ED-B0B2-5E0FDAA641AC}">
      <dgm:prSet/>
      <dgm:spPr/>
      <dgm:t>
        <a:bodyPr/>
        <a:lstStyle/>
        <a:p>
          <a:endParaRPr lang="LID4096"/>
        </a:p>
      </dgm:t>
    </dgm:pt>
    <dgm:pt modelId="{EA5022BE-6CAD-4EB1-BC5F-C2751992CB57}" type="sibTrans" cxnId="{580A6B83-64B8-40ED-B0B2-5E0FDAA641AC}">
      <dgm:prSet/>
      <dgm:spPr/>
      <dgm:t>
        <a:bodyPr/>
        <a:lstStyle/>
        <a:p>
          <a:endParaRPr lang="LID4096"/>
        </a:p>
      </dgm:t>
    </dgm:pt>
    <dgm:pt modelId="{BCDD13A6-BA5F-49A3-9284-C31EBF94DD23}">
      <dgm:prSet/>
      <dgm:spPr/>
      <dgm:t>
        <a:bodyPr/>
        <a:lstStyle/>
        <a:p>
          <a:r>
            <a:rPr lang="en-US" dirty="0" err="1"/>
            <a:t>Eléments</a:t>
          </a:r>
          <a:r>
            <a:rPr lang="en-US" dirty="0"/>
            <a:t> techniques</a:t>
          </a:r>
          <a:endParaRPr lang="LID4096" dirty="0"/>
        </a:p>
      </dgm:t>
    </dgm:pt>
    <dgm:pt modelId="{FA88EFC1-1210-452B-8DA3-375C3E035C3A}" type="parTrans" cxnId="{5783B8B5-4B4F-42E8-8750-EADADB782411}">
      <dgm:prSet/>
      <dgm:spPr/>
      <dgm:t>
        <a:bodyPr/>
        <a:lstStyle/>
        <a:p>
          <a:endParaRPr lang="LID4096"/>
        </a:p>
      </dgm:t>
    </dgm:pt>
    <dgm:pt modelId="{D1BF46C5-1184-439B-B240-977CF08A7971}" type="sibTrans" cxnId="{5783B8B5-4B4F-42E8-8750-EADADB782411}">
      <dgm:prSet/>
      <dgm:spPr/>
      <dgm:t>
        <a:bodyPr/>
        <a:lstStyle/>
        <a:p>
          <a:endParaRPr lang="LID4096"/>
        </a:p>
      </dgm:t>
    </dgm:pt>
    <dgm:pt modelId="{D30CC38B-C33A-494D-8952-7F4572593D6F}" type="pres">
      <dgm:prSet presAssocID="{9C06E430-469C-445E-8615-F7338D5E4B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065507-3F76-45F8-B3F5-36DFDFCCB956}" type="pres">
      <dgm:prSet presAssocID="{C0D21A0E-2BA9-4D40-8B86-247EEA9E53A0}" presName="root" presStyleCnt="0"/>
      <dgm:spPr/>
    </dgm:pt>
    <dgm:pt modelId="{D2ECAAF2-A27B-42A7-931E-7D7FE36CA461}" type="pres">
      <dgm:prSet presAssocID="{C0D21A0E-2BA9-4D40-8B86-247EEA9E53A0}" presName="rootComposite" presStyleCnt="0"/>
      <dgm:spPr/>
    </dgm:pt>
    <dgm:pt modelId="{74F209D0-B4DC-4495-AAE3-5E46860187C2}" type="pres">
      <dgm:prSet presAssocID="{C0D21A0E-2BA9-4D40-8B86-247EEA9E53A0}" presName="rootText" presStyleLbl="node1" presStyleIdx="0" presStyleCnt="1"/>
      <dgm:spPr/>
    </dgm:pt>
    <dgm:pt modelId="{216DC7C8-C4AD-4316-90DA-AE0CBBEBC463}" type="pres">
      <dgm:prSet presAssocID="{C0D21A0E-2BA9-4D40-8B86-247EEA9E53A0}" presName="rootConnector" presStyleLbl="node1" presStyleIdx="0" presStyleCnt="1"/>
      <dgm:spPr/>
    </dgm:pt>
    <dgm:pt modelId="{F3D9EE73-DAFF-4E23-B541-A50B6F75B7A2}" type="pres">
      <dgm:prSet presAssocID="{C0D21A0E-2BA9-4D40-8B86-247EEA9E53A0}" presName="childShape" presStyleCnt="0"/>
      <dgm:spPr/>
    </dgm:pt>
    <dgm:pt modelId="{B07789E6-6BC1-499D-8975-62B2EB1B4014}" type="pres">
      <dgm:prSet presAssocID="{1B16537C-BBF6-4FAA-BA03-64C284692DE3}" presName="Name13" presStyleLbl="parChTrans1D2" presStyleIdx="0" presStyleCnt="3"/>
      <dgm:spPr/>
    </dgm:pt>
    <dgm:pt modelId="{6E149E4A-8D3C-4D31-A9A1-B51E66557A5F}" type="pres">
      <dgm:prSet presAssocID="{20D64132-4C25-432C-9506-EA135BE4C36E}" presName="childText" presStyleLbl="bgAcc1" presStyleIdx="0" presStyleCnt="3">
        <dgm:presLayoutVars>
          <dgm:bulletEnabled val="1"/>
        </dgm:presLayoutVars>
      </dgm:prSet>
      <dgm:spPr/>
    </dgm:pt>
    <dgm:pt modelId="{5FC684A2-FA5B-4761-B625-6A0E36C2DAE5}" type="pres">
      <dgm:prSet presAssocID="{5036F047-8BCB-4A06-A57D-DCCF5A105AA9}" presName="Name13" presStyleLbl="parChTrans1D2" presStyleIdx="1" presStyleCnt="3"/>
      <dgm:spPr/>
    </dgm:pt>
    <dgm:pt modelId="{9B87BBC6-CD37-4E67-8535-347117F17BF5}" type="pres">
      <dgm:prSet presAssocID="{5DCC3D45-BD37-456D-9118-7709A40B6FC7}" presName="childText" presStyleLbl="bgAcc1" presStyleIdx="1" presStyleCnt="3">
        <dgm:presLayoutVars>
          <dgm:bulletEnabled val="1"/>
        </dgm:presLayoutVars>
      </dgm:prSet>
      <dgm:spPr/>
    </dgm:pt>
    <dgm:pt modelId="{C684FD6E-6BE2-4573-B8BE-0946871A1EB4}" type="pres">
      <dgm:prSet presAssocID="{FA88EFC1-1210-452B-8DA3-375C3E035C3A}" presName="Name13" presStyleLbl="parChTrans1D2" presStyleIdx="2" presStyleCnt="3"/>
      <dgm:spPr/>
    </dgm:pt>
    <dgm:pt modelId="{DAF0C615-1A3D-4EBB-A2DE-5198EFB635C9}" type="pres">
      <dgm:prSet presAssocID="{BCDD13A6-BA5F-49A3-9284-C31EBF94DD23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E8B9000-C128-4BA6-8C10-A88B756DBEFC}" type="presOf" srcId="{1B16537C-BBF6-4FAA-BA03-64C284692DE3}" destId="{B07789E6-6BC1-499D-8975-62B2EB1B4014}" srcOrd="0" destOrd="0" presId="urn:microsoft.com/office/officeart/2005/8/layout/hierarchy3"/>
    <dgm:cxn modelId="{668C2516-A861-4E1B-94A8-533680A30D19}" srcId="{C0D21A0E-2BA9-4D40-8B86-247EEA9E53A0}" destId="{20D64132-4C25-432C-9506-EA135BE4C36E}" srcOrd="0" destOrd="0" parTransId="{1B16537C-BBF6-4FAA-BA03-64C284692DE3}" sibTransId="{E70957DE-EDE7-40E2-BDCB-E4E4EF98FC7A}"/>
    <dgm:cxn modelId="{9D3B3E23-DD60-44DD-B6A7-0CD2F5511510}" type="presOf" srcId="{BCDD13A6-BA5F-49A3-9284-C31EBF94DD23}" destId="{DAF0C615-1A3D-4EBB-A2DE-5198EFB635C9}" srcOrd="0" destOrd="0" presId="urn:microsoft.com/office/officeart/2005/8/layout/hierarchy3"/>
    <dgm:cxn modelId="{53167D39-4FBF-4C95-8130-9739E3868587}" type="presOf" srcId="{C0D21A0E-2BA9-4D40-8B86-247EEA9E53A0}" destId="{74F209D0-B4DC-4495-AAE3-5E46860187C2}" srcOrd="0" destOrd="0" presId="urn:microsoft.com/office/officeart/2005/8/layout/hierarchy3"/>
    <dgm:cxn modelId="{0FFD2859-95F3-47D8-99F2-68F966AD11F7}" type="presOf" srcId="{FA88EFC1-1210-452B-8DA3-375C3E035C3A}" destId="{C684FD6E-6BE2-4573-B8BE-0946871A1EB4}" srcOrd="0" destOrd="0" presId="urn:microsoft.com/office/officeart/2005/8/layout/hierarchy3"/>
    <dgm:cxn modelId="{400B055A-6A00-4D6C-97D7-0ED40174A137}" type="presOf" srcId="{5036F047-8BCB-4A06-A57D-DCCF5A105AA9}" destId="{5FC684A2-FA5B-4761-B625-6A0E36C2DAE5}" srcOrd="0" destOrd="0" presId="urn:microsoft.com/office/officeart/2005/8/layout/hierarchy3"/>
    <dgm:cxn modelId="{580A6B83-64B8-40ED-B0B2-5E0FDAA641AC}" srcId="{C0D21A0E-2BA9-4D40-8B86-247EEA9E53A0}" destId="{5DCC3D45-BD37-456D-9118-7709A40B6FC7}" srcOrd="1" destOrd="0" parTransId="{5036F047-8BCB-4A06-A57D-DCCF5A105AA9}" sibTransId="{EA5022BE-6CAD-4EB1-BC5F-C2751992CB57}"/>
    <dgm:cxn modelId="{5783B8B5-4B4F-42E8-8750-EADADB782411}" srcId="{C0D21A0E-2BA9-4D40-8B86-247EEA9E53A0}" destId="{BCDD13A6-BA5F-49A3-9284-C31EBF94DD23}" srcOrd="2" destOrd="0" parTransId="{FA88EFC1-1210-452B-8DA3-375C3E035C3A}" sibTransId="{D1BF46C5-1184-439B-B240-977CF08A7971}"/>
    <dgm:cxn modelId="{3424E0BC-D8B9-439D-B45A-2099A429A622}" srcId="{9C06E430-469C-445E-8615-F7338D5E4BBC}" destId="{C0D21A0E-2BA9-4D40-8B86-247EEA9E53A0}" srcOrd="0" destOrd="0" parTransId="{A000D75E-A10E-419A-942A-88428839353F}" sibTransId="{17E65FFC-88EA-4F6C-9F34-A1CC768C7B9C}"/>
    <dgm:cxn modelId="{D4A777BE-F648-47D8-A578-73BA432F4AEB}" type="presOf" srcId="{9C06E430-469C-445E-8615-F7338D5E4BBC}" destId="{D30CC38B-C33A-494D-8952-7F4572593D6F}" srcOrd="0" destOrd="0" presId="urn:microsoft.com/office/officeart/2005/8/layout/hierarchy3"/>
    <dgm:cxn modelId="{A428CDD8-0B18-4630-B283-E9EE7A7A49AE}" type="presOf" srcId="{20D64132-4C25-432C-9506-EA135BE4C36E}" destId="{6E149E4A-8D3C-4D31-A9A1-B51E66557A5F}" srcOrd="0" destOrd="0" presId="urn:microsoft.com/office/officeart/2005/8/layout/hierarchy3"/>
    <dgm:cxn modelId="{78DE0DDE-1549-4959-AF64-A8E30B69C171}" type="presOf" srcId="{C0D21A0E-2BA9-4D40-8B86-247EEA9E53A0}" destId="{216DC7C8-C4AD-4316-90DA-AE0CBBEBC463}" srcOrd="1" destOrd="0" presId="urn:microsoft.com/office/officeart/2005/8/layout/hierarchy3"/>
    <dgm:cxn modelId="{9F2BACE9-2FD4-4949-BDA5-849A090E5EEC}" type="presOf" srcId="{5DCC3D45-BD37-456D-9118-7709A40B6FC7}" destId="{9B87BBC6-CD37-4E67-8535-347117F17BF5}" srcOrd="0" destOrd="0" presId="urn:microsoft.com/office/officeart/2005/8/layout/hierarchy3"/>
    <dgm:cxn modelId="{4BED5B8D-2FC4-4729-A949-5AD73FBD811C}" type="presParOf" srcId="{D30CC38B-C33A-494D-8952-7F4572593D6F}" destId="{EF065507-3F76-45F8-B3F5-36DFDFCCB956}" srcOrd="0" destOrd="0" presId="urn:microsoft.com/office/officeart/2005/8/layout/hierarchy3"/>
    <dgm:cxn modelId="{66D521CE-2B60-41B6-8F0A-44712556D02E}" type="presParOf" srcId="{EF065507-3F76-45F8-B3F5-36DFDFCCB956}" destId="{D2ECAAF2-A27B-42A7-931E-7D7FE36CA461}" srcOrd="0" destOrd="0" presId="urn:microsoft.com/office/officeart/2005/8/layout/hierarchy3"/>
    <dgm:cxn modelId="{712BDEBF-5CC5-4893-B3F1-281FC638F34C}" type="presParOf" srcId="{D2ECAAF2-A27B-42A7-931E-7D7FE36CA461}" destId="{74F209D0-B4DC-4495-AAE3-5E46860187C2}" srcOrd="0" destOrd="0" presId="urn:microsoft.com/office/officeart/2005/8/layout/hierarchy3"/>
    <dgm:cxn modelId="{5312DDB0-C1B2-463E-82F2-E97BE001451A}" type="presParOf" srcId="{D2ECAAF2-A27B-42A7-931E-7D7FE36CA461}" destId="{216DC7C8-C4AD-4316-90DA-AE0CBBEBC463}" srcOrd="1" destOrd="0" presId="urn:microsoft.com/office/officeart/2005/8/layout/hierarchy3"/>
    <dgm:cxn modelId="{48507740-AB44-4B83-B682-F794D1FE0744}" type="presParOf" srcId="{EF065507-3F76-45F8-B3F5-36DFDFCCB956}" destId="{F3D9EE73-DAFF-4E23-B541-A50B6F75B7A2}" srcOrd="1" destOrd="0" presId="urn:microsoft.com/office/officeart/2005/8/layout/hierarchy3"/>
    <dgm:cxn modelId="{7DDD0FC8-D558-49BB-9EFB-7D2EB52759CE}" type="presParOf" srcId="{F3D9EE73-DAFF-4E23-B541-A50B6F75B7A2}" destId="{B07789E6-6BC1-499D-8975-62B2EB1B4014}" srcOrd="0" destOrd="0" presId="urn:microsoft.com/office/officeart/2005/8/layout/hierarchy3"/>
    <dgm:cxn modelId="{90266F66-DFF0-4ACE-A475-17AAA064752F}" type="presParOf" srcId="{F3D9EE73-DAFF-4E23-B541-A50B6F75B7A2}" destId="{6E149E4A-8D3C-4D31-A9A1-B51E66557A5F}" srcOrd="1" destOrd="0" presId="urn:microsoft.com/office/officeart/2005/8/layout/hierarchy3"/>
    <dgm:cxn modelId="{C6085EB0-5EED-4B7F-B385-24E76644B93C}" type="presParOf" srcId="{F3D9EE73-DAFF-4E23-B541-A50B6F75B7A2}" destId="{5FC684A2-FA5B-4761-B625-6A0E36C2DAE5}" srcOrd="2" destOrd="0" presId="urn:microsoft.com/office/officeart/2005/8/layout/hierarchy3"/>
    <dgm:cxn modelId="{DBA096D9-4C25-4813-BDBA-925A4779BEDE}" type="presParOf" srcId="{F3D9EE73-DAFF-4E23-B541-A50B6F75B7A2}" destId="{9B87BBC6-CD37-4E67-8535-347117F17BF5}" srcOrd="3" destOrd="0" presId="urn:microsoft.com/office/officeart/2005/8/layout/hierarchy3"/>
    <dgm:cxn modelId="{0F2249B6-B44A-4E83-9FBA-F1ED86EE4E27}" type="presParOf" srcId="{F3D9EE73-DAFF-4E23-B541-A50B6F75B7A2}" destId="{C684FD6E-6BE2-4573-B8BE-0946871A1EB4}" srcOrd="4" destOrd="0" presId="urn:microsoft.com/office/officeart/2005/8/layout/hierarchy3"/>
    <dgm:cxn modelId="{04BD2E72-E667-44F2-9752-280BC737B80E}" type="presParOf" srcId="{F3D9EE73-DAFF-4E23-B541-A50B6F75B7A2}" destId="{DAF0C615-1A3D-4EBB-A2DE-5198EFB635C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6E430-469C-445E-8615-F7338D5E4BB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C0D21A0E-2BA9-4D40-8B86-247EEA9E53A0}">
      <dgm:prSet phldrT="[Texte]" custT="1"/>
      <dgm:spPr/>
      <dgm:t>
        <a:bodyPr/>
        <a:lstStyle/>
        <a:p>
          <a:r>
            <a:rPr lang="en-US" sz="2400" dirty="0" err="1"/>
            <a:t>Approches</a:t>
          </a:r>
          <a:r>
            <a:rPr lang="en-US" sz="2400" dirty="0"/>
            <a:t>  </a:t>
          </a:r>
          <a:r>
            <a:rPr lang="en-US" sz="2400" dirty="0" err="1"/>
            <a:t>multisectorielles</a:t>
          </a:r>
          <a:endParaRPr lang="LID4096" sz="2400" dirty="0"/>
        </a:p>
      </dgm:t>
    </dgm:pt>
    <dgm:pt modelId="{A000D75E-A10E-419A-942A-88428839353F}" type="parTrans" cxnId="{3424E0BC-D8B9-439D-B45A-2099A429A622}">
      <dgm:prSet/>
      <dgm:spPr/>
      <dgm:t>
        <a:bodyPr/>
        <a:lstStyle/>
        <a:p>
          <a:endParaRPr lang="LID4096"/>
        </a:p>
      </dgm:t>
    </dgm:pt>
    <dgm:pt modelId="{17E65FFC-88EA-4F6C-9F34-A1CC768C7B9C}" type="sibTrans" cxnId="{3424E0BC-D8B9-439D-B45A-2099A429A622}">
      <dgm:prSet/>
      <dgm:spPr/>
      <dgm:t>
        <a:bodyPr/>
        <a:lstStyle/>
        <a:p>
          <a:endParaRPr lang="LID4096"/>
        </a:p>
      </dgm:t>
    </dgm:pt>
    <dgm:pt modelId="{20D64132-4C25-432C-9506-EA135BE4C36E}">
      <dgm:prSet phldrT="[Texte]" custT="1"/>
      <dgm:spPr/>
      <dgm:t>
        <a:bodyPr/>
        <a:lstStyle/>
        <a:p>
          <a:r>
            <a:rPr lang="en-US" sz="2400" dirty="0"/>
            <a:t>Base</a:t>
          </a:r>
          <a:endParaRPr lang="LID4096" sz="2400" dirty="0"/>
        </a:p>
      </dgm:t>
    </dgm:pt>
    <dgm:pt modelId="{1B16537C-BBF6-4FAA-BA03-64C284692DE3}" type="parTrans" cxnId="{668C2516-A861-4E1B-94A8-533680A30D19}">
      <dgm:prSet/>
      <dgm:spPr/>
      <dgm:t>
        <a:bodyPr/>
        <a:lstStyle/>
        <a:p>
          <a:endParaRPr lang="LID4096"/>
        </a:p>
      </dgm:t>
    </dgm:pt>
    <dgm:pt modelId="{E70957DE-EDE7-40E2-BDCB-E4E4EF98FC7A}" type="sibTrans" cxnId="{668C2516-A861-4E1B-94A8-533680A30D19}">
      <dgm:prSet/>
      <dgm:spPr/>
      <dgm:t>
        <a:bodyPr/>
        <a:lstStyle/>
        <a:p>
          <a:endParaRPr lang="LID4096"/>
        </a:p>
      </dgm:t>
    </dgm:pt>
    <dgm:pt modelId="{D30CC38B-C33A-494D-8952-7F4572593D6F}" type="pres">
      <dgm:prSet presAssocID="{9C06E430-469C-445E-8615-F7338D5E4B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065507-3F76-45F8-B3F5-36DFDFCCB956}" type="pres">
      <dgm:prSet presAssocID="{C0D21A0E-2BA9-4D40-8B86-247EEA9E53A0}" presName="root" presStyleCnt="0"/>
      <dgm:spPr/>
    </dgm:pt>
    <dgm:pt modelId="{D2ECAAF2-A27B-42A7-931E-7D7FE36CA461}" type="pres">
      <dgm:prSet presAssocID="{C0D21A0E-2BA9-4D40-8B86-247EEA9E53A0}" presName="rootComposite" presStyleCnt="0"/>
      <dgm:spPr/>
    </dgm:pt>
    <dgm:pt modelId="{74F209D0-B4DC-4495-AAE3-5E46860187C2}" type="pres">
      <dgm:prSet presAssocID="{C0D21A0E-2BA9-4D40-8B86-247EEA9E53A0}" presName="rootText" presStyleLbl="node1" presStyleIdx="0" presStyleCnt="1" custScaleX="100098"/>
      <dgm:spPr/>
    </dgm:pt>
    <dgm:pt modelId="{216DC7C8-C4AD-4316-90DA-AE0CBBEBC463}" type="pres">
      <dgm:prSet presAssocID="{C0D21A0E-2BA9-4D40-8B86-247EEA9E53A0}" presName="rootConnector" presStyleLbl="node1" presStyleIdx="0" presStyleCnt="1"/>
      <dgm:spPr/>
    </dgm:pt>
    <dgm:pt modelId="{F3D9EE73-DAFF-4E23-B541-A50B6F75B7A2}" type="pres">
      <dgm:prSet presAssocID="{C0D21A0E-2BA9-4D40-8B86-247EEA9E53A0}" presName="childShape" presStyleCnt="0"/>
      <dgm:spPr/>
    </dgm:pt>
    <dgm:pt modelId="{B07789E6-6BC1-499D-8975-62B2EB1B4014}" type="pres">
      <dgm:prSet presAssocID="{1B16537C-BBF6-4FAA-BA03-64C284692DE3}" presName="Name13" presStyleLbl="parChTrans1D2" presStyleIdx="0" presStyleCnt="1"/>
      <dgm:spPr/>
    </dgm:pt>
    <dgm:pt modelId="{6E149E4A-8D3C-4D31-A9A1-B51E66557A5F}" type="pres">
      <dgm:prSet presAssocID="{20D64132-4C25-432C-9506-EA135BE4C36E}" presName="childText" presStyleLbl="bgAcc1" presStyleIdx="0" presStyleCnt="1" custScaleX="71664" custScaleY="70165">
        <dgm:presLayoutVars>
          <dgm:bulletEnabled val="1"/>
        </dgm:presLayoutVars>
      </dgm:prSet>
      <dgm:spPr/>
    </dgm:pt>
  </dgm:ptLst>
  <dgm:cxnLst>
    <dgm:cxn modelId="{6E8B9000-C128-4BA6-8C10-A88B756DBEFC}" type="presOf" srcId="{1B16537C-BBF6-4FAA-BA03-64C284692DE3}" destId="{B07789E6-6BC1-499D-8975-62B2EB1B4014}" srcOrd="0" destOrd="0" presId="urn:microsoft.com/office/officeart/2005/8/layout/hierarchy3"/>
    <dgm:cxn modelId="{668C2516-A861-4E1B-94A8-533680A30D19}" srcId="{C0D21A0E-2BA9-4D40-8B86-247EEA9E53A0}" destId="{20D64132-4C25-432C-9506-EA135BE4C36E}" srcOrd="0" destOrd="0" parTransId="{1B16537C-BBF6-4FAA-BA03-64C284692DE3}" sibTransId="{E70957DE-EDE7-40E2-BDCB-E4E4EF98FC7A}"/>
    <dgm:cxn modelId="{53167D39-4FBF-4C95-8130-9739E3868587}" type="presOf" srcId="{C0D21A0E-2BA9-4D40-8B86-247EEA9E53A0}" destId="{74F209D0-B4DC-4495-AAE3-5E46860187C2}" srcOrd="0" destOrd="0" presId="urn:microsoft.com/office/officeart/2005/8/layout/hierarchy3"/>
    <dgm:cxn modelId="{3424E0BC-D8B9-439D-B45A-2099A429A622}" srcId="{9C06E430-469C-445E-8615-F7338D5E4BBC}" destId="{C0D21A0E-2BA9-4D40-8B86-247EEA9E53A0}" srcOrd="0" destOrd="0" parTransId="{A000D75E-A10E-419A-942A-88428839353F}" sibTransId="{17E65FFC-88EA-4F6C-9F34-A1CC768C7B9C}"/>
    <dgm:cxn modelId="{D4A777BE-F648-47D8-A578-73BA432F4AEB}" type="presOf" srcId="{9C06E430-469C-445E-8615-F7338D5E4BBC}" destId="{D30CC38B-C33A-494D-8952-7F4572593D6F}" srcOrd="0" destOrd="0" presId="urn:microsoft.com/office/officeart/2005/8/layout/hierarchy3"/>
    <dgm:cxn modelId="{A428CDD8-0B18-4630-B283-E9EE7A7A49AE}" type="presOf" srcId="{20D64132-4C25-432C-9506-EA135BE4C36E}" destId="{6E149E4A-8D3C-4D31-A9A1-B51E66557A5F}" srcOrd="0" destOrd="0" presId="urn:microsoft.com/office/officeart/2005/8/layout/hierarchy3"/>
    <dgm:cxn modelId="{78DE0DDE-1549-4959-AF64-A8E30B69C171}" type="presOf" srcId="{C0D21A0E-2BA9-4D40-8B86-247EEA9E53A0}" destId="{216DC7C8-C4AD-4316-90DA-AE0CBBEBC463}" srcOrd="1" destOrd="0" presId="urn:microsoft.com/office/officeart/2005/8/layout/hierarchy3"/>
    <dgm:cxn modelId="{4BED5B8D-2FC4-4729-A949-5AD73FBD811C}" type="presParOf" srcId="{D30CC38B-C33A-494D-8952-7F4572593D6F}" destId="{EF065507-3F76-45F8-B3F5-36DFDFCCB956}" srcOrd="0" destOrd="0" presId="urn:microsoft.com/office/officeart/2005/8/layout/hierarchy3"/>
    <dgm:cxn modelId="{66D521CE-2B60-41B6-8F0A-44712556D02E}" type="presParOf" srcId="{EF065507-3F76-45F8-B3F5-36DFDFCCB956}" destId="{D2ECAAF2-A27B-42A7-931E-7D7FE36CA461}" srcOrd="0" destOrd="0" presId="urn:microsoft.com/office/officeart/2005/8/layout/hierarchy3"/>
    <dgm:cxn modelId="{712BDEBF-5CC5-4893-B3F1-281FC638F34C}" type="presParOf" srcId="{D2ECAAF2-A27B-42A7-931E-7D7FE36CA461}" destId="{74F209D0-B4DC-4495-AAE3-5E46860187C2}" srcOrd="0" destOrd="0" presId="urn:microsoft.com/office/officeart/2005/8/layout/hierarchy3"/>
    <dgm:cxn modelId="{5312DDB0-C1B2-463E-82F2-E97BE001451A}" type="presParOf" srcId="{D2ECAAF2-A27B-42A7-931E-7D7FE36CA461}" destId="{216DC7C8-C4AD-4316-90DA-AE0CBBEBC463}" srcOrd="1" destOrd="0" presId="urn:microsoft.com/office/officeart/2005/8/layout/hierarchy3"/>
    <dgm:cxn modelId="{48507740-AB44-4B83-B682-F794D1FE0744}" type="presParOf" srcId="{EF065507-3F76-45F8-B3F5-36DFDFCCB956}" destId="{F3D9EE73-DAFF-4E23-B541-A50B6F75B7A2}" srcOrd="1" destOrd="0" presId="urn:microsoft.com/office/officeart/2005/8/layout/hierarchy3"/>
    <dgm:cxn modelId="{7DDD0FC8-D558-49BB-9EFB-7D2EB52759CE}" type="presParOf" srcId="{F3D9EE73-DAFF-4E23-B541-A50B6F75B7A2}" destId="{B07789E6-6BC1-499D-8975-62B2EB1B4014}" srcOrd="0" destOrd="0" presId="urn:microsoft.com/office/officeart/2005/8/layout/hierarchy3"/>
    <dgm:cxn modelId="{90266F66-DFF0-4ACE-A475-17AAA064752F}" type="presParOf" srcId="{F3D9EE73-DAFF-4E23-B541-A50B6F75B7A2}" destId="{6E149E4A-8D3C-4D31-A9A1-B51E66557A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6E430-469C-445E-8615-F7338D5E4BB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C0D21A0E-2BA9-4D40-8B86-247EEA9E53A0}">
      <dgm:prSet phldrT="[Texte]" custT="1"/>
      <dgm:spPr/>
      <dgm:t>
        <a:bodyPr/>
        <a:lstStyle/>
        <a:p>
          <a:r>
            <a:rPr lang="en-US" sz="2400" dirty="0" err="1"/>
            <a:t>Approches</a:t>
          </a:r>
          <a:r>
            <a:rPr lang="en-US" sz="2400" dirty="0"/>
            <a:t>  </a:t>
          </a:r>
          <a:r>
            <a:rPr lang="en-US" sz="2400" dirty="0" err="1"/>
            <a:t>multisectorielles</a:t>
          </a:r>
          <a:endParaRPr lang="LID4096" sz="2400" dirty="0"/>
        </a:p>
      </dgm:t>
    </dgm:pt>
    <dgm:pt modelId="{A000D75E-A10E-419A-942A-88428839353F}" type="parTrans" cxnId="{3424E0BC-D8B9-439D-B45A-2099A429A622}">
      <dgm:prSet/>
      <dgm:spPr/>
      <dgm:t>
        <a:bodyPr/>
        <a:lstStyle/>
        <a:p>
          <a:endParaRPr lang="LID4096"/>
        </a:p>
      </dgm:t>
    </dgm:pt>
    <dgm:pt modelId="{17E65FFC-88EA-4F6C-9F34-A1CC768C7B9C}" type="sibTrans" cxnId="{3424E0BC-D8B9-439D-B45A-2099A429A622}">
      <dgm:prSet/>
      <dgm:spPr/>
      <dgm:t>
        <a:bodyPr/>
        <a:lstStyle/>
        <a:p>
          <a:endParaRPr lang="LID4096"/>
        </a:p>
      </dgm:t>
    </dgm:pt>
    <dgm:pt modelId="{20D64132-4C25-432C-9506-EA135BE4C36E}">
      <dgm:prSet phldrT="[Texte]" custT="1"/>
      <dgm:spPr/>
      <dgm:t>
        <a:bodyPr/>
        <a:lstStyle/>
        <a:p>
          <a:r>
            <a:rPr lang="en-US" sz="2400" dirty="0"/>
            <a:t>Base</a:t>
          </a:r>
          <a:endParaRPr lang="LID4096" sz="2400" dirty="0"/>
        </a:p>
      </dgm:t>
    </dgm:pt>
    <dgm:pt modelId="{1B16537C-BBF6-4FAA-BA03-64C284692DE3}" type="parTrans" cxnId="{668C2516-A861-4E1B-94A8-533680A30D19}">
      <dgm:prSet/>
      <dgm:spPr/>
      <dgm:t>
        <a:bodyPr/>
        <a:lstStyle/>
        <a:p>
          <a:endParaRPr lang="LID4096"/>
        </a:p>
      </dgm:t>
    </dgm:pt>
    <dgm:pt modelId="{E70957DE-EDE7-40E2-BDCB-E4E4EF98FC7A}" type="sibTrans" cxnId="{668C2516-A861-4E1B-94A8-533680A30D19}">
      <dgm:prSet/>
      <dgm:spPr/>
      <dgm:t>
        <a:bodyPr/>
        <a:lstStyle/>
        <a:p>
          <a:endParaRPr lang="LID4096"/>
        </a:p>
      </dgm:t>
    </dgm:pt>
    <dgm:pt modelId="{AB77B57F-BFD0-4AED-A509-1793C34B25E6}">
      <dgm:prSet custT="1"/>
      <dgm:spPr/>
      <dgm:t>
        <a:bodyPr/>
        <a:lstStyle/>
        <a:p>
          <a:r>
            <a:rPr lang="en-US" sz="2400" dirty="0" err="1"/>
            <a:t>Energie</a:t>
          </a:r>
          <a:endParaRPr lang="LID4096" sz="2400" dirty="0"/>
        </a:p>
      </dgm:t>
    </dgm:pt>
    <dgm:pt modelId="{8CC3BF83-A8FE-4152-8BAE-9AEC7C6411BE}" type="parTrans" cxnId="{636D5B37-ED1B-4FD6-B252-5E5AD24E9BEE}">
      <dgm:prSet/>
      <dgm:spPr/>
      <dgm:t>
        <a:bodyPr/>
        <a:lstStyle/>
        <a:p>
          <a:endParaRPr lang="LID4096"/>
        </a:p>
      </dgm:t>
    </dgm:pt>
    <dgm:pt modelId="{BBE03A5D-0745-4E32-BA99-2D059FAD51C9}" type="sibTrans" cxnId="{636D5B37-ED1B-4FD6-B252-5E5AD24E9BEE}">
      <dgm:prSet/>
      <dgm:spPr/>
      <dgm:t>
        <a:bodyPr/>
        <a:lstStyle/>
        <a:p>
          <a:endParaRPr lang="LID4096"/>
        </a:p>
      </dgm:t>
    </dgm:pt>
    <dgm:pt modelId="{D30CC38B-C33A-494D-8952-7F4572593D6F}" type="pres">
      <dgm:prSet presAssocID="{9C06E430-469C-445E-8615-F7338D5E4B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065507-3F76-45F8-B3F5-36DFDFCCB956}" type="pres">
      <dgm:prSet presAssocID="{C0D21A0E-2BA9-4D40-8B86-247EEA9E53A0}" presName="root" presStyleCnt="0"/>
      <dgm:spPr/>
    </dgm:pt>
    <dgm:pt modelId="{D2ECAAF2-A27B-42A7-931E-7D7FE36CA461}" type="pres">
      <dgm:prSet presAssocID="{C0D21A0E-2BA9-4D40-8B86-247EEA9E53A0}" presName="rootComposite" presStyleCnt="0"/>
      <dgm:spPr/>
    </dgm:pt>
    <dgm:pt modelId="{74F209D0-B4DC-4495-AAE3-5E46860187C2}" type="pres">
      <dgm:prSet presAssocID="{C0D21A0E-2BA9-4D40-8B86-247EEA9E53A0}" presName="rootText" presStyleLbl="node1" presStyleIdx="0" presStyleCnt="1" custScaleX="100098"/>
      <dgm:spPr/>
    </dgm:pt>
    <dgm:pt modelId="{216DC7C8-C4AD-4316-90DA-AE0CBBEBC463}" type="pres">
      <dgm:prSet presAssocID="{C0D21A0E-2BA9-4D40-8B86-247EEA9E53A0}" presName="rootConnector" presStyleLbl="node1" presStyleIdx="0" presStyleCnt="1"/>
      <dgm:spPr/>
    </dgm:pt>
    <dgm:pt modelId="{F3D9EE73-DAFF-4E23-B541-A50B6F75B7A2}" type="pres">
      <dgm:prSet presAssocID="{C0D21A0E-2BA9-4D40-8B86-247EEA9E53A0}" presName="childShape" presStyleCnt="0"/>
      <dgm:spPr/>
    </dgm:pt>
    <dgm:pt modelId="{B07789E6-6BC1-499D-8975-62B2EB1B4014}" type="pres">
      <dgm:prSet presAssocID="{1B16537C-BBF6-4FAA-BA03-64C284692DE3}" presName="Name13" presStyleLbl="parChTrans1D2" presStyleIdx="0" presStyleCnt="2"/>
      <dgm:spPr/>
    </dgm:pt>
    <dgm:pt modelId="{6E149E4A-8D3C-4D31-A9A1-B51E66557A5F}" type="pres">
      <dgm:prSet presAssocID="{20D64132-4C25-432C-9506-EA135BE4C36E}" presName="childText" presStyleLbl="bgAcc1" presStyleIdx="0" presStyleCnt="2" custScaleX="71664" custScaleY="62443">
        <dgm:presLayoutVars>
          <dgm:bulletEnabled val="1"/>
        </dgm:presLayoutVars>
      </dgm:prSet>
      <dgm:spPr/>
    </dgm:pt>
    <dgm:pt modelId="{CFFCA3C6-3BB3-4BEE-B6B1-B0F4E09A7D82}" type="pres">
      <dgm:prSet presAssocID="{8CC3BF83-A8FE-4152-8BAE-9AEC7C6411BE}" presName="Name13" presStyleLbl="parChTrans1D2" presStyleIdx="1" presStyleCnt="2"/>
      <dgm:spPr/>
    </dgm:pt>
    <dgm:pt modelId="{95785DE6-7A76-4777-AE49-69145BEB90AB}" type="pres">
      <dgm:prSet presAssocID="{AB77B57F-BFD0-4AED-A509-1793C34B25E6}" presName="childText" presStyleLbl="bgAcc1" presStyleIdx="1" presStyleCnt="2" custScaleX="72346" custScaleY="59598">
        <dgm:presLayoutVars>
          <dgm:bulletEnabled val="1"/>
        </dgm:presLayoutVars>
      </dgm:prSet>
      <dgm:spPr/>
    </dgm:pt>
  </dgm:ptLst>
  <dgm:cxnLst>
    <dgm:cxn modelId="{6E8B9000-C128-4BA6-8C10-A88B756DBEFC}" type="presOf" srcId="{1B16537C-BBF6-4FAA-BA03-64C284692DE3}" destId="{B07789E6-6BC1-499D-8975-62B2EB1B4014}" srcOrd="0" destOrd="0" presId="urn:microsoft.com/office/officeart/2005/8/layout/hierarchy3"/>
    <dgm:cxn modelId="{668C2516-A861-4E1B-94A8-533680A30D19}" srcId="{C0D21A0E-2BA9-4D40-8B86-247EEA9E53A0}" destId="{20D64132-4C25-432C-9506-EA135BE4C36E}" srcOrd="0" destOrd="0" parTransId="{1B16537C-BBF6-4FAA-BA03-64C284692DE3}" sibTransId="{E70957DE-EDE7-40E2-BDCB-E4E4EF98FC7A}"/>
    <dgm:cxn modelId="{636D5B37-ED1B-4FD6-B252-5E5AD24E9BEE}" srcId="{C0D21A0E-2BA9-4D40-8B86-247EEA9E53A0}" destId="{AB77B57F-BFD0-4AED-A509-1793C34B25E6}" srcOrd="1" destOrd="0" parTransId="{8CC3BF83-A8FE-4152-8BAE-9AEC7C6411BE}" sibTransId="{BBE03A5D-0745-4E32-BA99-2D059FAD51C9}"/>
    <dgm:cxn modelId="{53167D39-4FBF-4C95-8130-9739E3868587}" type="presOf" srcId="{C0D21A0E-2BA9-4D40-8B86-247EEA9E53A0}" destId="{74F209D0-B4DC-4495-AAE3-5E46860187C2}" srcOrd="0" destOrd="0" presId="urn:microsoft.com/office/officeart/2005/8/layout/hierarchy3"/>
    <dgm:cxn modelId="{C21F8054-7966-4739-9F0E-5DBE3CAD4F7F}" type="presOf" srcId="{8CC3BF83-A8FE-4152-8BAE-9AEC7C6411BE}" destId="{CFFCA3C6-3BB3-4BEE-B6B1-B0F4E09A7D82}" srcOrd="0" destOrd="0" presId="urn:microsoft.com/office/officeart/2005/8/layout/hierarchy3"/>
    <dgm:cxn modelId="{3424E0BC-D8B9-439D-B45A-2099A429A622}" srcId="{9C06E430-469C-445E-8615-F7338D5E4BBC}" destId="{C0D21A0E-2BA9-4D40-8B86-247EEA9E53A0}" srcOrd="0" destOrd="0" parTransId="{A000D75E-A10E-419A-942A-88428839353F}" sibTransId="{17E65FFC-88EA-4F6C-9F34-A1CC768C7B9C}"/>
    <dgm:cxn modelId="{D4A777BE-F648-47D8-A578-73BA432F4AEB}" type="presOf" srcId="{9C06E430-469C-445E-8615-F7338D5E4BBC}" destId="{D30CC38B-C33A-494D-8952-7F4572593D6F}" srcOrd="0" destOrd="0" presId="urn:microsoft.com/office/officeart/2005/8/layout/hierarchy3"/>
    <dgm:cxn modelId="{A428CDD8-0B18-4630-B283-E9EE7A7A49AE}" type="presOf" srcId="{20D64132-4C25-432C-9506-EA135BE4C36E}" destId="{6E149E4A-8D3C-4D31-A9A1-B51E66557A5F}" srcOrd="0" destOrd="0" presId="urn:microsoft.com/office/officeart/2005/8/layout/hierarchy3"/>
    <dgm:cxn modelId="{78DE0DDE-1549-4959-AF64-A8E30B69C171}" type="presOf" srcId="{C0D21A0E-2BA9-4D40-8B86-247EEA9E53A0}" destId="{216DC7C8-C4AD-4316-90DA-AE0CBBEBC463}" srcOrd="1" destOrd="0" presId="urn:microsoft.com/office/officeart/2005/8/layout/hierarchy3"/>
    <dgm:cxn modelId="{1CB472F9-951E-4C2B-BE65-7E356324F4FD}" type="presOf" srcId="{AB77B57F-BFD0-4AED-A509-1793C34B25E6}" destId="{95785DE6-7A76-4777-AE49-69145BEB90AB}" srcOrd="0" destOrd="0" presId="urn:microsoft.com/office/officeart/2005/8/layout/hierarchy3"/>
    <dgm:cxn modelId="{4BED5B8D-2FC4-4729-A949-5AD73FBD811C}" type="presParOf" srcId="{D30CC38B-C33A-494D-8952-7F4572593D6F}" destId="{EF065507-3F76-45F8-B3F5-36DFDFCCB956}" srcOrd="0" destOrd="0" presId="urn:microsoft.com/office/officeart/2005/8/layout/hierarchy3"/>
    <dgm:cxn modelId="{66D521CE-2B60-41B6-8F0A-44712556D02E}" type="presParOf" srcId="{EF065507-3F76-45F8-B3F5-36DFDFCCB956}" destId="{D2ECAAF2-A27B-42A7-931E-7D7FE36CA461}" srcOrd="0" destOrd="0" presId="urn:microsoft.com/office/officeart/2005/8/layout/hierarchy3"/>
    <dgm:cxn modelId="{712BDEBF-5CC5-4893-B3F1-281FC638F34C}" type="presParOf" srcId="{D2ECAAF2-A27B-42A7-931E-7D7FE36CA461}" destId="{74F209D0-B4DC-4495-AAE3-5E46860187C2}" srcOrd="0" destOrd="0" presId="urn:microsoft.com/office/officeart/2005/8/layout/hierarchy3"/>
    <dgm:cxn modelId="{5312DDB0-C1B2-463E-82F2-E97BE001451A}" type="presParOf" srcId="{D2ECAAF2-A27B-42A7-931E-7D7FE36CA461}" destId="{216DC7C8-C4AD-4316-90DA-AE0CBBEBC463}" srcOrd="1" destOrd="0" presId="urn:microsoft.com/office/officeart/2005/8/layout/hierarchy3"/>
    <dgm:cxn modelId="{48507740-AB44-4B83-B682-F794D1FE0744}" type="presParOf" srcId="{EF065507-3F76-45F8-B3F5-36DFDFCCB956}" destId="{F3D9EE73-DAFF-4E23-B541-A50B6F75B7A2}" srcOrd="1" destOrd="0" presId="urn:microsoft.com/office/officeart/2005/8/layout/hierarchy3"/>
    <dgm:cxn modelId="{7DDD0FC8-D558-49BB-9EFB-7D2EB52759CE}" type="presParOf" srcId="{F3D9EE73-DAFF-4E23-B541-A50B6F75B7A2}" destId="{B07789E6-6BC1-499D-8975-62B2EB1B4014}" srcOrd="0" destOrd="0" presId="urn:microsoft.com/office/officeart/2005/8/layout/hierarchy3"/>
    <dgm:cxn modelId="{90266F66-DFF0-4ACE-A475-17AAA064752F}" type="presParOf" srcId="{F3D9EE73-DAFF-4E23-B541-A50B6F75B7A2}" destId="{6E149E4A-8D3C-4D31-A9A1-B51E66557A5F}" srcOrd="1" destOrd="0" presId="urn:microsoft.com/office/officeart/2005/8/layout/hierarchy3"/>
    <dgm:cxn modelId="{B9688F02-C65B-4E7D-9251-C8D2534BC53E}" type="presParOf" srcId="{F3D9EE73-DAFF-4E23-B541-A50B6F75B7A2}" destId="{CFFCA3C6-3BB3-4BEE-B6B1-B0F4E09A7D82}" srcOrd="2" destOrd="0" presId="urn:microsoft.com/office/officeart/2005/8/layout/hierarchy3"/>
    <dgm:cxn modelId="{7B19FE6F-5806-439F-A3E7-637694BB7580}" type="presParOf" srcId="{F3D9EE73-DAFF-4E23-B541-A50B6F75B7A2}" destId="{95785DE6-7A76-4777-AE49-69145BEB90A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06E430-469C-445E-8615-F7338D5E4BB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C0D21A0E-2BA9-4D40-8B86-247EEA9E53A0}">
      <dgm:prSet phldrT="[Texte]" custT="1"/>
      <dgm:spPr/>
      <dgm:t>
        <a:bodyPr/>
        <a:lstStyle/>
        <a:p>
          <a:r>
            <a:rPr lang="en-US" sz="2400" dirty="0" err="1"/>
            <a:t>Approches</a:t>
          </a:r>
          <a:r>
            <a:rPr lang="en-US" sz="2400" dirty="0"/>
            <a:t>  </a:t>
          </a:r>
          <a:r>
            <a:rPr lang="en-US" sz="2400" dirty="0" err="1"/>
            <a:t>multisectorielles</a:t>
          </a:r>
          <a:endParaRPr lang="LID4096" sz="2400" dirty="0"/>
        </a:p>
      </dgm:t>
    </dgm:pt>
    <dgm:pt modelId="{A000D75E-A10E-419A-942A-88428839353F}" type="parTrans" cxnId="{3424E0BC-D8B9-439D-B45A-2099A429A622}">
      <dgm:prSet/>
      <dgm:spPr/>
      <dgm:t>
        <a:bodyPr/>
        <a:lstStyle/>
        <a:p>
          <a:endParaRPr lang="LID4096"/>
        </a:p>
      </dgm:t>
    </dgm:pt>
    <dgm:pt modelId="{17E65FFC-88EA-4F6C-9F34-A1CC768C7B9C}" type="sibTrans" cxnId="{3424E0BC-D8B9-439D-B45A-2099A429A622}">
      <dgm:prSet/>
      <dgm:spPr/>
      <dgm:t>
        <a:bodyPr/>
        <a:lstStyle/>
        <a:p>
          <a:endParaRPr lang="LID4096"/>
        </a:p>
      </dgm:t>
    </dgm:pt>
    <dgm:pt modelId="{20D64132-4C25-432C-9506-EA135BE4C36E}">
      <dgm:prSet phldrT="[Texte]" custT="1"/>
      <dgm:spPr/>
      <dgm:t>
        <a:bodyPr/>
        <a:lstStyle/>
        <a:p>
          <a:r>
            <a:rPr lang="en-US" sz="2400" dirty="0"/>
            <a:t>Base</a:t>
          </a:r>
          <a:endParaRPr lang="LID4096" sz="2400" dirty="0"/>
        </a:p>
      </dgm:t>
    </dgm:pt>
    <dgm:pt modelId="{1B16537C-BBF6-4FAA-BA03-64C284692DE3}" type="parTrans" cxnId="{668C2516-A861-4E1B-94A8-533680A30D19}">
      <dgm:prSet/>
      <dgm:spPr/>
      <dgm:t>
        <a:bodyPr/>
        <a:lstStyle/>
        <a:p>
          <a:endParaRPr lang="LID4096"/>
        </a:p>
      </dgm:t>
    </dgm:pt>
    <dgm:pt modelId="{E70957DE-EDE7-40E2-BDCB-E4E4EF98FC7A}" type="sibTrans" cxnId="{668C2516-A861-4E1B-94A8-533680A30D19}">
      <dgm:prSet/>
      <dgm:spPr/>
      <dgm:t>
        <a:bodyPr/>
        <a:lstStyle/>
        <a:p>
          <a:endParaRPr lang="LID4096"/>
        </a:p>
      </dgm:t>
    </dgm:pt>
    <dgm:pt modelId="{AB77B57F-BFD0-4AED-A509-1793C34B25E6}">
      <dgm:prSet custT="1"/>
      <dgm:spPr/>
      <dgm:t>
        <a:bodyPr/>
        <a:lstStyle/>
        <a:p>
          <a:r>
            <a:rPr lang="en-US" sz="2400" dirty="0" err="1"/>
            <a:t>Energie</a:t>
          </a:r>
          <a:endParaRPr lang="LID4096" sz="2400" dirty="0"/>
        </a:p>
      </dgm:t>
    </dgm:pt>
    <dgm:pt modelId="{8CC3BF83-A8FE-4152-8BAE-9AEC7C6411BE}" type="parTrans" cxnId="{636D5B37-ED1B-4FD6-B252-5E5AD24E9BEE}">
      <dgm:prSet/>
      <dgm:spPr/>
      <dgm:t>
        <a:bodyPr/>
        <a:lstStyle/>
        <a:p>
          <a:endParaRPr lang="LID4096"/>
        </a:p>
      </dgm:t>
    </dgm:pt>
    <dgm:pt modelId="{BBE03A5D-0745-4E32-BA99-2D059FAD51C9}" type="sibTrans" cxnId="{636D5B37-ED1B-4FD6-B252-5E5AD24E9BEE}">
      <dgm:prSet/>
      <dgm:spPr/>
      <dgm:t>
        <a:bodyPr/>
        <a:lstStyle/>
        <a:p>
          <a:endParaRPr lang="LID4096"/>
        </a:p>
      </dgm:t>
    </dgm:pt>
    <dgm:pt modelId="{C0056EE5-AC05-4296-B8AB-7696992E4052}">
      <dgm:prSet custT="1"/>
      <dgm:spPr/>
      <dgm:t>
        <a:bodyPr/>
        <a:lstStyle/>
        <a:p>
          <a:r>
            <a:rPr lang="en-US" sz="2400" dirty="0" err="1"/>
            <a:t>Eléments</a:t>
          </a:r>
          <a:r>
            <a:rPr lang="en-US" sz="2400" dirty="0"/>
            <a:t> techniques</a:t>
          </a:r>
          <a:endParaRPr lang="LID4096" sz="2400" dirty="0"/>
        </a:p>
      </dgm:t>
    </dgm:pt>
    <dgm:pt modelId="{2418E0B3-21FF-4F4F-AD11-E993A5176570}" type="parTrans" cxnId="{8358C620-6256-4975-9C71-D31C3158F610}">
      <dgm:prSet/>
      <dgm:spPr/>
      <dgm:t>
        <a:bodyPr/>
        <a:lstStyle/>
        <a:p>
          <a:endParaRPr lang="LID4096"/>
        </a:p>
      </dgm:t>
    </dgm:pt>
    <dgm:pt modelId="{CF56ADF9-88ED-47FC-9855-3667CE7982AF}" type="sibTrans" cxnId="{8358C620-6256-4975-9C71-D31C3158F610}">
      <dgm:prSet/>
      <dgm:spPr/>
      <dgm:t>
        <a:bodyPr/>
        <a:lstStyle/>
        <a:p>
          <a:endParaRPr lang="LID4096"/>
        </a:p>
      </dgm:t>
    </dgm:pt>
    <dgm:pt modelId="{D30CC38B-C33A-494D-8952-7F4572593D6F}" type="pres">
      <dgm:prSet presAssocID="{9C06E430-469C-445E-8615-F7338D5E4B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065507-3F76-45F8-B3F5-36DFDFCCB956}" type="pres">
      <dgm:prSet presAssocID="{C0D21A0E-2BA9-4D40-8B86-247EEA9E53A0}" presName="root" presStyleCnt="0"/>
      <dgm:spPr/>
    </dgm:pt>
    <dgm:pt modelId="{D2ECAAF2-A27B-42A7-931E-7D7FE36CA461}" type="pres">
      <dgm:prSet presAssocID="{C0D21A0E-2BA9-4D40-8B86-247EEA9E53A0}" presName="rootComposite" presStyleCnt="0"/>
      <dgm:spPr/>
    </dgm:pt>
    <dgm:pt modelId="{74F209D0-B4DC-4495-AAE3-5E46860187C2}" type="pres">
      <dgm:prSet presAssocID="{C0D21A0E-2BA9-4D40-8B86-247EEA9E53A0}" presName="rootText" presStyleLbl="node1" presStyleIdx="0" presStyleCnt="1" custScaleX="100098"/>
      <dgm:spPr/>
    </dgm:pt>
    <dgm:pt modelId="{216DC7C8-C4AD-4316-90DA-AE0CBBEBC463}" type="pres">
      <dgm:prSet presAssocID="{C0D21A0E-2BA9-4D40-8B86-247EEA9E53A0}" presName="rootConnector" presStyleLbl="node1" presStyleIdx="0" presStyleCnt="1"/>
      <dgm:spPr/>
    </dgm:pt>
    <dgm:pt modelId="{F3D9EE73-DAFF-4E23-B541-A50B6F75B7A2}" type="pres">
      <dgm:prSet presAssocID="{C0D21A0E-2BA9-4D40-8B86-247EEA9E53A0}" presName="childShape" presStyleCnt="0"/>
      <dgm:spPr/>
    </dgm:pt>
    <dgm:pt modelId="{B07789E6-6BC1-499D-8975-62B2EB1B4014}" type="pres">
      <dgm:prSet presAssocID="{1B16537C-BBF6-4FAA-BA03-64C284692DE3}" presName="Name13" presStyleLbl="parChTrans1D2" presStyleIdx="0" presStyleCnt="3"/>
      <dgm:spPr/>
    </dgm:pt>
    <dgm:pt modelId="{6E149E4A-8D3C-4D31-A9A1-B51E66557A5F}" type="pres">
      <dgm:prSet presAssocID="{20D64132-4C25-432C-9506-EA135BE4C36E}" presName="childText" presStyleLbl="bgAcc1" presStyleIdx="0" presStyleCnt="3" custScaleX="71664" custScaleY="74698">
        <dgm:presLayoutVars>
          <dgm:bulletEnabled val="1"/>
        </dgm:presLayoutVars>
      </dgm:prSet>
      <dgm:spPr/>
    </dgm:pt>
    <dgm:pt modelId="{CFFCA3C6-3BB3-4BEE-B6B1-B0F4E09A7D82}" type="pres">
      <dgm:prSet presAssocID="{8CC3BF83-A8FE-4152-8BAE-9AEC7C6411BE}" presName="Name13" presStyleLbl="parChTrans1D2" presStyleIdx="1" presStyleCnt="3"/>
      <dgm:spPr/>
    </dgm:pt>
    <dgm:pt modelId="{95785DE6-7A76-4777-AE49-69145BEB90AB}" type="pres">
      <dgm:prSet presAssocID="{AB77B57F-BFD0-4AED-A509-1793C34B25E6}" presName="childText" presStyleLbl="bgAcc1" presStyleIdx="1" presStyleCnt="3" custScaleX="73316" custScaleY="59598">
        <dgm:presLayoutVars>
          <dgm:bulletEnabled val="1"/>
        </dgm:presLayoutVars>
      </dgm:prSet>
      <dgm:spPr/>
    </dgm:pt>
    <dgm:pt modelId="{9AE5AB46-CC0E-499E-AD0C-EFA674C2BEFD}" type="pres">
      <dgm:prSet presAssocID="{2418E0B3-21FF-4F4F-AD11-E993A5176570}" presName="Name13" presStyleLbl="parChTrans1D2" presStyleIdx="2" presStyleCnt="3"/>
      <dgm:spPr/>
    </dgm:pt>
    <dgm:pt modelId="{39B7DC57-64EE-4D44-B402-F1EEE3D16897}" type="pres">
      <dgm:prSet presAssocID="{C0056EE5-AC05-4296-B8AB-7696992E4052}" presName="childText" presStyleLbl="bgAcc1" presStyleIdx="2" presStyleCnt="3" custScaleX="94075" custScaleY="71992" custLinFactNeighborX="1469" custLinFactNeighborY="1844">
        <dgm:presLayoutVars>
          <dgm:bulletEnabled val="1"/>
        </dgm:presLayoutVars>
      </dgm:prSet>
      <dgm:spPr/>
    </dgm:pt>
  </dgm:ptLst>
  <dgm:cxnLst>
    <dgm:cxn modelId="{6E8B9000-C128-4BA6-8C10-A88B756DBEFC}" type="presOf" srcId="{1B16537C-BBF6-4FAA-BA03-64C284692DE3}" destId="{B07789E6-6BC1-499D-8975-62B2EB1B4014}" srcOrd="0" destOrd="0" presId="urn:microsoft.com/office/officeart/2005/8/layout/hierarchy3"/>
    <dgm:cxn modelId="{668C2516-A861-4E1B-94A8-533680A30D19}" srcId="{C0D21A0E-2BA9-4D40-8B86-247EEA9E53A0}" destId="{20D64132-4C25-432C-9506-EA135BE4C36E}" srcOrd="0" destOrd="0" parTransId="{1B16537C-BBF6-4FAA-BA03-64C284692DE3}" sibTransId="{E70957DE-EDE7-40E2-BDCB-E4E4EF98FC7A}"/>
    <dgm:cxn modelId="{9DA2CB1B-AD93-4097-B18A-B20FFE19A58C}" type="presOf" srcId="{2418E0B3-21FF-4F4F-AD11-E993A5176570}" destId="{9AE5AB46-CC0E-499E-AD0C-EFA674C2BEFD}" srcOrd="0" destOrd="0" presId="urn:microsoft.com/office/officeart/2005/8/layout/hierarchy3"/>
    <dgm:cxn modelId="{8358C620-6256-4975-9C71-D31C3158F610}" srcId="{C0D21A0E-2BA9-4D40-8B86-247EEA9E53A0}" destId="{C0056EE5-AC05-4296-B8AB-7696992E4052}" srcOrd="2" destOrd="0" parTransId="{2418E0B3-21FF-4F4F-AD11-E993A5176570}" sibTransId="{CF56ADF9-88ED-47FC-9855-3667CE7982AF}"/>
    <dgm:cxn modelId="{636D5B37-ED1B-4FD6-B252-5E5AD24E9BEE}" srcId="{C0D21A0E-2BA9-4D40-8B86-247EEA9E53A0}" destId="{AB77B57F-BFD0-4AED-A509-1793C34B25E6}" srcOrd="1" destOrd="0" parTransId="{8CC3BF83-A8FE-4152-8BAE-9AEC7C6411BE}" sibTransId="{BBE03A5D-0745-4E32-BA99-2D059FAD51C9}"/>
    <dgm:cxn modelId="{53167D39-4FBF-4C95-8130-9739E3868587}" type="presOf" srcId="{C0D21A0E-2BA9-4D40-8B86-247EEA9E53A0}" destId="{74F209D0-B4DC-4495-AAE3-5E46860187C2}" srcOrd="0" destOrd="0" presId="urn:microsoft.com/office/officeart/2005/8/layout/hierarchy3"/>
    <dgm:cxn modelId="{1DBBE76C-675B-4035-BFCC-C7481C83DD2C}" type="presOf" srcId="{C0056EE5-AC05-4296-B8AB-7696992E4052}" destId="{39B7DC57-64EE-4D44-B402-F1EEE3D16897}" srcOrd="0" destOrd="0" presId="urn:microsoft.com/office/officeart/2005/8/layout/hierarchy3"/>
    <dgm:cxn modelId="{C21F8054-7966-4739-9F0E-5DBE3CAD4F7F}" type="presOf" srcId="{8CC3BF83-A8FE-4152-8BAE-9AEC7C6411BE}" destId="{CFFCA3C6-3BB3-4BEE-B6B1-B0F4E09A7D82}" srcOrd="0" destOrd="0" presId="urn:microsoft.com/office/officeart/2005/8/layout/hierarchy3"/>
    <dgm:cxn modelId="{3424E0BC-D8B9-439D-B45A-2099A429A622}" srcId="{9C06E430-469C-445E-8615-F7338D5E4BBC}" destId="{C0D21A0E-2BA9-4D40-8B86-247EEA9E53A0}" srcOrd="0" destOrd="0" parTransId="{A000D75E-A10E-419A-942A-88428839353F}" sibTransId="{17E65FFC-88EA-4F6C-9F34-A1CC768C7B9C}"/>
    <dgm:cxn modelId="{D4A777BE-F648-47D8-A578-73BA432F4AEB}" type="presOf" srcId="{9C06E430-469C-445E-8615-F7338D5E4BBC}" destId="{D30CC38B-C33A-494D-8952-7F4572593D6F}" srcOrd="0" destOrd="0" presId="urn:microsoft.com/office/officeart/2005/8/layout/hierarchy3"/>
    <dgm:cxn modelId="{A428CDD8-0B18-4630-B283-E9EE7A7A49AE}" type="presOf" srcId="{20D64132-4C25-432C-9506-EA135BE4C36E}" destId="{6E149E4A-8D3C-4D31-A9A1-B51E66557A5F}" srcOrd="0" destOrd="0" presId="urn:microsoft.com/office/officeart/2005/8/layout/hierarchy3"/>
    <dgm:cxn modelId="{78DE0DDE-1549-4959-AF64-A8E30B69C171}" type="presOf" srcId="{C0D21A0E-2BA9-4D40-8B86-247EEA9E53A0}" destId="{216DC7C8-C4AD-4316-90DA-AE0CBBEBC463}" srcOrd="1" destOrd="0" presId="urn:microsoft.com/office/officeart/2005/8/layout/hierarchy3"/>
    <dgm:cxn modelId="{1CB472F9-951E-4C2B-BE65-7E356324F4FD}" type="presOf" srcId="{AB77B57F-BFD0-4AED-A509-1793C34B25E6}" destId="{95785DE6-7A76-4777-AE49-69145BEB90AB}" srcOrd="0" destOrd="0" presId="urn:microsoft.com/office/officeart/2005/8/layout/hierarchy3"/>
    <dgm:cxn modelId="{4BED5B8D-2FC4-4729-A949-5AD73FBD811C}" type="presParOf" srcId="{D30CC38B-C33A-494D-8952-7F4572593D6F}" destId="{EF065507-3F76-45F8-B3F5-36DFDFCCB956}" srcOrd="0" destOrd="0" presId="urn:microsoft.com/office/officeart/2005/8/layout/hierarchy3"/>
    <dgm:cxn modelId="{66D521CE-2B60-41B6-8F0A-44712556D02E}" type="presParOf" srcId="{EF065507-3F76-45F8-B3F5-36DFDFCCB956}" destId="{D2ECAAF2-A27B-42A7-931E-7D7FE36CA461}" srcOrd="0" destOrd="0" presId="urn:microsoft.com/office/officeart/2005/8/layout/hierarchy3"/>
    <dgm:cxn modelId="{712BDEBF-5CC5-4893-B3F1-281FC638F34C}" type="presParOf" srcId="{D2ECAAF2-A27B-42A7-931E-7D7FE36CA461}" destId="{74F209D0-B4DC-4495-AAE3-5E46860187C2}" srcOrd="0" destOrd="0" presId="urn:microsoft.com/office/officeart/2005/8/layout/hierarchy3"/>
    <dgm:cxn modelId="{5312DDB0-C1B2-463E-82F2-E97BE001451A}" type="presParOf" srcId="{D2ECAAF2-A27B-42A7-931E-7D7FE36CA461}" destId="{216DC7C8-C4AD-4316-90DA-AE0CBBEBC463}" srcOrd="1" destOrd="0" presId="urn:microsoft.com/office/officeart/2005/8/layout/hierarchy3"/>
    <dgm:cxn modelId="{48507740-AB44-4B83-B682-F794D1FE0744}" type="presParOf" srcId="{EF065507-3F76-45F8-B3F5-36DFDFCCB956}" destId="{F3D9EE73-DAFF-4E23-B541-A50B6F75B7A2}" srcOrd="1" destOrd="0" presId="urn:microsoft.com/office/officeart/2005/8/layout/hierarchy3"/>
    <dgm:cxn modelId="{7DDD0FC8-D558-49BB-9EFB-7D2EB52759CE}" type="presParOf" srcId="{F3D9EE73-DAFF-4E23-B541-A50B6F75B7A2}" destId="{B07789E6-6BC1-499D-8975-62B2EB1B4014}" srcOrd="0" destOrd="0" presId="urn:microsoft.com/office/officeart/2005/8/layout/hierarchy3"/>
    <dgm:cxn modelId="{90266F66-DFF0-4ACE-A475-17AAA064752F}" type="presParOf" srcId="{F3D9EE73-DAFF-4E23-B541-A50B6F75B7A2}" destId="{6E149E4A-8D3C-4D31-A9A1-B51E66557A5F}" srcOrd="1" destOrd="0" presId="urn:microsoft.com/office/officeart/2005/8/layout/hierarchy3"/>
    <dgm:cxn modelId="{B9688F02-C65B-4E7D-9251-C8D2534BC53E}" type="presParOf" srcId="{F3D9EE73-DAFF-4E23-B541-A50B6F75B7A2}" destId="{CFFCA3C6-3BB3-4BEE-B6B1-B0F4E09A7D82}" srcOrd="2" destOrd="0" presId="urn:microsoft.com/office/officeart/2005/8/layout/hierarchy3"/>
    <dgm:cxn modelId="{7B19FE6F-5806-439F-A3E7-637694BB7580}" type="presParOf" srcId="{F3D9EE73-DAFF-4E23-B541-A50B6F75B7A2}" destId="{95785DE6-7A76-4777-AE49-69145BEB90AB}" srcOrd="3" destOrd="0" presId="urn:microsoft.com/office/officeart/2005/8/layout/hierarchy3"/>
    <dgm:cxn modelId="{DA32FAD9-DE87-4AF0-B366-7096D12951FF}" type="presParOf" srcId="{F3D9EE73-DAFF-4E23-B541-A50B6F75B7A2}" destId="{9AE5AB46-CC0E-499E-AD0C-EFA674C2BEFD}" srcOrd="4" destOrd="0" presId="urn:microsoft.com/office/officeart/2005/8/layout/hierarchy3"/>
    <dgm:cxn modelId="{59493A40-A2D3-411A-9A6B-DF11A0050D3C}" type="presParOf" srcId="{F3D9EE73-DAFF-4E23-B541-A50B6F75B7A2}" destId="{39B7DC57-64EE-4D44-B402-F1EEE3D168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09D0-B4DC-4495-AAE3-5E46860187C2}">
      <dsp:nvSpPr>
        <dsp:cNvPr id="0" name=""/>
        <dsp:cNvSpPr/>
      </dsp:nvSpPr>
      <dsp:spPr>
        <a:xfrm>
          <a:off x="313878" y="708"/>
          <a:ext cx="2280947" cy="1140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Approches</a:t>
          </a:r>
          <a:r>
            <a:rPr lang="en-US" sz="2400" kern="1200" dirty="0"/>
            <a:t>  </a:t>
          </a:r>
          <a:r>
            <a:rPr lang="en-US" sz="2400" kern="1200" dirty="0" err="1"/>
            <a:t>multisectorielles</a:t>
          </a:r>
          <a:endParaRPr lang="LID4096" sz="2400" kern="1200" dirty="0"/>
        </a:p>
      </dsp:txBody>
      <dsp:txXfrm>
        <a:off x="347281" y="34111"/>
        <a:ext cx="2214141" cy="1073667"/>
      </dsp:txXfrm>
    </dsp:sp>
    <dsp:sp modelId="{B07789E6-6BC1-499D-8975-62B2EB1B4014}">
      <dsp:nvSpPr>
        <dsp:cNvPr id="0" name=""/>
        <dsp:cNvSpPr/>
      </dsp:nvSpPr>
      <dsp:spPr>
        <a:xfrm>
          <a:off x="541973" y="1141182"/>
          <a:ext cx="228094" cy="85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355"/>
              </a:lnTo>
              <a:lnTo>
                <a:pt x="228094" y="855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49E4A-8D3C-4D31-A9A1-B51E66557A5F}">
      <dsp:nvSpPr>
        <dsp:cNvPr id="0" name=""/>
        <dsp:cNvSpPr/>
      </dsp:nvSpPr>
      <dsp:spPr>
        <a:xfrm>
          <a:off x="770068" y="1426300"/>
          <a:ext cx="1824757" cy="114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</a:t>
          </a:r>
          <a:endParaRPr lang="LID4096" sz="2900" kern="1200" dirty="0"/>
        </a:p>
      </dsp:txBody>
      <dsp:txXfrm>
        <a:off x="803471" y="1459703"/>
        <a:ext cx="1757951" cy="1073667"/>
      </dsp:txXfrm>
    </dsp:sp>
    <dsp:sp modelId="{5FC684A2-FA5B-4761-B625-6A0E36C2DAE5}">
      <dsp:nvSpPr>
        <dsp:cNvPr id="0" name=""/>
        <dsp:cNvSpPr/>
      </dsp:nvSpPr>
      <dsp:spPr>
        <a:xfrm>
          <a:off x="541973" y="1141182"/>
          <a:ext cx="228094" cy="22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947"/>
              </a:lnTo>
              <a:lnTo>
                <a:pt x="228094" y="22809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7BBC6-CD37-4E67-8535-347117F17BF5}">
      <dsp:nvSpPr>
        <dsp:cNvPr id="0" name=""/>
        <dsp:cNvSpPr/>
      </dsp:nvSpPr>
      <dsp:spPr>
        <a:xfrm>
          <a:off x="770068" y="2851892"/>
          <a:ext cx="1824757" cy="114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Energie</a:t>
          </a:r>
          <a:endParaRPr lang="LID4096" sz="2900" kern="1200" dirty="0"/>
        </a:p>
      </dsp:txBody>
      <dsp:txXfrm>
        <a:off x="803471" y="2885295"/>
        <a:ext cx="1757951" cy="1073667"/>
      </dsp:txXfrm>
    </dsp:sp>
    <dsp:sp modelId="{C684FD6E-6BE2-4573-B8BE-0946871A1EB4}">
      <dsp:nvSpPr>
        <dsp:cNvPr id="0" name=""/>
        <dsp:cNvSpPr/>
      </dsp:nvSpPr>
      <dsp:spPr>
        <a:xfrm>
          <a:off x="541973" y="1141182"/>
          <a:ext cx="228094" cy="370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539"/>
              </a:lnTo>
              <a:lnTo>
                <a:pt x="228094" y="3706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0C615-1A3D-4EBB-A2DE-5198EFB635C9}">
      <dsp:nvSpPr>
        <dsp:cNvPr id="0" name=""/>
        <dsp:cNvSpPr/>
      </dsp:nvSpPr>
      <dsp:spPr>
        <a:xfrm>
          <a:off x="770068" y="4277484"/>
          <a:ext cx="1824757" cy="114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Eléments</a:t>
          </a:r>
          <a:r>
            <a:rPr lang="en-US" sz="2900" kern="1200" dirty="0"/>
            <a:t> techniques</a:t>
          </a:r>
          <a:endParaRPr lang="LID4096" sz="2900" kern="1200" dirty="0"/>
        </a:p>
      </dsp:txBody>
      <dsp:txXfrm>
        <a:off x="803471" y="4310887"/>
        <a:ext cx="1757951" cy="1073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09D0-B4DC-4495-AAE3-5E46860187C2}">
      <dsp:nvSpPr>
        <dsp:cNvPr id="0" name=""/>
        <dsp:cNvSpPr/>
      </dsp:nvSpPr>
      <dsp:spPr>
        <a:xfrm>
          <a:off x="1087" y="1239627"/>
          <a:ext cx="2227773" cy="111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Approches</a:t>
          </a:r>
          <a:r>
            <a:rPr lang="en-US" sz="2400" kern="1200" dirty="0"/>
            <a:t>  </a:t>
          </a:r>
          <a:r>
            <a:rPr lang="en-US" sz="2400" kern="1200" dirty="0" err="1"/>
            <a:t>multisectorielles</a:t>
          </a:r>
          <a:endParaRPr lang="LID4096" sz="2400" kern="1200" dirty="0"/>
        </a:p>
      </dsp:txBody>
      <dsp:txXfrm>
        <a:off x="33680" y="1272220"/>
        <a:ext cx="2162587" cy="1047610"/>
      </dsp:txXfrm>
    </dsp:sp>
    <dsp:sp modelId="{B07789E6-6BC1-499D-8975-62B2EB1B4014}">
      <dsp:nvSpPr>
        <dsp:cNvPr id="0" name=""/>
        <dsp:cNvSpPr/>
      </dsp:nvSpPr>
      <dsp:spPr>
        <a:xfrm>
          <a:off x="223864" y="2352423"/>
          <a:ext cx="222777" cy="66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95"/>
              </a:lnTo>
              <a:lnTo>
                <a:pt x="222777" y="668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49E4A-8D3C-4D31-A9A1-B51E66557A5F}">
      <dsp:nvSpPr>
        <dsp:cNvPr id="0" name=""/>
        <dsp:cNvSpPr/>
      </dsp:nvSpPr>
      <dsp:spPr>
        <a:xfrm>
          <a:off x="446641" y="2630622"/>
          <a:ext cx="1275958" cy="780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</a:t>
          </a:r>
          <a:endParaRPr lang="LID4096" sz="2400" kern="1200" dirty="0"/>
        </a:p>
      </dsp:txBody>
      <dsp:txXfrm>
        <a:off x="469510" y="2653491"/>
        <a:ext cx="1230220" cy="73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09D0-B4DC-4495-AAE3-5E46860187C2}">
      <dsp:nvSpPr>
        <dsp:cNvPr id="0" name=""/>
        <dsp:cNvSpPr/>
      </dsp:nvSpPr>
      <dsp:spPr>
        <a:xfrm>
          <a:off x="1087" y="811890"/>
          <a:ext cx="2227773" cy="111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Approches</a:t>
          </a:r>
          <a:r>
            <a:rPr lang="en-US" sz="2400" kern="1200" dirty="0"/>
            <a:t>  </a:t>
          </a:r>
          <a:r>
            <a:rPr lang="en-US" sz="2400" kern="1200" dirty="0" err="1"/>
            <a:t>multisectorielles</a:t>
          </a:r>
          <a:endParaRPr lang="LID4096" sz="2400" kern="1200" dirty="0"/>
        </a:p>
      </dsp:txBody>
      <dsp:txXfrm>
        <a:off x="33680" y="844483"/>
        <a:ext cx="2162587" cy="1047610"/>
      </dsp:txXfrm>
    </dsp:sp>
    <dsp:sp modelId="{B07789E6-6BC1-499D-8975-62B2EB1B4014}">
      <dsp:nvSpPr>
        <dsp:cNvPr id="0" name=""/>
        <dsp:cNvSpPr/>
      </dsp:nvSpPr>
      <dsp:spPr>
        <a:xfrm>
          <a:off x="223864" y="1924687"/>
          <a:ext cx="222777" cy="625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630"/>
              </a:lnTo>
              <a:lnTo>
                <a:pt x="222777" y="625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49E4A-8D3C-4D31-A9A1-B51E66557A5F}">
      <dsp:nvSpPr>
        <dsp:cNvPr id="0" name=""/>
        <dsp:cNvSpPr/>
      </dsp:nvSpPr>
      <dsp:spPr>
        <a:xfrm>
          <a:off x="446641" y="2202886"/>
          <a:ext cx="1275958" cy="694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</a:t>
          </a:r>
          <a:endParaRPr lang="LID4096" sz="2400" kern="1200" dirty="0"/>
        </a:p>
      </dsp:txBody>
      <dsp:txXfrm>
        <a:off x="466993" y="2223238"/>
        <a:ext cx="1235254" cy="654159"/>
      </dsp:txXfrm>
    </dsp:sp>
    <dsp:sp modelId="{CFFCA3C6-3BB3-4BEE-B6B1-B0F4E09A7D82}">
      <dsp:nvSpPr>
        <dsp:cNvPr id="0" name=""/>
        <dsp:cNvSpPr/>
      </dsp:nvSpPr>
      <dsp:spPr>
        <a:xfrm>
          <a:off x="223864" y="1924687"/>
          <a:ext cx="222777" cy="158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863"/>
              </a:lnTo>
              <a:lnTo>
                <a:pt x="222777" y="1582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85DE6-7A76-4777-AE49-69145BEB90AB}">
      <dsp:nvSpPr>
        <dsp:cNvPr id="0" name=""/>
        <dsp:cNvSpPr/>
      </dsp:nvSpPr>
      <dsp:spPr>
        <a:xfrm>
          <a:off x="446641" y="3175948"/>
          <a:ext cx="1288101" cy="66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Energie</a:t>
          </a:r>
          <a:endParaRPr lang="LID4096" sz="2400" kern="1200" dirty="0"/>
        </a:p>
      </dsp:txBody>
      <dsp:txXfrm>
        <a:off x="466066" y="3195373"/>
        <a:ext cx="1249251" cy="624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09D0-B4DC-4495-AAE3-5E46860187C2}">
      <dsp:nvSpPr>
        <dsp:cNvPr id="0" name=""/>
        <dsp:cNvSpPr/>
      </dsp:nvSpPr>
      <dsp:spPr>
        <a:xfrm>
          <a:off x="1087" y="204042"/>
          <a:ext cx="2227773" cy="111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Approches</a:t>
          </a:r>
          <a:r>
            <a:rPr lang="en-US" sz="2400" kern="1200" dirty="0"/>
            <a:t>  </a:t>
          </a:r>
          <a:r>
            <a:rPr lang="en-US" sz="2400" kern="1200" dirty="0" err="1"/>
            <a:t>multisectorielles</a:t>
          </a:r>
          <a:endParaRPr lang="LID4096" sz="2400" kern="1200" dirty="0"/>
        </a:p>
      </dsp:txBody>
      <dsp:txXfrm>
        <a:off x="33680" y="236635"/>
        <a:ext cx="2162587" cy="1047610"/>
      </dsp:txXfrm>
    </dsp:sp>
    <dsp:sp modelId="{B07789E6-6BC1-499D-8975-62B2EB1B4014}">
      <dsp:nvSpPr>
        <dsp:cNvPr id="0" name=""/>
        <dsp:cNvSpPr/>
      </dsp:nvSpPr>
      <dsp:spPr>
        <a:xfrm>
          <a:off x="223864" y="1316838"/>
          <a:ext cx="222777" cy="69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817"/>
              </a:lnTo>
              <a:lnTo>
                <a:pt x="222777" y="693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49E4A-8D3C-4D31-A9A1-B51E66557A5F}">
      <dsp:nvSpPr>
        <dsp:cNvPr id="0" name=""/>
        <dsp:cNvSpPr/>
      </dsp:nvSpPr>
      <dsp:spPr>
        <a:xfrm>
          <a:off x="446641" y="1595037"/>
          <a:ext cx="1275958" cy="831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Base</a:t>
          </a:r>
          <a:endParaRPr lang="LID4096" sz="2400" kern="1200" dirty="0"/>
        </a:p>
      </dsp:txBody>
      <dsp:txXfrm>
        <a:off x="470987" y="1619383"/>
        <a:ext cx="1227266" cy="782544"/>
      </dsp:txXfrm>
    </dsp:sp>
    <dsp:sp modelId="{CFFCA3C6-3BB3-4BEE-B6B1-B0F4E09A7D82}">
      <dsp:nvSpPr>
        <dsp:cNvPr id="0" name=""/>
        <dsp:cNvSpPr/>
      </dsp:nvSpPr>
      <dsp:spPr>
        <a:xfrm>
          <a:off x="223864" y="1316838"/>
          <a:ext cx="222777" cy="171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236"/>
              </a:lnTo>
              <a:lnTo>
                <a:pt x="222777" y="1719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85DE6-7A76-4777-AE49-69145BEB90AB}">
      <dsp:nvSpPr>
        <dsp:cNvPr id="0" name=""/>
        <dsp:cNvSpPr/>
      </dsp:nvSpPr>
      <dsp:spPr>
        <a:xfrm>
          <a:off x="446641" y="2704473"/>
          <a:ext cx="1305372" cy="66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Energie</a:t>
          </a:r>
          <a:endParaRPr lang="LID4096" sz="2400" kern="1200" dirty="0"/>
        </a:p>
      </dsp:txBody>
      <dsp:txXfrm>
        <a:off x="466066" y="2723898"/>
        <a:ext cx="1266522" cy="624354"/>
      </dsp:txXfrm>
    </dsp:sp>
    <dsp:sp modelId="{9AE5AB46-CC0E-499E-AD0C-EFA674C2BEFD}">
      <dsp:nvSpPr>
        <dsp:cNvPr id="0" name=""/>
        <dsp:cNvSpPr/>
      </dsp:nvSpPr>
      <dsp:spPr>
        <a:xfrm>
          <a:off x="223864" y="1316838"/>
          <a:ext cx="248932" cy="2750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120"/>
              </a:lnTo>
              <a:lnTo>
                <a:pt x="248932" y="2750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7DC57-64EE-4D44-B402-F1EEE3D16897}">
      <dsp:nvSpPr>
        <dsp:cNvPr id="0" name=""/>
        <dsp:cNvSpPr/>
      </dsp:nvSpPr>
      <dsp:spPr>
        <a:xfrm>
          <a:off x="472797" y="3666397"/>
          <a:ext cx="1674981" cy="801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Eléments</a:t>
          </a:r>
          <a:r>
            <a:rPr lang="en-US" sz="2400" kern="1200" dirty="0"/>
            <a:t> techniques</a:t>
          </a:r>
          <a:endParaRPr lang="LID4096" sz="2400" kern="1200" dirty="0"/>
        </a:p>
      </dsp:txBody>
      <dsp:txXfrm>
        <a:off x="496261" y="3689861"/>
        <a:ext cx="1628053" cy="75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92F2-3479-D64D-9CCA-F4F99793887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5CFE-25AD-D249-B721-E1D19B6C1B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Bonjour </a:t>
            </a:r>
            <a:r>
              <a:rPr lang="en-US" dirty="0"/>
              <a:t>Mesdames </a:t>
            </a:r>
            <a:r>
              <a:rPr lang="en-US" dirty="0" err="1"/>
              <a:t>Monsieurs</a:t>
            </a:r>
            <a:r>
              <a:rPr lang="en-US" dirty="0"/>
              <a:t>, </a:t>
            </a:r>
          </a:p>
          <a:p>
            <a:r>
              <a:rPr lang="en-US" dirty="0"/>
              <a:t>Il </a:t>
            </a:r>
            <a:r>
              <a:rPr lang="en-US" dirty="0" err="1"/>
              <a:t>m’a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demandé</a:t>
            </a:r>
            <a:r>
              <a:rPr lang="en-US" dirty="0"/>
              <a:t> de </a:t>
            </a:r>
            <a:r>
              <a:rPr lang="en-US" dirty="0" err="1"/>
              <a:t>vous</a:t>
            </a:r>
            <a:r>
              <a:rPr lang="en-US" dirty="0"/>
              <a:t> faire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 sur la collaboration </a:t>
            </a:r>
            <a:r>
              <a:rPr lang="en-US" dirty="0" err="1"/>
              <a:t>multisectorielle</a:t>
            </a:r>
            <a:r>
              <a:rPr lang="en-US" dirty="0"/>
              <a:t> dans le cadre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multisectorielle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d’abord</a:t>
            </a:r>
            <a:r>
              <a:rPr lang="en-US" dirty="0"/>
              <a:t> </a:t>
            </a:r>
            <a:r>
              <a:rPr lang="en-US" dirty="0" err="1"/>
              <a:t>rationnel</a:t>
            </a:r>
            <a:r>
              <a:rPr lang="en-US" dirty="0"/>
              <a:t> de commencer par la definition de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qu’une</a:t>
            </a:r>
            <a:r>
              <a:rPr lang="en-US" dirty="0"/>
              <a:t> </a:t>
            </a:r>
            <a:r>
              <a:rPr lang="en-US" dirty="0" err="1"/>
              <a:t>approache</a:t>
            </a:r>
            <a:r>
              <a:rPr lang="en-US" dirty="0"/>
              <a:t> </a:t>
            </a:r>
            <a:r>
              <a:rPr lang="en-US" dirty="0" err="1"/>
              <a:t>multisectorielle</a:t>
            </a:r>
            <a:r>
              <a:rPr lang="en-US" dirty="0"/>
              <a:t>.</a:t>
            </a:r>
          </a:p>
          <a:p>
            <a:r>
              <a:rPr lang="en-US" dirty="0" err="1"/>
              <a:t>Selon</a:t>
            </a:r>
            <a:r>
              <a:rPr lang="en-US" dirty="0"/>
              <a:t> le document cadre de TDR, </a:t>
            </a:r>
            <a:r>
              <a:rPr lang="en-US" dirty="0" err="1"/>
              <a:t>c’est</a:t>
            </a:r>
            <a:r>
              <a:rPr lang="en-US" dirty="0"/>
              <a:t>………..</a:t>
            </a:r>
            <a:endParaRPr lang="LID4096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5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DD36-863C-3F4A-9A59-051B2004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E0350-D5AC-3D4B-9871-F484890B2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95">
          <p15:clr>
            <a:srgbClr val="FBAE40"/>
          </p15:clr>
        </p15:guide>
        <p15:guide id="4" pos="3885">
          <p15:clr>
            <a:srgbClr val="FBAE40"/>
          </p15:clr>
        </p15:guide>
        <p15:guide id="5" pos="7446">
          <p15:clr>
            <a:srgbClr val="FBAE40"/>
          </p15:clr>
        </p15:guide>
        <p15:guide id="6" orient="horz" pos="3838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809625"/>
            <a:ext cx="5653087" cy="52893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92CA45F1-F903-6C45-BAF3-5EE9CF317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84" y="4081018"/>
            <a:ext cx="11455400" cy="184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6D1925-7F81-A140-B0F3-B1DF7459B050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0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809625"/>
            <a:ext cx="5653087" cy="52893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BF166-F0B9-C140-B704-F163F27B1177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6116" y="1523999"/>
            <a:ext cx="5608171" cy="409687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1D919-368D-384B-8B35-74FEFF7222E0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3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F8283-E91C-B34F-97A0-381EE3AE276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3CBEC46-BA74-BC4E-AC57-A04871C6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3999"/>
            <a:ext cx="5653088" cy="4568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96C4D72-7E0B-8644-830A-D0AAD5771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641" y="1523999"/>
            <a:ext cx="5653088" cy="4568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188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  <p15:guide id="6" orient="horz" pos="95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4517517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FFE2F0-7348-A641-983E-90A764E99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5505266"/>
            <a:ext cx="5653088" cy="434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Ubuntu Light" panose="020B03040306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2A2BF3-92E3-B64E-9007-94CCEAC55293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E3C0C1F-4396-C047-BE40-57E14B64B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797433"/>
            <a:ext cx="3961319" cy="3994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85A2694-DFB0-8745-9DA5-BB253CDC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4493133" cy="3633216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B8BC7-B0D5-944C-8B6F-9DA367D6F93D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2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1"/>
            <a:ext cx="5653088" cy="4318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19518"/>
            <a:ext cx="2700338" cy="45733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BAE05C-30FE-A840-802A-F2620422F1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87713" y="1519518"/>
            <a:ext cx="8532812" cy="45598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F678E-E335-7247-86B1-BE9928AC794E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4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1"/>
            <a:ext cx="5653088" cy="4318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19518"/>
            <a:ext cx="2700338" cy="45733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5D6CB7-48DA-A646-B53E-5BEBCBE5E7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7713" y="1506538"/>
            <a:ext cx="8532812" cy="45862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A757A-E21A-A745-93B4-B4DD1B2B4E2C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D970E-388B-9246-899B-6A4897961DF9}"/>
              </a:ext>
            </a:extLst>
          </p:cNvPr>
          <p:cNvSpPr/>
          <p:nvPr userDrawn="1"/>
        </p:nvSpPr>
        <p:spPr>
          <a:xfrm>
            <a:off x="353568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0EE299-5A84-6B44-A2C2-C9A9056E9DBD}"/>
              </a:ext>
            </a:extLst>
          </p:cNvPr>
          <p:cNvSpPr/>
          <p:nvPr userDrawn="1"/>
        </p:nvSpPr>
        <p:spPr>
          <a:xfrm>
            <a:off x="423598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1E528-BE74-894C-9AFC-EBFCB1308D4A}"/>
              </a:ext>
            </a:extLst>
          </p:cNvPr>
          <p:cNvSpPr/>
          <p:nvPr userDrawn="1"/>
        </p:nvSpPr>
        <p:spPr>
          <a:xfrm>
            <a:off x="811222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782824"/>
            <a:ext cx="3671888" cy="6461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359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791" y="2782824"/>
            <a:ext cx="3743871" cy="6461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41D8D1-B391-7E43-BFFD-2C1AD6361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627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8DEEED-B9C4-1749-8024-6E22AFC27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9848" y="2782824"/>
            <a:ext cx="3671888" cy="6461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0F39200-64F5-D147-B561-51B8D262D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0161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4C81F-B5F2-6046-B8C1-6A6518E474F5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8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/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D970E-388B-9246-899B-6A4897961DF9}"/>
              </a:ext>
            </a:extLst>
          </p:cNvPr>
          <p:cNvSpPr/>
          <p:nvPr userDrawn="1"/>
        </p:nvSpPr>
        <p:spPr>
          <a:xfrm>
            <a:off x="353568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0EE299-5A84-6B44-A2C2-C9A9056E9DBD}"/>
              </a:ext>
            </a:extLst>
          </p:cNvPr>
          <p:cNvSpPr/>
          <p:nvPr userDrawn="1"/>
        </p:nvSpPr>
        <p:spPr>
          <a:xfrm>
            <a:off x="423598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1E528-BE74-894C-9AFC-EBFCB1308D4A}"/>
              </a:ext>
            </a:extLst>
          </p:cNvPr>
          <p:cNvSpPr/>
          <p:nvPr userDrawn="1"/>
        </p:nvSpPr>
        <p:spPr>
          <a:xfrm>
            <a:off x="811222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666404"/>
            <a:ext cx="3671888" cy="1762595"/>
          </a:xfrm>
        </p:spPr>
        <p:txBody>
          <a:bodyPr lIns="180000" rIns="180000">
            <a:no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791" y="1666404"/>
            <a:ext cx="3743871" cy="1762595"/>
          </a:xfrm>
        </p:spPr>
        <p:txBody>
          <a:bodyPr lIns="180000" rIns="180000">
            <a:no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8DEEED-B9C4-1749-8024-6E22AFC27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9848" y="1666404"/>
            <a:ext cx="3671888" cy="1762595"/>
          </a:xfrm>
        </p:spPr>
        <p:txBody>
          <a:bodyPr lIns="180000" rIns="180000">
            <a:no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4C81F-B5F2-6046-B8C1-6A6518E474F5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7C9FC3-2965-3744-9997-0DB2326CB5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1475" y="3587750"/>
            <a:ext cx="3671888" cy="25050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5D7701-0619-E744-BD8E-1CC007EA32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24338" y="3587750"/>
            <a:ext cx="3743325" cy="25050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FBFBD1-69B3-2D4D-8E67-8F2C372FAC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638" y="3587750"/>
            <a:ext cx="3671887" cy="2505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141951"/>
            <a:ext cx="3671888" cy="128704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1369" y="2129425"/>
            <a:ext cx="7596734" cy="129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41D8D1-B391-7E43-BFFD-2C1AD6361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4103" y="3550984"/>
            <a:ext cx="738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171E4-89A7-934B-9734-6D59652BA253}"/>
              </a:ext>
            </a:extLst>
          </p:cNvPr>
          <p:cNvSpPr/>
          <p:nvPr userDrawn="1"/>
        </p:nvSpPr>
        <p:spPr>
          <a:xfrm>
            <a:off x="4303776" y="1572768"/>
            <a:ext cx="755904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210B6-1F25-AB4D-A8D1-B728E094CC7C}"/>
              </a:ext>
            </a:extLst>
          </p:cNvPr>
          <p:cNvSpPr/>
          <p:nvPr userDrawn="1"/>
        </p:nvSpPr>
        <p:spPr>
          <a:xfrm>
            <a:off x="353568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A14AE9-D5E6-584A-A231-1D6F26E62EF4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3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565400"/>
            <a:ext cx="5653088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1" name="Picture 10" descr="A picture containing text, keyboard, electronics, typewriter&#10;&#10;Description automatically generated">
            <a:extLst>
              <a:ext uri="{FF2B5EF4-FFF2-40B4-BE49-F238E27FC236}">
                <a16:creationId xmlns:a16="http://schemas.microsoft.com/office/drawing/2014/main" id="{88412026-6A4A-AC42-9B4B-463453EFBF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90" y="4591050"/>
            <a:ext cx="6870700" cy="13335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629E880-08D8-EA46-884D-07F3E19EA082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BE8D76-3461-4246-9BDB-F97C9B5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800100"/>
            <a:ext cx="4517517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430" y="798992"/>
            <a:ext cx="3959225" cy="39592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81074-F7D6-F441-9F66-665D76A3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6272990"/>
            <a:ext cx="3913446" cy="307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r>
              <a:rPr lang="en-GB" dirty="0" err="1"/>
              <a:t>Maste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B36404-CB42-284E-9058-D1B9B32AD000}"/>
              </a:ext>
            </a:extLst>
          </p:cNvPr>
          <p:cNvSpPr/>
          <p:nvPr userDrawn="1"/>
        </p:nvSpPr>
        <p:spPr>
          <a:xfrm>
            <a:off x="377952" y="1572768"/>
            <a:ext cx="755904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DAD60-46BD-A34C-A27C-E72D5365CC6F}"/>
              </a:ext>
            </a:extLst>
          </p:cNvPr>
          <p:cNvSpPr/>
          <p:nvPr userDrawn="1"/>
        </p:nvSpPr>
        <p:spPr>
          <a:xfrm>
            <a:off x="8119872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4" y="2141951"/>
            <a:ext cx="7560413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7364512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3273" y="2129425"/>
            <a:ext cx="3734829" cy="12995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41D8D1-B391-7E43-BFFD-2C1AD6361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599" y="3550984"/>
            <a:ext cx="3524503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ABACB-7CDD-E545-AFB6-3AD4C1F36344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2661" userDrawn="1">
          <p15:clr>
            <a:srgbClr val="FBAE40"/>
          </p15:clr>
        </p15:guide>
        <p15:guide id="4" pos="5019" userDrawn="1">
          <p15:clr>
            <a:srgbClr val="FBAE40"/>
          </p15:clr>
        </p15:guide>
        <p15:guide id="5" pos="513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2276-EFBA-E545-98E2-B5F772B224F6}"/>
              </a:ext>
            </a:extLst>
          </p:cNvPr>
          <p:cNvSpPr/>
          <p:nvPr userDrawn="1"/>
        </p:nvSpPr>
        <p:spPr>
          <a:xfrm>
            <a:off x="377952" y="1572768"/>
            <a:ext cx="1144828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3" y="2141951"/>
            <a:ext cx="11449051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11240705" cy="244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3F44D-719F-C94D-B345-2DDD67DBC352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6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C967C3-2A66-D44A-BE64-C5585B9BC27F}"/>
              </a:ext>
            </a:extLst>
          </p:cNvPr>
          <p:cNvSpPr/>
          <p:nvPr userDrawn="1"/>
        </p:nvSpPr>
        <p:spPr>
          <a:xfrm>
            <a:off x="377952" y="1572768"/>
            <a:ext cx="560832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C78C8-8C18-704C-A0F6-BFC3AECA33C7}"/>
              </a:ext>
            </a:extLst>
          </p:cNvPr>
          <p:cNvSpPr/>
          <p:nvPr userDrawn="1"/>
        </p:nvSpPr>
        <p:spPr>
          <a:xfrm>
            <a:off x="6168008" y="1572768"/>
            <a:ext cx="560832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3" y="2141951"/>
            <a:ext cx="5625915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5418129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B5A38F6-DD9C-E042-BCB5-ADB257CD82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8367" y="2141951"/>
            <a:ext cx="5625915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55D1AA6-405A-AB43-9306-45BA2A9776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8577" y="3550984"/>
            <a:ext cx="5418129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65791-46DB-DD47-BC8A-3B4E5CDAF9D9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8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0B205-B61A-BA4E-851F-ED147E0303CC}"/>
              </a:ext>
            </a:extLst>
          </p:cNvPr>
          <p:cNvSpPr/>
          <p:nvPr userDrawn="1"/>
        </p:nvSpPr>
        <p:spPr>
          <a:xfrm>
            <a:off x="0" y="0"/>
            <a:ext cx="12289536" cy="61203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800" y="1522799"/>
            <a:ext cx="5653088" cy="1435553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7438" y="1522800"/>
            <a:ext cx="5653086" cy="14583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5769F66-D687-B04D-9847-CE8CB6A28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92" y="3178556"/>
            <a:ext cx="11455400" cy="276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B791D-92F1-0640-AFFF-6FC4C3F06AC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9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/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800" y="1522799"/>
            <a:ext cx="3672563" cy="143555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1026" y="1522800"/>
            <a:ext cx="3671886" cy="14583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B791D-92F1-0640-AFFF-6FC4C3F06AC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2C45E1-2967-8E49-BF50-65AD69BC82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3429000"/>
            <a:ext cx="5653088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63BAEB-8448-9F41-8677-B39CC76C57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3429000"/>
            <a:ext cx="5653087" cy="2663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picture containing text, keyboard, electronics, typewriter&#10;&#10;Description automatically generated">
            <a:extLst>
              <a:ext uri="{FF2B5EF4-FFF2-40B4-BE49-F238E27FC236}">
                <a16:creationId xmlns:a16="http://schemas.microsoft.com/office/drawing/2014/main" id="{A36818AC-A9DC-C744-97FC-B4999D1E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90" y="4591050"/>
            <a:ext cx="6870700" cy="1333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22A2BF3-92E3-B64E-9007-94CCEAC55293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E3C0C1F-4396-C047-BE40-57E14B64B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797433"/>
            <a:ext cx="3961319" cy="3994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85A2694-DFB0-8745-9DA5-BB253CDC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3633216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CD6C6-3409-2E43-AE3D-C3BC1DC8CFC6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0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FAB976-ADCC-F945-AE10-72BF42860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800100"/>
            <a:ext cx="5653088" cy="122008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500" baseline="0">
                <a:solidFill>
                  <a:schemeClr val="bg1"/>
                </a:solidFill>
                <a:latin typeface="Ubuntu Medium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396C07D-EB1D-B44F-9E86-69659ECEA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44" y="4037076"/>
            <a:ext cx="6817536" cy="190080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D91D64F-F192-FE42-973E-DFA0C2DBA050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565400"/>
            <a:ext cx="5653088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5063" y="809625"/>
            <a:ext cx="3959225" cy="3959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AC6C5-170C-F34A-89EE-F54B57CD55A5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6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DFE9BD27-E645-B74F-8ABD-3C43D6A7D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36" y="4024884"/>
            <a:ext cx="6832600" cy="190500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994E5341-C7BF-8F49-B8A1-93257270206F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5063" y="809625"/>
            <a:ext cx="3959225" cy="39592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FAB976-ADCC-F945-AE10-72BF42860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800100"/>
            <a:ext cx="5653088" cy="122008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500" baseline="0">
                <a:solidFill>
                  <a:schemeClr val="bg1"/>
                </a:solidFill>
                <a:latin typeface="Ubuntu Medium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565400"/>
            <a:ext cx="5653088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93409-7C0B-6847-AD78-6E8F57755192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2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4517517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Picture 10" descr="Icon, calendar&#10;&#10;Description automatically generated">
            <a:extLst>
              <a:ext uri="{FF2B5EF4-FFF2-40B4-BE49-F238E27FC236}">
                <a16:creationId xmlns:a16="http://schemas.microsoft.com/office/drawing/2014/main" id="{817248D0-32BB-B145-9149-F4D770EAD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9" y="4028853"/>
            <a:ext cx="6832600" cy="1905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22A2BF3-92E3-B64E-9007-94CCEAC55293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E3C0C1F-4396-C047-BE40-57E14B64B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797433"/>
            <a:ext cx="3961319" cy="3994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85A2694-DFB0-8745-9DA5-BB253CDC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4493133" cy="3633216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4609-1857-4347-A30D-17665774FAB4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3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CE1DA73-85CA-4F4C-BF39-41F455837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44" y="4037076"/>
            <a:ext cx="7442200" cy="1905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87A4993-434C-8A4C-B51E-9F74A1213076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809625"/>
            <a:ext cx="3959225" cy="3959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CC4AE-1044-9849-B67C-F7894BAB517A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87A4993-434C-8A4C-B51E-9F74A1213076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809625"/>
            <a:ext cx="3959225" cy="3959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A7F27-AE71-1843-84B7-65EDB91ED33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7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E897AA1-1F72-A44D-8D43-5BDE97C14A9D}"/>
              </a:ext>
            </a:extLst>
          </p:cNvPr>
          <p:cNvSpPr/>
          <p:nvPr userDrawn="1"/>
        </p:nvSpPr>
        <p:spPr>
          <a:xfrm>
            <a:off x="6187615" y="764273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5063" y="785241"/>
            <a:ext cx="3959225" cy="3959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DC1CE-0F44-034C-A5A6-F649036407C6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956B2-4CC0-F448-BB22-3225038D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223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989FB-D9B3-894C-B717-60EDC540E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0" cy="426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74" r:id="rId3"/>
    <p:sldLayoutId id="2147483676" r:id="rId4"/>
    <p:sldLayoutId id="2147483663" r:id="rId5"/>
    <p:sldLayoutId id="2147483675" r:id="rId6"/>
    <p:sldLayoutId id="2147483655" r:id="rId7"/>
    <p:sldLayoutId id="2147483677" r:id="rId8"/>
    <p:sldLayoutId id="2147483656" r:id="rId9"/>
    <p:sldLayoutId id="2147483660" r:id="rId10"/>
    <p:sldLayoutId id="2147483665" r:id="rId11"/>
    <p:sldLayoutId id="2147483666" r:id="rId12"/>
    <p:sldLayoutId id="2147483672" r:id="rId13"/>
    <p:sldLayoutId id="2147483673" r:id="rId14"/>
    <p:sldLayoutId id="2147483667" r:id="rId15"/>
    <p:sldLayoutId id="2147483669" r:id="rId16"/>
    <p:sldLayoutId id="2147483657" r:id="rId17"/>
    <p:sldLayoutId id="2147483679" r:id="rId18"/>
    <p:sldLayoutId id="2147483658" r:id="rId19"/>
    <p:sldLayoutId id="2147483661" r:id="rId20"/>
    <p:sldLayoutId id="2147483668" r:id="rId21"/>
    <p:sldLayoutId id="2147483670" r:id="rId22"/>
    <p:sldLayoutId id="2147483659" r:id="rId23"/>
    <p:sldLayoutId id="2147483678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85">
          <p15:clr>
            <a:srgbClr val="F26B43"/>
          </p15:clr>
        </p15:guide>
        <p15:guide id="4" pos="3795">
          <p15:clr>
            <a:srgbClr val="F26B43"/>
          </p15:clr>
        </p15:guide>
        <p15:guide id="5" pos="7446">
          <p15:clr>
            <a:srgbClr val="F26B43"/>
          </p15:clr>
        </p15:guide>
        <p15:guide id="6" pos="234">
          <p15:clr>
            <a:srgbClr val="F26B43"/>
          </p15:clr>
        </p15:guide>
        <p15:guide id="7" orient="horz" pos="232">
          <p15:clr>
            <a:srgbClr val="F26B43"/>
          </p15:clr>
        </p15:guide>
        <p15:guide id="8" orient="horz" pos="3838">
          <p15:clr>
            <a:srgbClr val="F26B43"/>
          </p15:clr>
        </p15:guide>
        <p15:guide id="9" orient="horz" pos="22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pps.who.int/iris/handle/10665/33186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48EB7A-B27F-8241-A355-A7E00894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33" y="458088"/>
            <a:ext cx="5869467" cy="22851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/>
              <a:t>Approche</a:t>
            </a:r>
            <a:r>
              <a:rPr lang="en-US" sz="3600" b="1" dirty="0"/>
              <a:t> </a:t>
            </a:r>
            <a:r>
              <a:rPr lang="en-US" sz="3600" b="1" dirty="0" err="1"/>
              <a:t>multisectorielle</a:t>
            </a:r>
            <a:r>
              <a:rPr lang="en-US" sz="3600" b="1" dirty="0"/>
              <a:t> pour la </a:t>
            </a:r>
            <a:r>
              <a:rPr lang="en-US" sz="3600" b="1" dirty="0" err="1"/>
              <a:t>prévention</a:t>
            </a:r>
            <a:r>
              <a:rPr lang="en-US" sz="3600" b="1" dirty="0"/>
              <a:t> et la </a:t>
            </a:r>
            <a:r>
              <a:rPr lang="en-US" sz="3600" b="1" dirty="0" err="1"/>
              <a:t>lutte</a:t>
            </a:r>
            <a:r>
              <a:rPr lang="en-US" sz="3600" b="1" dirty="0"/>
              <a:t> </a:t>
            </a:r>
            <a:r>
              <a:rPr lang="en-US" sz="3600" b="1" dirty="0" err="1"/>
              <a:t>contre</a:t>
            </a:r>
            <a:r>
              <a:rPr lang="en-US" sz="3600" b="1" dirty="0"/>
              <a:t> les maladies à transmission </a:t>
            </a:r>
            <a:r>
              <a:rPr lang="en-US" sz="3600" b="1" dirty="0" err="1"/>
              <a:t>vectorielle</a:t>
            </a:r>
            <a:r>
              <a:rPr lang="en-US" sz="3600" b="1" dirty="0"/>
              <a:t> (MTVs)</a:t>
            </a:r>
            <a:endParaRPr lang="en-US" sz="3600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3803FB0F-7A8D-9C59-96AB-96698B480D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 descr="C:\Users\wbrieger\Pictures\AFRICA\West\Ghana\Accra09_02\Clinics\DSCN3786.JPG">
            <a:extLst>
              <a:ext uri="{FF2B5EF4-FFF2-40B4-BE49-F238E27FC236}">
                <a16:creationId xmlns:a16="http://schemas.microsoft.com/office/drawing/2014/main" id="{B96F61A6-D93F-483E-2501-F653D65C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480" y="798991"/>
            <a:ext cx="3959224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192E2D-85B6-81B9-CC0E-6BE06EEBEFF8}"/>
              </a:ext>
            </a:extLst>
          </p:cNvPr>
          <p:cNvSpPr txBox="1"/>
          <p:nvPr/>
        </p:nvSpPr>
        <p:spPr>
          <a:xfrm>
            <a:off x="6517693" y="4771836"/>
            <a:ext cx="3799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1"/>
                </a:solidFill>
              </a:rPr>
              <a:t>Formation des femmes contre le paludisme </a:t>
            </a:r>
          </a:p>
          <a:p>
            <a:pPr algn="ctr"/>
            <a:r>
              <a:rPr lang="fr-FR" sz="1600" i="1" dirty="0">
                <a:solidFill>
                  <a:schemeClr val="accent1"/>
                </a:solidFill>
              </a:rPr>
              <a:t>au Burkina Faso. </a:t>
            </a:r>
            <a:r>
              <a:rPr lang="en-US" sz="1600" i="1" dirty="0" err="1">
                <a:solidFill>
                  <a:schemeClr val="accent1"/>
                </a:solidFill>
              </a:rPr>
              <a:t>D’après</a:t>
            </a:r>
            <a:r>
              <a:rPr lang="en-US" sz="1600" i="1" dirty="0">
                <a:solidFill>
                  <a:schemeClr val="accent1"/>
                </a:solidFill>
              </a:rPr>
              <a:t> Dr. G. </a:t>
            </a:r>
            <a:r>
              <a:rPr lang="en-US" sz="1600" i="1" dirty="0" err="1">
                <a:solidFill>
                  <a:schemeClr val="accent1"/>
                </a:solidFill>
              </a:rPr>
              <a:t>Tougri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B679B9-2696-4BAC-A464-E49DF148E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3189" y="3639736"/>
            <a:ext cx="3148701" cy="86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Gildas </a:t>
            </a:r>
            <a:r>
              <a:rPr lang="en-US" dirty="0" err="1"/>
              <a:t>Yahouedo,</a:t>
            </a:r>
            <a:r>
              <a:rPr lang="en-US" dirty="0"/>
              <a:t> PhD</a:t>
            </a:r>
          </a:p>
          <a:p>
            <a:pPr algn="ctr"/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IMP/TDR/WHO 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E5B8E7-F010-4E33-AA6E-4005D859025A}"/>
              </a:ext>
            </a:extLst>
          </p:cNvPr>
          <p:cNvSpPr txBox="1"/>
          <p:nvPr/>
        </p:nvSpPr>
        <p:spPr>
          <a:xfrm>
            <a:off x="4870938" y="6288179"/>
            <a:ext cx="2620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Saly</a:t>
            </a:r>
            <a:r>
              <a:rPr lang="en-US" dirty="0">
                <a:solidFill>
                  <a:schemeClr val="bg1"/>
                </a:solidFill>
              </a:rPr>
              <a:t>, September </a:t>
            </a:r>
            <a:r>
              <a:rPr lang="en-US" sz="1800" dirty="0">
                <a:solidFill>
                  <a:schemeClr val="bg1"/>
                </a:solidFill>
              </a:rPr>
              <a:t>2023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C34EC2C-5CC7-497D-9547-126B7E379A70}"/>
              </a:ext>
            </a:extLst>
          </p:cNvPr>
          <p:cNvSpPr txBox="1">
            <a:spLocks/>
          </p:cNvSpPr>
          <p:nvPr/>
        </p:nvSpPr>
        <p:spPr>
          <a:xfrm>
            <a:off x="494338" y="62494"/>
            <a:ext cx="3820085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800" b="1" dirty="0" err="1"/>
              <a:t>Acknowledgement</a:t>
            </a:r>
            <a:endParaRPr lang="fr-FR" sz="2800" b="1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3F15822-39FC-4797-908E-36C371077CB8}"/>
              </a:ext>
            </a:extLst>
          </p:cNvPr>
          <p:cNvSpPr/>
          <p:nvPr/>
        </p:nvSpPr>
        <p:spPr>
          <a:xfrm>
            <a:off x="7450286" y="4901576"/>
            <a:ext cx="2672365" cy="1572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692301-6874-4A75-AEB1-2D19348C6E56}"/>
              </a:ext>
            </a:extLst>
          </p:cNvPr>
          <p:cNvSpPr txBox="1"/>
          <p:nvPr/>
        </p:nvSpPr>
        <p:spPr>
          <a:xfrm>
            <a:off x="494338" y="6473642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466358-B5F7-46D6-923F-CF6DFCC0DAF7}"/>
              </a:ext>
            </a:extLst>
          </p:cNvPr>
          <p:cNvSpPr txBox="1"/>
          <p:nvPr/>
        </p:nvSpPr>
        <p:spPr>
          <a:xfrm>
            <a:off x="688943" y="1326843"/>
            <a:ext cx="3625480" cy="333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Dr. Qingxia Zhong, NTD/WHO.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Dr. Florence </a:t>
            </a:r>
            <a:r>
              <a:rPr lang="en-US" dirty="0" err="1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Fouque</a:t>
            </a: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, TDR/WHO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Dr.</a:t>
            </a:r>
            <a:r>
              <a:rPr lang="en-GB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 Annette </a:t>
            </a:r>
            <a:r>
              <a:rPr lang="en-GB" dirty="0" err="1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Prüss-Üstün</a:t>
            </a: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, WHO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Dr. Lauren Carrington, GMP/WHO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Dr. </a:t>
            </a:r>
            <a:r>
              <a:rPr lang="en-US" dirty="0" err="1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Jiagang</a:t>
            </a: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 Guo, NTD/WHO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Reviewers</a:t>
            </a:r>
            <a:endParaRPr lang="LID4096" dirty="0">
              <a:solidFill>
                <a:srgbClr val="0B2876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5A9F3F-7B07-4F30-B84C-BA54E2FA7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0" y="1394617"/>
            <a:ext cx="2765388" cy="13264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C12AA5-0E28-4CAA-95B8-60374CB6D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3" y="3242572"/>
            <a:ext cx="3305175" cy="13811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DFEE769-D593-4BC8-80D8-631A88B8C4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3" y="1494582"/>
            <a:ext cx="2476503" cy="12264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D8F316-66C2-4EE6-B435-701D780615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2" y="3181703"/>
            <a:ext cx="1502864" cy="15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3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1D73E285-0359-4BA2-9990-A0E20485BC48}"/>
              </a:ext>
            </a:extLst>
          </p:cNvPr>
          <p:cNvSpPr txBox="1"/>
          <p:nvPr/>
        </p:nvSpPr>
        <p:spPr>
          <a:xfrm>
            <a:off x="277598" y="2029346"/>
            <a:ext cx="6759809" cy="15240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strike="noStrike" kern="1200" cap="none" spc="0" normalizeH="0" baseline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Plus de détails dans le document cadre de TDR sur les approches multisectorielles appliquées à la lutte contre les maladies à transmission vectorielle.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strike="noStrike" kern="1200" cap="none" spc="0" normalizeH="0" baseline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https://apps.who.int/iris/handle/10665/331861</a:t>
            </a:r>
            <a:r>
              <a:rPr lang="fr-FR" sz="16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fr-FR" sz="1600" b="1" i="0" strike="noStrike" kern="1200" cap="none" spc="0" normalizeH="0" baseline="0" dirty="0">
              <a:ln>
                <a:noFill/>
              </a:ln>
              <a:solidFill>
                <a:srgbClr val="003E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A09D5F-C56B-4047-BEA8-AE5B3E81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02" y="499293"/>
            <a:ext cx="4013406" cy="57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1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DAB50-6B62-4D95-85F9-1103485A2D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79833-8BB0-4F62-8AAA-3E198183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27" y="2565399"/>
            <a:ext cx="3157073" cy="1381975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/>
              <a:t>Merci</a:t>
            </a:r>
            <a:br>
              <a:rPr lang="en-US" sz="4000" b="1" i="1" dirty="0"/>
            </a:br>
            <a:r>
              <a:rPr lang="en-US" sz="4000" b="1" i="1" dirty="0"/>
              <a:t>Thank you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3007A919-81BD-43D6-A217-08DB2E5B6986}"/>
              </a:ext>
            </a:extLst>
          </p:cNvPr>
          <p:cNvSpPr/>
          <p:nvPr/>
        </p:nvSpPr>
        <p:spPr>
          <a:xfrm>
            <a:off x="9716429" y="5758445"/>
            <a:ext cx="2333381" cy="1049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45B22B-8413-84B7-E85A-A354BFED48F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9" y="387944"/>
            <a:ext cx="6378766" cy="47813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14239C-673C-51D4-3890-C3AFD4F16C62}"/>
              </a:ext>
            </a:extLst>
          </p:cNvPr>
          <p:cNvSpPr txBox="1"/>
          <p:nvPr/>
        </p:nvSpPr>
        <p:spPr>
          <a:xfrm>
            <a:off x="7074568" y="5269832"/>
            <a:ext cx="1827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</a:rPr>
              <a:t>Credit picture Dr. G. </a:t>
            </a:r>
            <a:r>
              <a:rPr lang="en-US" sz="1200" i="1" dirty="0" err="1">
                <a:solidFill>
                  <a:schemeClr val="accent1"/>
                </a:solidFill>
              </a:rPr>
              <a:t>Tougri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2F7727D-9632-41DA-9D5F-66B0FC2035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93" y="5758445"/>
            <a:ext cx="1049376" cy="10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300A8-81FC-4642-B379-FD582543D24F}"/>
              </a:ext>
            </a:extLst>
          </p:cNvPr>
          <p:cNvSpPr txBox="1">
            <a:spLocks/>
          </p:cNvSpPr>
          <p:nvPr/>
        </p:nvSpPr>
        <p:spPr>
          <a:xfrm>
            <a:off x="422776" y="394908"/>
            <a:ext cx="9086983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400" b="1" dirty="0"/>
              <a:t>Définition d’une approche multisectorielle (AMS) selon TDR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1EF8246-CC0A-4EAE-8292-597767F78854}"/>
              </a:ext>
            </a:extLst>
          </p:cNvPr>
          <p:cNvSpPr/>
          <p:nvPr/>
        </p:nvSpPr>
        <p:spPr>
          <a:xfrm>
            <a:off x="10487683" y="6229600"/>
            <a:ext cx="1502864" cy="538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562A6450-DFE7-4B93-BAD3-A9EA6FBA7899}"/>
              </a:ext>
            </a:extLst>
          </p:cNvPr>
          <p:cNvSpPr txBox="1"/>
          <p:nvPr/>
        </p:nvSpPr>
        <p:spPr>
          <a:xfrm>
            <a:off x="1047948" y="1991010"/>
            <a:ext cx="10540314" cy="25340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relation reconnue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entre une partie ou des parties du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secteur de la santé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une partie ou des parties de plusieurs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autres secteurs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y compris les secteurs gouvernementaux, les institutions et organisations publiques et privées, les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autres, qui a été formée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échanger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prendre des mesures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 une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afin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d'obtenir des résultats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matière de santé (ou des résultats intermédiaires en matière de santé) d'une manière plus efficace, efficiente ou durable que ce que pourrait faire le secteur de la santé seul.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3E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8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9FC6C3C8-4070-4097-A41C-76342D33D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43" y="1286914"/>
            <a:ext cx="5657850" cy="54102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51EF8246-CC0A-4EAE-8292-597767F78854}"/>
              </a:ext>
            </a:extLst>
          </p:cNvPr>
          <p:cNvSpPr/>
          <p:nvPr/>
        </p:nvSpPr>
        <p:spPr>
          <a:xfrm>
            <a:off x="10487683" y="6229600"/>
            <a:ext cx="1502864" cy="53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F295575-EA9B-4866-8A15-75B89B8F2836}"/>
              </a:ext>
            </a:extLst>
          </p:cNvPr>
          <p:cNvSpPr txBox="1"/>
          <p:nvPr/>
        </p:nvSpPr>
        <p:spPr>
          <a:xfrm>
            <a:off x="0" y="5337251"/>
            <a:ext cx="4167554" cy="12179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Chine et en Myanmar (Birmanie), l’utilisation d’outils de LAV (MILDA, répulsifs, serpentins anti-moustiques) est plus fréquentes chez les personnes à revenus satisfaisants.</a:t>
            </a:r>
          </a:p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Diversité des comportements de la population influence </a:t>
            </a:r>
            <a:r>
              <a:rPr lang="fr-FR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l'efficacité de la LAV (</a:t>
            </a:r>
            <a:r>
              <a:rPr lang="en-GB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Crawshaw et al., 2017; Moore et al., 2008</a:t>
            </a:r>
            <a:r>
              <a:rPr lang="en-GB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52D3BB-6B65-4A6F-BB2C-6A4749693FF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167554" y="5207480"/>
            <a:ext cx="750277" cy="73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>
            <a:extLst>
              <a:ext uri="{FF2B5EF4-FFF2-40B4-BE49-F238E27FC236}">
                <a16:creationId xmlns:a16="http://schemas.microsoft.com/office/drawing/2014/main" id="{A7F92E21-295A-4244-9C36-C3B1848A5F08}"/>
              </a:ext>
            </a:extLst>
          </p:cNvPr>
          <p:cNvSpPr txBox="1"/>
          <p:nvPr/>
        </p:nvSpPr>
        <p:spPr>
          <a:xfrm>
            <a:off x="9059832" y="4483082"/>
            <a:ext cx="2850511" cy="14487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Côte d’Ivoire, la construction de deux grands barrages hydroélectriques dans les années 1970 a considérablement augmenté </a:t>
            </a:r>
            <a:r>
              <a:rPr lang="fr-FR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prévalence de </a:t>
            </a:r>
            <a:r>
              <a:rPr lang="fr-FR" sz="1000" b="1" i="1" dirty="0" err="1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Schistosoma</a:t>
            </a:r>
            <a:r>
              <a:rPr lang="fr-FR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i="1" dirty="0" err="1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haematobium</a:t>
            </a:r>
            <a:r>
              <a:rPr lang="fr-FR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(bilharziose) dans les échantillons d'urine et de selles des écoliers (</a:t>
            </a:r>
            <a:r>
              <a:rPr lang="en-GB" sz="1000" b="1" i="1" dirty="0" err="1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N’Goran</a:t>
            </a:r>
            <a:r>
              <a:rPr lang="en-GB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1997</a:t>
            </a:r>
            <a:r>
              <a:rPr lang="en-GB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287E980-388C-4692-A287-70F43D6FA02B}"/>
              </a:ext>
            </a:extLst>
          </p:cNvPr>
          <p:cNvCxnSpPr>
            <a:cxnSpLocks/>
          </p:cNvCxnSpPr>
          <p:nvPr/>
        </p:nvCxnSpPr>
        <p:spPr>
          <a:xfrm flipH="1" flipV="1">
            <a:off x="7729973" y="4483082"/>
            <a:ext cx="1287432" cy="77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>
            <a:extLst>
              <a:ext uri="{FF2B5EF4-FFF2-40B4-BE49-F238E27FC236}">
                <a16:creationId xmlns:a16="http://schemas.microsoft.com/office/drawing/2014/main" id="{C3B6F5B7-DA0A-4C48-9E5B-6836D269FA9F}"/>
              </a:ext>
            </a:extLst>
          </p:cNvPr>
          <p:cNvSpPr txBox="1"/>
          <p:nvPr/>
        </p:nvSpPr>
        <p:spPr>
          <a:xfrm>
            <a:off x="494338" y="1408829"/>
            <a:ext cx="2724038" cy="98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Inde, une sous notification des cas de dengue a entrainé une épidémie en 2015 due à l’inadéquation du système de surveillance.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FC4342-0A65-4F5A-9E93-7C9755227E7E}"/>
              </a:ext>
            </a:extLst>
          </p:cNvPr>
          <p:cNvSpPr txBox="1"/>
          <p:nvPr/>
        </p:nvSpPr>
        <p:spPr>
          <a:xfrm>
            <a:off x="7899954" y="6552036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0AD9358B-4C9E-4795-8C80-CA6BFDD6A74E}"/>
              </a:ext>
            </a:extLst>
          </p:cNvPr>
          <p:cNvSpPr txBox="1"/>
          <p:nvPr/>
        </p:nvSpPr>
        <p:spPr>
          <a:xfrm>
            <a:off x="8189089" y="1080888"/>
            <a:ext cx="3922843" cy="12179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mutation par insertion de 2 paires de bases sur </a:t>
            </a:r>
            <a:r>
              <a:rPr lang="fr-FR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gène qui code pour la synthèse de l’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aquaglyceroporin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LdAQP1)</a:t>
            </a:r>
            <a:r>
              <a:rPr lang="fr-FR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chez </a:t>
            </a:r>
            <a:r>
              <a:rPr lang="fr-FR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Leishmania </a:t>
            </a:r>
            <a:r>
              <a:rPr lang="fr-FR" sz="1000" b="1" i="1" dirty="0" err="1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donovani</a:t>
            </a:r>
            <a:r>
              <a:rPr lang="fr-FR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(Leishmaniose viscérale) a entrainé une résistance fréquente à l’antimoine, ce qui peut avoir contribué à la persistance dune épidémie en Inde </a:t>
            </a:r>
            <a:r>
              <a:rPr lang="fr-FR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000" b="1" i="1" dirty="0" err="1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Imamura</a:t>
            </a:r>
            <a:r>
              <a:rPr lang="fr-FR" sz="1000" b="1" i="1" dirty="0">
                <a:solidFill>
                  <a:srgbClr val="00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2016)</a:t>
            </a:r>
            <a:endParaRPr lang="en-GB" sz="1000" b="1" i="1" dirty="0">
              <a:solidFill>
                <a:srgbClr val="003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F45973-899D-442A-BD97-120848F7C86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787662" y="1689869"/>
            <a:ext cx="1401427" cy="782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76B4FE7-CBB5-455B-9B4C-8320DBB466B2}"/>
              </a:ext>
            </a:extLst>
          </p:cNvPr>
          <p:cNvCxnSpPr>
            <a:cxnSpLocks/>
          </p:cNvCxnSpPr>
          <p:nvPr/>
        </p:nvCxnSpPr>
        <p:spPr>
          <a:xfrm>
            <a:off x="2005265" y="2196976"/>
            <a:ext cx="2004036" cy="123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1">
            <a:extLst>
              <a:ext uri="{FF2B5EF4-FFF2-40B4-BE49-F238E27FC236}">
                <a16:creationId xmlns:a16="http://schemas.microsoft.com/office/drawing/2014/main" id="{2A99461A-F5B0-4A5D-AC71-1B42A6E39853}"/>
              </a:ext>
            </a:extLst>
          </p:cNvPr>
          <p:cNvSpPr txBox="1">
            <a:spLocks/>
          </p:cNvSpPr>
          <p:nvPr/>
        </p:nvSpPr>
        <p:spPr>
          <a:xfrm>
            <a:off x="494338" y="321175"/>
            <a:ext cx="11006000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Pourquoi une approche multisectorielle pour lutter contre les </a:t>
            </a:r>
            <a:r>
              <a:rPr lang="fr-FR" sz="2400" b="1" dirty="0" err="1"/>
              <a:t>MTVs</a:t>
            </a:r>
            <a:r>
              <a:rPr lang="fr-FR" sz="24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948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248C956-995C-469E-A426-64E27F9901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1" y="1046235"/>
            <a:ext cx="7108087" cy="54202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B36E71-021E-45D7-A3B7-1358E6A210DA}"/>
              </a:ext>
            </a:extLst>
          </p:cNvPr>
          <p:cNvSpPr txBox="1"/>
          <p:nvPr/>
        </p:nvSpPr>
        <p:spPr>
          <a:xfrm>
            <a:off x="7475098" y="1628476"/>
            <a:ext cx="4535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1 Catégorie de déterminant peut être associée à plusieurs secteurs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B2876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1 Secteur peut être associé à plusieurs catégories de déterminants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A07393-6D4C-416A-9605-A3FE1F275EC5}"/>
              </a:ext>
            </a:extLst>
          </p:cNvPr>
          <p:cNvSpPr txBox="1"/>
          <p:nvPr/>
        </p:nvSpPr>
        <p:spPr>
          <a:xfrm>
            <a:off x="62935" y="6536825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24FED0A-85D5-4F9D-B9D4-5C4C6185095D}"/>
              </a:ext>
            </a:extLst>
          </p:cNvPr>
          <p:cNvSpPr/>
          <p:nvPr/>
        </p:nvSpPr>
        <p:spPr>
          <a:xfrm>
            <a:off x="10568706" y="6303998"/>
            <a:ext cx="1502864" cy="538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0FA7073-4682-4508-B3F0-E085E633E4CF}"/>
              </a:ext>
            </a:extLst>
          </p:cNvPr>
          <p:cNvSpPr txBox="1">
            <a:spLocks/>
          </p:cNvSpPr>
          <p:nvPr/>
        </p:nvSpPr>
        <p:spPr>
          <a:xfrm>
            <a:off x="494338" y="321175"/>
            <a:ext cx="11006000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Pourquoi une approche multisectorielle pour lutter contre les </a:t>
            </a:r>
            <a:r>
              <a:rPr lang="fr-FR" sz="2400" b="1" dirty="0" err="1"/>
              <a:t>MTVs</a:t>
            </a:r>
            <a:r>
              <a:rPr lang="fr-FR" sz="2400" b="1" dirty="0"/>
              <a:t>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13199B-5E4A-452B-BB84-C8F3FBD49B1E}"/>
              </a:ext>
            </a:extLst>
          </p:cNvPr>
          <p:cNvSpPr txBox="1"/>
          <p:nvPr/>
        </p:nvSpPr>
        <p:spPr>
          <a:xfrm>
            <a:off x="7503270" y="3864385"/>
            <a:ext cx="381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La lutte contre les </a:t>
            </a:r>
            <a:r>
              <a:rPr lang="fr-FR" dirty="0" err="1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MTVs</a:t>
            </a: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 a besoin de la collaboration de tous les secteurs associés aux différents déterminants de la maladie</a:t>
            </a:r>
          </a:p>
        </p:txBody>
      </p:sp>
    </p:spTree>
    <p:extLst>
      <p:ext uri="{BB962C8B-B14F-4D97-AF65-F5344CB8AC3E}">
        <p14:creationId xmlns:p14="http://schemas.microsoft.com/office/powerpoint/2010/main" val="25451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A7755-0837-4460-AC42-E15D36FBD797}"/>
              </a:ext>
            </a:extLst>
          </p:cNvPr>
          <p:cNvSpPr txBox="1">
            <a:spLocks/>
          </p:cNvSpPr>
          <p:nvPr/>
        </p:nvSpPr>
        <p:spPr>
          <a:xfrm>
            <a:off x="494338" y="62494"/>
            <a:ext cx="6016421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400" b="1" dirty="0"/>
              <a:t>Cadre conceptuel de TDR sur les AMS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A404A5-4065-4790-BF21-94B9BFC71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48" y="678448"/>
            <a:ext cx="8512759" cy="32795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07CAF4-802F-4743-8657-7E7A300F1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0" y="4103097"/>
            <a:ext cx="6886455" cy="2716731"/>
          </a:xfrm>
          <a:prstGeom prst="rect">
            <a:avLst/>
          </a:prstGeom>
        </p:spPr>
      </p:pic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81EA49AF-4F64-4B69-9091-640C62F23B17}"/>
              </a:ext>
            </a:extLst>
          </p:cNvPr>
          <p:cNvSpPr/>
          <p:nvPr/>
        </p:nvSpPr>
        <p:spPr>
          <a:xfrm rot="5223864">
            <a:off x="7994855" y="3871058"/>
            <a:ext cx="389792" cy="192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F2925A56-E55B-46F8-88A1-406B7AC00DE1}"/>
              </a:ext>
            </a:extLst>
          </p:cNvPr>
          <p:cNvSpPr/>
          <p:nvPr/>
        </p:nvSpPr>
        <p:spPr>
          <a:xfrm rot="5223864">
            <a:off x="4790596" y="3871057"/>
            <a:ext cx="389792" cy="192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A36E96-A568-4E32-B297-1C36F53F8654}"/>
              </a:ext>
            </a:extLst>
          </p:cNvPr>
          <p:cNvSpPr/>
          <p:nvPr/>
        </p:nvSpPr>
        <p:spPr>
          <a:xfrm>
            <a:off x="10568706" y="6303998"/>
            <a:ext cx="1502864" cy="53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AABBE4-4EF5-4A6F-BAC8-BAE3B326FDDA}"/>
              </a:ext>
            </a:extLst>
          </p:cNvPr>
          <p:cNvSpPr txBox="1"/>
          <p:nvPr/>
        </p:nvSpPr>
        <p:spPr>
          <a:xfrm>
            <a:off x="494338" y="6473642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D0DCD14-7508-4126-B6D5-965FE65F0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910660"/>
              </p:ext>
            </p:extLst>
          </p:nvPr>
        </p:nvGraphicFramePr>
        <p:xfrm>
          <a:off x="459120" y="885331"/>
          <a:ext cx="29087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9DBE7D-2640-4A8E-BBF6-5454D270449E}"/>
              </a:ext>
            </a:extLst>
          </p:cNvPr>
          <p:cNvSpPr/>
          <p:nvPr/>
        </p:nvSpPr>
        <p:spPr>
          <a:xfrm>
            <a:off x="3432220" y="3767743"/>
            <a:ext cx="7136486" cy="305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39402-5DBF-4445-8346-04E36302D4CD}"/>
              </a:ext>
            </a:extLst>
          </p:cNvPr>
          <p:cNvSpPr/>
          <p:nvPr/>
        </p:nvSpPr>
        <p:spPr>
          <a:xfrm>
            <a:off x="8480738" y="631065"/>
            <a:ext cx="3534569" cy="332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FF6B1-E2EE-4C0B-9C79-08B2280D479A}"/>
              </a:ext>
            </a:extLst>
          </p:cNvPr>
          <p:cNvSpPr/>
          <p:nvPr/>
        </p:nvSpPr>
        <p:spPr>
          <a:xfrm>
            <a:off x="3432220" y="642940"/>
            <a:ext cx="5235262" cy="332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199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A7755-0837-4460-AC42-E15D36FBD797}"/>
              </a:ext>
            </a:extLst>
          </p:cNvPr>
          <p:cNvSpPr txBox="1">
            <a:spLocks/>
          </p:cNvSpPr>
          <p:nvPr/>
        </p:nvSpPr>
        <p:spPr>
          <a:xfrm>
            <a:off x="494338" y="62494"/>
            <a:ext cx="6016421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400" b="1" dirty="0"/>
              <a:t>Cadre conceptuel de TDR sur les AMS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A404A5-4065-4790-BF21-94B9BFC71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48" y="678448"/>
            <a:ext cx="8512759" cy="32795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07CAF4-802F-4743-8657-7E7A300F1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0" y="4103097"/>
            <a:ext cx="6886455" cy="2716731"/>
          </a:xfrm>
          <a:prstGeom prst="rect">
            <a:avLst/>
          </a:prstGeom>
        </p:spPr>
      </p:pic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81EA49AF-4F64-4B69-9091-640C62F23B17}"/>
              </a:ext>
            </a:extLst>
          </p:cNvPr>
          <p:cNvSpPr/>
          <p:nvPr/>
        </p:nvSpPr>
        <p:spPr>
          <a:xfrm rot="5223864">
            <a:off x="7994855" y="3871058"/>
            <a:ext cx="389792" cy="192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F2925A56-E55B-46F8-88A1-406B7AC00DE1}"/>
              </a:ext>
            </a:extLst>
          </p:cNvPr>
          <p:cNvSpPr/>
          <p:nvPr/>
        </p:nvSpPr>
        <p:spPr>
          <a:xfrm rot="5223864">
            <a:off x="4790596" y="3871057"/>
            <a:ext cx="389792" cy="192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A36E96-A568-4E32-B297-1C36F53F8654}"/>
              </a:ext>
            </a:extLst>
          </p:cNvPr>
          <p:cNvSpPr/>
          <p:nvPr/>
        </p:nvSpPr>
        <p:spPr>
          <a:xfrm>
            <a:off x="10568706" y="6303998"/>
            <a:ext cx="1502864" cy="53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AABBE4-4EF5-4A6F-BAC8-BAE3B326FDDA}"/>
              </a:ext>
            </a:extLst>
          </p:cNvPr>
          <p:cNvSpPr txBox="1"/>
          <p:nvPr/>
        </p:nvSpPr>
        <p:spPr>
          <a:xfrm>
            <a:off x="494338" y="6473642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D0DCD14-7508-4126-B6D5-965FE65F0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241172"/>
              </p:ext>
            </p:extLst>
          </p:nvPr>
        </p:nvGraphicFramePr>
        <p:xfrm>
          <a:off x="494338" y="-433754"/>
          <a:ext cx="2229948" cy="465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9DBE7D-2640-4A8E-BBF6-5454D270449E}"/>
              </a:ext>
            </a:extLst>
          </p:cNvPr>
          <p:cNvSpPr/>
          <p:nvPr/>
        </p:nvSpPr>
        <p:spPr>
          <a:xfrm>
            <a:off x="3432220" y="3767743"/>
            <a:ext cx="7136486" cy="305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39402-5DBF-4445-8346-04E36302D4CD}"/>
              </a:ext>
            </a:extLst>
          </p:cNvPr>
          <p:cNvSpPr/>
          <p:nvPr/>
        </p:nvSpPr>
        <p:spPr>
          <a:xfrm>
            <a:off x="8480738" y="631065"/>
            <a:ext cx="3534569" cy="332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802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A7755-0837-4460-AC42-E15D36FBD797}"/>
              </a:ext>
            </a:extLst>
          </p:cNvPr>
          <p:cNvSpPr txBox="1">
            <a:spLocks/>
          </p:cNvSpPr>
          <p:nvPr/>
        </p:nvSpPr>
        <p:spPr>
          <a:xfrm>
            <a:off x="494338" y="62494"/>
            <a:ext cx="6016421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400" b="1" dirty="0"/>
              <a:t>Cadre conceptuel de TDR sur les AMS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A404A5-4065-4790-BF21-94B9BFC71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48" y="678448"/>
            <a:ext cx="8512759" cy="32795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07CAF4-802F-4743-8657-7E7A300F1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0" y="4103097"/>
            <a:ext cx="6886455" cy="2716731"/>
          </a:xfrm>
          <a:prstGeom prst="rect">
            <a:avLst/>
          </a:prstGeom>
        </p:spPr>
      </p:pic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81EA49AF-4F64-4B69-9091-640C62F23B17}"/>
              </a:ext>
            </a:extLst>
          </p:cNvPr>
          <p:cNvSpPr/>
          <p:nvPr/>
        </p:nvSpPr>
        <p:spPr>
          <a:xfrm rot="5223864">
            <a:off x="7994855" y="3871058"/>
            <a:ext cx="389792" cy="192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F2925A56-E55B-46F8-88A1-406B7AC00DE1}"/>
              </a:ext>
            </a:extLst>
          </p:cNvPr>
          <p:cNvSpPr/>
          <p:nvPr/>
        </p:nvSpPr>
        <p:spPr>
          <a:xfrm rot="5223864">
            <a:off x="4790596" y="3871057"/>
            <a:ext cx="389792" cy="192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A36E96-A568-4E32-B297-1C36F53F8654}"/>
              </a:ext>
            </a:extLst>
          </p:cNvPr>
          <p:cNvSpPr/>
          <p:nvPr/>
        </p:nvSpPr>
        <p:spPr>
          <a:xfrm>
            <a:off x="10568706" y="6303998"/>
            <a:ext cx="1502864" cy="53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AABBE4-4EF5-4A6F-BAC8-BAE3B326FDDA}"/>
              </a:ext>
            </a:extLst>
          </p:cNvPr>
          <p:cNvSpPr txBox="1"/>
          <p:nvPr/>
        </p:nvSpPr>
        <p:spPr>
          <a:xfrm>
            <a:off x="494338" y="6473642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DBE7D-2640-4A8E-BBF6-5454D270449E}"/>
              </a:ext>
            </a:extLst>
          </p:cNvPr>
          <p:cNvSpPr/>
          <p:nvPr/>
        </p:nvSpPr>
        <p:spPr>
          <a:xfrm>
            <a:off x="3458405" y="3770743"/>
            <a:ext cx="8512759" cy="305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3E59CDB-4AC9-4BA3-992F-AC8290247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450948"/>
              </p:ext>
            </p:extLst>
          </p:nvPr>
        </p:nvGraphicFramePr>
        <p:xfrm>
          <a:off x="481863" y="-57955"/>
          <a:ext cx="2229948" cy="465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394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A7755-0837-4460-AC42-E15D36FBD797}"/>
              </a:ext>
            </a:extLst>
          </p:cNvPr>
          <p:cNvSpPr txBox="1">
            <a:spLocks/>
          </p:cNvSpPr>
          <p:nvPr/>
        </p:nvSpPr>
        <p:spPr>
          <a:xfrm>
            <a:off x="494338" y="62494"/>
            <a:ext cx="6016421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400" b="1" dirty="0"/>
              <a:t>Cadre conceptuel de TDR sur les AMS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A404A5-4065-4790-BF21-94B9BFC71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48" y="678448"/>
            <a:ext cx="8512759" cy="32795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07CAF4-802F-4743-8657-7E7A300F1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0" y="4103097"/>
            <a:ext cx="6886455" cy="2716731"/>
          </a:xfrm>
          <a:prstGeom prst="rect">
            <a:avLst/>
          </a:prstGeom>
        </p:spPr>
      </p:pic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81EA49AF-4F64-4B69-9091-640C62F23B17}"/>
              </a:ext>
            </a:extLst>
          </p:cNvPr>
          <p:cNvSpPr/>
          <p:nvPr/>
        </p:nvSpPr>
        <p:spPr>
          <a:xfrm rot="5223864">
            <a:off x="7994855" y="3871058"/>
            <a:ext cx="389792" cy="192513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F2925A56-E55B-46F8-88A1-406B7AC00DE1}"/>
              </a:ext>
            </a:extLst>
          </p:cNvPr>
          <p:cNvSpPr/>
          <p:nvPr/>
        </p:nvSpPr>
        <p:spPr>
          <a:xfrm rot="5223864">
            <a:off x="4790596" y="3871057"/>
            <a:ext cx="389792" cy="192513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A36E96-A568-4E32-B297-1C36F53F8654}"/>
              </a:ext>
            </a:extLst>
          </p:cNvPr>
          <p:cNvSpPr/>
          <p:nvPr/>
        </p:nvSpPr>
        <p:spPr>
          <a:xfrm>
            <a:off x="10568706" y="6303998"/>
            <a:ext cx="1502864" cy="53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AABBE4-4EF5-4A6F-BAC8-BAE3B326FDDA}"/>
              </a:ext>
            </a:extLst>
          </p:cNvPr>
          <p:cNvSpPr txBox="1"/>
          <p:nvPr/>
        </p:nvSpPr>
        <p:spPr>
          <a:xfrm>
            <a:off x="494338" y="6473642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13588072-7F3F-4E73-8AE7-CCB743988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34681"/>
              </p:ext>
            </p:extLst>
          </p:nvPr>
        </p:nvGraphicFramePr>
        <p:xfrm>
          <a:off x="525390" y="572940"/>
          <a:ext cx="2229948" cy="465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8480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C34EC2C-5CC7-497D-9547-126B7E379A70}"/>
              </a:ext>
            </a:extLst>
          </p:cNvPr>
          <p:cNvSpPr txBox="1">
            <a:spLocks/>
          </p:cNvSpPr>
          <p:nvPr/>
        </p:nvSpPr>
        <p:spPr>
          <a:xfrm>
            <a:off x="494338" y="62494"/>
            <a:ext cx="3820085" cy="4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800" b="1" dirty="0"/>
              <a:t>Quelques considérations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3F15822-39FC-4797-908E-36C371077CB8}"/>
              </a:ext>
            </a:extLst>
          </p:cNvPr>
          <p:cNvSpPr/>
          <p:nvPr/>
        </p:nvSpPr>
        <p:spPr>
          <a:xfrm>
            <a:off x="10568706" y="6303998"/>
            <a:ext cx="1502864" cy="538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692301-6874-4A75-AEB1-2D19348C6E56}"/>
              </a:ext>
            </a:extLst>
          </p:cNvPr>
          <p:cNvSpPr txBox="1"/>
          <p:nvPr/>
        </p:nvSpPr>
        <p:spPr>
          <a:xfrm>
            <a:off x="494338" y="6473642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TDR Framework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E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ID4096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0B5650-0325-4DC9-A419-A8DFBF57E0D5}"/>
              </a:ext>
            </a:extLst>
          </p:cNvPr>
          <p:cNvSpPr txBox="1"/>
          <p:nvPr/>
        </p:nvSpPr>
        <p:spPr>
          <a:xfrm>
            <a:off x="494338" y="839561"/>
            <a:ext cx="98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La planification et la mise en œuvre d'un projet multisectoriel dépendent toujours du contexte local.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E1B63F-BFA1-41A2-AB68-55D4D8BFDE46}"/>
              </a:ext>
            </a:extLst>
          </p:cNvPr>
          <p:cNvSpPr txBox="1"/>
          <p:nvPr/>
        </p:nvSpPr>
        <p:spPr>
          <a:xfrm>
            <a:off x="471798" y="3405259"/>
            <a:ext cx="878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La mise en œuvre d’une AMS réussie renforce la capacité du système sanitaire grâce à l’utilisation optimale des ressources.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BD9F40-E6A6-4F6C-8D59-A5AC02F658C1}"/>
              </a:ext>
            </a:extLst>
          </p:cNvPr>
          <p:cNvSpPr txBox="1"/>
          <p:nvPr/>
        </p:nvSpPr>
        <p:spPr>
          <a:xfrm>
            <a:off x="494338" y="4322499"/>
            <a:ext cx="918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Les AMS peuvent aider à améliorer l’équité en matière de santé grâce à une collaboration avec les secteurs qui ciblent différent groupes de populations, </a:t>
            </a:r>
            <a:r>
              <a:rPr lang="fr-FR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y compris les plus vulnérables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31AD49-0B0D-4307-B8E1-7101B1FD0B4B}"/>
              </a:ext>
            </a:extLst>
          </p:cNvPr>
          <p:cNvSpPr txBox="1"/>
          <p:nvPr/>
        </p:nvSpPr>
        <p:spPr>
          <a:xfrm>
            <a:off x="471797" y="2765018"/>
            <a:ext cx="891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La durabilité d’une AMS est un critère clé pour avoir un impact sur la réduction des </a:t>
            </a:r>
            <a:r>
              <a:rPr lang="fr-FR" dirty="0" err="1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MTVs</a:t>
            </a:r>
            <a:endParaRPr lang="fr-FR" dirty="0">
              <a:solidFill>
                <a:srgbClr val="0B2876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9D06C1-D167-417B-9F9D-5281232EC721}"/>
              </a:ext>
            </a:extLst>
          </p:cNvPr>
          <p:cNvSpPr txBox="1"/>
          <p:nvPr/>
        </p:nvSpPr>
        <p:spPr>
          <a:xfrm>
            <a:off x="494339" y="1479802"/>
            <a:ext cx="102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La connaissance des déterminants de transmission d’une MTV est nécessaire pour développer une AMS.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144A41-3D99-4D5B-938E-16F784198124}"/>
              </a:ext>
            </a:extLst>
          </p:cNvPr>
          <p:cNvSpPr txBox="1"/>
          <p:nvPr/>
        </p:nvSpPr>
        <p:spPr>
          <a:xfrm>
            <a:off x="471798" y="2124777"/>
            <a:ext cx="941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4 questions clés: </a:t>
            </a:r>
            <a:r>
              <a:rPr lang="fr-FR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quels secteurs ? quels rôles? quels intérêts? comment intéressés?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3E97BC-3A2C-4139-8AC0-9E71E05673A8}"/>
              </a:ext>
            </a:extLst>
          </p:cNvPr>
          <p:cNvSpPr txBox="1"/>
          <p:nvPr/>
        </p:nvSpPr>
        <p:spPr>
          <a:xfrm>
            <a:off x="494339" y="5239739"/>
            <a:ext cx="97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solidFill>
                  <a:srgbClr val="0B2876"/>
                </a:solidFill>
                <a:latin typeface="Calibri" panose="020F0502020204030204"/>
                <a:cs typeface="Arial" panose="020B0604020202020204" pitchFamily="34" charset="0"/>
              </a:rPr>
              <a:t>Le cadre conceptual de TDR sur les AMS pour lutter contre les MTVs est un document d’orientation </a:t>
            </a:r>
          </a:p>
        </p:txBody>
      </p:sp>
    </p:spTree>
    <p:extLst>
      <p:ext uri="{BB962C8B-B14F-4D97-AF65-F5344CB8AC3E}">
        <p14:creationId xmlns:p14="http://schemas.microsoft.com/office/powerpoint/2010/main" val="24996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DR Colours 1">
      <a:dk1>
        <a:srgbClr val="000000"/>
      </a:dk1>
      <a:lt1>
        <a:srgbClr val="FFFFFF"/>
      </a:lt1>
      <a:dk2>
        <a:srgbClr val="1E7FB8"/>
      </a:dk2>
      <a:lt2>
        <a:srgbClr val="E7E6E6"/>
      </a:lt2>
      <a:accent1>
        <a:srgbClr val="0B2876"/>
      </a:accent1>
      <a:accent2>
        <a:srgbClr val="695BE5"/>
      </a:accent2>
      <a:accent3>
        <a:srgbClr val="F37449"/>
      </a:accent3>
      <a:accent4>
        <a:srgbClr val="4FBD91"/>
      </a:accent4>
      <a:accent5>
        <a:srgbClr val="5BD7E5"/>
      </a:accent5>
      <a:accent6>
        <a:srgbClr val="D7E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0F69FFE9A9D418E6B3F363E9CC33B" ma:contentTypeVersion="13" ma:contentTypeDescription="Create a new document." ma:contentTypeScope="" ma:versionID="40a9a33dc2521e9c4f66d9f0c18487ba">
  <xsd:schema xmlns:xsd="http://www.w3.org/2001/XMLSchema" xmlns:xs="http://www.w3.org/2001/XMLSchema" xmlns:p="http://schemas.microsoft.com/office/2006/metadata/properties" xmlns:ns3="f793b078-82a0-4d35-898c-fad86823c3cf" xmlns:ns4="d0be0fec-8d0c-4212-ac02-430393c78385" targetNamespace="http://schemas.microsoft.com/office/2006/metadata/properties" ma:root="true" ma:fieldsID="7b8287fa00d563320878cca41bff89dc" ns3:_="" ns4:_="">
    <xsd:import namespace="f793b078-82a0-4d35-898c-fad86823c3cf"/>
    <xsd:import namespace="d0be0fec-8d0c-4212-ac02-430393c78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3b078-82a0-4d35-898c-fad86823c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e0fec-8d0c-4212-ac02-430393c7838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160C2-7DDA-4023-9674-491387CC1A60}">
  <ds:schemaRefs>
    <ds:schemaRef ds:uri="http://purl.org/dc/dcmitype/"/>
    <ds:schemaRef ds:uri="http://schemas.microsoft.com/office/2006/documentManagement/types"/>
    <ds:schemaRef ds:uri="f793b078-82a0-4d35-898c-fad86823c3cf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0be0fec-8d0c-4212-ac02-430393c78385"/>
  </ds:schemaRefs>
</ds:datastoreItem>
</file>

<file path=customXml/itemProps2.xml><?xml version="1.0" encoding="utf-8"?>
<ds:datastoreItem xmlns:ds="http://schemas.openxmlformats.org/officeDocument/2006/customXml" ds:itemID="{BC3D04DD-7BB6-4C6D-BDD7-9FBCC6DE2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93b078-82a0-4d35-898c-fad86823c3cf"/>
    <ds:schemaRef ds:uri="d0be0fec-8d0c-4212-ac02-430393c78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D146B8-823E-4016-8ED6-C99A6443AB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9554</TotalTime>
  <Words>742</Words>
  <Application>Microsoft Office PowerPoint</Application>
  <PresentationFormat>Grand écran</PresentationFormat>
  <Paragraphs>72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Ubuntu</vt:lpstr>
      <vt:lpstr>Ubuntu Light</vt:lpstr>
      <vt:lpstr>Ubuntu Medium</vt:lpstr>
      <vt:lpstr>Wingdings</vt:lpstr>
      <vt:lpstr>Office Theme</vt:lpstr>
      <vt:lpstr>Approche multisectorielle pour la prévention et la lutte contre les maladies à transmission vectorielle (MTVs)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TESTING OF THE VECTOR CONTROL TECHNOLOGY USING IRRADIATED STERILE INSECTS (SIT) AGAINST DISEASES</dc:title>
  <dc:creator>GILDAS</dc:creator>
  <cp:lastModifiedBy>Salimata Gueye</cp:lastModifiedBy>
  <cp:revision>162</cp:revision>
  <dcterms:created xsi:type="dcterms:W3CDTF">2021-02-17T11:35:49Z</dcterms:created>
  <dcterms:modified xsi:type="dcterms:W3CDTF">2023-09-11T08:11:19Z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0x0101000360F69FFE9A9D418E6B3F363E9CC33B</vt:lpwstr>
  </property>
</Properties>
</file>