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17" r:id="rId2"/>
    <p:sldId id="316" r:id="rId3"/>
    <p:sldId id="2557" r:id="rId4"/>
    <p:sldId id="313" r:id="rId5"/>
    <p:sldId id="2558" r:id="rId6"/>
    <p:sldId id="1386" r:id="rId7"/>
    <p:sldId id="286" r:id="rId8"/>
    <p:sldId id="291" r:id="rId9"/>
    <p:sldId id="293" r:id="rId10"/>
    <p:sldId id="2559" r:id="rId11"/>
    <p:sldId id="303" r:id="rId12"/>
    <p:sldId id="304" r:id="rId13"/>
    <p:sldId id="297" r:id="rId14"/>
    <p:sldId id="400" r:id="rId15"/>
    <p:sldId id="2544" r:id="rId16"/>
    <p:sldId id="2545" r:id="rId17"/>
    <p:sldId id="407" r:id="rId18"/>
    <p:sldId id="2546" r:id="rId19"/>
    <p:sldId id="2547" r:id="rId20"/>
    <p:sldId id="2548" r:id="rId21"/>
    <p:sldId id="2560" r:id="rId22"/>
    <p:sldId id="256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E02338-7357-661A-FEAA-201AB33A596E}" name="L Postma" initials="LP" userId="31a84eb60d5edb5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C6C2"/>
    <a:srgbClr val="2BDDD9"/>
    <a:srgbClr val="E8627F"/>
    <a:srgbClr val="F07C7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613" autoAdjust="0"/>
  </p:normalViewPr>
  <p:slideViewPr>
    <p:cSldViewPr snapToGrid="0">
      <p:cViewPr varScale="1">
        <p:scale>
          <a:sx n="53" d="100"/>
          <a:sy n="53" d="100"/>
        </p:scale>
        <p:origin x="11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DD2CA-ADB0-49E2-870E-D96ADFD1F63B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DBFC2-8DF3-4E45-80CF-510AD3E89BD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58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DBFC2-8DF3-4E45-80CF-510AD3E89B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70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800" b="0" i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9CFAD-AE09-4ED3-B542-831851663670}" type="slidenum">
              <a:rPr lang="en-IN" smtClean="0"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2186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9CFAD-AE09-4ED3-B542-831851663670}" type="slidenum">
              <a:rPr lang="en-IN" smtClean="0"/>
              <a:t>11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49285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en-I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9CFAD-AE09-4ED3-B542-831851663670}" type="slidenum">
              <a:rPr lang="en-IN" smtClean="0"/>
              <a:t>12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85229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Font typeface="Symbol" panose="05050102010706020507" pitchFamily="18" charset="2"/>
              <a:buNone/>
            </a:pPr>
            <a:endParaRPr lang="en-IN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9CFAD-AE09-4ED3-B542-831851663670}" type="slidenum">
              <a:rPr lang="en-IN" smtClean="0"/>
              <a:t>13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01562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91795ef2b7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91795ef2b7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4728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91795ef2b7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91795ef2b7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</a:pP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433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9CFAD-AE09-4ED3-B542-831851663670}" type="slidenum">
              <a:rPr lang="en-IN" smtClean="0"/>
              <a:t>16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8358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9CFAD-AE09-4ED3-B542-831851663670}" type="slidenum">
              <a:rPr lang="en-IN" smtClean="0"/>
              <a:t>17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47188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en-IN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9CFAD-AE09-4ED3-B542-831851663670}" type="slidenum">
              <a:rPr lang="en-IN" smtClean="0"/>
              <a:t>18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4449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9CFAD-AE09-4ED3-B542-831851663670}" type="slidenum">
              <a:rPr lang="en-IN" smtClean="0"/>
              <a:t>19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1338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659D6-3514-49A2-958B-7EE412B91DB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698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9CFAD-AE09-4ED3-B542-831851663670}" type="slidenum">
              <a:rPr lang="en-IN" smtClean="0"/>
              <a:t>20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9486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DBFC2-8DF3-4E45-80CF-510AD3E89B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40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DBFC2-8DF3-4E45-80CF-510AD3E89B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03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7" name="Google Shape;26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DBFC2-8DF3-4E45-80CF-510AD3E89B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3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dirty="0">
              <a:effectLst/>
              <a:latin typeface="Atkinson Hyperlegible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23ABB-B9C1-4B64-92F6-5E05FE009D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63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algn="just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</a:pPr>
            <a:endParaRPr lang="en-IN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9CFAD-AE09-4ED3-B542-831851663670}" type="slidenum">
              <a:rPr lang="en-IN" smtClean="0"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17251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9CFAD-AE09-4ED3-B542-831851663670}" type="slidenum">
              <a:rPr lang="en-IN" smtClean="0"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01996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algn="just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</a:pPr>
            <a:endParaRPr lang="en-IN" sz="1800" i="1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9CFAD-AE09-4ED3-B542-831851663670}" type="slidenum">
              <a:rPr lang="en-IN" smtClean="0"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8344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D2825-EADD-EB5B-77FD-50045A5C7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96B48-EE28-9373-982D-2BE868398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53394-28F8-AE44-0EA7-076CFCE64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A796-B3D4-43F9-84C3-BF660677C09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CCAB2-E952-714A-1D86-4711A1E27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EDFF7-B5A5-141C-A3F9-D248B120C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982E-FB4E-452C-A45A-B830AA62190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4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2C2D3-90CD-C7F9-A125-D07C633E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FD2EC-FE02-EA45-9DC0-1F0649D4A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5D41F-4ED9-FABA-DD0D-5FF59947A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A796-B3D4-43F9-84C3-BF660677C09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D0331-0CB6-948C-0F2A-2E03913EC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704C6-0FF3-4983-0B05-6241A6D06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982E-FB4E-452C-A45A-B830AA62190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7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826060-95C1-D1BD-029C-E81247C0CC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8531A-CF25-1D38-F0A6-BA109C092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E53C1-AB9E-CEC1-3218-0FE354BFE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A796-B3D4-43F9-84C3-BF660677C09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A8CAA-7099-1DAB-B4AF-D8AD499C4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37B64-2EFA-41D3-D305-AEE784367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982E-FB4E-452C-A45A-B830AA62190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63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ng Headline Only">
  <p:cSld name="Long Headlin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0"/>
          <p:cNvSpPr txBox="1">
            <a:spLocks noGrp="1"/>
          </p:cNvSpPr>
          <p:nvPr>
            <p:ph type="sldNum" idx="12"/>
          </p:nvPr>
        </p:nvSpPr>
        <p:spPr>
          <a:xfrm>
            <a:off x="11506202" y="6519009"/>
            <a:ext cx="304799" cy="2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54" name="Google Shape;54;p50"/>
          <p:cNvSpPr txBox="1">
            <a:spLocks noGrp="1"/>
          </p:cNvSpPr>
          <p:nvPr>
            <p:ph type="title"/>
          </p:nvPr>
        </p:nvSpPr>
        <p:spPr>
          <a:xfrm>
            <a:off x="381000" y="506027"/>
            <a:ext cx="11430000" cy="865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4805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6510400" y="2344700"/>
            <a:ext cx="3744000" cy="6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6510400" y="2936900"/>
            <a:ext cx="4534000" cy="15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995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BA58-25CF-F058-3039-0AFAAA687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6DDC1-122F-958E-3222-13FD34C81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DED39-C8A6-849A-2A20-E3523455B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A796-B3D4-43F9-84C3-BF660677C09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9FFA8-2697-6493-A071-5D61073C2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69C60-0D65-D59C-BB5D-638DA0FDF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982E-FB4E-452C-A45A-B830AA62190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7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089AD-CEEC-A074-311F-95FF8DE27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C7905-F841-B4C6-50CB-54E87B0F5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8A193-6576-6403-F601-823F5B14A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A796-B3D4-43F9-84C3-BF660677C09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33FBB-1C2C-FB6F-5499-586051CCF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DED47-62AB-B883-AB54-196473238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982E-FB4E-452C-A45A-B830AA62190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6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B9975-E4A8-3C14-F48E-864DCE71B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B2903-B101-6B22-3505-9E4220F34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86978-0C61-7516-226D-D38278025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207FC-25B5-73BA-FFE2-BF02E29FC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A796-B3D4-43F9-84C3-BF660677C09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F1CB7-476C-A8FA-7314-B36918FD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3C3DA-B5D7-7A8B-F619-DBA1CD0E9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982E-FB4E-452C-A45A-B830AA62190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0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FD24E-4FDE-8BF3-5B49-CA1F4AE06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A4642-5FD3-85AE-CB49-5B1586832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CB2C16-8F56-16B8-639F-33005C164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6F708A-3378-5898-561A-75B0053D91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8919FA-A032-EDBD-912B-AB3103E85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C539FD-8C19-8FE5-8480-2EF1696E9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A796-B3D4-43F9-84C3-BF660677C09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DA7014-8972-68FD-5DE4-7FBE5E2E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723ADF-47FD-3FB4-09B8-BF150B15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982E-FB4E-452C-A45A-B830AA62190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8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C2365-B144-04A0-BEB4-CACEF4DD5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EDD64D-4D17-CEB8-1B07-E16C57A7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A796-B3D4-43F9-84C3-BF660677C09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941C38-4EB0-5DA2-2C06-35AE70044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86B473-6E2D-F8DA-2CB2-4B4034D67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982E-FB4E-452C-A45A-B830AA62190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3532A8-8EFA-E6C4-11AE-7F9280E35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A796-B3D4-43F9-84C3-BF660677C09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6E3A1-687B-A3D3-7687-31B40CDCD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DABB1-223A-602B-6EA2-60E485A63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982E-FB4E-452C-A45A-B830AA62190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3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24D5D-7C9B-8F79-1779-7E6C746C2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A5068-20FC-8725-AA33-09C75CAE4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9AB1E-9E28-ABD5-F911-5232282E4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C8E49-D3A8-8891-1163-447492FBC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A796-B3D4-43F9-84C3-BF660677C09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95FD4-0A05-D2E1-5D8A-3BDFDBBEB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046AC-C436-D735-2E35-D7855E801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982E-FB4E-452C-A45A-B830AA62190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9ACA7-E609-2FA8-CC90-2FED88131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5BA7D9-5839-EAA7-8392-E6CD1E854A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47E32-6056-40F5-543A-22868D5BA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B7CE1-7E21-D411-C5FB-CD7EB1152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A796-B3D4-43F9-84C3-BF660677C09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240F28-6160-2F68-5AAF-02752F212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65BC4-9AD1-0AC5-D334-78753B6BD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982E-FB4E-452C-A45A-B830AA62190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6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AF4A8F-3E62-0AE3-1423-4C75C40CA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A4DC4-800D-691E-EE49-466812C9D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865A8-025C-3E31-B34C-5AD3B6ED97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EA796-B3D4-43F9-84C3-BF660677C09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4A0F4-2D33-ADC0-CD59-BFA61ADFB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8B157-951D-8C48-D33A-8A3F9FEE3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D982E-FB4E-452C-A45A-B830AA62190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8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espen.afro.who.int/countries/ethiopia" TargetMode="Externa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713244-DE80-2D72-4AF4-CDDBF62DB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8014" y="2517731"/>
            <a:ext cx="9775971" cy="1753298"/>
          </a:xfrm>
        </p:spPr>
        <p:txBody>
          <a:bodyPr>
            <a:normAutofit fontScale="90000"/>
          </a:bodyPr>
          <a:lstStyle/>
          <a:p>
            <a:r>
              <a:rPr lang="en-US" sz="4000" b="0" i="0" u="none" strike="noStrike" baseline="0" dirty="0">
                <a:solidFill>
                  <a:srgbClr val="000000"/>
                </a:solidFill>
                <a:latin typeface="+mn-lt"/>
              </a:rPr>
              <a:t>Water, Sanitation and Hygiene sector in a multisectoral approach for control of vector-borne diseases</a:t>
            </a:r>
            <a:br>
              <a:rPr lang="en-US" sz="4000" b="0" i="0" u="none" strike="noStrike" baseline="0" dirty="0">
                <a:solidFill>
                  <a:srgbClr val="000000"/>
                </a:solidFill>
                <a:latin typeface="+mn-lt"/>
              </a:rPr>
            </a:br>
            <a:b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Leonie Postma</a:t>
            </a:r>
            <a:b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Consultant, Water, Sanitation, Hygiene and Health, WHO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7BE22D1-A08B-EDAE-00B8-63EDC5A5B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9659" y="4340269"/>
            <a:ext cx="10668000" cy="1222331"/>
          </a:xfrm>
        </p:spPr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TDR Training Workshop on multisectoral approaches to the prevention and control of vector-borne diseases </a:t>
            </a:r>
          </a:p>
          <a:p>
            <a:r>
              <a:rPr lang="en-US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Saly, Senegal, 11-14 September 2023 </a:t>
            </a:r>
            <a:endParaRPr lang="en-US" sz="16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3738D56-1645-4412-DF0F-D144FCD2B36B}"/>
              </a:ext>
            </a:extLst>
          </p:cNvPr>
          <p:cNvGrpSpPr/>
          <p:nvPr/>
        </p:nvGrpSpPr>
        <p:grpSpPr>
          <a:xfrm>
            <a:off x="8226221" y="6258631"/>
            <a:ext cx="3594304" cy="457200"/>
            <a:chOff x="8226221" y="6258631"/>
            <a:chExt cx="3594304" cy="457200"/>
          </a:xfrm>
        </p:grpSpPr>
        <p:pic>
          <p:nvPicPr>
            <p:cNvPr id="6" name="Picture 5" descr="Text&#10;&#10;Description automatically generated with low confidence">
              <a:extLst>
                <a:ext uri="{FF2B5EF4-FFF2-40B4-BE49-F238E27FC236}">
                  <a16:creationId xmlns:a16="http://schemas.microsoft.com/office/drawing/2014/main" id="{20CDDFF6-514E-1982-70E5-8C3F8E15D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4117" y="6291072"/>
              <a:ext cx="1696408" cy="359663"/>
            </a:xfrm>
            <a:prstGeom prst="rect">
              <a:avLst/>
            </a:prstGeom>
          </p:spPr>
        </p:pic>
        <p:pic>
          <p:nvPicPr>
            <p:cNvPr id="7" name="Picture 6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4DD30D83-749A-99BC-7071-0EFD34E0D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26221" y="6258631"/>
              <a:ext cx="1450468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5718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4D2EF10-DB60-4471-F378-9C915B2511B4}"/>
              </a:ext>
            </a:extLst>
          </p:cNvPr>
          <p:cNvSpPr txBox="1">
            <a:spLocks/>
          </p:cNvSpPr>
          <p:nvPr/>
        </p:nvSpPr>
        <p:spPr>
          <a:xfrm>
            <a:off x="0" y="240476"/>
            <a:ext cx="12192000" cy="51646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467" b="1" dirty="0">
                <a:solidFill>
                  <a:srgbClr val="2DAFB5"/>
                </a:solidFill>
                <a:latin typeface="Atkinson Hyperlegible"/>
              </a:rPr>
              <a:t>Data for decision making</a:t>
            </a:r>
            <a:endParaRPr lang="en-US" sz="3467" b="1" dirty="0">
              <a:solidFill>
                <a:srgbClr val="2DAFB5"/>
              </a:solidFill>
              <a:latin typeface="Atkinson Hyperlegible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E3F577-998A-5DB8-D88D-344382F92A5D}"/>
              </a:ext>
            </a:extLst>
          </p:cNvPr>
          <p:cNvGrpSpPr/>
          <p:nvPr/>
        </p:nvGrpSpPr>
        <p:grpSpPr>
          <a:xfrm rot="16200000">
            <a:off x="4174067" y="-1159934"/>
            <a:ext cx="3843865" cy="12192000"/>
            <a:chOff x="-895350" y="1992981"/>
            <a:chExt cx="3025423" cy="376007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7499BC6-9529-9ABD-395C-2E5BD0501DFA}"/>
                </a:ext>
              </a:extLst>
            </p:cNvPr>
            <p:cNvSpPr/>
            <p:nvPr/>
          </p:nvSpPr>
          <p:spPr>
            <a:xfrm>
              <a:off x="-895350" y="1992981"/>
              <a:ext cx="2921776" cy="37600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A69E527-0033-D882-92A4-065DD5D615AB}"/>
                </a:ext>
              </a:extLst>
            </p:cNvPr>
            <p:cNvSpPr/>
            <p:nvPr/>
          </p:nvSpPr>
          <p:spPr>
            <a:xfrm>
              <a:off x="2084354" y="1992981"/>
              <a:ext cx="45719" cy="37600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 dirty="0"/>
            </a:p>
          </p:txBody>
        </p:sp>
      </p:grp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D476FBCA-5C44-976F-8E68-5081F1E45BB7}"/>
              </a:ext>
            </a:extLst>
          </p:cNvPr>
          <p:cNvSpPr txBox="1">
            <a:spLocks/>
          </p:cNvSpPr>
          <p:nvPr/>
        </p:nvSpPr>
        <p:spPr>
          <a:xfrm>
            <a:off x="1206500" y="1359553"/>
            <a:ext cx="9932127" cy="54619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Atkinson Hyperlegible"/>
              </a:rPr>
              <a:t>Collate information on NTD endemicity alongside information on access to WASH services, at implementation unit (IU) level.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8656CEE3-00B4-27C5-F3FC-6BB0170FBFF0}"/>
              </a:ext>
            </a:extLst>
          </p:cNvPr>
          <p:cNvSpPr txBox="1">
            <a:spLocks/>
          </p:cNvSpPr>
          <p:nvPr/>
        </p:nvSpPr>
        <p:spPr>
          <a:xfrm>
            <a:off x="1206500" y="2013879"/>
            <a:ext cx="9639301" cy="160219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Atkinson Hyperlegible"/>
              </a:rPr>
              <a:t>The Excel-based matrix displays NTD and WASH data in a summarized form to help identify high risk/need districts and prioritize allocation of resources.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A1F75D-49D1-A6DF-9496-FA732F8FBF67}"/>
              </a:ext>
            </a:extLst>
          </p:cNvPr>
          <p:cNvSpPr/>
          <p:nvPr/>
        </p:nvSpPr>
        <p:spPr>
          <a:xfrm>
            <a:off x="851595" y="1140307"/>
            <a:ext cx="10488811" cy="1561136"/>
          </a:xfrm>
          <a:prstGeom prst="rect">
            <a:avLst/>
          </a:prstGeom>
          <a:noFill/>
          <a:ln>
            <a:solidFill>
              <a:srgbClr val="2DAF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D00469E5-F52C-35DB-27D3-45F12BA2B354}"/>
              </a:ext>
            </a:extLst>
          </p:cNvPr>
          <p:cNvSpPr txBox="1">
            <a:spLocks/>
          </p:cNvSpPr>
          <p:nvPr/>
        </p:nvSpPr>
        <p:spPr>
          <a:xfrm>
            <a:off x="695697" y="916588"/>
            <a:ext cx="3936000" cy="384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solidFill>
                  <a:srgbClr val="D81B57"/>
                </a:solidFill>
                <a:latin typeface="Atkinson Hyperlegible"/>
              </a:rPr>
              <a:t>Option 2: decision matrix</a:t>
            </a:r>
            <a:endParaRPr lang="en-US" sz="2400" b="1" dirty="0">
              <a:solidFill>
                <a:srgbClr val="D81B57"/>
              </a:solidFill>
              <a:latin typeface="Atkinson Hyperlegible"/>
            </a:endParaRPr>
          </a:p>
        </p:txBody>
      </p:sp>
      <p:pic>
        <p:nvPicPr>
          <p:cNvPr id="17" name="Picture 16" descr="A map of different colored areas&#10;&#10;Description automatically generated">
            <a:extLst>
              <a:ext uri="{FF2B5EF4-FFF2-40B4-BE49-F238E27FC236}">
                <a16:creationId xmlns:a16="http://schemas.microsoft.com/office/drawing/2014/main" id="{3036FE00-9898-84AC-0E6D-4DB75DCA6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65" y="3363466"/>
            <a:ext cx="3985366" cy="2818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6C32C1-FF0F-726F-DC63-3E60F91D8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71" y="3400697"/>
            <a:ext cx="7354637" cy="214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1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2000"/>
    </mc:Choice>
    <mc:Fallback xmlns="">
      <p:transition spd="slow" advClick="0" advTm="4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AD150ED-77E9-C2B8-2738-B5A320881FC4}"/>
              </a:ext>
            </a:extLst>
          </p:cNvPr>
          <p:cNvSpPr/>
          <p:nvPr/>
        </p:nvSpPr>
        <p:spPr>
          <a:xfrm>
            <a:off x="5759450" y="-29168"/>
            <a:ext cx="241300" cy="6858000"/>
          </a:xfrm>
          <a:prstGeom prst="rect">
            <a:avLst/>
          </a:prstGeom>
          <a:solidFill>
            <a:srgbClr val="E7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FD03AF-6FDB-1865-9B02-520022D60A22}"/>
              </a:ext>
            </a:extLst>
          </p:cNvPr>
          <p:cNvSpPr/>
          <p:nvPr/>
        </p:nvSpPr>
        <p:spPr>
          <a:xfrm>
            <a:off x="6000749" y="4510329"/>
            <a:ext cx="6229351" cy="2166963"/>
          </a:xfrm>
          <a:prstGeom prst="rect">
            <a:avLst/>
          </a:prstGeom>
          <a:solidFill>
            <a:srgbClr val="E7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44FE80-E82D-0269-5727-6F68DFA54EF2}"/>
              </a:ext>
            </a:extLst>
          </p:cNvPr>
          <p:cNvSpPr txBox="1"/>
          <p:nvPr/>
        </p:nvSpPr>
        <p:spPr>
          <a:xfrm>
            <a:off x="6124575" y="4635326"/>
            <a:ext cx="59816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tkinson Hyperlegible"/>
              </a:rPr>
              <a:t>ESPEN WASH files provide STH and SCH endemicity for the most current year of data, along with the high/low status of access to improved water and access to improved sanitation.</a:t>
            </a:r>
          </a:p>
        </p:txBody>
      </p:sp>
      <p:sp>
        <p:nvSpPr>
          <p:cNvPr id="10" name="Google Shape;1997;p44">
            <a:extLst>
              <a:ext uri="{FF2B5EF4-FFF2-40B4-BE49-F238E27FC236}">
                <a16:creationId xmlns:a16="http://schemas.microsoft.com/office/drawing/2014/main" id="{0017D5F5-D15B-19AE-26BB-26928490A0D0}"/>
              </a:ext>
            </a:extLst>
          </p:cNvPr>
          <p:cNvSpPr txBox="1">
            <a:spLocks/>
          </p:cNvSpPr>
          <p:nvPr/>
        </p:nvSpPr>
        <p:spPr>
          <a:xfrm>
            <a:off x="184010" y="6120277"/>
            <a:ext cx="5368057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Medium"/>
              <a:buNone/>
              <a:defRPr sz="1600" b="0" i="0" u="none" strike="noStrike" cap="none">
                <a:solidFill>
                  <a:srgbClr val="0B6060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buSzPct val="110000"/>
            </a:pPr>
            <a:r>
              <a:rPr lang="en-GB" sz="1200" dirty="0">
                <a:solidFill>
                  <a:srgbClr val="000000"/>
                </a:solidFill>
                <a:latin typeface="Atkinson Hyperlegible" pitchFamily="2" charset="0"/>
                <a:cs typeface="Arial" panose="020B0604020202020204" pitchFamily="34" charset="0"/>
              </a:rPr>
              <a:t>Source: WHO ESPEN portal: https://espen.afro.who.int/</a:t>
            </a:r>
          </a:p>
        </p:txBody>
      </p:sp>
      <p:pic>
        <p:nvPicPr>
          <p:cNvPr id="2" name="Afbeelding 2">
            <a:extLst>
              <a:ext uri="{FF2B5EF4-FFF2-40B4-BE49-F238E27FC236}">
                <a16:creationId xmlns:a16="http://schemas.microsoft.com/office/drawing/2014/main" id="{AD84A694-771E-C82B-76D9-1F6C19366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69" y="222249"/>
            <a:ext cx="5368056" cy="5806403"/>
          </a:xfrm>
          <a:prstGeom prst="rect">
            <a:avLst/>
          </a:prstGeom>
          <a:ln w="12700">
            <a:solidFill>
              <a:srgbClr val="436FBB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AD44AF-5A58-731F-DC4E-F2182DEF01D6}"/>
              </a:ext>
            </a:extLst>
          </p:cNvPr>
          <p:cNvSpPr/>
          <p:nvPr/>
        </p:nvSpPr>
        <p:spPr>
          <a:xfrm>
            <a:off x="6000750" y="2411441"/>
            <a:ext cx="6229351" cy="1850433"/>
          </a:xfrm>
          <a:prstGeom prst="rect">
            <a:avLst/>
          </a:prstGeom>
          <a:solidFill>
            <a:srgbClr val="E7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CDBD49-AFB3-0118-BD9B-350840E42893}"/>
              </a:ext>
            </a:extLst>
          </p:cNvPr>
          <p:cNvSpPr txBox="1"/>
          <p:nvPr/>
        </p:nvSpPr>
        <p:spPr>
          <a:xfrm>
            <a:off x="6096000" y="2536436"/>
            <a:ext cx="59816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tkinson Hyperlegible"/>
              </a:rPr>
              <a:t>The portal is a platform which illustrates, through maps, site and district-level NTD data by disease and country in sub-Saharan Africa.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D888D8-EF5B-F338-7B81-96AACACD9790}"/>
              </a:ext>
            </a:extLst>
          </p:cNvPr>
          <p:cNvSpPr txBox="1"/>
          <p:nvPr/>
        </p:nvSpPr>
        <p:spPr>
          <a:xfrm>
            <a:off x="6124575" y="340682"/>
            <a:ext cx="5705243" cy="1251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0"/>
              </a:spcAft>
            </a:pPr>
            <a:r>
              <a:rPr lang="en-US" sz="3467" b="1" dirty="0">
                <a:solidFill>
                  <a:srgbClr val="2DAFB5"/>
                </a:solidFill>
                <a:latin typeface="Atkinson Hyperlegible" pitchFamily="2" charset="77"/>
              </a:rPr>
              <a:t>Data for decision making</a:t>
            </a:r>
          </a:p>
          <a:p>
            <a:pPr>
              <a:spcAft>
                <a:spcPts val="2000"/>
              </a:spcAft>
            </a:pPr>
            <a:r>
              <a:rPr lang="en-US" sz="2400" b="1" dirty="0">
                <a:solidFill>
                  <a:srgbClr val="D81B57"/>
                </a:solidFill>
                <a:latin typeface="Atkinson Hyperlegible" pitchFamily="2" charset="77"/>
              </a:rPr>
              <a:t>Option 3. WHO ESPEN portal</a:t>
            </a:r>
            <a:endParaRPr lang="en-IN" sz="2400" b="1" dirty="0">
              <a:solidFill>
                <a:srgbClr val="D81B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06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000"/>
    </mc:Choice>
    <mc:Fallback xmlns="">
      <p:transition spd="slow" advClick="0" advTm="5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D96CE70-F34A-FFEB-809F-65EA865A4C66}"/>
              </a:ext>
            </a:extLst>
          </p:cNvPr>
          <p:cNvGrpSpPr/>
          <p:nvPr/>
        </p:nvGrpSpPr>
        <p:grpSpPr>
          <a:xfrm>
            <a:off x="-31775" y="2886037"/>
            <a:ext cx="9232901" cy="647729"/>
            <a:chOff x="-23831" y="2164527"/>
            <a:chExt cx="6924676" cy="48579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55E8095-8E13-D52C-FAB6-68E85C79D2E4}"/>
                </a:ext>
              </a:extLst>
            </p:cNvPr>
            <p:cNvSpPr/>
            <p:nvPr/>
          </p:nvSpPr>
          <p:spPr>
            <a:xfrm>
              <a:off x="-23831" y="2164527"/>
              <a:ext cx="6924676" cy="485797"/>
            </a:xfrm>
            <a:prstGeom prst="rect">
              <a:avLst/>
            </a:prstGeom>
            <a:solidFill>
              <a:srgbClr val="D7E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Content Placeholder 11">
              <a:extLst>
                <a:ext uri="{FF2B5EF4-FFF2-40B4-BE49-F238E27FC236}">
                  <a16:creationId xmlns:a16="http://schemas.microsoft.com/office/drawing/2014/main" id="{705CE2D2-64DE-E9A0-9E49-81461499FF2E}"/>
                </a:ext>
              </a:extLst>
            </p:cNvPr>
            <p:cNvSpPr txBox="1">
              <a:spLocks/>
            </p:cNvSpPr>
            <p:nvPr/>
          </p:nvSpPr>
          <p:spPr>
            <a:xfrm>
              <a:off x="232583" y="2230169"/>
              <a:ext cx="2878395" cy="38344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>
                  <a:latin typeface="Atkinson Hyperlegible"/>
                </a:rPr>
                <a:t>Practical planning steps</a:t>
              </a:r>
              <a:endParaRPr lang="pt-PT" sz="2400" dirty="0">
                <a:latin typeface="Atkinson Hyperlegible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FF034A-4450-93DC-8308-3AC6DAECF0DD}"/>
              </a:ext>
            </a:extLst>
          </p:cNvPr>
          <p:cNvGrpSpPr/>
          <p:nvPr/>
        </p:nvGrpSpPr>
        <p:grpSpPr>
          <a:xfrm>
            <a:off x="-38828" y="2053866"/>
            <a:ext cx="9232901" cy="647729"/>
            <a:chOff x="-29121" y="1540399"/>
            <a:chExt cx="6924676" cy="48579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E556514-E9B2-33AF-4E6D-9074FDF2E436}"/>
                </a:ext>
              </a:extLst>
            </p:cNvPr>
            <p:cNvSpPr/>
            <p:nvPr/>
          </p:nvSpPr>
          <p:spPr>
            <a:xfrm>
              <a:off x="-29121" y="1540399"/>
              <a:ext cx="6924676" cy="485797"/>
            </a:xfrm>
            <a:prstGeom prst="rect">
              <a:avLst/>
            </a:prstGeom>
            <a:solidFill>
              <a:srgbClr val="D7E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Content Placeholder 11">
              <a:extLst>
                <a:ext uri="{FF2B5EF4-FFF2-40B4-BE49-F238E27FC236}">
                  <a16:creationId xmlns:a16="http://schemas.microsoft.com/office/drawing/2014/main" id="{96603E57-F6B6-FF37-75D0-29D6117CF19C}"/>
                </a:ext>
              </a:extLst>
            </p:cNvPr>
            <p:cNvSpPr txBox="1">
              <a:spLocks/>
            </p:cNvSpPr>
            <p:nvPr/>
          </p:nvSpPr>
          <p:spPr>
            <a:xfrm>
              <a:off x="232583" y="1606041"/>
              <a:ext cx="4148917" cy="38344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>
                  <a:latin typeface="Atkinson Hyperlegible"/>
                </a:rPr>
                <a:t>Tips for developing a successful plan</a:t>
              </a:r>
              <a:endParaRPr lang="pt-PT" sz="2400" dirty="0">
                <a:latin typeface="Atkinson Hyperlegible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60F60E-3B80-3894-A943-B73ADE1618FA}"/>
              </a:ext>
            </a:extLst>
          </p:cNvPr>
          <p:cNvGrpSpPr/>
          <p:nvPr/>
        </p:nvGrpSpPr>
        <p:grpSpPr>
          <a:xfrm>
            <a:off x="-38828" y="3697190"/>
            <a:ext cx="9232901" cy="647729"/>
            <a:chOff x="-29121" y="2772892"/>
            <a:chExt cx="6924676" cy="48579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C86CF37-8276-A3FD-839D-93F280950C48}"/>
                </a:ext>
              </a:extLst>
            </p:cNvPr>
            <p:cNvSpPr/>
            <p:nvPr/>
          </p:nvSpPr>
          <p:spPr>
            <a:xfrm>
              <a:off x="-29121" y="2772892"/>
              <a:ext cx="6924676" cy="485797"/>
            </a:xfrm>
            <a:prstGeom prst="rect">
              <a:avLst/>
            </a:prstGeom>
            <a:solidFill>
              <a:srgbClr val="D7E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Content Placeholder 11">
              <a:extLst>
                <a:ext uri="{FF2B5EF4-FFF2-40B4-BE49-F238E27FC236}">
                  <a16:creationId xmlns:a16="http://schemas.microsoft.com/office/drawing/2014/main" id="{080537C1-DEA8-FB81-0CC4-F6FD473EA000}"/>
                </a:ext>
              </a:extLst>
            </p:cNvPr>
            <p:cNvSpPr txBox="1">
              <a:spLocks/>
            </p:cNvSpPr>
            <p:nvPr/>
          </p:nvSpPr>
          <p:spPr>
            <a:xfrm>
              <a:off x="232583" y="2838534"/>
              <a:ext cx="2883685" cy="38344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>
                  <a:latin typeface="Atkinson Hyperlegible"/>
                </a:rPr>
                <a:t>Financial arrangements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B85E48F-CB7F-4D00-490C-3084FEB09847}"/>
              </a:ext>
            </a:extLst>
          </p:cNvPr>
          <p:cNvSpPr/>
          <p:nvPr/>
        </p:nvSpPr>
        <p:spPr>
          <a:xfrm>
            <a:off x="0" y="4521201"/>
            <a:ext cx="12192000" cy="2360476"/>
          </a:xfrm>
          <a:prstGeom prst="rect">
            <a:avLst/>
          </a:prstGeom>
          <a:solidFill>
            <a:srgbClr val="436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4D2EF10-DB60-4471-F378-9C915B2511B4}"/>
              </a:ext>
            </a:extLst>
          </p:cNvPr>
          <p:cNvSpPr txBox="1">
            <a:spLocks/>
          </p:cNvSpPr>
          <p:nvPr/>
        </p:nvSpPr>
        <p:spPr>
          <a:xfrm>
            <a:off x="0" y="240476"/>
            <a:ext cx="12192000" cy="51646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67" b="1" dirty="0">
                <a:solidFill>
                  <a:srgbClr val="436FBB"/>
                </a:solidFill>
                <a:latin typeface="Atkinson Hyperlegible"/>
              </a:rPr>
              <a:t>STEP 4. Plan and design the programme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62542C-B2B5-3CC3-403A-7405F1557BC8}"/>
              </a:ext>
            </a:extLst>
          </p:cNvPr>
          <p:cNvGrpSpPr/>
          <p:nvPr/>
        </p:nvGrpSpPr>
        <p:grpSpPr>
          <a:xfrm>
            <a:off x="-1" y="1244572"/>
            <a:ext cx="9232901" cy="647729"/>
            <a:chOff x="-1" y="933428"/>
            <a:chExt cx="6924676" cy="48579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16544DE-F4B1-1EC8-34DB-EB0BEB0E35DC}"/>
                </a:ext>
              </a:extLst>
            </p:cNvPr>
            <p:cNvSpPr/>
            <p:nvPr/>
          </p:nvSpPr>
          <p:spPr>
            <a:xfrm>
              <a:off x="-1" y="933428"/>
              <a:ext cx="6924676" cy="485797"/>
            </a:xfrm>
            <a:prstGeom prst="rect">
              <a:avLst/>
            </a:prstGeom>
            <a:solidFill>
              <a:srgbClr val="D7E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" name="Content Placeholder 11">
              <a:extLst>
                <a:ext uri="{FF2B5EF4-FFF2-40B4-BE49-F238E27FC236}">
                  <a16:creationId xmlns:a16="http://schemas.microsoft.com/office/drawing/2014/main" id="{231377C8-FF83-423B-5433-82852C352866}"/>
                </a:ext>
              </a:extLst>
            </p:cNvPr>
            <p:cNvSpPr txBox="1">
              <a:spLocks/>
            </p:cNvSpPr>
            <p:nvPr/>
          </p:nvSpPr>
          <p:spPr>
            <a:xfrm>
              <a:off x="232582" y="1002031"/>
              <a:ext cx="5686955" cy="34859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>
                  <a:latin typeface="Atkinson Hyperlegible"/>
                </a:rPr>
                <a:t>Adaptive planning</a:t>
              </a:r>
            </a:p>
          </p:txBody>
        </p:sp>
      </p:grp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CF227180-F37F-9AD6-76DD-2B18E080F372}"/>
              </a:ext>
            </a:extLst>
          </p:cNvPr>
          <p:cNvSpPr txBox="1">
            <a:spLocks/>
          </p:cNvSpPr>
          <p:nvPr/>
        </p:nvSpPr>
        <p:spPr>
          <a:xfrm>
            <a:off x="310111" y="4675663"/>
            <a:ext cx="6019799" cy="194186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>
                <a:solidFill>
                  <a:schemeClr val="bg1"/>
                </a:solidFill>
                <a:latin typeface="Atkinson Hyperlegible"/>
              </a:rPr>
              <a:t>Tools</a:t>
            </a:r>
          </a:p>
          <a:p>
            <a:pPr>
              <a:spcBef>
                <a:spcPts val="800"/>
              </a:spcBef>
              <a:buSzPct val="120000"/>
            </a:pPr>
            <a:r>
              <a:rPr lang="en-US" sz="2400" dirty="0">
                <a:solidFill>
                  <a:schemeClr val="bg1"/>
                </a:solidFill>
                <a:latin typeface="Atkinson Hyperlegible"/>
              </a:rPr>
              <a:t>Tool 7: Planning tool: step-by-step process to developing comprehensive and adaptive NTD </a:t>
            </a:r>
            <a:r>
              <a:rPr lang="en-US" sz="2400" dirty="0" err="1">
                <a:solidFill>
                  <a:schemeClr val="bg1"/>
                </a:solidFill>
                <a:latin typeface="Atkinson Hyperlegible"/>
              </a:rPr>
              <a:t>programmes</a:t>
            </a:r>
            <a:r>
              <a:rPr lang="en-US" sz="2400" dirty="0">
                <a:solidFill>
                  <a:schemeClr val="bg1"/>
                </a:solidFill>
                <a:latin typeface="Atkinson Hyperlegible"/>
              </a:rPr>
              <a:t> </a:t>
            </a:r>
          </a:p>
          <a:p>
            <a:pPr>
              <a:spcBef>
                <a:spcPts val="800"/>
              </a:spcBef>
              <a:buSzPct val="120000"/>
            </a:pPr>
            <a:r>
              <a:rPr lang="en-US" sz="2400" dirty="0">
                <a:solidFill>
                  <a:schemeClr val="bg1"/>
                </a:solidFill>
                <a:latin typeface="Atkinson Hyperlegible"/>
              </a:rPr>
              <a:t>Tool 8: Agenda for joint planning workshop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Atkinson Hyperlegible"/>
            </a:endParaRP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216BAB0C-6B14-1B58-5E8E-815BE12F3CAA}"/>
              </a:ext>
            </a:extLst>
          </p:cNvPr>
          <p:cNvSpPr txBox="1">
            <a:spLocks/>
          </p:cNvSpPr>
          <p:nvPr/>
        </p:nvSpPr>
        <p:spPr>
          <a:xfrm>
            <a:off x="6822067" y="6192789"/>
            <a:ext cx="5350755" cy="45186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Atkinson Hyperlegible"/>
                <a:sym typeface="Arial"/>
              </a:rPr>
              <a:t>Adaptive Approach to planning </a:t>
            </a:r>
            <a:endParaRPr lang="en-US" sz="2400" b="1" dirty="0">
              <a:solidFill>
                <a:schemeClr val="bg1"/>
              </a:solidFill>
              <a:latin typeface="Atkinson Hyperlegible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1FB93E-EC2D-86EF-D803-7BE7B10046DB}"/>
              </a:ext>
            </a:extLst>
          </p:cNvPr>
          <p:cNvGrpSpPr/>
          <p:nvPr/>
        </p:nvGrpSpPr>
        <p:grpSpPr>
          <a:xfrm>
            <a:off x="-31775" y="2886037"/>
            <a:ext cx="9232901" cy="647729"/>
            <a:chOff x="-23831" y="2164527"/>
            <a:chExt cx="6924676" cy="48579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600565-62C7-3FE9-362E-7FC0718637DE}"/>
                </a:ext>
              </a:extLst>
            </p:cNvPr>
            <p:cNvSpPr/>
            <p:nvPr/>
          </p:nvSpPr>
          <p:spPr>
            <a:xfrm>
              <a:off x="-23831" y="2164527"/>
              <a:ext cx="6924676" cy="485797"/>
            </a:xfrm>
            <a:prstGeom prst="rect">
              <a:avLst/>
            </a:prstGeom>
            <a:solidFill>
              <a:srgbClr val="D7E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Content Placeholder 11">
              <a:extLst>
                <a:ext uri="{FF2B5EF4-FFF2-40B4-BE49-F238E27FC236}">
                  <a16:creationId xmlns:a16="http://schemas.microsoft.com/office/drawing/2014/main" id="{F3B7ACAD-1AE9-1519-95A2-4365E4FDCA98}"/>
                </a:ext>
              </a:extLst>
            </p:cNvPr>
            <p:cNvSpPr txBox="1">
              <a:spLocks/>
            </p:cNvSpPr>
            <p:nvPr/>
          </p:nvSpPr>
          <p:spPr>
            <a:xfrm>
              <a:off x="232583" y="2230169"/>
              <a:ext cx="4339417" cy="38344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>
                  <a:latin typeface="Atkinson Hyperlegible"/>
                </a:rPr>
                <a:t>Planning and implementation</a:t>
              </a:r>
              <a:endParaRPr lang="pt-PT" sz="2400" dirty="0">
                <a:latin typeface="Atkinson Hyperlegible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7E254FA-77D4-C314-AD82-B8A3BF30A659}"/>
              </a:ext>
            </a:extLst>
          </p:cNvPr>
          <p:cNvGrpSpPr/>
          <p:nvPr/>
        </p:nvGrpSpPr>
        <p:grpSpPr>
          <a:xfrm>
            <a:off x="-38828" y="3697190"/>
            <a:ext cx="9232901" cy="647729"/>
            <a:chOff x="-29121" y="2772892"/>
            <a:chExt cx="6924676" cy="48579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7B507F9-3151-5924-C6A3-3F2A67006DAE}"/>
                </a:ext>
              </a:extLst>
            </p:cNvPr>
            <p:cNvSpPr/>
            <p:nvPr/>
          </p:nvSpPr>
          <p:spPr>
            <a:xfrm>
              <a:off x="-29121" y="2772892"/>
              <a:ext cx="6924676" cy="485797"/>
            </a:xfrm>
            <a:prstGeom prst="rect">
              <a:avLst/>
            </a:prstGeom>
            <a:solidFill>
              <a:srgbClr val="D7E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Content Placeholder 11">
              <a:extLst>
                <a:ext uri="{FF2B5EF4-FFF2-40B4-BE49-F238E27FC236}">
                  <a16:creationId xmlns:a16="http://schemas.microsoft.com/office/drawing/2014/main" id="{CB594845-16F0-C6AB-9E0E-7C59B2227E69}"/>
                </a:ext>
              </a:extLst>
            </p:cNvPr>
            <p:cNvSpPr txBox="1">
              <a:spLocks/>
            </p:cNvSpPr>
            <p:nvPr/>
          </p:nvSpPr>
          <p:spPr>
            <a:xfrm>
              <a:off x="232583" y="2838534"/>
              <a:ext cx="4148917" cy="38344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>
                  <a:latin typeface="Atkinson Hyperlegible"/>
                </a:rPr>
                <a:t>Regular participatory M&amp;E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A4EE931-D413-C7CB-B0CC-23D0438C09C9}"/>
              </a:ext>
            </a:extLst>
          </p:cNvPr>
          <p:cNvGrpSpPr/>
          <p:nvPr/>
        </p:nvGrpSpPr>
        <p:grpSpPr>
          <a:xfrm>
            <a:off x="-65901" y="4526106"/>
            <a:ext cx="9232901" cy="647729"/>
            <a:chOff x="-29121" y="2772892"/>
            <a:chExt cx="6924676" cy="48579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DA0222A-22E7-F4EF-E2BC-26E6C77D1A44}"/>
                </a:ext>
              </a:extLst>
            </p:cNvPr>
            <p:cNvSpPr/>
            <p:nvPr/>
          </p:nvSpPr>
          <p:spPr>
            <a:xfrm>
              <a:off x="-29121" y="2772892"/>
              <a:ext cx="6924676" cy="485797"/>
            </a:xfrm>
            <a:prstGeom prst="rect">
              <a:avLst/>
            </a:prstGeom>
            <a:solidFill>
              <a:srgbClr val="D7E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Content Placeholder 11">
              <a:extLst>
                <a:ext uri="{FF2B5EF4-FFF2-40B4-BE49-F238E27FC236}">
                  <a16:creationId xmlns:a16="http://schemas.microsoft.com/office/drawing/2014/main" id="{FA9CC7D2-FDEE-BEF5-A3AA-6F8E47E9B869}"/>
                </a:ext>
              </a:extLst>
            </p:cNvPr>
            <p:cNvSpPr txBox="1">
              <a:spLocks/>
            </p:cNvSpPr>
            <p:nvPr/>
          </p:nvSpPr>
          <p:spPr>
            <a:xfrm>
              <a:off x="232583" y="2838534"/>
              <a:ext cx="4148917" cy="38344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>
                  <a:latin typeface="Atkinson Hyperlegible"/>
                </a:rPr>
                <a:t>Dialogue with beneficiaries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33EF77E-E331-FEBB-E680-0020F5F30DF5}"/>
              </a:ext>
            </a:extLst>
          </p:cNvPr>
          <p:cNvGrpSpPr/>
          <p:nvPr/>
        </p:nvGrpSpPr>
        <p:grpSpPr>
          <a:xfrm>
            <a:off x="-38828" y="2054401"/>
            <a:ext cx="9232901" cy="647729"/>
            <a:chOff x="-29121" y="1540399"/>
            <a:chExt cx="6924676" cy="48579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9E266B2-9F1E-3B4D-311F-37518EF47864}"/>
                </a:ext>
              </a:extLst>
            </p:cNvPr>
            <p:cNvSpPr/>
            <p:nvPr/>
          </p:nvSpPr>
          <p:spPr>
            <a:xfrm>
              <a:off x="-29121" y="1540399"/>
              <a:ext cx="6924676" cy="485797"/>
            </a:xfrm>
            <a:prstGeom prst="rect">
              <a:avLst/>
            </a:prstGeom>
            <a:solidFill>
              <a:srgbClr val="D7E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3" name="Content Placeholder 11">
              <a:extLst>
                <a:ext uri="{FF2B5EF4-FFF2-40B4-BE49-F238E27FC236}">
                  <a16:creationId xmlns:a16="http://schemas.microsoft.com/office/drawing/2014/main" id="{E7ADF6EB-2B5E-D77D-D365-EBBA9574F116}"/>
                </a:ext>
              </a:extLst>
            </p:cNvPr>
            <p:cNvSpPr txBox="1">
              <a:spLocks/>
            </p:cNvSpPr>
            <p:nvPr/>
          </p:nvSpPr>
          <p:spPr>
            <a:xfrm>
              <a:off x="232583" y="1606041"/>
              <a:ext cx="4148917" cy="38344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>
                  <a:latin typeface="Atkinson Hyperlegible"/>
                </a:rPr>
                <a:t>Long-term policies and strategies</a:t>
              </a:r>
              <a:endParaRPr lang="pt-PT" sz="2400" dirty="0">
                <a:latin typeface="Atkinson Hyperlegible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7EAF71-7574-3B04-BC82-DE97F427E7A6}"/>
              </a:ext>
            </a:extLst>
          </p:cNvPr>
          <p:cNvGrpSpPr/>
          <p:nvPr/>
        </p:nvGrpSpPr>
        <p:grpSpPr>
          <a:xfrm>
            <a:off x="6748718" y="987071"/>
            <a:ext cx="5302900" cy="5302900"/>
            <a:chOff x="4905122" y="740303"/>
            <a:chExt cx="3977175" cy="397717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C57CB8B-2458-7D20-CA87-F433C8FDCA6D}"/>
                </a:ext>
              </a:extLst>
            </p:cNvPr>
            <p:cNvSpPr/>
            <p:nvPr/>
          </p:nvSpPr>
          <p:spPr>
            <a:xfrm>
              <a:off x="4905122" y="740303"/>
              <a:ext cx="3977175" cy="3977175"/>
            </a:xfrm>
            <a:prstGeom prst="ellipse">
              <a:avLst/>
            </a:prstGeom>
            <a:solidFill>
              <a:srgbClr val="436F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/>
                <a:t>va</a:t>
              </a:r>
              <a:endParaRPr lang="en-US" sz="2400" dirty="0"/>
            </a:p>
          </p:txBody>
        </p:sp>
        <p:pic>
          <p:nvPicPr>
            <p:cNvPr id="15" name="Picture 14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C1A9FE6A-352F-B986-BBA8-3C1A68FF2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009" y="933428"/>
              <a:ext cx="3581400" cy="3590925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4" name="Slide #36_2">
            <a:hlinkClick r:id="" action="ppaction://media"/>
            <a:extLst>
              <a:ext uri="{FF2B5EF4-FFF2-40B4-BE49-F238E27FC236}">
                <a16:creationId xmlns:a16="http://schemas.microsoft.com/office/drawing/2014/main" id="{394F2F52-84A6-6F02-E9B4-A4ED5A8DC1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74192" y="75176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2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6000"/>
    </mc:Choice>
    <mc:Fallback xmlns="">
      <p:transition spd="slow" advClick="0" advTm="3600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kitchenware, strainer&#10;&#10;Description automatically generated">
            <a:extLst>
              <a:ext uri="{FF2B5EF4-FFF2-40B4-BE49-F238E27FC236}">
                <a16:creationId xmlns:a16="http://schemas.microsoft.com/office/drawing/2014/main" id="{6252F765-1926-51A3-28FF-4C22211619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81B5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37" b="66804"/>
          <a:stretch/>
        </p:blipFill>
        <p:spPr>
          <a:xfrm flipV="1">
            <a:off x="9588501" y="11052"/>
            <a:ext cx="2603500" cy="2276601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D150ED-77E9-C2B8-2738-B5A320881FC4}"/>
              </a:ext>
            </a:extLst>
          </p:cNvPr>
          <p:cNvSpPr/>
          <p:nvPr/>
        </p:nvSpPr>
        <p:spPr>
          <a:xfrm>
            <a:off x="4737101" y="0"/>
            <a:ext cx="241300" cy="6858000"/>
          </a:xfrm>
          <a:prstGeom prst="rect">
            <a:avLst/>
          </a:prstGeom>
          <a:solidFill>
            <a:srgbClr val="E4D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FD03AF-6FDB-1865-9B02-520022D60A22}"/>
              </a:ext>
            </a:extLst>
          </p:cNvPr>
          <p:cNvSpPr/>
          <p:nvPr/>
        </p:nvSpPr>
        <p:spPr>
          <a:xfrm>
            <a:off x="4940301" y="1409701"/>
            <a:ext cx="7251700" cy="2679699"/>
          </a:xfrm>
          <a:prstGeom prst="rect">
            <a:avLst/>
          </a:prstGeom>
          <a:solidFill>
            <a:srgbClr val="E4D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B3C867-7609-45E3-B411-6D980A15F70A}"/>
              </a:ext>
            </a:extLst>
          </p:cNvPr>
          <p:cNvSpPr txBox="1"/>
          <p:nvPr/>
        </p:nvSpPr>
        <p:spPr>
          <a:xfrm>
            <a:off x="5270500" y="130334"/>
            <a:ext cx="4851400" cy="115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67" b="1" dirty="0">
                <a:solidFill>
                  <a:srgbClr val="6A3EA0"/>
                </a:solidFill>
                <a:latin typeface="Atkinson Hyperlegible" pitchFamily="2" charset="77"/>
              </a:rPr>
              <a:t>STEP 5. Implement, monitor, evaluate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44FE80-E82D-0269-5727-6F68DFA54EF2}"/>
              </a:ext>
            </a:extLst>
          </p:cNvPr>
          <p:cNvSpPr txBox="1"/>
          <p:nvPr/>
        </p:nvSpPr>
        <p:spPr>
          <a:xfrm>
            <a:off x="5270500" y="1477409"/>
            <a:ext cx="6793163" cy="214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spcBef>
                <a:spcPts val="8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latin typeface="Atkinson Hyperlegible" pitchFamily="2" charset="77"/>
              </a:rPr>
              <a:t>How to monitor and implement.</a:t>
            </a:r>
          </a:p>
          <a:p>
            <a:pPr marL="380990" indent="-380990">
              <a:spcBef>
                <a:spcPts val="8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latin typeface="Atkinson Hyperlegible" pitchFamily="2" charset="77"/>
              </a:rPr>
              <a:t>Sustaining collaboration through formal guidance such as a national framework on WASH and NTDs. </a:t>
            </a:r>
          </a:p>
          <a:p>
            <a:pPr marL="380990" indent="-380990">
              <a:spcBef>
                <a:spcPts val="8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latin typeface="Atkinson Hyperlegible" pitchFamily="2" charset="77"/>
              </a:rPr>
              <a:t>Getting the monitoring and evaluation framework right.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AA0966-A890-E158-3442-79BC16451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74" y="590726"/>
            <a:ext cx="4252557" cy="5676549"/>
          </a:xfrm>
          <a:prstGeom prst="rect">
            <a:avLst/>
          </a:prstGeom>
          <a:ln>
            <a:solidFill>
              <a:srgbClr val="7D42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69662F-4A73-489D-396D-51F9966814EE}"/>
              </a:ext>
            </a:extLst>
          </p:cNvPr>
          <p:cNvSpPr txBox="1"/>
          <p:nvPr/>
        </p:nvSpPr>
        <p:spPr>
          <a:xfrm>
            <a:off x="5270501" y="4386651"/>
            <a:ext cx="6611652" cy="1972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ts val="1200"/>
              </a:spcBef>
              <a:buClr>
                <a:schemeClr val="dk1"/>
              </a:buClr>
              <a:buSzPts val="1600"/>
            </a:pPr>
            <a:r>
              <a:rPr lang="en-US" sz="2400" b="1" dirty="0">
                <a:solidFill>
                  <a:srgbClr val="6A3EA0"/>
                </a:solidFill>
                <a:latin typeface="Atkinson Hyperlegible"/>
                <a:ea typeface="Arial"/>
                <a:cs typeface="Arial"/>
                <a:sym typeface="Arial"/>
              </a:rPr>
              <a:t>Tool 9: </a:t>
            </a:r>
            <a:r>
              <a:rPr lang="en-US" sz="2400" dirty="0">
                <a:solidFill>
                  <a:srgbClr val="6A3EA0"/>
                </a:solidFill>
                <a:latin typeface="Atkinson Hyperlegible"/>
                <a:ea typeface="Arial"/>
                <a:cs typeface="Arial"/>
                <a:sym typeface="Arial"/>
              </a:rPr>
              <a:t>Routine supervision of WASH and NTDs </a:t>
            </a:r>
            <a:r>
              <a:rPr lang="en-US" sz="2400" dirty="0" err="1">
                <a:solidFill>
                  <a:srgbClr val="6A3EA0"/>
                </a:solidFill>
                <a:latin typeface="Atkinson Hyperlegible"/>
                <a:ea typeface="Arial"/>
                <a:cs typeface="Arial"/>
                <a:sym typeface="Arial"/>
              </a:rPr>
              <a:t>programmes</a:t>
            </a:r>
            <a:r>
              <a:rPr lang="en-US" sz="2400" dirty="0">
                <a:solidFill>
                  <a:srgbClr val="6A3EA0"/>
                </a:solidFill>
                <a:latin typeface="Atkinson Hyperlegible"/>
                <a:ea typeface="Arial"/>
                <a:cs typeface="Arial"/>
                <a:sym typeface="Arial"/>
              </a:rPr>
              <a:t>: guide and form</a:t>
            </a:r>
          </a:p>
          <a:p>
            <a:pPr>
              <a:lnSpc>
                <a:spcPct val="85000"/>
              </a:lnSpc>
              <a:spcBef>
                <a:spcPts val="1200"/>
              </a:spcBef>
              <a:buClr>
                <a:schemeClr val="dk1"/>
              </a:buClr>
              <a:buSzPts val="1600"/>
            </a:pPr>
            <a:r>
              <a:rPr lang="en-US" sz="2400" b="1" dirty="0">
                <a:solidFill>
                  <a:srgbClr val="6A3EA0"/>
                </a:solidFill>
                <a:latin typeface="Atkinson Hyperlegible"/>
                <a:ea typeface="Arial"/>
                <a:cs typeface="Arial"/>
                <a:sym typeface="Arial"/>
              </a:rPr>
              <a:t>Tool 10: </a:t>
            </a:r>
            <a:r>
              <a:rPr lang="en-US" sz="2400" dirty="0">
                <a:solidFill>
                  <a:srgbClr val="6A3EA0"/>
                </a:solidFill>
                <a:latin typeface="Atkinson Hyperlegible"/>
                <a:ea typeface="Arial"/>
                <a:cs typeface="Arial"/>
                <a:sym typeface="Arial"/>
              </a:rPr>
              <a:t>National framework on WASH and NTDs template </a:t>
            </a:r>
          </a:p>
          <a:p>
            <a:pPr>
              <a:lnSpc>
                <a:spcPct val="85000"/>
              </a:lnSpc>
              <a:spcBef>
                <a:spcPts val="1200"/>
              </a:spcBef>
              <a:buClr>
                <a:schemeClr val="dk1"/>
              </a:buClr>
              <a:buSzPts val="1600"/>
            </a:pPr>
            <a:r>
              <a:rPr lang="en-US" sz="2400" b="1" dirty="0">
                <a:solidFill>
                  <a:srgbClr val="6A3EA0"/>
                </a:solidFill>
                <a:latin typeface="Atkinson Hyperlegible"/>
                <a:ea typeface="Arial"/>
                <a:cs typeface="Arial"/>
                <a:sym typeface="Arial"/>
              </a:rPr>
              <a:t>Tool 11: </a:t>
            </a:r>
            <a:r>
              <a:rPr lang="en-US" sz="2400" dirty="0">
                <a:solidFill>
                  <a:srgbClr val="6A3EA0"/>
                </a:solidFill>
                <a:latin typeface="Atkinson Hyperlegible"/>
                <a:ea typeface="Arial"/>
                <a:cs typeface="Arial"/>
                <a:sym typeface="Arial"/>
              </a:rPr>
              <a:t>WASH-NTD indicators and </a:t>
            </a:r>
            <a:r>
              <a:rPr lang="en-US" sz="2400" dirty="0" err="1">
                <a:solidFill>
                  <a:srgbClr val="6A3EA0"/>
                </a:solidFill>
                <a:latin typeface="Atkinson Hyperlegible"/>
                <a:ea typeface="Arial"/>
                <a:cs typeface="Arial"/>
                <a:sym typeface="Arial"/>
              </a:rPr>
              <a:t>logframe</a:t>
            </a:r>
            <a:r>
              <a:rPr lang="en-US" sz="2400" dirty="0">
                <a:solidFill>
                  <a:srgbClr val="6A3EA0"/>
                </a:solidFill>
                <a:latin typeface="Atkinson Hyperlegible"/>
                <a:ea typeface="Arial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000"/>
    </mc:Choice>
    <mc:Fallback xmlns="">
      <p:transition spd="slow" advClick="0" advTm="5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8B7E237-501D-E8BB-090B-F74FF2719619}"/>
              </a:ext>
            </a:extLst>
          </p:cNvPr>
          <p:cNvSpPr txBox="1"/>
          <p:nvPr/>
        </p:nvSpPr>
        <p:spPr>
          <a:xfrm>
            <a:off x="5680409" y="2085165"/>
            <a:ext cx="4445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000" b="1">
                <a:solidFill>
                  <a:srgbClr val="D81B57"/>
                </a:solidFill>
                <a:latin typeface="Atkinson Hyperlegible" pitchFamily="2" charset="0"/>
              </a:defRPr>
            </a:lvl1pPr>
          </a:lstStyle>
          <a:p>
            <a:r>
              <a:rPr lang="en-US" sz="4000" dirty="0"/>
              <a:t>Ethiopia </a:t>
            </a:r>
            <a:endParaRPr lang="en-IN" sz="40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281BD23-5956-131C-3BAA-F57878EC5EE8}"/>
              </a:ext>
            </a:extLst>
          </p:cNvPr>
          <p:cNvSpPr/>
          <p:nvPr/>
        </p:nvSpPr>
        <p:spPr>
          <a:xfrm>
            <a:off x="5680409" y="2853633"/>
            <a:ext cx="5023575" cy="2052195"/>
          </a:xfrm>
          <a:prstGeom prst="roundRect">
            <a:avLst>
              <a:gd name="adj" fmla="val 6191"/>
            </a:avLst>
          </a:prstGeom>
          <a:solidFill>
            <a:schemeClr val="bg1"/>
          </a:solidFill>
          <a:ln>
            <a:solidFill>
              <a:srgbClr val="D81B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CE511F-0B15-9C4A-7C67-5745A80E9F77}"/>
              </a:ext>
            </a:extLst>
          </p:cNvPr>
          <p:cNvSpPr txBox="1"/>
          <p:nvPr/>
        </p:nvSpPr>
        <p:spPr>
          <a:xfrm>
            <a:off x="5766816" y="5169409"/>
            <a:ext cx="46207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latin typeface="Atkinson Hyperlegible" pitchFamily="2" charset="0"/>
              </a:rPr>
              <a:t>Credit: Ethiopia Federal Ministry of Health, NALA Foundation, </a:t>
            </a:r>
            <a:r>
              <a:rPr lang="en-US" sz="1200" i="1" dirty="0" err="1">
                <a:latin typeface="Atkinson Hyperlegible" pitchFamily="2" charset="0"/>
              </a:rPr>
              <a:t>Sightsavers</a:t>
            </a:r>
            <a:r>
              <a:rPr lang="en-US" sz="1200" i="1" dirty="0">
                <a:latin typeface="Atkinson Hyperlegible" pitchFamily="2" charset="0"/>
              </a:rPr>
              <a:t> International, the END Fund.</a:t>
            </a:r>
          </a:p>
        </p:txBody>
      </p:sp>
      <p:pic>
        <p:nvPicPr>
          <p:cNvPr id="2" name="Picture 1" descr="A picture containing kitchenware, strainer&#10;&#10;Description automatically generated">
            <a:extLst>
              <a:ext uri="{FF2B5EF4-FFF2-40B4-BE49-F238E27FC236}">
                <a16:creationId xmlns:a16="http://schemas.microsoft.com/office/drawing/2014/main" id="{5E700A6A-2325-4FA5-A2D5-0388F2B8F9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81B5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37" b="66804"/>
          <a:stretch/>
        </p:blipFill>
        <p:spPr>
          <a:xfrm rot="16200000">
            <a:off x="9751950" y="106652"/>
            <a:ext cx="2603500" cy="22766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A80C8C-017B-DF04-DFEF-167D81FC54A3}"/>
              </a:ext>
            </a:extLst>
          </p:cNvPr>
          <p:cNvSpPr txBox="1"/>
          <p:nvPr/>
        </p:nvSpPr>
        <p:spPr>
          <a:xfrm>
            <a:off x="5806026" y="2966675"/>
            <a:ext cx="3893189" cy="1766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800"/>
              </a:spcBef>
            </a:pPr>
            <a:r>
              <a:rPr lang="en-GB" sz="2400" dirty="0">
                <a:latin typeface="Atkinson Hyperlegible" pitchFamily="2" charset="77"/>
              </a:rPr>
              <a:t>WASH-NTD collaboration at national and district levels and adaptation and implementation of toolkit</a:t>
            </a:r>
          </a:p>
        </p:txBody>
      </p:sp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CE09D76-5A71-8CA0-A149-871639E97C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804" y="5974138"/>
            <a:ext cx="720000" cy="367069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rPr>
              <a:t>WHO</a:t>
            </a:r>
            <a:endParaRPr lang="en-US" sz="1600" dirty="0">
              <a:solidFill>
                <a:schemeClr val="tx1"/>
              </a:solidFill>
              <a:latin typeface="Atkinson Hyperlegible" pitchFamily="2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F76519-51C2-2914-EFE9-7D78D35B5CAB}"/>
              </a:ext>
            </a:extLst>
          </p:cNvPr>
          <p:cNvGrpSpPr/>
          <p:nvPr/>
        </p:nvGrpSpPr>
        <p:grpSpPr>
          <a:xfrm>
            <a:off x="9754151" y="3001249"/>
            <a:ext cx="2230771" cy="1733052"/>
            <a:chOff x="2192338" y="342900"/>
            <a:chExt cx="5727700" cy="4449763"/>
          </a:xfrm>
        </p:grpSpPr>
        <p:sp>
          <p:nvSpPr>
            <p:cNvPr id="5" name="Freeform 2105">
              <a:extLst>
                <a:ext uri="{FF2B5EF4-FFF2-40B4-BE49-F238E27FC236}">
                  <a16:creationId xmlns:a16="http://schemas.microsoft.com/office/drawing/2014/main" id="{1EE411A4-36E4-87F1-C6FD-CC065C8B4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500" y="2493963"/>
              <a:ext cx="80963" cy="76200"/>
            </a:xfrm>
            <a:custGeom>
              <a:avLst/>
              <a:gdLst>
                <a:gd name="T0" fmla="*/ 45 w 51"/>
                <a:gd name="T1" fmla="*/ 48 h 48"/>
                <a:gd name="T2" fmla="*/ 49 w 51"/>
                <a:gd name="T3" fmla="*/ 45 h 48"/>
                <a:gd name="T4" fmla="*/ 51 w 51"/>
                <a:gd name="T5" fmla="*/ 41 h 48"/>
                <a:gd name="T6" fmla="*/ 50 w 51"/>
                <a:gd name="T7" fmla="*/ 36 h 48"/>
                <a:gd name="T8" fmla="*/ 47 w 51"/>
                <a:gd name="T9" fmla="*/ 32 h 48"/>
                <a:gd name="T10" fmla="*/ 46 w 51"/>
                <a:gd name="T11" fmla="*/ 28 h 48"/>
                <a:gd name="T12" fmla="*/ 46 w 51"/>
                <a:gd name="T13" fmla="*/ 24 h 48"/>
                <a:gd name="T14" fmla="*/ 49 w 51"/>
                <a:gd name="T15" fmla="*/ 19 h 48"/>
                <a:gd name="T16" fmla="*/ 50 w 51"/>
                <a:gd name="T17" fmla="*/ 17 h 48"/>
                <a:gd name="T18" fmla="*/ 50 w 51"/>
                <a:gd name="T19" fmla="*/ 14 h 48"/>
                <a:gd name="T20" fmla="*/ 50 w 51"/>
                <a:gd name="T21" fmla="*/ 8 h 48"/>
                <a:gd name="T22" fmla="*/ 50 w 51"/>
                <a:gd name="T23" fmla="*/ 6 h 48"/>
                <a:gd name="T24" fmla="*/ 47 w 51"/>
                <a:gd name="T25" fmla="*/ 0 h 48"/>
                <a:gd name="T26" fmla="*/ 42 w 51"/>
                <a:gd name="T27" fmla="*/ 1 h 48"/>
                <a:gd name="T28" fmla="*/ 36 w 51"/>
                <a:gd name="T29" fmla="*/ 3 h 48"/>
                <a:gd name="T30" fmla="*/ 31 w 51"/>
                <a:gd name="T31" fmla="*/ 5 h 48"/>
                <a:gd name="T32" fmla="*/ 24 w 51"/>
                <a:gd name="T33" fmla="*/ 4 h 48"/>
                <a:gd name="T34" fmla="*/ 20 w 51"/>
                <a:gd name="T35" fmla="*/ 1 h 48"/>
                <a:gd name="T36" fmla="*/ 16 w 51"/>
                <a:gd name="T37" fmla="*/ 0 h 48"/>
                <a:gd name="T38" fmla="*/ 11 w 51"/>
                <a:gd name="T39" fmla="*/ 6 h 48"/>
                <a:gd name="T40" fmla="*/ 4 w 51"/>
                <a:gd name="T41" fmla="*/ 19 h 48"/>
                <a:gd name="T42" fmla="*/ 1 w 51"/>
                <a:gd name="T43" fmla="*/ 25 h 48"/>
                <a:gd name="T44" fmla="*/ 0 w 51"/>
                <a:gd name="T45" fmla="*/ 33 h 48"/>
                <a:gd name="T46" fmla="*/ 1 w 51"/>
                <a:gd name="T47" fmla="*/ 38 h 48"/>
                <a:gd name="T48" fmla="*/ 4 w 51"/>
                <a:gd name="T49" fmla="*/ 39 h 48"/>
                <a:gd name="T50" fmla="*/ 9 w 51"/>
                <a:gd name="T51" fmla="*/ 38 h 48"/>
                <a:gd name="T52" fmla="*/ 14 w 51"/>
                <a:gd name="T53" fmla="*/ 37 h 48"/>
                <a:gd name="T54" fmla="*/ 16 w 51"/>
                <a:gd name="T55" fmla="*/ 39 h 48"/>
                <a:gd name="T56" fmla="*/ 19 w 51"/>
                <a:gd name="T57" fmla="*/ 42 h 48"/>
                <a:gd name="T58" fmla="*/ 21 w 51"/>
                <a:gd name="T59" fmla="*/ 43 h 48"/>
                <a:gd name="T60" fmla="*/ 25 w 51"/>
                <a:gd name="T61" fmla="*/ 43 h 48"/>
                <a:gd name="T62" fmla="*/ 28 w 51"/>
                <a:gd name="T63" fmla="*/ 41 h 48"/>
                <a:gd name="T64" fmla="*/ 31 w 51"/>
                <a:gd name="T65" fmla="*/ 40 h 48"/>
                <a:gd name="T66" fmla="*/ 34 w 51"/>
                <a:gd name="T67" fmla="*/ 41 h 48"/>
                <a:gd name="T68" fmla="*/ 41 w 51"/>
                <a:gd name="T69" fmla="*/ 47 h 48"/>
                <a:gd name="T70" fmla="*/ 45 w 51"/>
                <a:gd name="T7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" h="48">
                  <a:moveTo>
                    <a:pt x="45" y="48"/>
                  </a:moveTo>
                  <a:lnTo>
                    <a:pt x="49" y="45"/>
                  </a:lnTo>
                  <a:lnTo>
                    <a:pt x="51" y="41"/>
                  </a:lnTo>
                  <a:lnTo>
                    <a:pt x="50" y="36"/>
                  </a:lnTo>
                  <a:lnTo>
                    <a:pt x="47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9" y="19"/>
                  </a:lnTo>
                  <a:lnTo>
                    <a:pt x="50" y="17"/>
                  </a:lnTo>
                  <a:lnTo>
                    <a:pt x="50" y="14"/>
                  </a:lnTo>
                  <a:lnTo>
                    <a:pt x="50" y="8"/>
                  </a:lnTo>
                  <a:lnTo>
                    <a:pt x="50" y="6"/>
                  </a:lnTo>
                  <a:lnTo>
                    <a:pt x="47" y="0"/>
                  </a:lnTo>
                  <a:lnTo>
                    <a:pt x="42" y="1"/>
                  </a:lnTo>
                  <a:lnTo>
                    <a:pt x="36" y="3"/>
                  </a:lnTo>
                  <a:lnTo>
                    <a:pt x="31" y="5"/>
                  </a:lnTo>
                  <a:lnTo>
                    <a:pt x="24" y="4"/>
                  </a:lnTo>
                  <a:lnTo>
                    <a:pt x="20" y="1"/>
                  </a:lnTo>
                  <a:lnTo>
                    <a:pt x="16" y="0"/>
                  </a:lnTo>
                  <a:lnTo>
                    <a:pt x="11" y="6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3"/>
                  </a:lnTo>
                  <a:lnTo>
                    <a:pt x="1" y="38"/>
                  </a:lnTo>
                  <a:lnTo>
                    <a:pt x="4" y="39"/>
                  </a:lnTo>
                  <a:lnTo>
                    <a:pt x="9" y="38"/>
                  </a:lnTo>
                  <a:lnTo>
                    <a:pt x="14" y="37"/>
                  </a:lnTo>
                  <a:lnTo>
                    <a:pt x="16" y="39"/>
                  </a:lnTo>
                  <a:lnTo>
                    <a:pt x="19" y="42"/>
                  </a:lnTo>
                  <a:lnTo>
                    <a:pt x="21" y="43"/>
                  </a:lnTo>
                  <a:lnTo>
                    <a:pt x="25" y="43"/>
                  </a:lnTo>
                  <a:lnTo>
                    <a:pt x="28" y="41"/>
                  </a:lnTo>
                  <a:lnTo>
                    <a:pt x="31" y="40"/>
                  </a:lnTo>
                  <a:lnTo>
                    <a:pt x="34" y="41"/>
                  </a:lnTo>
                  <a:lnTo>
                    <a:pt x="41" y="47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6B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IN" sz="2400"/>
            </a:p>
          </p:txBody>
        </p:sp>
        <p:sp>
          <p:nvSpPr>
            <p:cNvPr id="8" name="Freeform 2106">
              <a:extLst>
                <a:ext uri="{FF2B5EF4-FFF2-40B4-BE49-F238E27FC236}">
                  <a16:creationId xmlns:a16="http://schemas.microsoft.com/office/drawing/2014/main" id="{CB1EC308-1908-9859-E90E-F9771691E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5150" y="2487613"/>
              <a:ext cx="93663" cy="88900"/>
            </a:xfrm>
            <a:custGeom>
              <a:avLst/>
              <a:gdLst>
                <a:gd name="T0" fmla="*/ 51 w 59"/>
                <a:gd name="T1" fmla="*/ 55 h 56"/>
                <a:gd name="T2" fmla="*/ 59 w 59"/>
                <a:gd name="T3" fmla="*/ 45 h 56"/>
                <a:gd name="T4" fmla="*/ 55 w 59"/>
                <a:gd name="T5" fmla="*/ 34 h 56"/>
                <a:gd name="T6" fmla="*/ 54 w 59"/>
                <a:gd name="T7" fmla="*/ 30 h 56"/>
                <a:gd name="T8" fmla="*/ 58 w 59"/>
                <a:gd name="T9" fmla="*/ 21 h 56"/>
                <a:gd name="T10" fmla="*/ 59 w 59"/>
                <a:gd name="T11" fmla="*/ 12 h 56"/>
                <a:gd name="T12" fmla="*/ 53 w 59"/>
                <a:gd name="T13" fmla="*/ 0 h 56"/>
                <a:gd name="T14" fmla="*/ 39 w 59"/>
                <a:gd name="T15" fmla="*/ 4 h 56"/>
                <a:gd name="T16" fmla="*/ 30 w 59"/>
                <a:gd name="T17" fmla="*/ 4 h 56"/>
                <a:gd name="T18" fmla="*/ 18 w 59"/>
                <a:gd name="T19" fmla="*/ 0 h 56"/>
                <a:gd name="T20" fmla="*/ 4 w 59"/>
                <a:gd name="T21" fmla="*/ 21 h 56"/>
                <a:gd name="T22" fmla="*/ 0 w 59"/>
                <a:gd name="T23" fmla="*/ 36 h 56"/>
                <a:gd name="T24" fmla="*/ 8 w 59"/>
                <a:gd name="T25" fmla="*/ 47 h 56"/>
                <a:gd name="T26" fmla="*/ 17 w 59"/>
                <a:gd name="T27" fmla="*/ 45 h 56"/>
                <a:gd name="T28" fmla="*/ 21 w 59"/>
                <a:gd name="T29" fmla="*/ 49 h 56"/>
                <a:gd name="T30" fmla="*/ 30 w 59"/>
                <a:gd name="T31" fmla="*/ 51 h 56"/>
                <a:gd name="T32" fmla="*/ 36 w 59"/>
                <a:gd name="T33" fmla="*/ 48 h 56"/>
                <a:gd name="T34" fmla="*/ 43 w 59"/>
                <a:gd name="T35" fmla="*/ 54 h 56"/>
                <a:gd name="T36" fmla="*/ 51 w 59"/>
                <a:gd name="T37" fmla="*/ 55 h 56"/>
                <a:gd name="T38" fmla="*/ 50 w 59"/>
                <a:gd name="T39" fmla="*/ 48 h 56"/>
                <a:gd name="T40" fmla="*/ 40 w 59"/>
                <a:gd name="T41" fmla="*/ 41 h 56"/>
                <a:gd name="T42" fmla="*/ 31 w 59"/>
                <a:gd name="T43" fmla="*/ 41 h 56"/>
                <a:gd name="T44" fmla="*/ 26 w 59"/>
                <a:gd name="T45" fmla="*/ 43 h 56"/>
                <a:gd name="T46" fmla="*/ 22 w 59"/>
                <a:gd name="T47" fmla="*/ 39 h 56"/>
                <a:gd name="T48" fmla="*/ 13 w 59"/>
                <a:gd name="T49" fmla="*/ 38 h 56"/>
                <a:gd name="T50" fmla="*/ 5 w 59"/>
                <a:gd name="T51" fmla="*/ 38 h 56"/>
                <a:gd name="T52" fmla="*/ 9 w 59"/>
                <a:gd name="T53" fmla="*/ 41 h 56"/>
                <a:gd name="T54" fmla="*/ 9 w 59"/>
                <a:gd name="T55" fmla="*/ 30 h 56"/>
                <a:gd name="T56" fmla="*/ 18 w 59"/>
                <a:gd name="T57" fmla="*/ 13 h 56"/>
                <a:gd name="T58" fmla="*/ 23 w 59"/>
                <a:gd name="T59" fmla="*/ 9 h 56"/>
                <a:gd name="T60" fmla="*/ 35 w 59"/>
                <a:gd name="T61" fmla="*/ 14 h 56"/>
                <a:gd name="T62" fmla="*/ 47 w 59"/>
                <a:gd name="T63" fmla="*/ 9 h 56"/>
                <a:gd name="T64" fmla="*/ 51 w 59"/>
                <a:gd name="T65" fmla="*/ 11 h 56"/>
                <a:gd name="T66" fmla="*/ 50 w 59"/>
                <a:gd name="T67" fmla="*/ 17 h 56"/>
                <a:gd name="T68" fmla="*/ 49 w 59"/>
                <a:gd name="T69" fmla="*/ 22 h 56"/>
                <a:gd name="T70" fmla="*/ 45 w 59"/>
                <a:gd name="T71" fmla="*/ 32 h 56"/>
                <a:gd name="T72" fmla="*/ 50 w 59"/>
                <a:gd name="T73" fmla="*/ 42 h 56"/>
                <a:gd name="T74" fmla="*/ 50 w 59"/>
                <a:gd name="T75" fmla="*/ 47 h 56"/>
                <a:gd name="T76" fmla="*/ 49 w 59"/>
                <a:gd name="T77" fmla="*/ 52 h 56"/>
                <a:gd name="T78" fmla="*/ 49 w 59"/>
                <a:gd name="T7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56">
                  <a:moveTo>
                    <a:pt x="49" y="52"/>
                  </a:moveTo>
                  <a:lnTo>
                    <a:pt x="51" y="55"/>
                  </a:lnTo>
                  <a:lnTo>
                    <a:pt x="56" y="52"/>
                  </a:lnTo>
                  <a:lnTo>
                    <a:pt x="59" y="45"/>
                  </a:lnTo>
                  <a:lnTo>
                    <a:pt x="57" y="39"/>
                  </a:lnTo>
                  <a:lnTo>
                    <a:pt x="55" y="34"/>
                  </a:lnTo>
                  <a:lnTo>
                    <a:pt x="54" y="31"/>
                  </a:lnTo>
                  <a:lnTo>
                    <a:pt x="54" y="30"/>
                  </a:lnTo>
                  <a:lnTo>
                    <a:pt x="57" y="25"/>
                  </a:lnTo>
                  <a:lnTo>
                    <a:pt x="58" y="21"/>
                  </a:lnTo>
                  <a:lnTo>
                    <a:pt x="58" y="18"/>
                  </a:lnTo>
                  <a:lnTo>
                    <a:pt x="59" y="12"/>
                  </a:lnTo>
                  <a:lnTo>
                    <a:pt x="58" y="8"/>
                  </a:lnTo>
                  <a:lnTo>
                    <a:pt x="53" y="0"/>
                  </a:lnTo>
                  <a:lnTo>
                    <a:pt x="45" y="1"/>
                  </a:lnTo>
                  <a:lnTo>
                    <a:pt x="39" y="4"/>
                  </a:lnTo>
                  <a:lnTo>
                    <a:pt x="35" y="5"/>
                  </a:lnTo>
                  <a:lnTo>
                    <a:pt x="30" y="4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2" y="8"/>
                  </a:lnTo>
                  <a:lnTo>
                    <a:pt x="4" y="21"/>
                  </a:lnTo>
                  <a:lnTo>
                    <a:pt x="1" y="28"/>
                  </a:lnTo>
                  <a:lnTo>
                    <a:pt x="0" y="36"/>
                  </a:lnTo>
                  <a:lnTo>
                    <a:pt x="1" y="45"/>
                  </a:lnTo>
                  <a:lnTo>
                    <a:pt x="8" y="47"/>
                  </a:lnTo>
                  <a:lnTo>
                    <a:pt x="14" y="46"/>
                  </a:lnTo>
                  <a:lnTo>
                    <a:pt x="17" y="45"/>
                  </a:lnTo>
                  <a:lnTo>
                    <a:pt x="17" y="46"/>
                  </a:lnTo>
                  <a:lnTo>
                    <a:pt x="21" y="49"/>
                  </a:lnTo>
                  <a:lnTo>
                    <a:pt x="25" y="51"/>
                  </a:lnTo>
                  <a:lnTo>
                    <a:pt x="30" y="51"/>
                  </a:lnTo>
                  <a:lnTo>
                    <a:pt x="34" y="49"/>
                  </a:lnTo>
                  <a:lnTo>
                    <a:pt x="36" y="48"/>
                  </a:lnTo>
                  <a:lnTo>
                    <a:pt x="37" y="48"/>
                  </a:lnTo>
                  <a:lnTo>
                    <a:pt x="43" y="54"/>
                  </a:lnTo>
                  <a:lnTo>
                    <a:pt x="49" y="56"/>
                  </a:lnTo>
                  <a:lnTo>
                    <a:pt x="51" y="55"/>
                  </a:lnTo>
                  <a:lnTo>
                    <a:pt x="49" y="52"/>
                  </a:lnTo>
                  <a:lnTo>
                    <a:pt x="50" y="48"/>
                  </a:lnTo>
                  <a:lnTo>
                    <a:pt x="47" y="47"/>
                  </a:lnTo>
                  <a:lnTo>
                    <a:pt x="40" y="41"/>
                  </a:lnTo>
                  <a:lnTo>
                    <a:pt x="35" y="40"/>
                  </a:lnTo>
                  <a:lnTo>
                    <a:pt x="31" y="41"/>
                  </a:lnTo>
                  <a:lnTo>
                    <a:pt x="28" y="43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2" y="39"/>
                  </a:lnTo>
                  <a:lnTo>
                    <a:pt x="19" y="37"/>
                  </a:lnTo>
                  <a:lnTo>
                    <a:pt x="13" y="38"/>
                  </a:lnTo>
                  <a:lnTo>
                    <a:pt x="8" y="38"/>
                  </a:lnTo>
                  <a:lnTo>
                    <a:pt x="5" y="38"/>
                  </a:lnTo>
                  <a:lnTo>
                    <a:pt x="5" y="42"/>
                  </a:lnTo>
                  <a:lnTo>
                    <a:pt x="9" y="41"/>
                  </a:lnTo>
                  <a:lnTo>
                    <a:pt x="8" y="37"/>
                  </a:lnTo>
                  <a:lnTo>
                    <a:pt x="9" y="30"/>
                  </a:lnTo>
                  <a:lnTo>
                    <a:pt x="11" y="24"/>
                  </a:lnTo>
                  <a:lnTo>
                    <a:pt x="18" y="13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7" y="11"/>
                  </a:lnTo>
                  <a:lnTo>
                    <a:pt x="35" y="14"/>
                  </a:lnTo>
                  <a:lnTo>
                    <a:pt x="42" y="11"/>
                  </a:lnTo>
                  <a:lnTo>
                    <a:pt x="47" y="9"/>
                  </a:lnTo>
                  <a:lnTo>
                    <a:pt x="49" y="8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50" y="17"/>
                  </a:lnTo>
                  <a:lnTo>
                    <a:pt x="50" y="20"/>
                  </a:lnTo>
                  <a:lnTo>
                    <a:pt x="49" y="22"/>
                  </a:lnTo>
                  <a:lnTo>
                    <a:pt x="46" y="27"/>
                  </a:lnTo>
                  <a:lnTo>
                    <a:pt x="45" y="32"/>
                  </a:lnTo>
                  <a:lnTo>
                    <a:pt x="47" y="38"/>
                  </a:lnTo>
                  <a:lnTo>
                    <a:pt x="50" y="42"/>
                  </a:lnTo>
                  <a:lnTo>
                    <a:pt x="51" y="45"/>
                  </a:lnTo>
                  <a:lnTo>
                    <a:pt x="50" y="47"/>
                  </a:lnTo>
                  <a:lnTo>
                    <a:pt x="47" y="48"/>
                  </a:lnTo>
                  <a:lnTo>
                    <a:pt x="49" y="52"/>
                  </a:lnTo>
                  <a:lnTo>
                    <a:pt x="50" y="48"/>
                  </a:lnTo>
                  <a:lnTo>
                    <a:pt x="4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IN" sz="2400"/>
            </a:p>
          </p:txBody>
        </p:sp>
        <p:sp>
          <p:nvSpPr>
            <p:cNvPr id="10" name="Freeform 2107">
              <a:extLst>
                <a:ext uri="{FF2B5EF4-FFF2-40B4-BE49-F238E27FC236}">
                  <a16:creationId xmlns:a16="http://schemas.microsoft.com/office/drawing/2014/main" id="{F778A6B8-B633-5BD9-347E-9A63093F2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6088" y="2341563"/>
              <a:ext cx="231775" cy="119063"/>
            </a:xfrm>
            <a:custGeom>
              <a:avLst/>
              <a:gdLst>
                <a:gd name="T0" fmla="*/ 146 w 146"/>
                <a:gd name="T1" fmla="*/ 15 h 75"/>
                <a:gd name="T2" fmla="*/ 137 w 146"/>
                <a:gd name="T3" fmla="*/ 4 h 75"/>
                <a:gd name="T4" fmla="*/ 125 w 146"/>
                <a:gd name="T5" fmla="*/ 0 h 75"/>
                <a:gd name="T6" fmla="*/ 113 w 146"/>
                <a:gd name="T7" fmla="*/ 1 h 75"/>
                <a:gd name="T8" fmla="*/ 102 w 146"/>
                <a:gd name="T9" fmla="*/ 9 h 75"/>
                <a:gd name="T10" fmla="*/ 74 w 146"/>
                <a:gd name="T11" fmla="*/ 37 h 75"/>
                <a:gd name="T12" fmla="*/ 70 w 146"/>
                <a:gd name="T13" fmla="*/ 38 h 75"/>
                <a:gd name="T14" fmla="*/ 63 w 146"/>
                <a:gd name="T15" fmla="*/ 35 h 75"/>
                <a:gd name="T16" fmla="*/ 45 w 146"/>
                <a:gd name="T17" fmla="*/ 25 h 75"/>
                <a:gd name="T18" fmla="*/ 38 w 146"/>
                <a:gd name="T19" fmla="*/ 24 h 75"/>
                <a:gd name="T20" fmla="*/ 32 w 146"/>
                <a:gd name="T21" fmla="*/ 25 h 75"/>
                <a:gd name="T22" fmla="*/ 21 w 146"/>
                <a:gd name="T23" fmla="*/ 32 h 75"/>
                <a:gd name="T24" fmla="*/ 16 w 146"/>
                <a:gd name="T25" fmla="*/ 32 h 75"/>
                <a:gd name="T26" fmla="*/ 7 w 146"/>
                <a:gd name="T27" fmla="*/ 34 h 75"/>
                <a:gd name="T28" fmla="*/ 2 w 146"/>
                <a:gd name="T29" fmla="*/ 48 h 75"/>
                <a:gd name="T30" fmla="*/ 0 w 146"/>
                <a:gd name="T31" fmla="*/ 64 h 75"/>
                <a:gd name="T32" fmla="*/ 1 w 146"/>
                <a:gd name="T33" fmla="*/ 75 h 75"/>
                <a:gd name="T34" fmla="*/ 9 w 146"/>
                <a:gd name="T35" fmla="*/ 71 h 75"/>
                <a:gd name="T36" fmla="*/ 16 w 146"/>
                <a:gd name="T37" fmla="*/ 72 h 75"/>
                <a:gd name="T38" fmla="*/ 22 w 146"/>
                <a:gd name="T39" fmla="*/ 73 h 75"/>
                <a:gd name="T40" fmla="*/ 30 w 146"/>
                <a:gd name="T41" fmla="*/ 71 h 75"/>
                <a:gd name="T42" fmla="*/ 33 w 146"/>
                <a:gd name="T43" fmla="*/ 71 h 75"/>
                <a:gd name="T44" fmla="*/ 40 w 146"/>
                <a:gd name="T45" fmla="*/ 73 h 75"/>
                <a:gd name="T46" fmla="*/ 43 w 146"/>
                <a:gd name="T47" fmla="*/ 74 h 75"/>
                <a:gd name="T48" fmla="*/ 46 w 146"/>
                <a:gd name="T49" fmla="*/ 74 h 75"/>
                <a:gd name="T50" fmla="*/ 48 w 146"/>
                <a:gd name="T51" fmla="*/ 73 h 75"/>
                <a:gd name="T52" fmla="*/ 62 w 146"/>
                <a:gd name="T53" fmla="*/ 67 h 75"/>
                <a:gd name="T54" fmla="*/ 68 w 146"/>
                <a:gd name="T55" fmla="*/ 67 h 75"/>
                <a:gd name="T56" fmla="*/ 83 w 146"/>
                <a:gd name="T57" fmla="*/ 74 h 75"/>
                <a:gd name="T58" fmla="*/ 87 w 146"/>
                <a:gd name="T59" fmla="*/ 69 h 75"/>
                <a:gd name="T60" fmla="*/ 94 w 146"/>
                <a:gd name="T61" fmla="*/ 64 h 75"/>
                <a:gd name="T62" fmla="*/ 100 w 146"/>
                <a:gd name="T63" fmla="*/ 58 h 75"/>
                <a:gd name="T64" fmla="*/ 101 w 146"/>
                <a:gd name="T65" fmla="*/ 52 h 75"/>
                <a:gd name="T66" fmla="*/ 96 w 146"/>
                <a:gd name="T67" fmla="*/ 45 h 75"/>
                <a:gd name="T68" fmla="*/ 95 w 146"/>
                <a:gd name="T69" fmla="*/ 42 h 75"/>
                <a:gd name="T70" fmla="*/ 96 w 146"/>
                <a:gd name="T71" fmla="*/ 40 h 75"/>
                <a:gd name="T72" fmla="*/ 100 w 146"/>
                <a:gd name="T73" fmla="*/ 37 h 75"/>
                <a:gd name="T74" fmla="*/ 107 w 146"/>
                <a:gd name="T75" fmla="*/ 33 h 75"/>
                <a:gd name="T76" fmla="*/ 113 w 146"/>
                <a:gd name="T77" fmla="*/ 31 h 75"/>
                <a:gd name="T78" fmla="*/ 125 w 146"/>
                <a:gd name="T79" fmla="*/ 30 h 75"/>
                <a:gd name="T80" fmla="*/ 129 w 146"/>
                <a:gd name="T81" fmla="*/ 28 h 75"/>
                <a:gd name="T82" fmla="*/ 133 w 146"/>
                <a:gd name="T83" fmla="*/ 25 h 75"/>
                <a:gd name="T84" fmla="*/ 142 w 146"/>
                <a:gd name="T85" fmla="*/ 17 h 75"/>
                <a:gd name="T86" fmla="*/ 146 w 146"/>
                <a:gd name="T87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75">
                  <a:moveTo>
                    <a:pt x="146" y="15"/>
                  </a:moveTo>
                  <a:lnTo>
                    <a:pt x="137" y="4"/>
                  </a:lnTo>
                  <a:lnTo>
                    <a:pt x="125" y="0"/>
                  </a:lnTo>
                  <a:lnTo>
                    <a:pt x="113" y="1"/>
                  </a:lnTo>
                  <a:lnTo>
                    <a:pt x="102" y="9"/>
                  </a:lnTo>
                  <a:lnTo>
                    <a:pt x="74" y="37"/>
                  </a:lnTo>
                  <a:lnTo>
                    <a:pt x="70" y="38"/>
                  </a:lnTo>
                  <a:lnTo>
                    <a:pt x="63" y="35"/>
                  </a:lnTo>
                  <a:lnTo>
                    <a:pt x="45" y="25"/>
                  </a:lnTo>
                  <a:lnTo>
                    <a:pt x="38" y="24"/>
                  </a:lnTo>
                  <a:lnTo>
                    <a:pt x="32" y="25"/>
                  </a:lnTo>
                  <a:lnTo>
                    <a:pt x="21" y="32"/>
                  </a:lnTo>
                  <a:lnTo>
                    <a:pt x="16" y="32"/>
                  </a:lnTo>
                  <a:lnTo>
                    <a:pt x="7" y="34"/>
                  </a:lnTo>
                  <a:lnTo>
                    <a:pt x="2" y="48"/>
                  </a:lnTo>
                  <a:lnTo>
                    <a:pt x="0" y="64"/>
                  </a:lnTo>
                  <a:lnTo>
                    <a:pt x="1" y="75"/>
                  </a:lnTo>
                  <a:lnTo>
                    <a:pt x="9" y="71"/>
                  </a:lnTo>
                  <a:lnTo>
                    <a:pt x="16" y="72"/>
                  </a:lnTo>
                  <a:lnTo>
                    <a:pt x="22" y="73"/>
                  </a:lnTo>
                  <a:lnTo>
                    <a:pt x="30" y="71"/>
                  </a:lnTo>
                  <a:lnTo>
                    <a:pt x="33" y="71"/>
                  </a:lnTo>
                  <a:lnTo>
                    <a:pt x="40" y="73"/>
                  </a:lnTo>
                  <a:lnTo>
                    <a:pt x="43" y="74"/>
                  </a:lnTo>
                  <a:lnTo>
                    <a:pt x="46" y="74"/>
                  </a:lnTo>
                  <a:lnTo>
                    <a:pt x="48" y="73"/>
                  </a:lnTo>
                  <a:lnTo>
                    <a:pt x="62" y="67"/>
                  </a:lnTo>
                  <a:lnTo>
                    <a:pt x="68" y="67"/>
                  </a:lnTo>
                  <a:lnTo>
                    <a:pt x="83" y="74"/>
                  </a:lnTo>
                  <a:lnTo>
                    <a:pt x="87" y="69"/>
                  </a:lnTo>
                  <a:lnTo>
                    <a:pt x="94" y="64"/>
                  </a:lnTo>
                  <a:lnTo>
                    <a:pt x="100" y="58"/>
                  </a:lnTo>
                  <a:lnTo>
                    <a:pt x="101" y="52"/>
                  </a:lnTo>
                  <a:lnTo>
                    <a:pt x="96" y="45"/>
                  </a:lnTo>
                  <a:lnTo>
                    <a:pt x="95" y="42"/>
                  </a:lnTo>
                  <a:lnTo>
                    <a:pt x="96" y="40"/>
                  </a:lnTo>
                  <a:lnTo>
                    <a:pt x="100" y="37"/>
                  </a:lnTo>
                  <a:lnTo>
                    <a:pt x="107" y="33"/>
                  </a:lnTo>
                  <a:lnTo>
                    <a:pt x="113" y="31"/>
                  </a:lnTo>
                  <a:lnTo>
                    <a:pt x="125" y="30"/>
                  </a:lnTo>
                  <a:lnTo>
                    <a:pt x="129" y="28"/>
                  </a:lnTo>
                  <a:lnTo>
                    <a:pt x="133" y="25"/>
                  </a:lnTo>
                  <a:lnTo>
                    <a:pt x="142" y="17"/>
                  </a:lnTo>
                  <a:lnTo>
                    <a:pt x="146" y="15"/>
                  </a:lnTo>
                  <a:close/>
                </a:path>
              </a:pathLst>
            </a:custGeom>
            <a:solidFill>
              <a:srgbClr val="6B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IN" sz="2400"/>
            </a:p>
          </p:txBody>
        </p:sp>
        <p:sp>
          <p:nvSpPr>
            <p:cNvPr id="12" name="Freeform 2108">
              <a:extLst>
                <a:ext uri="{FF2B5EF4-FFF2-40B4-BE49-F238E27FC236}">
                  <a16:creationId xmlns:a16="http://schemas.microsoft.com/office/drawing/2014/main" id="{8AE8337E-D413-DA63-9655-EF251BE5A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9738" y="2335213"/>
              <a:ext cx="249238" cy="134938"/>
            </a:xfrm>
            <a:custGeom>
              <a:avLst/>
              <a:gdLst>
                <a:gd name="T0" fmla="*/ 153 w 157"/>
                <a:gd name="T1" fmla="*/ 16 h 85"/>
                <a:gd name="T2" fmla="*/ 130 w 157"/>
                <a:gd name="T3" fmla="*/ 0 h 85"/>
                <a:gd name="T4" fmla="*/ 103 w 157"/>
                <a:gd name="T5" fmla="*/ 10 h 85"/>
                <a:gd name="T6" fmla="*/ 74 w 157"/>
                <a:gd name="T7" fmla="*/ 38 h 85"/>
                <a:gd name="T8" fmla="*/ 50 w 157"/>
                <a:gd name="T9" fmla="*/ 25 h 85"/>
                <a:gd name="T10" fmla="*/ 35 w 157"/>
                <a:gd name="T11" fmla="*/ 25 h 85"/>
                <a:gd name="T12" fmla="*/ 20 w 157"/>
                <a:gd name="T13" fmla="*/ 32 h 85"/>
                <a:gd name="T14" fmla="*/ 2 w 157"/>
                <a:gd name="T15" fmla="*/ 51 h 85"/>
                <a:gd name="T16" fmla="*/ 2 w 157"/>
                <a:gd name="T17" fmla="*/ 85 h 85"/>
                <a:gd name="T18" fmla="*/ 19 w 157"/>
                <a:gd name="T19" fmla="*/ 80 h 85"/>
                <a:gd name="T20" fmla="*/ 35 w 157"/>
                <a:gd name="T21" fmla="*/ 79 h 85"/>
                <a:gd name="T22" fmla="*/ 43 w 157"/>
                <a:gd name="T23" fmla="*/ 81 h 85"/>
                <a:gd name="T24" fmla="*/ 50 w 157"/>
                <a:gd name="T25" fmla="*/ 82 h 85"/>
                <a:gd name="T26" fmla="*/ 67 w 157"/>
                <a:gd name="T27" fmla="*/ 75 h 85"/>
                <a:gd name="T28" fmla="*/ 88 w 157"/>
                <a:gd name="T29" fmla="*/ 83 h 85"/>
                <a:gd name="T30" fmla="*/ 100 w 157"/>
                <a:gd name="T31" fmla="*/ 71 h 85"/>
                <a:gd name="T32" fmla="*/ 109 w 157"/>
                <a:gd name="T33" fmla="*/ 55 h 85"/>
                <a:gd name="T34" fmla="*/ 104 w 157"/>
                <a:gd name="T35" fmla="*/ 46 h 85"/>
                <a:gd name="T36" fmla="*/ 100 w 157"/>
                <a:gd name="T37" fmla="*/ 44 h 85"/>
                <a:gd name="T38" fmla="*/ 106 w 157"/>
                <a:gd name="T39" fmla="*/ 45 h 85"/>
                <a:gd name="T40" fmla="*/ 118 w 157"/>
                <a:gd name="T41" fmla="*/ 39 h 85"/>
                <a:gd name="T42" fmla="*/ 135 w 157"/>
                <a:gd name="T43" fmla="*/ 36 h 85"/>
                <a:gd name="T44" fmla="*/ 148 w 157"/>
                <a:gd name="T45" fmla="*/ 25 h 85"/>
                <a:gd name="T46" fmla="*/ 153 w 157"/>
                <a:gd name="T47" fmla="*/ 16 h 85"/>
                <a:gd name="T48" fmla="*/ 148 w 157"/>
                <a:gd name="T49" fmla="*/ 15 h 85"/>
                <a:gd name="T50" fmla="*/ 134 w 157"/>
                <a:gd name="T51" fmla="*/ 26 h 85"/>
                <a:gd name="T52" fmla="*/ 128 w 157"/>
                <a:gd name="T53" fmla="*/ 30 h 85"/>
                <a:gd name="T54" fmla="*/ 109 w 157"/>
                <a:gd name="T55" fmla="*/ 34 h 85"/>
                <a:gd name="T56" fmla="*/ 97 w 157"/>
                <a:gd name="T57" fmla="*/ 41 h 85"/>
                <a:gd name="T58" fmla="*/ 96 w 157"/>
                <a:gd name="T59" fmla="*/ 51 h 85"/>
                <a:gd name="T60" fmla="*/ 100 w 157"/>
                <a:gd name="T61" fmla="*/ 60 h 85"/>
                <a:gd name="T62" fmla="*/ 88 w 157"/>
                <a:gd name="T63" fmla="*/ 70 h 85"/>
                <a:gd name="T64" fmla="*/ 73 w 157"/>
                <a:gd name="T65" fmla="*/ 67 h 85"/>
                <a:gd name="T66" fmla="*/ 51 w 157"/>
                <a:gd name="T67" fmla="*/ 73 h 85"/>
                <a:gd name="T68" fmla="*/ 47 w 157"/>
                <a:gd name="T69" fmla="*/ 74 h 85"/>
                <a:gd name="T70" fmla="*/ 38 w 157"/>
                <a:gd name="T71" fmla="*/ 71 h 85"/>
                <a:gd name="T72" fmla="*/ 26 w 157"/>
                <a:gd name="T73" fmla="*/ 73 h 85"/>
                <a:gd name="T74" fmla="*/ 12 w 157"/>
                <a:gd name="T75" fmla="*/ 71 h 85"/>
                <a:gd name="T76" fmla="*/ 8 w 157"/>
                <a:gd name="T77" fmla="*/ 68 h 85"/>
                <a:gd name="T78" fmla="*/ 14 w 157"/>
                <a:gd name="T79" fmla="*/ 42 h 85"/>
                <a:gd name="T80" fmla="*/ 26 w 157"/>
                <a:gd name="T81" fmla="*/ 40 h 85"/>
                <a:gd name="T82" fmla="*/ 42 w 157"/>
                <a:gd name="T83" fmla="*/ 32 h 85"/>
                <a:gd name="T84" fmla="*/ 66 w 157"/>
                <a:gd name="T85" fmla="*/ 43 h 85"/>
                <a:gd name="T86" fmla="*/ 80 w 157"/>
                <a:gd name="T87" fmla="*/ 45 h 85"/>
                <a:gd name="T88" fmla="*/ 118 w 157"/>
                <a:gd name="T89" fmla="*/ 9 h 85"/>
                <a:gd name="T90" fmla="*/ 139 w 157"/>
                <a:gd name="T91" fmla="*/ 12 h 85"/>
                <a:gd name="T92" fmla="*/ 150 w 157"/>
                <a:gd name="T93" fmla="*/ 19 h 85"/>
                <a:gd name="T94" fmla="*/ 150 w 157"/>
                <a:gd name="T95" fmla="*/ 1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7" h="85">
                  <a:moveTo>
                    <a:pt x="150" y="19"/>
                  </a:moveTo>
                  <a:lnTo>
                    <a:pt x="153" y="16"/>
                  </a:lnTo>
                  <a:lnTo>
                    <a:pt x="143" y="5"/>
                  </a:lnTo>
                  <a:lnTo>
                    <a:pt x="130" y="0"/>
                  </a:lnTo>
                  <a:lnTo>
                    <a:pt x="116" y="2"/>
                  </a:lnTo>
                  <a:lnTo>
                    <a:pt x="103" y="10"/>
                  </a:lnTo>
                  <a:lnTo>
                    <a:pt x="76" y="37"/>
                  </a:lnTo>
                  <a:lnTo>
                    <a:pt x="74" y="38"/>
                  </a:lnTo>
                  <a:lnTo>
                    <a:pt x="69" y="36"/>
                  </a:lnTo>
                  <a:lnTo>
                    <a:pt x="50" y="25"/>
                  </a:lnTo>
                  <a:lnTo>
                    <a:pt x="43" y="23"/>
                  </a:lnTo>
                  <a:lnTo>
                    <a:pt x="35" y="25"/>
                  </a:lnTo>
                  <a:lnTo>
                    <a:pt x="24" y="32"/>
                  </a:lnTo>
                  <a:lnTo>
                    <a:pt x="20" y="32"/>
                  </a:lnTo>
                  <a:lnTo>
                    <a:pt x="8" y="35"/>
                  </a:lnTo>
                  <a:lnTo>
                    <a:pt x="2" y="51"/>
                  </a:lnTo>
                  <a:lnTo>
                    <a:pt x="0" y="68"/>
                  </a:lnTo>
                  <a:lnTo>
                    <a:pt x="2" y="85"/>
                  </a:lnTo>
                  <a:lnTo>
                    <a:pt x="14" y="79"/>
                  </a:lnTo>
                  <a:lnTo>
                    <a:pt x="19" y="80"/>
                  </a:lnTo>
                  <a:lnTo>
                    <a:pt x="27" y="81"/>
                  </a:lnTo>
                  <a:lnTo>
                    <a:pt x="35" y="79"/>
                  </a:lnTo>
                  <a:lnTo>
                    <a:pt x="36" y="79"/>
                  </a:lnTo>
                  <a:lnTo>
                    <a:pt x="43" y="81"/>
                  </a:lnTo>
                  <a:lnTo>
                    <a:pt x="47" y="82"/>
                  </a:lnTo>
                  <a:lnTo>
                    <a:pt x="50" y="82"/>
                  </a:lnTo>
                  <a:lnTo>
                    <a:pt x="54" y="81"/>
                  </a:lnTo>
                  <a:lnTo>
                    <a:pt x="67" y="75"/>
                  </a:lnTo>
                  <a:lnTo>
                    <a:pt x="71" y="75"/>
                  </a:lnTo>
                  <a:lnTo>
                    <a:pt x="88" y="83"/>
                  </a:lnTo>
                  <a:lnTo>
                    <a:pt x="94" y="76"/>
                  </a:lnTo>
                  <a:lnTo>
                    <a:pt x="100" y="71"/>
                  </a:lnTo>
                  <a:lnTo>
                    <a:pt x="107" y="64"/>
                  </a:lnTo>
                  <a:lnTo>
                    <a:pt x="109" y="55"/>
                  </a:lnTo>
                  <a:lnTo>
                    <a:pt x="104" y="47"/>
                  </a:lnTo>
                  <a:lnTo>
                    <a:pt x="104" y="46"/>
                  </a:lnTo>
                  <a:lnTo>
                    <a:pt x="104" y="46"/>
                  </a:lnTo>
                  <a:lnTo>
                    <a:pt x="100" y="44"/>
                  </a:lnTo>
                  <a:lnTo>
                    <a:pt x="103" y="47"/>
                  </a:lnTo>
                  <a:lnTo>
                    <a:pt x="106" y="45"/>
                  </a:lnTo>
                  <a:lnTo>
                    <a:pt x="113" y="41"/>
                  </a:lnTo>
                  <a:lnTo>
                    <a:pt x="118" y="39"/>
                  </a:lnTo>
                  <a:lnTo>
                    <a:pt x="130" y="38"/>
                  </a:lnTo>
                  <a:lnTo>
                    <a:pt x="135" y="36"/>
                  </a:lnTo>
                  <a:lnTo>
                    <a:pt x="139" y="32"/>
                  </a:lnTo>
                  <a:lnTo>
                    <a:pt x="148" y="25"/>
                  </a:lnTo>
                  <a:lnTo>
                    <a:pt x="157" y="20"/>
                  </a:lnTo>
                  <a:lnTo>
                    <a:pt x="153" y="16"/>
                  </a:lnTo>
                  <a:lnTo>
                    <a:pt x="150" y="19"/>
                  </a:lnTo>
                  <a:lnTo>
                    <a:pt x="148" y="15"/>
                  </a:lnTo>
                  <a:lnTo>
                    <a:pt x="143" y="18"/>
                  </a:lnTo>
                  <a:lnTo>
                    <a:pt x="134" y="26"/>
                  </a:lnTo>
                  <a:lnTo>
                    <a:pt x="130" y="29"/>
                  </a:lnTo>
                  <a:lnTo>
                    <a:pt x="128" y="30"/>
                  </a:lnTo>
                  <a:lnTo>
                    <a:pt x="116" y="31"/>
                  </a:lnTo>
                  <a:lnTo>
                    <a:pt x="109" y="34"/>
                  </a:lnTo>
                  <a:lnTo>
                    <a:pt x="102" y="38"/>
                  </a:lnTo>
                  <a:lnTo>
                    <a:pt x="97" y="41"/>
                  </a:lnTo>
                  <a:lnTo>
                    <a:pt x="95" y="45"/>
                  </a:lnTo>
                  <a:lnTo>
                    <a:pt x="96" y="51"/>
                  </a:lnTo>
                  <a:lnTo>
                    <a:pt x="100" y="57"/>
                  </a:lnTo>
                  <a:lnTo>
                    <a:pt x="100" y="60"/>
                  </a:lnTo>
                  <a:lnTo>
                    <a:pt x="95" y="65"/>
                  </a:lnTo>
                  <a:lnTo>
                    <a:pt x="88" y="70"/>
                  </a:lnTo>
                  <a:lnTo>
                    <a:pt x="86" y="73"/>
                  </a:lnTo>
                  <a:lnTo>
                    <a:pt x="73" y="67"/>
                  </a:lnTo>
                  <a:lnTo>
                    <a:pt x="65" y="67"/>
                  </a:lnTo>
                  <a:lnTo>
                    <a:pt x="51" y="73"/>
                  </a:lnTo>
                  <a:lnTo>
                    <a:pt x="49" y="74"/>
                  </a:lnTo>
                  <a:lnTo>
                    <a:pt x="47" y="74"/>
                  </a:lnTo>
                  <a:lnTo>
                    <a:pt x="45" y="73"/>
                  </a:lnTo>
                  <a:lnTo>
                    <a:pt x="38" y="71"/>
                  </a:lnTo>
                  <a:lnTo>
                    <a:pt x="33" y="71"/>
                  </a:lnTo>
                  <a:lnTo>
                    <a:pt x="26" y="73"/>
                  </a:lnTo>
                  <a:lnTo>
                    <a:pt x="20" y="72"/>
                  </a:lnTo>
                  <a:lnTo>
                    <a:pt x="12" y="71"/>
                  </a:lnTo>
                  <a:lnTo>
                    <a:pt x="9" y="73"/>
                  </a:lnTo>
                  <a:lnTo>
                    <a:pt x="8" y="68"/>
                  </a:lnTo>
                  <a:lnTo>
                    <a:pt x="10" y="53"/>
                  </a:lnTo>
                  <a:lnTo>
                    <a:pt x="14" y="42"/>
                  </a:lnTo>
                  <a:lnTo>
                    <a:pt x="20" y="40"/>
                  </a:lnTo>
                  <a:lnTo>
                    <a:pt x="26" y="40"/>
                  </a:lnTo>
                  <a:lnTo>
                    <a:pt x="38" y="33"/>
                  </a:lnTo>
                  <a:lnTo>
                    <a:pt x="42" y="32"/>
                  </a:lnTo>
                  <a:lnTo>
                    <a:pt x="47" y="33"/>
                  </a:lnTo>
                  <a:lnTo>
                    <a:pt x="66" y="43"/>
                  </a:lnTo>
                  <a:lnTo>
                    <a:pt x="73" y="46"/>
                  </a:lnTo>
                  <a:lnTo>
                    <a:pt x="80" y="45"/>
                  </a:lnTo>
                  <a:lnTo>
                    <a:pt x="108" y="16"/>
                  </a:lnTo>
                  <a:lnTo>
                    <a:pt x="118" y="9"/>
                  </a:lnTo>
                  <a:lnTo>
                    <a:pt x="129" y="8"/>
                  </a:lnTo>
                  <a:lnTo>
                    <a:pt x="139" y="12"/>
                  </a:lnTo>
                  <a:lnTo>
                    <a:pt x="147" y="21"/>
                  </a:lnTo>
                  <a:lnTo>
                    <a:pt x="150" y="19"/>
                  </a:lnTo>
                  <a:lnTo>
                    <a:pt x="148" y="15"/>
                  </a:lnTo>
                  <a:lnTo>
                    <a:pt x="15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IN" sz="2400"/>
            </a:p>
          </p:txBody>
        </p:sp>
        <p:sp>
          <p:nvSpPr>
            <p:cNvPr id="13" name="Freeform 2109">
              <a:extLst>
                <a:ext uri="{FF2B5EF4-FFF2-40B4-BE49-F238E27FC236}">
                  <a16:creationId xmlns:a16="http://schemas.microsoft.com/office/drawing/2014/main" id="{700044B0-D10D-01AC-E6C9-2825D3CF9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200" y="1835150"/>
              <a:ext cx="3382963" cy="2951163"/>
            </a:xfrm>
            <a:custGeom>
              <a:avLst/>
              <a:gdLst>
                <a:gd name="T0" fmla="*/ 172 w 2131"/>
                <a:gd name="T1" fmla="*/ 1766 h 1859"/>
                <a:gd name="T2" fmla="*/ 260 w 2131"/>
                <a:gd name="T3" fmla="*/ 1707 h 1859"/>
                <a:gd name="T4" fmla="*/ 366 w 2131"/>
                <a:gd name="T5" fmla="*/ 1665 h 1859"/>
                <a:gd name="T6" fmla="*/ 453 w 2131"/>
                <a:gd name="T7" fmla="*/ 1689 h 1859"/>
                <a:gd name="T8" fmla="*/ 598 w 2131"/>
                <a:gd name="T9" fmla="*/ 1719 h 1859"/>
                <a:gd name="T10" fmla="*/ 673 w 2131"/>
                <a:gd name="T11" fmla="*/ 1716 h 1859"/>
                <a:gd name="T12" fmla="*/ 751 w 2131"/>
                <a:gd name="T13" fmla="*/ 1667 h 1859"/>
                <a:gd name="T14" fmla="*/ 917 w 2131"/>
                <a:gd name="T15" fmla="*/ 1621 h 1859"/>
                <a:gd name="T16" fmla="*/ 1064 w 2131"/>
                <a:gd name="T17" fmla="*/ 1513 h 1859"/>
                <a:gd name="T18" fmla="*/ 1221 w 2131"/>
                <a:gd name="T19" fmla="*/ 1489 h 1859"/>
                <a:gd name="T20" fmla="*/ 1333 w 2131"/>
                <a:gd name="T21" fmla="*/ 1496 h 1859"/>
                <a:gd name="T22" fmla="*/ 1461 w 2131"/>
                <a:gd name="T23" fmla="*/ 1433 h 1859"/>
                <a:gd name="T24" fmla="*/ 1670 w 2131"/>
                <a:gd name="T25" fmla="*/ 1205 h 1859"/>
                <a:gd name="T26" fmla="*/ 1789 w 2131"/>
                <a:gd name="T27" fmla="*/ 1084 h 1859"/>
                <a:gd name="T28" fmla="*/ 1898 w 2131"/>
                <a:gd name="T29" fmla="*/ 979 h 1859"/>
                <a:gd name="T30" fmla="*/ 2014 w 2131"/>
                <a:gd name="T31" fmla="*/ 865 h 1859"/>
                <a:gd name="T32" fmla="*/ 2119 w 2131"/>
                <a:gd name="T33" fmla="*/ 763 h 1859"/>
                <a:gd name="T34" fmla="*/ 1862 w 2131"/>
                <a:gd name="T35" fmla="*/ 740 h 1859"/>
                <a:gd name="T36" fmla="*/ 1661 w 2131"/>
                <a:gd name="T37" fmla="*/ 672 h 1859"/>
                <a:gd name="T38" fmla="*/ 1455 w 2131"/>
                <a:gd name="T39" fmla="*/ 603 h 1859"/>
                <a:gd name="T40" fmla="*/ 1244 w 2131"/>
                <a:gd name="T41" fmla="*/ 533 h 1859"/>
                <a:gd name="T42" fmla="*/ 1079 w 2131"/>
                <a:gd name="T43" fmla="*/ 425 h 1859"/>
                <a:gd name="T44" fmla="*/ 1024 w 2131"/>
                <a:gd name="T45" fmla="*/ 374 h 1859"/>
                <a:gd name="T46" fmla="*/ 986 w 2131"/>
                <a:gd name="T47" fmla="*/ 302 h 1859"/>
                <a:gd name="T48" fmla="*/ 927 w 2131"/>
                <a:gd name="T49" fmla="*/ 237 h 1859"/>
                <a:gd name="T50" fmla="*/ 853 w 2131"/>
                <a:gd name="T51" fmla="*/ 117 h 1859"/>
                <a:gd name="T52" fmla="*/ 886 w 2131"/>
                <a:gd name="T53" fmla="*/ 69 h 1859"/>
                <a:gd name="T54" fmla="*/ 919 w 2131"/>
                <a:gd name="T55" fmla="*/ 22 h 1859"/>
                <a:gd name="T56" fmla="*/ 872 w 2131"/>
                <a:gd name="T57" fmla="*/ 6 h 1859"/>
                <a:gd name="T58" fmla="*/ 784 w 2131"/>
                <a:gd name="T59" fmla="*/ 19 h 1859"/>
                <a:gd name="T60" fmla="*/ 720 w 2131"/>
                <a:gd name="T61" fmla="*/ 24 h 1859"/>
                <a:gd name="T62" fmla="*/ 678 w 2131"/>
                <a:gd name="T63" fmla="*/ 36 h 1859"/>
                <a:gd name="T64" fmla="*/ 528 w 2131"/>
                <a:gd name="T65" fmla="*/ 30 h 1859"/>
                <a:gd name="T66" fmla="*/ 477 w 2131"/>
                <a:gd name="T67" fmla="*/ 105 h 1859"/>
                <a:gd name="T68" fmla="*/ 429 w 2131"/>
                <a:gd name="T69" fmla="*/ 309 h 1859"/>
                <a:gd name="T70" fmla="*/ 403 w 2131"/>
                <a:gd name="T71" fmla="*/ 400 h 1859"/>
                <a:gd name="T72" fmla="*/ 408 w 2131"/>
                <a:gd name="T73" fmla="*/ 418 h 1859"/>
                <a:gd name="T74" fmla="*/ 455 w 2131"/>
                <a:gd name="T75" fmla="*/ 422 h 1859"/>
                <a:gd name="T76" fmla="*/ 504 w 2131"/>
                <a:gd name="T77" fmla="*/ 397 h 1859"/>
                <a:gd name="T78" fmla="*/ 593 w 2131"/>
                <a:gd name="T79" fmla="*/ 385 h 1859"/>
                <a:gd name="T80" fmla="*/ 635 w 2131"/>
                <a:gd name="T81" fmla="*/ 367 h 1859"/>
                <a:gd name="T82" fmla="*/ 735 w 2131"/>
                <a:gd name="T83" fmla="*/ 328 h 1859"/>
                <a:gd name="T84" fmla="*/ 814 w 2131"/>
                <a:gd name="T85" fmla="*/ 392 h 1859"/>
                <a:gd name="T86" fmla="*/ 847 w 2131"/>
                <a:gd name="T87" fmla="*/ 480 h 1859"/>
                <a:gd name="T88" fmla="*/ 912 w 2131"/>
                <a:gd name="T89" fmla="*/ 603 h 1859"/>
                <a:gd name="T90" fmla="*/ 882 w 2131"/>
                <a:gd name="T91" fmla="*/ 663 h 1859"/>
                <a:gd name="T92" fmla="*/ 804 w 2131"/>
                <a:gd name="T93" fmla="*/ 626 h 1859"/>
                <a:gd name="T94" fmla="*/ 704 w 2131"/>
                <a:gd name="T95" fmla="*/ 672 h 1859"/>
                <a:gd name="T96" fmla="*/ 682 w 2131"/>
                <a:gd name="T97" fmla="*/ 825 h 1859"/>
                <a:gd name="T98" fmla="*/ 752 w 2131"/>
                <a:gd name="T99" fmla="*/ 939 h 1859"/>
                <a:gd name="T100" fmla="*/ 734 w 2131"/>
                <a:gd name="T101" fmla="*/ 997 h 1859"/>
                <a:gd name="T102" fmla="*/ 716 w 2131"/>
                <a:gd name="T103" fmla="*/ 1024 h 1859"/>
                <a:gd name="T104" fmla="*/ 698 w 2131"/>
                <a:gd name="T105" fmla="*/ 1084 h 1859"/>
                <a:gd name="T106" fmla="*/ 660 w 2131"/>
                <a:gd name="T107" fmla="*/ 1097 h 1859"/>
                <a:gd name="T108" fmla="*/ 563 w 2131"/>
                <a:gd name="T109" fmla="*/ 1103 h 1859"/>
                <a:gd name="T110" fmla="*/ 453 w 2131"/>
                <a:gd name="T111" fmla="*/ 1092 h 1859"/>
                <a:gd name="T112" fmla="*/ 430 w 2131"/>
                <a:gd name="T113" fmla="*/ 1177 h 1859"/>
                <a:gd name="T114" fmla="*/ 422 w 2131"/>
                <a:gd name="T115" fmla="*/ 1320 h 1859"/>
                <a:gd name="T116" fmla="*/ 288 w 2131"/>
                <a:gd name="T117" fmla="*/ 1385 h 1859"/>
                <a:gd name="T118" fmla="*/ 199 w 2131"/>
                <a:gd name="T119" fmla="*/ 1416 h 1859"/>
                <a:gd name="T120" fmla="*/ 108 w 2131"/>
                <a:gd name="T121" fmla="*/ 1659 h 1859"/>
                <a:gd name="T122" fmla="*/ 20 w 2131"/>
                <a:gd name="T123" fmla="*/ 1816 h 1859"/>
                <a:gd name="T124" fmla="*/ 55 w 2131"/>
                <a:gd name="T125" fmla="*/ 1839 h 1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31" h="1859">
                  <a:moveTo>
                    <a:pt x="99" y="1859"/>
                  </a:moveTo>
                  <a:lnTo>
                    <a:pt x="107" y="1859"/>
                  </a:lnTo>
                  <a:lnTo>
                    <a:pt x="111" y="1852"/>
                  </a:lnTo>
                  <a:lnTo>
                    <a:pt x="116" y="1836"/>
                  </a:lnTo>
                  <a:lnTo>
                    <a:pt x="122" y="1829"/>
                  </a:lnTo>
                  <a:lnTo>
                    <a:pt x="138" y="1814"/>
                  </a:lnTo>
                  <a:lnTo>
                    <a:pt x="157" y="1797"/>
                  </a:lnTo>
                  <a:lnTo>
                    <a:pt x="161" y="1791"/>
                  </a:lnTo>
                  <a:lnTo>
                    <a:pt x="165" y="1784"/>
                  </a:lnTo>
                  <a:lnTo>
                    <a:pt x="172" y="1766"/>
                  </a:lnTo>
                  <a:lnTo>
                    <a:pt x="177" y="1753"/>
                  </a:lnTo>
                  <a:lnTo>
                    <a:pt x="182" y="1747"/>
                  </a:lnTo>
                  <a:lnTo>
                    <a:pt x="202" y="1738"/>
                  </a:lnTo>
                  <a:lnTo>
                    <a:pt x="223" y="1728"/>
                  </a:lnTo>
                  <a:lnTo>
                    <a:pt x="246" y="1716"/>
                  </a:lnTo>
                  <a:lnTo>
                    <a:pt x="257" y="1711"/>
                  </a:lnTo>
                  <a:lnTo>
                    <a:pt x="258" y="1709"/>
                  </a:lnTo>
                  <a:lnTo>
                    <a:pt x="258" y="1708"/>
                  </a:lnTo>
                  <a:lnTo>
                    <a:pt x="258" y="1707"/>
                  </a:lnTo>
                  <a:lnTo>
                    <a:pt x="260" y="1707"/>
                  </a:lnTo>
                  <a:lnTo>
                    <a:pt x="261" y="1708"/>
                  </a:lnTo>
                  <a:lnTo>
                    <a:pt x="262" y="1708"/>
                  </a:lnTo>
                  <a:lnTo>
                    <a:pt x="262" y="1708"/>
                  </a:lnTo>
                  <a:lnTo>
                    <a:pt x="287" y="1699"/>
                  </a:lnTo>
                  <a:lnTo>
                    <a:pt x="305" y="1693"/>
                  </a:lnTo>
                  <a:lnTo>
                    <a:pt x="307" y="1692"/>
                  </a:lnTo>
                  <a:lnTo>
                    <a:pt x="308" y="1688"/>
                  </a:lnTo>
                  <a:lnTo>
                    <a:pt x="310" y="1686"/>
                  </a:lnTo>
                  <a:lnTo>
                    <a:pt x="341" y="1674"/>
                  </a:lnTo>
                  <a:lnTo>
                    <a:pt x="366" y="1665"/>
                  </a:lnTo>
                  <a:lnTo>
                    <a:pt x="386" y="1657"/>
                  </a:lnTo>
                  <a:lnTo>
                    <a:pt x="401" y="1647"/>
                  </a:lnTo>
                  <a:lnTo>
                    <a:pt x="406" y="1654"/>
                  </a:lnTo>
                  <a:lnTo>
                    <a:pt x="421" y="1664"/>
                  </a:lnTo>
                  <a:lnTo>
                    <a:pt x="426" y="1671"/>
                  </a:lnTo>
                  <a:lnTo>
                    <a:pt x="431" y="1678"/>
                  </a:lnTo>
                  <a:lnTo>
                    <a:pt x="433" y="1681"/>
                  </a:lnTo>
                  <a:lnTo>
                    <a:pt x="437" y="1683"/>
                  </a:lnTo>
                  <a:lnTo>
                    <a:pt x="449" y="1687"/>
                  </a:lnTo>
                  <a:lnTo>
                    <a:pt x="453" y="1689"/>
                  </a:lnTo>
                  <a:lnTo>
                    <a:pt x="459" y="1695"/>
                  </a:lnTo>
                  <a:lnTo>
                    <a:pt x="474" y="1716"/>
                  </a:lnTo>
                  <a:lnTo>
                    <a:pt x="485" y="1725"/>
                  </a:lnTo>
                  <a:lnTo>
                    <a:pt x="497" y="1729"/>
                  </a:lnTo>
                  <a:lnTo>
                    <a:pt x="509" y="1731"/>
                  </a:lnTo>
                  <a:lnTo>
                    <a:pt x="534" y="1729"/>
                  </a:lnTo>
                  <a:lnTo>
                    <a:pt x="561" y="1728"/>
                  </a:lnTo>
                  <a:lnTo>
                    <a:pt x="573" y="1724"/>
                  </a:lnTo>
                  <a:lnTo>
                    <a:pt x="579" y="1724"/>
                  </a:lnTo>
                  <a:lnTo>
                    <a:pt x="598" y="1719"/>
                  </a:lnTo>
                  <a:lnTo>
                    <a:pt x="602" y="1720"/>
                  </a:lnTo>
                  <a:lnTo>
                    <a:pt x="608" y="1722"/>
                  </a:lnTo>
                  <a:lnTo>
                    <a:pt x="612" y="1723"/>
                  </a:lnTo>
                  <a:lnTo>
                    <a:pt x="615" y="1722"/>
                  </a:lnTo>
                  <a:lnTo>
                    <a:pt x="625" y="1716"/>
                  </a:lnTo>
                  <a:lnTo>
                    <a:pt x="637" y="1720"/>
                  </a:lnTo>
                  <a:lnTo>
                    <a:pt x="647" y="1726"/>
                  </a:lnTo>
                  <a:lnTo>
                    <a:pt x="658" y="1728"/>
                  </a:lnTo>
                  <a:lnTo>
                    <a:pt x="670" y="1721"/>
                  </a:lnTo>
                  <a:lnTo>
                    <a:pt x="673" y="1716"/>
                  </a:lnTo>
                  <a:lnTo>
                    <a:pt x="676" y="1714"/>
                  </a:lnTo>
                  <a:lnTo>
                    <a:pt x="677" y="1711"/>
                  </a:lnTo>
                  <a:lnTo>
                    <a:pt x="677" y="1703"/>
                  </a:lnTo>
                  <a:lnTo>
                    <a:pt x="679" y="1699"/>
                  </a:lnTo>
                  <a:lnTo>
                    <a:pt x="683" y="1695"/>
                  </a:lnTo>
                  <a:lnTo>
                    <a:pt x="700" y="1684"/>
                  </a:lnTo>
                  <a:lnTo>
                    <a:pt x="714" y="1674"/>
                  </a:lnTo>
                  <a:lnTo>
                    <a:pt x="722" y="1669"/>
                  </a:lnTo>
                  <a:lnTo>
                    <a:pt x="730" y="1668"/>
                  </a:lnTo>
                  <a:lnTo>
                    <a:pt x="751" y="1667"/>
                  </a:lnTo>
                  <a:lnTo>
                    <a:pt x="769" y="1667"/>
                  </a:lnTo>
                  <a:lnTo>
                    <a:pt x="797" y="1662"/>
                  </a:lnTo>
                  <a:lnTo>
                    <a:pt x="834" y="1656"/>
                  </a:lnTo>
                  <a:lnTo>
                    <a:pt x="870" y="1650"/>
                  </a:lnTo>
                  <a:lnTo>
                    <a:pt x="887" y="1647"/>
                  </a:lnTo>
                  <a:lnTo>
                    <a:pt x="897" y="1643"/>
                  </a:lnTo>
                  <a:lnTo>
                    <a:pt x="906" y="1637"/>
                  </a:lnTo>
                  <a:lnTo>
                    <a:pt x="906" y="1637"/>
                  </a:lnTo>
                  <a:lnTo>
                    <a:pt x="913" y="1629"/>
                  </a:lnTo>
                  <a:lnTo>
                    <a:pt x="917" y="1621"/>
                  </a:lnTo>
                  <a:lnTo>
                    <a:pt x="921" y="1604"/>
                  </a:lnTo>
                  <a:lnTo>
                    <a:pt x="924" y="1596"/>
                  </a:lnTo>
                  <a:lnTo>
                    <a:pt x="926" y="1594"/>
                  </a:lnTo>
                  <a:lnTo>
                    <a:pt x="928" y="1591"/>
                  </a:lnTo>
                  <a:lnTo>
                    <a:pt x="946" y="1576"/>
                  </a:lnTo>
                  <a:lnTo>
                    <a:pt x="966" y="1560"/>
                  </a:lnTo>
                  <a:lnTo>
                    <a:pt x="993" y="1547"/>
                  </a:lnTo>
                  <a:lnTo>
                    <a:pt x="1020" y="1534"/>
                  </a:lnTo>
                  <a:lnTo>
                    <a:pt x="1047" y="1521"/>
                  </a:lnTo>
                  <a:lnTo>
                    <a:pt x="1064" y="1513"/>
                  </a:lnTo>
                  <a:lnTo>
                    <a:pt x="1091" y="1507"/>
                  </a:lnTo>
                  <a:lnTo>
                    <a:pt x="1109" y="1503"/>
                  </a:lnTo>
                  <a:lnTo>
                    <a:pt x="1132" y="1497"/>
                  </a:lnTo>
                  <a:lnTo>
                    <a:pt x="1140" y="1496"/>
                  </a:lnTo>
                  <a:lnTo>
                    <a:pt x="1161" y="1488"/>
                  </a:lnTo>
                  <a:lnTo>
                    <a:pt x="1169" y="1486"/>
                  </a:lnTo>
                  <a:lnTo>
                    <a:pt x="1184" y="1487"/>
                  </a:lnTo>
                  <a:lnTo>
                    <a:pt x="1196" y="1488"/>
                  </a:lnTo>
                  <a:lnTo>
                    <a:pt x="1209" y="1488"/>
                  </a:lnTo>
                  <a:lnTo>
                    <a:pt x="1221" y="1489"/>
                  </a:lnTo>
                  <a:lnTo>
                    <a:pt x="1234" y="1490"/>
                  </a:lnTo>
                  <a:lnTo>
                    <a:pt x="1246" y="1491"/>
                  </a:lnTo>
                  <a:lnTo>
                    <a:pt x="1258" y="1491"/>
                  </a:lnTo>
                  <a:lnTo>
                    <a:pt x="1271" y="1492"/>
                  </a:lnTo>
                  <a:lnTo>
                    <a:pt x="1283" y="1493"/>
                  </a:lnTo>
                  <a:lnTo>
                    <a:pt x="1296" y="1493"/>
                  </a:lnTo>
                  <a:lnTo>
                    <a:pt x="1308" y="1494"/>
                  </a:lnTo>
                  <a:lnTo>
                    <a:pt x="1320" y="1495"/>
                  </a:lnTo>
                  <a:lnTo>
                    <a:pt x="1320" y="1495"/>
                  </a:lnTo>
                  <a:lnTo>
                    <a:pt x="1333" y="1496"/>
                  </a:lnTo>
                  <a:lnTo>
                    <a:pt x="1345" y="1496"/>
                  </a:lnTo>
                  <a:lnTo>
                    <a:pt x="1358" y="1497"/>
                  </a:lnTo>
                  <a:lnTo>
                    <a:pt x="1370" y="1498"/>
                  </a:lnTo>
                  <a:lnTo>
                    <a:pt x="1383" y="1499"/>
                  </a:lnTo>
                  <a:lnTo>
                    <a:pt x="1396" y="1499"/>
                  </a:lnTo>
                  <a:lnTo>
                    <a:pt x="1403" y="1496"/>
                  </a:lnTo>
                  <a:lnTo>
                    <a:pt x="1422" y="1476"/>
                  </a:lnTo>
                  <a:lnTo>
                    <a:pt x="1422" y="1476"/>
                  </a:lnTo>
                  <a:lnTo>
                    <a:pt x="1435" y="1461"/>
                  </a:lnTo>
                  <a:lnTo>
                    <a:pt x="1461" y="1433"/>
                  </a:lnTo>
                  <a:lnTo>
                    <a:pt x="1487" y="1404"/>
                  </a:lnTo>
                  <a:lnTo>
                    <a:pt x="1512" y="1376"/>
                  </a:lnTo>
                  <a:lnTo>
                    <a:pt x="1538" y="1348"/>
                  </a:lnTo>
                  <a:lnTo>
                    <a:pt x="1541" y="1345"/>
                  </a:lnTo>
                  <a:lnTo>
                    <a:pt x="1564" y="1320"/>
                  </a:lnTo>
                  <a:lnTo>
                    <a:pt x="1590" y="1291"/>
                  </a:lnTo>
                  <a:lnTo>
                    <a:pt x="1615" y="1263"/>
                  </a:lnTo>
                  <a:lnTo>
                    <a:pt x="1641" y="1235"/>
                  </a:lnTo>
                  <a:lnTo>
                    <a:pt x="1656" y="1220"/>
                  </a:lnTo>
                  <a:lnTo>
                    <a:pt x="1670" y="1205"/>
                  </a:lnTo>
                  <a:lnTo>
                    <a:pt x="1685" y="1190"/>
                  </a:lnTo>
                  <a:lnTo>
                    <a:pt x="1699" y="1175"/>
                  </a:lnTo>
                  <a:lnTo>
                    <a:pt x="1714" y="1160"/>
                  </a:lnTo>
                  <a:lnTo>
                    <a:pt x="1729" y="1145"/>
                  </a:lnTo>
                  <a:lnTo>
                    <a:pt x="1743" y="1129"/>
                  </a:lnTo>
                  <a:lnTo>
                    <a:pt x="1758" y="1114"/>
                  </a:lnTo>
                  <a:lnTo>
                    <a:pt x="1768" y="1104"/>
                  </a:lnTo>
                  <a:lnTo>
                    <a:pt x="1773" y="1099"/>
                  </a:lnTo>
                  <a:lnTo>
                    <a:pt x="1778" y="1095"/>
                  </a:lnTo>
                  <a:lnTo>
                    <a:pt x="1789" y="1084"/>
                  </a:lnTo>
                  <a:lnTo>
                    <a:pt x="1800" y="1074"/>
                  </a:lnTo>
                  <a:lnTo>
                    <a:pt x="1805" y="1069"/>
                  </a:lnTo>
                  <a:lnTo>
                    <a:pt x="1816" y="1058"/>
                  </a:lnTo>
                  <a:lnTo>
                    <a:pt x="1828" y="1047"/>
                  </a:lnTo>
                  <a:lnTo>
                    <a:pt x="1839" y="1035"/>
                  </a:lnTo>
                  <a:lnTo>
                    <a:pt x="1851" y="1024"/>
                  </a:lnTo>
                  <a:lnTo>
                    <a:pt x="1863" y="1013"/>
                  </a:lnTo>
                  <a:lnTo>
                    <a:pt x="1874" y="1001"/>
                  </a:lnTo>
                  <a:lnTo>
                    <a:pt x="1886" y="990"/>
                  </a:lnTo>
                  <a:lnTo>
                    <a:pt x="1898" y="979"/>
                  </a:lnTo>
                  <a:lnTo>
                    <a:pt x="1909" y="967"/>
                  </a:lnTo>
                  <a:lnTo>
                    <a:pt x="1921" y="956"/>
                  </a:lnTo>
                  <a:lnTo>
                    <a:pt x="1933" y="945"/>
                  </a:lnTo>
                  <a:lnTo>
                    <a:pt x="1944" y="933"/>
                  </a:lnTo>
                  <a:lnTo>
                    <a:pt x="1956" y="922"/>
                  </a:lnTo>
                  <a:lnTo>
                    <a:pt x="1968" y="911"/>
                  </a:lnTo>
                  <a:lnTo>
                    <a:pt x="1979" y="899"/>
                  </a:lnTo>
                  <a:lnTo>
                    <a:pt x="1991" y="888"/>
                  </a:lnTo>
                  <a:lnTo>
                    <a:pt x="2003" y="877"/>
                  </a:lnTo>
                  <a:lnTo>
                    <a:pt x="2014" y="865"/>
                  </a:lnTo>
                  <a:lnTo>
                    <a:pt x="2024" y="856"/>
                  </a:lnTo>
                  <a:lnTo>
                    <a:pt x="2026" y="854"/>
                  </a:lnTo>
                  <a:lnTo>
                    <a:pt x="2038" y="843"/>
                  </a:lnTo>
                  <a:lnTo>
                    <a:pt x="2049" y="831"/>
                  </a:lnTo>
                  <a:lnTo>
                    <a:pt x="2061" y="820"/>
                  </a:lnTo>
                  <a:lnTo>
                    <a:pt x="2072" y="809"/>
                  </a:lnTo>
                  <a:lnTo>
                    <a:pt x="2084" y="797"/>
                  </a:lnTo>
                  <a:lnTo>
                    <a:pt x="2096" y="786"/>
                  </a:lnTo>
                  <a:lnTo>
                    <a:pt x="2107" y="775"/>
                  </a:lnTo>
                  <a:lnTo>
                    <a:pt x="2119" y="763"/>
                  </a:lnTo>
                  <a:lnTo>
                    <a:pt x="2131" y="752"/>
                  </a:lnTo>
                  <a:lnTo>
                    <a:pt x="2097" y="752"/>
                  </a:lnTo>
                  <a:lnTo>
                    <a:pt x="2053" y="752"/>
                  </a:lnTo>
                  <a:lnTo>
                    <a:pt x="2022" y="752"/>
                  </a:lnTo>
                  <a:lnTo>
                    <a:pt x="1984" y="752"/>
                  </a:lnTo>
                  <a:lnTo>
                    <a:pt x="1946" y="752"/>
                  </a:lnTo>
                  <a:lnTo>
                    <a:pt x="1912" y="752"/>
                  </a:lnTo>
                  <a:lnTo>
                    <a:pt x="1891" y="752"/>
                  </a:lnTo>
                  <a:lnTo>
                    <a:pt x="1877" y="745"/>
                  </a:lnTo>
                  <a:lnTo>
                    <a:pt x="1862" y="740"/>
                  </a:lnTo>
                  <a:lnTo>
                    <a:pt x="1842" y="733"/>
                  </a:lnTo>
                  <a:lnTo>
                    <a:pt x="1822" y="726"/>
                  </a:lnTo>
                  <a:lnTo>
                    <a:pt x="1801" y="719"/>
                  </a:lnTo>
                  <a:lnTo>
                    <a:pt x="1781" y="713"/>
                  </a:lnTo>
                  <a:lnTo>
                    <a:pt x="1761" y="706"/>
                  </a:lnTo>
                  <a:lnTo>
                    <a:pt x="1741" y="699"/>
                  </a:lnTo>
                  <a:lnTo>
                    <a:pt x="1721" y="692"/>
                  </a:lnTo>
                  <a:lnTo>
                    <a:pt x="1701" y="685"/>
                  </a:lnTo>
                  <a:lnTo>
                    <a:pt x="1681" y="679"/>
                  </a:lnTo>
                  <a:lnTo>
                    <a:pt x="1661" y="672"/>
                  </a:lnTo>
                  <a:lnTo>
                    <a:pt x="1641" y="665"/>
                  </a:lnTo>
                  <a:lnTo>
                    <a:pt x="1620" y="658"/>
                  </a:lnTo>
                  <a:lnTo>
                    <a:pt x="1600" y="651"/>
                  </a:lnTo>
                  <a:lnTo>
                    <a:pt x="1580" y="644"/>
                  </a:lnTo>
                  <a:lnTo>
                    <a:pt x="1560" y="638"/>
                  </a:lnTo>
                  <a:lnTo>
                    <a:pt x="1540" y="631"/>
                  </a:lnTo>
                  <a:lnTo>
                    <a:pt x="1519" y="624"/>
                  </a:lnTo>
                  <a:lnTo>
                    <a:pt x="1498" y="617"/>
                  </a:lnTo>
                  <a:lnTo>
                    <a:pt x="1476" y="610"/>
                  </a:lnTo>
                  <a:lnTo>
                    <a:pt x="1455" y="603"/>
                  </a:lnTo>
                  <a:lnTo>
                    <a:pt x="1434" y="596"/>
                  </a:lnTo>
                  <a:lnTo>
                    <a:pt x="1413" y="589"/>
                  </a:lnTo>
                  <a:lnTo>
                    <a:pt x="1392" y="582"/>
                  </a:lnTo>
                  <a:lnTo>
                    <a:pt x="1371" y="575"/>
                  </a:lnTo>
                  <a:lnTo>
                    <a:pt x="1350" y="568"/>
                  </a:lnTo>
                  <a:lnTo>
                    <a:pt x="1329" y="561"/>
                  </a:lnTo>
                  <a:lnTo>
                    <a:pt x="1307" y="554"/>
                  </a:lnTo>
                  <a:lnTo>
                    <a:pt x="1286" y="547"/>
                  </a:lnTo>
                  <a:lnTo>
                    <a:pt x="1265" y="540"/>
                  </a:lnTo>
                  <a:lnTo>
                    <a:pt x="1244" y="533"/>
                  </a:lnTo>
                  <a:lnTo>
                    <a:pt x="1223" y="526"/>
                  </a:lnTo>
                  <a:lnTo>
                    <a:pt x="1202" y="519"/>
                  </a:lnTo>
                  <a:lnTo>
                    <a:pt x="1183" y="512"/>
                  </a:lnTo>
                  <a:lnTo>
                    <a:pt x="1173" y="507"/>
                  </a:lnTo>
                  <a:lnTo>
                    <a:pt x="1156" y="491"/>
                  </a:lnTo>
                  <a:lnTo>
                    <a:pt x="1126" y="463"/>
                  </a:lnTo>
                  <a:lnTo>
                    <a:pt x="1105" y="444"/>
                  </a:lnTo>
                  <a:lnTo>
                    <a:pt x="1086" y="427"/>
                  </a:lnTo>
                  <a:lnTo>
                    <a:pt x="1083" y="425"/>
                  </a:lnTo>
                  <a:lnTo>
                    <a:pt x="1079" y="425"/>
                  </a:lnTo>
                  <a:lnTo>
                    <a:pt x="1073" y="428"/>
                  </a:lnTo>
                  <a:lnTo>
                    <a:pt x="1068" y="427"/>
                  </a:lnTo>
                  <a:lnTo>
                    <a:pt x="1050" y="416"/>
                  </a:lnTo>
                  <a:lnTo>
                    <a:pt x="1037" y="408"/>
                  </a:lnTo>
                  <a:lnTo>
                    <a:pt x="1034" y="405"/>
                  </a:lnTo>
                  <a:lnTo>
                    <a:pt x="1033" y="400"/>
                  </a:lnTo>
                  <a:lnTo>
                    <a:pt x="1033" y="392"/>
                  </a:lnTo>
                  <a:lnTo>
                    <a:pt x="1031" y="388"/>
                  </a:lnTo>
                  <a:lnTo>
                    <a:pt x="1026" y="376"/>
                  </a:lnTo>
                  <a:lnTo>
                    <a:pt x="1024" y="374"/>
                  </a:lnTo>
                  <a:lnTo>
                    <a:pt x="1019" y="371"/>
                  </a:lnTo>
                  <a:lnTo>
                    <a:pt x="1017" y="369"/>
                  </a:lnTo>
                  <a:lnTo>
                    <a:pt x="1015" y="366"/>
                  </a:lnTo>
                  <a:lnTo>
                    <a:pt x="1013" y="361"/>
                  </a:lnTo>
                  <a:lnTo>
                    <a:pt x="1010" y="359"/>
                  </a:lnTo>
                  <a:lnTo>
                    <a:pt x="1008" y="358"/>
                  </a:lnTo>
                  <a:lnTo>
                    <a:pt x="1002" y="356"/>
                  </a:lnTo>
                  <a:lnTo>
                    <a:pt x="997" y="350"/>
                  </a:lnTo>
                  <a:lnTo>
                    <a:pt x="993" y="341"/>
                  </a:lnTo>
                  <a:lnTo>
                    <a:pt x="986" y="302"/>
                  </a:lnTo>
                  <a:lnTo>
                    <a:pt x="982" y="294"/>
                  </a:lnTo>
                  <a:lnTo>
                    <a:pt x="973" y="290"/>
                  </a:lnTo>
                  <a:lnTo>
                    <a:pt x="962" y="288"/>
                  </a:lnTo>
                  <a:lnTo>
                    <a:pt x="953" y="284"/>
                  </a:lnTo>
                  <a:lnTo>
                    <a:pt x="947" y="278"/>
                  </a:lnTo>
                  <a:lnTo>
                    <a:pt x="942" y="266"/>
                  </a:lnTo>
                  <a:lnTo>
                    <a:pt x="940" y="258"/>
                  </a:lnTo>
                  <a:lnTo>
                    <a:pt x="937" y="250"/>
                  </a:lnTo>
                  <a:lnTo>
                    <a:pt x="933" y="243"/>
                  </a:lnTo>
                  <a:lnTo>
                    <a:pt x="927" y="237"/>
                  </a:lnTo>
                  <a:lnTo>
                    <a:pt x="904" y="222"/>
                  </a:lnTo>
                  <a:lnTo>
                    <a:pt x="898" y="215"/>
                  </a:lnTo>
                  <a:lnTo>
                    <a:pt x="891" y="200"/>
                  </a:lnTo>
                  <a:lnTo>
                    <a:pt x="887" y="184"/>
                  </a:lnTo>
                  <a:lnTo>
                    <a:pt x="884" y="162"/>
                  </a:lnTo>
                  <a:lnTo>
                    <a:pt x="881" y="156"/>
                  </a:lnTo>
                  <a:lnTo>
                    <a:pt x="877" y="151"/>
                  </a:lnTo>
                  <a:lnTo>
                    <a:pt x="864" y="138"/>
                  </a:lnTo>
                  <a:lnTo>
                    <a:pt x="858" y="128"/>
                  </a:lnTo>
                  <a:lnTo>
                    <a:pt x="853" y="117"/>
                  </a:lnTo>
                  <a:lnTo>
                    <a:pt x="852" y="112"/>
                  </a:lnTo>
                  <a:lnTo>
                    <a:pt x="856" y="109"/>
                  </a:lnTo>
                  <a:lnTo>
                    <a:pt x="860" y="108"/>
                  </a:lnTo>
                  <a:lnTo>
                    <a:pt x="865" y="105"/>
                  </a:lnTo>
                  <a:lnTo>
                    <a:pt x="868" y="101"/>
                  </a:lnTo>
                  <a:lnTo>
                    <a:pt x="870" y="96"/>
                  </a:lnTo>
                  <a:lnTo>
                    <a:pt x="872" y="86"/>
                  </a:lnTo>
                  <a:lnTo>
                    <a:pt x="874" y="80"/>
                  </a:lnTo>
                  <a:lnTo>
                    <a:pt x="877" y="76"/>
                  </a:lnTo>
                  <a:lnTo>
                    <a:pt x="886" y="69"/>
                  </a:lnTo>
                  <a:lnTo>
                    <a:pt x="889" y="65"/>
                  </a:lnTo>
                  <a:lnTo>
                    <a:pt x="891" y="62"/>
                  </a:lnTo>
                  <a:lnTo>
                    <a:pt x="892" y="58"/>
                  </a:lnTo>
                  <a:lnTo>
                    <a:pt x="894" y="53"/>
                  </a:lnTo>
                  <a:lnTo>
                    <a:pt x="898" y="49"/>
                  </a:lnTo>
                  <a:lnTo>
                    <a:pt x="908" y="45"/>
                  </a:lnTo>
                  <a:lnTo>
                    <a:pt x="912" y="41"/>
                  </a:lnTo>
                  <a:lnTo>
                    <a:pt x="913" y="37"/>
                  </a:lnTo>
                  <a:lnTo>
                    <a:pt x="916" y="27"/>
                  </a:lnTo>
                  <a:lnTo>
                    <a:pt x="919" y="22"/>
                  </a:lnTo>
                  <a:lnTo>
                    <a:pt x="915" y="21"/>
                  </a:lnTo>
                  <a:lnTo>
                    <a:pt x="913" y="23"/>
                  </a:lnTo>
                  <a:lnTo>
                    <a:pt x="910" y="26"/>
                  </a:lnTo>
                  <a:lnTo>
                    <a:pt x="907" y="27"/>
                  </a:lnTo>
                  <a:lnTo>
                    <a:pt x="904" y="27"/>
                  </a:lnTo>
                  <a:lnTo>
                    <a:pt x="898" y="25"/>
                  </a:lnTo>
                  <a:lnTo>
                    <a:pt x="888" y="24"/>
                  </a:lnTo>
                  <a:lnTo>
                    <a:pt x="882" y="23"/>
                  </a:lnTo>
                  <a:lnTo>
                    <a:pt x="878" y="19"/>
                  </a:lnTo>
                  <a:lnTo>
                    <a:pt x="872" y="6"/>
                  </a:lnTo>
                  <a:lnTo>
                    <a:pt x="868" y="4"/>
                  </a:lnTo>
                  <a:lnTo>
                    <a:pt x="862" y="4"/>
                  </a:lnTo>
                  <a:lnTo>
                    <a:pt x="845" y="0"/>
                  </a:lnTo>
                  <a:lnTo>
                    <a:pt x="843" y="0"/>
                  </a:lnTo>
                  <a:lnTo>
                    <a:pt x="834" y="1"/>
                  </a:lnTo>
                  <a:lnTo>
                    <a:pt x="812" y="7"/>
                  </a:lnTo>
                  <a:lnTo>
                    <a:pt x="796" y="18"/>
                  </a:lnTo>
                  <a:lnTo>
                    <a:pt x="791" y="20"/>
                  </a:lnTo>
                  <a:lnTo>
                    <a:pt x="788" y="20"/>
                  </a:lnTo>
                  <a:lnTo>
                    <a:pt x="784" y="19"/>
                  </a:lnTo>
                  <a:lnTo>
                    <a:pt x="778" y="18"/>
                  </a:lnTo>
                  <a:lnTo>
                    <a:pt x="771" y="21"/>
                  </a:lnTo>
                  <a:lnTo>
                    <a:pt x="769" y="21"/>
                  </a:lnTo>
                  <a:lnTo>
                    <a:pt x="764" y="21"/>
                  </a:lnTo>
                  <a:lnTo>
                    <a:pt x="762" y="21"/>
                  </a:lnTo>
                  <a:lnTo>
                    <a:pt x="754" y="25"/>
                  </a:lnTo>
                  <a:lnTo>
                    <a:pt x="750" y="26"/>
                  </a:lnTo>
                  <a:lnTo>
                    <a:pt x="746" y="25"/>
                  </a:lnTo>
                  <a:lnTo>
                    <a:pt x="734" y="23"/>
                  </a:lnTo>
                  <a:lnTo>
                    <a:pt x="720" y="24"/>
                  </a:lnTo>
                  <a:lnTo>
                    <a:pt x="714" y="26"/>
                  </a:lnTo>
                  <a:lnTo>
                    <a:pt x="707" y="34"/>
                  </a:lnTo>
                  <a:lnTo>
                    <a:pt x="700" y="35"/>
                  </a:lnTo>
                  <a:lnTo>
                    <a:pt x="686" y="36"/>
                  </a:lnTo>
                  <a:lnTo>
                    <a:pt x="685" y="37"/>
                  </a:lnTo>
                  <a:lnTo>
                    <a:pt x="684" y="38"/>
                  </a:lnTo>
                  <a:lnTo>
                    <a:pt x="682" y="39"/>
                  </a:lnTo>
                  <a:lnTo>
                    <a:pt x="680" y="39"/>
                  </a:lnTo>
                  <a:lnTo>
                    <a:pt x="679" y="37"/>
                  </a:lnTo>
                  <a:lnTo>
                    <a:pt x="678" y="36"/>
                  </a:lnTo>
                  <a:lnTo>
                    <a:pt x="677" y="35"/>
                  </a:lnTo>
                  <a:lnTo>
                    <a:pt x="649" y="29"/>
                  </a:lnTo>
                  <a:lnTo>
                    <a:pt x="643" y="27"/>
                  </a:lnTo>
                  <a:lnTo>
                    <a:pt x="641" y="24"/>
                  </a:lnTo>
                  <a:lnTo>
                    <a:pt x="641" y="24"/>
                  </a:lnTo>
                  <a:lnTo>
                    <a:pt x="639" y="25"/>
                  </a:lnTo>
                  <a:lnTo>
                    <a:pt x="635" y="28"/>
                  </a:lnTo>
                  <a:lnTo>
                    <a:pt x="630" y="30"/>
                  </a:lnTo>
                  <a:lnTo>
                    <a:pt x="623" y="30"/>
                  </a:lnTo>
                  <a:lnTo>
                    <a:pt x="528" y="30"/>
                  </a:lnTo>
                  <a:lnTo>
                    <a:pt x="522" y="31"/>
                  </a:lnTo>
                  <a:lnTo>
                    <a:pt x="518" y="36"/>
                  </a:lnTo>
                  <a:lnTo>
                    <a:pt x="516" y="43"/>
                  </a:lnTo>
                  <a:lnTo>
                    <a:pt x="515" y="49"/>
                  </a:lnTo>
                  <a:lnTo>
                    <a:pt x="513" y="56"/>
                  </a:lnTo>
                  <a:lnTo>
                    <a:pt x="507" y="67"/>
                  </a:lnTo>
                  <a:lnTo>
                    <a:pt x="488" y="85"/>
                  </a:lnTo>
                  <a:lnTo>
                    <a:pt x="480" y="95"/>
                  </a:lnTo>
                  <a:lnTo>
                    <a:pt x="478" y="100"/>
                  </a:lnTo>
                  <a:lnTo>
                    <a:pt x="477" y="105"/>
                  </a:lnTo>
                  <a:lnTo>
                    <a:pt x="478" y="115"/>
                  </a:lnTo>
                  <a:lnTo>
                    <a:pt x="478" y="122"/>
                  </a:lnTo>
                  <a:lnTo>
                    <a:pt x="444" y="254"/>
                  </a:lnTo>
                  <a:lnTo>
                    <a:pt x="444" y="260"/>
                  </a:lnTo>
                  <a:lnTo>
                    <a:pt x="446" y="266"/>
                  </a:lnTo>
                  <a:lnTo>
                    <a:pt x="450" y="270"/>
                  </a:lnTo>
                  <a:lnTo>
                    <a:pt x="461" y="274"/>
                  </a:lnTo>
                  <a:lnTo>
                    <a:pt x="463" y="277"/>
                  </a:lnTo>
                  <a:lnTo>
                    <a:pt x="459" y="283"/>
                  </a:lnTo>
                  <a:lnTo>
                    <a:pt x="429" y="309"/>
                  </a:lnTo>
                  <a:lnTo>
                    <a:pt x="416" y="324"/>
                  </a:lnTo>
                  <a:lnTo>
                    <a:pt x="395" y="357"/>
                  </a:lnTo>
                  <a:lnTo>
                    <a:pt x="391" y="366"/>
                  </a:lnTo>
                  <a:lnTo>
                    <a:pt x="387" y="384"/>
                  </a:lnTo>
                  <a:lnTo>
                    <a:pt x="384" y="401"/>
                  </a:lnTo>
                  <a:lnTo>
                    <a:pt x="386" y="400"/>
                  </a:lnTo>
                  <a:lnTo>
                    <a:pt x="387" y="400"/>
                  </a:lnTo>
                  <a:lnTo>
                    <a:pt x="388" y="400"/>
                  </a:lnTo>
                  <a:lnTo>
                    <a:pt x="389" y="400"/>
                  </a:lnTo>
                  <a:lnTo>
                    <a:pt x="403" y="400"/>
                  </a:lnTo>
                  <a:lnTo>
                    <a:pt x="415" y="398"/>
                  </a:lnTo>
                  <a:lnTo>
                    <a:pt x="426" y="398"/>
                  </a:lnTo>
                  <a:lnTo>
                    <a:pt x="437" y="404"/>
                  </a:lnTo>
                  <a:lnTo>
                    <a:pt x="439" y="409"/>
                  </a:lnTo>
                  <a:lnTo>
                    <a:pt x="436" y="412"/>
                  </a:lnTo>
                  <a:lnTo>
                    <a:pt x="430" y="414"/>
                  </a:lnTo>
                  <a:lnTo>
                    <a:pt x="424" y="415"/>
                  </a:lnTo>
                  <a:lnTo>
                    <a:pt x="413" y="412"/>
                  </a:lnTo>
                  <a:lnTo>
                    <a:pt x="409" y="413"/>
                  </a:lnTo>
                  <a:lnTo>
                    <a:pt x="408" y="418"/>
                  </a:lnTo>
                  <a:lnTo>
                    <a:pt x="410" y="424"/>
                  </a:lnTo>
                  <a:lnTo>
                    <a:pt x="412" y="429"/>
                  </a:lnTo>
                  <a:lnTo>
                    <a:pt x="415" y="432"/>
                  </a:lnTo>
                  <a:lnTo>
                    <a:pt x="421" y="434"/>
                  </a:lnTo>
                  <a:lnTo>
                    <a:pt x="426" y="434"/>
                  </a:lnTo>
                  <a:lnTo>
                    <a:pt x="432" y="433"/>
                  </a:lnTo>
                  <a:lnTo>
                    <a:pt x="442" y="429"/>
                  </a:lnTo>
                  <a:lnTo>
                    <a:pt x="450" y="424"/>
                  </a:lnTo>
                  <a:lnTo>
                    <a:pt x="452" y="423"/>
                  </a:lnTo>
                  <a:lnTo>
                    <a:pt x="455" y="422"/>
                  </a:lnTo>
                  <a:lnTo>
                    <a:pt x="458" y="422"/>
                  </a:lnTo>
                  <a:lnTo>
                    <a:pt x="460" y="422"/>
                  </a:lnTo>
                  <a:lnTo>
                    <a:pt x="462" y="420"/>
                  </a:lnTo>
                  <a:lnTo>
                    <a:pt x="467" y="417"/>
                  </a:lnTo>
                  <a:lnTo>
                    <a:pt x="472" y="413"/>
                  </a:lnTo>
                  <a:lnTo>
                    <a:pt x="477" y="411"/>
                  </a:lnTo>
                  <a:lnTo>
                    <a:pt x="488" y="407"/>
                  </a:lnTo>
                  <a:lnTo>
                    <a:pt x="494" y="404"/>
                  </a:lnTo>
                  <a:lnTo>
                    <a:pt x="499" y="401"/>
                  </a:lnTo>
                  <a:lnTo>
                    <a:pt x="504" y="397"/>
                  </a:lnTo>
                  <a:lnTo>
                    <a:pt x="510" y="390"/>
                  </a:lnTo>
                  <a:lnTo>
                    <a:pt x="513" y="388"/>
                  </a:lnTo>
                  <a:lnTo>
                    <a:pt x="522" y="386"/>
                  </a:lnTo>
                  <a:lnTo>
                    <a:pt x="533" y="386"/>
                  </a:lnTo>
                  <a:lnTo>
                    <a:pt x="552" y="390"/>
                  </a:lnTo>
                  <a:lnTo>
                    <a:pt x="571" y="397"/>
                  </a:lnTo>
                  <a:lnTo>
                    <a:pt x="576" y="397"/>
                  </a:lnTo>
                  <a:lnTo>
                    <a:pt x="580" y="395"/>
                  </a:lnTo>
                  <a:lnTo>
                    <a:pt x="589" y="388"/>
                  </a:lnTo>
                  <a:lnTo>
                    <a:pt x="593" y="385"/>
                  </a:lnTo>
                  <a:lnTo>
                    <a:pt x="599" y="384"/>
                  </a:lnTo>
                  <a:lnTo>
                    <a:pt x="605" y="383"/>
                  </a:lnTo>
                  <a:lnTo>
                    <a:pt x="610" y="384"/>
                  </a:lnTo>
                  <a:lnTo>
                    <a:pt x="614" y="387"/>
                  </a:lnTo>
                  <a:lnTo>
                    <a:pt x="617" y="392"/>
                  </a:lnTo>
                  <a:lnTo>
                    <a:pt x="622" y="394"/>
                  </a:lnTo>
                  <a:lnTo>
                    <a:pt x="628" y="395"/>
                  </a:lnTo>
                  <a:lnTo>
                    <a:pt x="634" y="394"/>
                  </a:lnTo>
                  <a:lnTo>
                    <a:pt x="633" y="383"/>
                  </a:lnTo>
                  <a:lnTo>
                    <a:pt x="635" y="367"/>
                  </a:lnTo>
                  <a:lnTo>
                    <a:pt x="640" y="353"/>
                  </a:lnTo>
                  <a:lnTo>
                    <a:pt x="649" y="351"/>
                  </a:lnTo>
                  <a:lnTo>
                    <a:pt x="654" y="351"/>
                  </a:lnTo>
                  <a:lnTo>
                    <a:pt x="665" y="344"/>
                  </a:lnTo>
                  <a:lnTo>
                    <a:pt x="671" y="343"/>
                  </a:lnTo>
                  <a:lnTo>
                    <a:pt x="678" y="344"/>
                  </a:lnTo>
                  <a:lnTo>
                    <a:pt x="696" y="354"/>
                  </a:lnTo>
                  <a:lnTo>
                    <a:pt x="703" y="357"/>
                  </a:lnTo>
                  <a:lnTo>
                    <a:pt x="707" y="356"/>
                  </a:lnTo>
                  <a:lnTo>
                    <a:pt x="735" y="328"/>
                  </a:lnTo>
                  <a:lnTo>
                    <a:pt x="746" y="320"/>
                  </a:lnTo>
                  <a:lnTo>
                    <a:pt x="758" y="319"/>
                  </a:lnTo>
                  <a:lnTo>
                    <a:pt x="770" y="323"/>
                  </a:lnTo>
                  <a:lnTo>
                    <a:pt x="779" y="334"/>
                  </a:lnTo>
                  <a:lnTo>
                    <a:pt x="789" y="337"/>
                  </a:lnTo>
                  <a:lnTo>
                    <a:pt x="792" y="347"/>
                  </a:lnTo>
                  <a:lnTo>
                    <a:pt x="790" y="371"/>
                  </a:lnTo>
                  <a:lnTo>
                    <a:pt x="798" y="372"/>
                  </a:lnTo>
                  <a:lnTo>
                    <a:pt x="806" y="381"/>
                  </a:lnTo>
                  <a:lnTo>
                    <a:pt x="814" y="392"/>
                  </a:lnTo>
                  <a:lnTo>
                    <a:pt x="830" y="423"/>
                  </a:lnTo>
                  <a:lnTo>
                    <a:pt x="830" y="425"/>
                  </a:lnTo>
                  <a:lnTo>
                    <a:pt x="831" y="431"/>
                  </a:lnTo>
                  <a:lnTo>
                    <a:pt x="831" y="435"/>
                  </a:lnTo>
                  <a:lnTo>
                    <a:pt x="839" y="458"/>
                  </a:lnTo>
                  <a:lnTo>
                    <a:pt x="842" y="462"/>
                  </a:lnTo>
                  <a:lnTo>
                    <a:pt x="846" y="467"/>
                  </a:lnTo>
                  <a:lnTo>
                    <a:pt x="847" y="469"/>
                  </a:lnTo>
                  <a:lnTo>
                    <a:pt x="847" y="475"/>
                  </a:lnTo>
                  <a:lnTo>
                    <a:pt x="847" y="480"/>
                  </a:lnTo>
                  <a:lnTo>
                    <a:pt x="852" y="489"/>
                  </a:lnTo>
                  <a:lnTo>
                    <a:pt x="866" y="513"/>
                  </a:lnTo>
                  <a:lnTo>
                    <a:pt x="883" y="531"/>
                  </a:lnTo>
                  <a:lnTo>
                    <a:pt x="888" y="535"/>
                  </a:lnTo>
                  <a:lnTo>
                    <a:pt x="898" y="543"/>
                  </a:lnTo>
                  <a:lnTo>
                    <a:pt x="903" y="547"/>
                  </a:lnTo>
                  <a:lnTo>
                    <a:pt x="905" y="557"/>
                  </a:lnTo>
                  <a:lnTo>
                    <a:pt x="897" y="580"/>
                  </a:lnTo>
                  <a:lnTo>
                    <a:pt x="900" y="591"/>
                  </a:lnTo>
                  <a:lnTo>
                    <a:pt x="912" y="603"/>
                  </a:lnTo>
                  <a:lnTo>
                    <a:pt x="915" y="608"/>
                  </a:lnTo>
                  <a:lnTo>
                    <a:pt x="916" y="614"/>
                  </a:lnTo>
                  <a:lnTo>
                    <a:pt x="916" y="621"/>
                  </a:lnTo>
                  <a:lnTo>
                    <a:pt x="916" y="627"/>
                  </a:lnTo>
                  <a:lnTo>
                    <a:pt x="914" y="639"/>
                  </a:lnTo>
                  <a:lnTo>
                    <a:pt x="914" y="646"/>
                  </a:lnTo>
                  <a:lnTo>
                    <a:pt x="912" y="651"/>
                  </a:lnTo>
                  <a:lnTo>
                    <a:pt x="908" y="654"/>
                  </a:lnTo>
                  <a:lnTo>
                    <a:pt x="887" y="660"/>
                  </a:lnTo>
                  <a:lnTo>
                    <a:pt x="882" y="663"/>
                  </a:lnTo>
                  <a:lnTo>
                    <a:pt x="876" y="672"/>
                  </a:lnTo>
                  <a:lnTo>
                    <a:pt x="866" y="707"/>
                  </a:lnTo>
                  <a:lnTo>
                    <a:pt x="858" y="717"/>
                  </a:lnTo>
                  <a:lnTo>
                    <a:pt x="850" y="715"/>
                  </a:lnTo>
                  <a:lnTo>
                    <a:pt x="842" y="707"/>
                  </a:lnTo>
                  <a:lnTo>
                    <a:pt x="836" y="695"/>
                  </a:lnTo>
                  <a:lnTo>
                    <a:pt x="832" y="683"/>
                  </a:lnTo>
                  <a:lnTo>
                    <a:pt x="825" y="642"/>
                  </a:lnTo>
                  <a:lnTo>
                    <a:pt x="818" y="632"/>
                  </a:lnTo>
                  <a:lnTo>
                    <a:pt x="804" y="626"/>
                  </a:lnTo>
                  <a:lnTo>
                    <a:pt x="776" y="621"/>
                  </a:lnTo>
                  <a:lnTo>
                    <a:pt x="772" y="618"/>
                  </a:lnTo>
                  <a:lnTo>
                    <a:pt x="763" y="600"/>
                  </a:lnTo>
                  <a:lnTo>
                    <a:pt x="747" y="605"/>
                  </a:lnTo>
                  <a:lnTo>
                    <a:pt x="724" y="624"/>
                  </a:lnTo>
                  <a:lnTo>
                    <a:pt x="714" y="634"/>
                  </a:lnTo>
                  <a:lnTo>
                    <a:pt x="705" y="646"/>
                  </a:lnTo>
                  <a:lnTo>
                    <a:pt x="703" y="652"/>
                  </a:lnTo>
                  <a:lnTo>
                    <a:pt x="705" y="666"/>
                  </a:lnTo>
                  <a:lnTo>
                    <a:pt x="704" y="672"/>
                  </a:lnTo>
                  <a:lnTo>
                    <a:pt x="701" y="679"/>
                  </a:lnTo>
                  <a:lnTo>
                    <a:pt x="688" y="698"/>
                  </a:lnTo>
                  <a:lnTo>
                    <a:pt x="683" y="710"/>
                  </a:lnTo>
                  <a:lnTo>
                    <a:pt x="681" y="723"/>
                  </a:lnTo>
                  <a:lnTo>
                    <a:pt x="678" y="782"/>
                  </a:lnTo>
                  <a:lnTo>
                    <a:pt x="678" y="788"/>
                  </a:lnTo>
                  <a:lnTo>
                    <a:pt x="681" y="794"/>
                  </a:lnTo>
                  <a:lnTo>
                    <a:pt x="685" y="801"/>
                  </a:lnTo>
                  <a:lnTo>
                    <a:pt x="686" y="811"/>
                  </a:lnTo>
                  <a:lnTo>
                    <a:pt x="682" y="825"/>
                  </a:lnTo>
                  <a:lnTo>
                    <a:pt x="671" y="850"/>
                  </a:lnTo>
                  <a:lnTo>
                    <a:pt x="668" y="859"/>
                  </a:lnTo>
                  <a:lnTo>
                    <a:pt x="667" y="864"/>
                  </a:lnTo>
                  <a:lnTo>
                    <a:pt x="667" y="870"/>
                  </a:lnTo>
                  <a:lnTo>
                    <a:pt x="670" y="882"/>
                  </a:lnTo>
                  <a:lnTo>
                    <a:pt x="671" y="890"/>
                  </a:lnTo>
                  <a:lnTo>
                    <a:pt x="674" y="893"/>
                  </a:lnTo>
                  <a:lnTo>
                    <a:pt x="747" y="922"/>
                  </a:lnTo>
                  <a:lnTo>
                    <a:pt x="749" y="924"/>
                  </a:lnTo>
                  <a:lnTo>
                    <a:pt x="752" y="939"/>
                  </a:lnTo>
                  <a:lnTo>
                    <a:pt x="751" y="951"/>
                  </a:lnTo>
                  <a:lnTo>
                    <a:pt x="747" y="962"/>
                  </a:lnTo>
                  <a:lnTo>
                    <a:pt x="742" y="969"/>
                  </a:lnTo>
                  <a:lnTo>
                    <a:pt x="742" y="971"/>
                  </a:lnTo>
                  <a:lnTo>
                    <a:pt x="741" y="974"/>
                  </a:lnTo>
                  <a:lnTo>
                    <a:pt x="742" y="979"/>
                  </a:lnTo>
                  <a:lnTo>
                    <a:pt x="741" y="982"/>
                  </a:lnTo>
                  <a:lnTo>
                    <a:pt x="740" y="985"/>
                  </a:lnTo>
                  <a:lnTo>
                    <a:pt x="737" y="990"/>
                  </a:lnTo>
                  <a:lnTo>
                    <a:pt x="734" y="997"/>
                  </a:lnTo>
                  <a:lnTo>
                    <a:pt x="733" y="997"/>
                  </a:lnTo>
                  <a:lnTo>
                    <a:pt x="732" y="998"/>
                  </a:lnTo>
                  <a:lnTo>
                    <a:pt x="731" y="1000"/>
                  </a:lnTo>
                  <a:lnTo>
                    <a:pt x="730" y="1002"/>
                  </a:lnTo>
                  <a:lnTo>
                    <a:pt x="730" y="1005"/>
                  </a:lnTo>
                  <a:lnTo>
                    <a:pt x="722" y="1009"/>
                  </a:lnTo>
                  <a:lnTo>
                    <a:pt x="720" y="1013"/>
                  </a:lnTo>
                  <a:lnTo>
                    <a:pt x="719" y="1019"/>
                  </a:lnTo>
                  <a:lnTo>
                    <a:pt x="718" y="1020"/>
                  </a:lnTo>
                  <a:lnTo>
                    <a:pt x="716" y="1024"/>
                  </a:lnTo>
                  <a:lnTo>
                    <a:pt x="715" y="1027"/>
                  </a:lnTo>
                  <a:lnTo>
                    <a:pt x="716" y="1032"/>
                  </a:lnTo>
                  <a:lnTo>
                    <a:pt x="716" y="1035"/>
                  </a:lnTo>
                  <a:lnTo>
                    <a:pt x="714" y="1038"/>
                  </a:lnTo>
                  <a:lnTo>
                    <a:pt x="716" y="1042"/>
                  </a:lnTo>
                  <a:lnTo>
                    <a:pt x="714" y="1048"/>
                  </a:lnTo>
                  <a:lnTo>
                    <a:pt x="707" y="1058"/>
                  </a:lnTo>
                  <a:lnTo>
                    <a:pt x="703" y="1074"/>
                  </a:lnTo>
                  <a:lnTo>
                    <a:pt x="701" y="1079"/>
                  </a:lnTo>
                  <a:lnTo>
                    <a:pt x="698" y="1084"/>
                  </a:lnTo>
                  <a:lnTo>
                    <a:pt x="697" y="1086"/>
                  </a:lnTo>
                  <a:lnTo>
                    <a:pt x="696" y="1088"/>
                  </a:lnTo>
                  <a:lnTo>
                    <a:pt x="694" y="1091"/>
                  </a:lnTo>
                  <a:lnTo>
                    <a:pt x="688" y="1097"/>
                  </a:lnTo>
                  <a:lnTo>
                    <a:pt x="686" y="1098"/>
                  </a:lnTo>
                  <a:lnTo>
                    <a:pt x="681" y="1101"/>
                  </a:lnTo>
                  <a:lnTo>
                    <a:pt x="675" y="1103"/>
                  </a:lnTo>
                  <a:lnTo>
                    <a:pt x="670" y="1105"/>
                  </a:lnTo>
                  <a:lnTo>
                    <a:pt x="664" y="1105"/>
                  </a:lnTo>
                  <a:lnTo>
                    <a:pt x="660" y="1097"/>
                  </a:lnTo>
                  <a:lnTo>
                    <a:pt x="651" y="1098"/>
                  </a:lnTo>
                  <a:lnTo>
                    <a:pt x="641" y="1104"/>
                  </a:lnTo>
                  <a:lnTo>
                    <a:pt x="634" y="1111"/>
                  </a:lnTo>
                  <a:lnTo>
                    <a:pt x="626" y="1127"/>
                  </a:lnTo>
                  <a:lnTo>
                    <a:pt x="622" y="1131"/>
                  </a:lnTo>
                  <a:lnTo>
                    <a:pt x="613" y="1138"/>
                  </a:lnTo>
                  <a:lnTo>
                    <a:pt x="609" y="1141"/>
                  </a:lnTo>
                  <a:lnTo>
                    <a:pt x="607" y="1146"/>
                  </a:lnTo>
                  <a:lnTo>
                    <a:pt x="568" y="1107"/>
                  </a:lnTo>
                  <a:lnTo>
                    <a:pt x="563" y="1103"/>
                  </a:lnTo>
                  <a:lnTo>
                    <a:pt x="557" y="1100"/>
                  </a:lnTo>
                  <a:lnTo>
                    <a:pt x="552" y="1098"/>
                  </a:lnTo>
                  <a:lnTo>
                    <a:pt x="539" y="1096"/>
                  </a:lnTo>
                  <a:lnTo>
                    <a:pt x="510" y="1080"/>
                  </a:lnTo>
                  <a:lnTo>
                    <a:pt x="498" y="1072"/>
                  </a:lnTo>
                  <a:lnTo>
                    <a:pt x="487" y="1067"/>
                  </a:lnTo>
                  <a:lnTo>
                    <a:pt x="475" y="1068"/>
                  </a:lnTo>
                  <a:lnTo>
                    <a:pt x="469" y="1071"/>
                  </a:lnTo>
                  <a:lnTo>
                    <a:pt x="464" y="1076"/>
                  </a:lnTo>
                  <a:lnTo>
                    <a:pt x="453" y="1092"/>
                  </a:lnTo>
                  <a:lnTo>
                    <a:pt x="439" y="1105"/>
                  </a:lnTo>
                  <a:lnTo>
                    <a:pt x="435" y="1111"/>
                  </a:lnTo>
                  <a:lnTo>
                    <a:pt x="425" y="1128"/>
                  </a:lnTo>
                  <a:lnTo>
                    <a:pt x="424" y="1133"/>
                  </a:lnTo>
                  <a:lnTo>
                    <a:pt x="426" y="1145"/>
                  </a:lnTo>
                  <a:lnTo>
                    <a:pt x="425" y="1155"/>
                  </a:lnTo>
                  <a:lnTo>
                    <a:pt x="426" y="1160"/>
                  </a:lnTo>
                  <a:lnTo>
                    <a:pt x="428" y="1166"/>
                  </a:lnTo>
                  <a:lnTo>
                    <a:pt x="429" y="1171"/>
                  </a:lnTo>
                  <a:lnTo>
                    <a:pt x="430" y="1177"/>
                  </a:lnTo>
                  <a:lnTo>
                    <a:pt x="429" y="1183"/>
                  </a:lnTo>
                  <a:lnTo>
                    <a:pt x="429" y="1189"/>
                  </a:lnTo>
                  <a:lnTo>
                    <a:pt x="427" y="1195"/>
                  </a:lnTo>
                  <a:lnTo>
                    <a:pt x="425" y="1208"/>
                  </a:lnTo>
                  <a:lnTo>
                    <a:pt x="429" y="1254"/>
                  </a:lnTo>
                  <a:lnTo>
                    <a:pt x="428" y="1273"/>
                  </a:lnTo>
                  <a:lnTo>
                    <a:pt x="429" y="1280"/>
                  </a:lnTo>
                  <a:lnTo>
                    <a:pt x="431" y="1286"/>
                  </a:lnTo>
                  <a:lnTo>
                    <a:pt x="439" y="1307"/>
                  </a:lnTo>
                  <a:lnTo>
                    <a:pt x="422" y="1320"/>
                  </a:lnTo>
                  <a:lnTo>
                    <a:pt x="387" y="1339"/>
                  </a:lnTo>
                  <a:lnTo>
                    <a:pt x="349" y="1373"/>
                  </a:lnTo>
                  <a:lnTo>
                    <a:pt x="345" y="1375"/>
                  </a:lnTo>
                  <a:lnTo>
                    <a:pt x="338" y="1376"/>
                  </a:lnTo>
                  <a:lnTo>
                    <a:pt x="337" y="1377"/>
                  </a:lnTo>
                  <a:lnTo>
                    <a:pt x="335" y="1378"/>
                  </a:lnTo>
                  <a:lnTo>
                    <a:pt x="323" y="1378"/>
                  </a:lnTo>
                  <a:lnTo>
                    <a:pt x="306" y="1382"/>
                  </a:lnTo>
                  <a:lnTo>
                    <a:pt x="296" y="1383"/>
                  </a:lnTo>
                  <a:lnTo>
                    <a:pt x="288" y="1385"/>
                  </a:lnTo>
                  <a:lnTo>
                    <a:pt x="282" y="1385"/>
                  </a:lnTo>
                  <a:lnTo>
                    <a:pt x="280" y="1385"/>
                  </a:lnTo>
                  <a:lnTo>
                    <a:pt x="268" y="1389"/>
                  </a:lnTo>
                  <a:lnTo>
                    <a:pt x="263" y="1390"/>
                  </a:lnTo>
                  <a:lnTo>
                    <a:pt x="245" y="1386"/>
                  </a:lnTo>
                  <a:lnTo>
                    <a:pt x="237" y="1383"/>
                  </a:lnTo>
                  <a:lnTo>
                    <a:pt x="230" y="1379"/>
                  </a:lnTo>
                  <a:lnTo>
                    <a:pt x="226" y="1379"/>
                  </a:lnTo>
                  <a:lnTo>
                    <a:pt x="221" y="1383"/>
                  </a:lnTo>
                  <a:lnTo>
                    <a:pt x="199" y="1416"/>
                  </a:lnTo>
                  <a:lnTo>
                    <a:pt x="184" y="1454"/>
                  </a:lnTo>
                  <a:lnTo>
                    <a:pt x="175" y="1471"/>
                  </a:lnTo>
                  <a:lnTo>
                    <a:pt x="170" y="1491"/>
                  </a:lnTo>
                  <a:lnTo>
                    <a:pt x="163" y="1511"/>
                  </a:lnTo>
                  <a:lnTo>
                    <a:pt x="158" y="1537"/>
                  </a:lnTo>
                  <a:lnTo>
                    <a:pt x="157" y="1551"/>
                  </a:lnTo>
                  <a:lnTo>
                    <a:pt x="156" y="1558"/>
                  </a:lnTo>
                  <a:lnTo>
                    <a:pt x="118" y="1645"/>
                  </a:lnTo>
                  <a:lnTo>
                    <a:pt x="109" y="1656"/>
                  </a:lnTo>
                  <a:lnTo>
                    <a:pt x="108" y="1659"/>
                  </a:lnTo>
                  <a:lnTo>
                    <a:pt x="103" y="1680"/>
                  </a:lnTo>
                  <a:lnTo>
                    <a:pt x="95" y="1701"/>
                  </a:lnTo>
                  <a:lnTo>
                    <a:pt x="94" y="1706"/>
                  </a:lnTo>
                  <a:lnTo>
                    <a:pt x="95" y="1710"/>
                  </a:lnTo>
                  <a:lnTo>
                    <a:pt x="98" y="1720"/>
                  </a:lnTo>
                  <a:lnTo>
                    <a:pt x="91" y="1735"/>
                  </a:lnTo>
                  <a:lnTo>
                    <a:pt x="58" y="1792"/>
                  </a:lnTo>
                  <a:lnTo>
                    <a:pt x="50" y="1801"/>
                  </a:lnTo>
                  <a:lnTo>
                    <a:pt x="41" y="1808"/>
                  </a:lnTo>
                  <a:lnTo>
                    <a:pt x="20" y="1816"/>
                  </a:lnTo>
                  <a:lnTo>
                    <a:pt x="1" y="1827"/>
                  </a:lnTo>
                  <a:lnTo>
                    <a:pt x="3" y="1829"/>
                  </a:lnTo>
                  <a:lnTo>
                    <a:pt x="0" y="1831"/>
                  </a:lnTo>
                  <a:lnTo>
                    <a:pt x="21" y="1841"/>
                  </a:lnTo>
                  <a:lnTo>
                    <a:pt x="31" y="1843"/>
                  </a:lnTo>
                  <a:lnTo>
                    <a:pt x="40" y="1843"/>
                  </a:lnTo>
                  <a:lnTo>
                    <a:pt x="49" y="1838"/>
                  </a:lnTo>
                  <a:lnTo>
                    <a:pt x="51" y="1837"/>
                  </a:lnTo>
                  <a:lnTo>
                    <a:pt x="54" y="1837"/>
                  </a:lnTo>
                  <a:lnTo>
                    <a:pt x="55" y="1839"/>
                  </a:lnTo>
                  <a:lnTo>
                    <a:pt x="53" y="1844"/>
                  </a:lnTo>
                  <a:lnTo>
                    <a:pt x="83" y="1845"/>
                  </a:lnTo>
                  <a:lnTo>
                    <a:pt x="90" y="1847"/>
                  </a:lnTo>
                  <a:lnTo>
                    <a:pt x="92" y="1850"/>
                  </a:lnTo>
                  <a:lnTo>
                    <a:pt x="93" y="1853"/>
                  </a:lnTo>
                  <a:lnTo>
                    <a:pt x="95" y="1856"/>
                  </a:lnTo>
                  <a:lnTo>
                    <a:pt x="99" y="1859"/>
                  </a:lnTo>
                  <a:close/>
                </a:path>
              </a:pathLst>
            </a:custGeom>
            <a:solidFill>
              <a:srgbClr val="D81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IN" sz="2400"/>
            </a:p>
          </p:txBody>
        </p:sp>
        <p:sp>
          <p:nvSpPr>
            <p:cNvPr id="17" name="Freeform 2110">
              <a:extLst>
                <a:ext uri="{FF2B5EF4-FFF2-40B4-BE49-F238E27FC236}">
                  <a16:creationId xmlns:a16="http://schemas.microsoft.com/office/drawing/2014/main" id="{AF8CA7A8-8707-F001-F3A7-B349250DE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500" y="1828800"/>
              <a:ext cx="3411538" cy="2963863"/>
            </a:xfrm>
            <a:custGeom>
              <a:avLst/>
              <a:gdLst>
                <a:gd name="T0" fmla="*/ 266 w 2149"/>
                <a:gd name="T1" fmla="*/ 1711 h 1867"/>
                <a:gd name="T2" fmla="*/ 426 w 2149"/>
                <a:gd name="T3" fmla="*/ 1671 h 1867"/>
                <a:gd name="T4" fmla="*/ 654 w 2149"/>
                <a:gd name="T5" fmla="*/ 1734 h 1867"/>
                <a:gd name="T6" fmla="*/ 928 w 2149"/>
                <a:gd name="T7" fmla="*/ 1626 h 1867"/>
                <a:gd name="T8" fmla="*/ 1204 w 2149"/>
                <a:gd name="T9" fmla="*/ 1496 h 1867"/>
                <a:gd name="T10" fmla="*/ 1431 w 2149"/>
                <a:gd name="T11" fmla="*/ 1484 h 1867"/>
                <a:gd name="T12" fmla="*/ 1754 w 2149"/>
                <a:gd name="T13" fmla="*/ 1136 h 1867"/>
                <a:gd name="T14" fmla="*/ 1897 w 2149"/>
                <a:gd name="T15" fmla="*/ 997 h 1867"/>
                <a:gd name="T16" fmla="*/ 2060 w 2149"/>
                <a:gd name="T17" fmla="*/ 838 h 1867"/>
                <a:gd name="T18" fmla="*/ 1831 w 2149"/>
                <a:gd name="T19" fmla="*/ 726 h 1867"/>
                <a:gd name="T20" fmla="*/ 1549 w 2149"/>
                <a:gd name="T21" fmla="*/ 631 h 1867"/>
                <a:gd name="T22" fmla="*/ 1184 w 2149"/>
                <a:gd name="T23" fmla="*/ 507 h 1867"/>
                <a:gd name="T24" fmla="*/ 1018 w 2149"/>
                <a:gd name="T25" fmla="*/ 358 h 1867"/>
                <a:gd name="T26" fmla="*/ 865 w 2149"/>
                <a:gd name="T27" fmla="*/ 120 h 1867"/>
                <a:gd name="T28" fmla="*/ 914 w 2149"/>
                <a:gd name="T29" fmla="*/ 27 h 1867"/>
                <a:gd name="T30" fmla="*/ 758 w 2149"/>
                <a:gd name="T31" fmla="*/ 25 h 1867"/>
                <a:gd name="T32" fmla="*/ 645 w 2149"/>
                <a:gd name="T33" fmla="*/ 26 h 1867"/>
                <a:gd name="T34" fmla="*/ 434 w 2149"/>
                <a:gd name="T35" fmla="*/ 310 h 1867"/>
                <a:gd name="T36" fmla="*/ 421 w 2149"/>
                <a:gd name="T37" fmla="*/ 440 h 1867"/>
                <a:gd name="T38" fmla="*/ 585 w 2149"/>
                <a:gd name="T39" fmla="*/ 405 h 1867"/>
                <a:gd name="T40" fmla="*/ 755 w 2149"/>
                <a:gd name="T41" fmla="*/ 328 h 1867"/>
                <a:gd name="T42" fmla="*/ 904 w 2149"/>
                <a:gd name="T43" fmla="*/ 550 h 1867"/>
                <a:gd name="T44" fmla="*/ 829 w 2149"/>
                <a:gd name="T45" fmla="*/ 633 h 1867"/>
                <a:gd name="T46" fmla="*/ 671 w 2149"/>
                <a:gd name="T47" fmla="*/ 868 h 1867"/>
                <a:gd name="T48" fmla="*/ 736 w 2149"/>
                <a:gd name="T49" fmla="*/ 1001 h 1867"/>
                <a:gd name="T50" fmla="*/ 682 w 2149"/>
                <a:gd name="T51" fmla="*/ 1103 h 1867"/>
                <a:gd name="T52" fmla="*/ 443 w 2149"/>
                <a:gd name="T53" fmla="*/ 1107 h 1867"/>
                <a:gd name="T54" fmla="*/ 343 w 2149"/>
                <a:gd name="T55" fmla="*/ 1378 h 1867"/>
                <a:gd name="T56" fmla="*/ 114 w 2149"/>
                <a:gd name="T57" fmla="*/ 1658 h 1867"/>
                <a:gd name="T58" fmla="*/ 58 w 2149"/>
                <a:gd name="T59" fmla="*/ 1843 h 1867"/>
                <a:gd name="T60" fmla="*/ 47 w 2149"/>
                <a:gd name="T61" fmla="*/ 1843 h 1867"/>
                <a:gd name="T62" fmla="*/ 175 w 2149"/>
                <a:gd name="T63" fmla="*/ 1516 h 1867"/>
                <a:gd name="T64" fmla="*/ 432 w 2149"/>
                <a:gd name="T65" fmla="*/ 1327 h 1867"/>
                <a:gd name="T66" fmla="*/ 494 w 2149"/>
                <a:gd name="T67" fmla="*/ 1075 h 1867"/>
                <a:gd name="T68" fmla="*/ 707 w 2149"/>
                <a:gd name="T69" fmla="*/ 1094 h 1867"/>
                <a:gd name="T70" fmla="*/ 743 w 2149"/>
                <a:gd name="T71" fmla="*/ 1005 h 1867"/>
                <a:gd name="T72" fmla="*/ 683 w 2149"/>
                <a:gd name="T73" fmla="*/ 855 h 1867"/>
                <a:gd name="T74" fmla="*/ 836 w 2149"/>
                <a:gd name="T75" fmla="*/ 687 h 1867"/>
                <a:gd name="T76" fmla="*/ 894 w 2149"/>
                <a:gd name="T77" fmla="*/ 532 h 1867"/>
                <a:gd name="T78" fmla="*/ 713 w 2149"/>
                <a:gd name="T79" fmla="*/ 356 h 1867"/>
                <a:gd name="T80" fmla="*/ 561 w 2149"/>
                <a:gd name="T81" fmla="*/ 390 h 1867"/>
                <a:gd name="T82" fmla="*/ 421 w 2149"/>
                <a:gd name="T83" fmla="*/ 426 h 1867"/>
                <a:gd name="T84" fmla="*/ 406 w 2149"/>
                <a:gd name="T85" fmla="*/ 363 h 1867"/>
                <a:gd name="T86" fmla="*/ 639 w 2149"/>
                <a:gd name="T87" fmla="*/ 38 h 1867"/>
                <a:gd name="T88" fmla="*/ 741 w 2149"/>
                <a:gd name="T89" fmla="*/ 31 h 1867"/>
                <a:gd name="T90" fmla="*/ 905 w 2149"/>
                <a:gd name="T91" fmla="*/ 33 h 1867"/>
                <a:gd name="T92" fmla="*/ 870 w 2149"/>
                <a:gd name="T93" fmla="*/ 106 h 1867"/>
                <a:gd name="T94" fmla="*/ 991 w 2149"/>
                <a:gd name="T95" fmla="*/ 307 h 1867"/>
                <a:gd name="T96" fmla="*/ 1110 w 2149"/>
                <a:gd name="T97" fmla="*/ 451 h 1867"/>
                <a:gd name="T98" fmla="*/ 1462 w 2149"/>
                <a:gd name="T99" fmla="*/ 611 h 1867"/>
                <a:gd name="T100" fmla="*/ 1768 w 2149"/>
                <a:gd name="T101" fmla="*/ 714 h 1867"/>
                <a:gd name="T102" fmla="*/ 2101 w 2149"/>
                <a:gd name="T103" fmla="*/ 787 h 1867"/>
                <a:gd name="T104" fmla="*/ 1938 w 2149"/>
                <a:gd name="T105" fmla="*/ 946 h 1867"/>
                <a:gd name="T106" fmla="*/ 1783 w 2149"/>
                <a:gd name="T107" fmla="*/ 1096 h 1867"/>
                <a:gd name="T108" fmla="*/ 1517 w 2149"/>
                <a:gd name="T109" fmla="*/ 1377 h 1867"/>
                <a:gd name="T110" fmla="*/ 1291 w 2149"/>
                <a:gd name="T111" fmla="*/ 1493 h 1867"/>
                <a:gd name="T112" fmla="*/ 971 w 2149"/>
                <a:gd name="T113" fmla="*/ 1560 h 1867"/>
                <a:gd name="T114" fmla="*/ 706 w 2149"/>
                <a:gd name="T115" fmla="*/ 1685 h 1867"/>
                <a:gd name="T116" fmla="*/ 495 w 2149"/>
                <a:gd name="T117" fmla="*/ 1725 h 1867"/>
                <a:gd name="T118" fmla="*/ 293 w 2149"/>
                <a:gd name="T119" fmla="*/ 1700 h 1867"/>
                <a:gd name="T120" fmla="*/ 162 w 2149"/>
                <a:gd name="T121" fmla="*/ 1798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49" h="1867">
                  <a:moveTo>
                    <a:pt x="107" y="1863"/>
                  </a:moveTo>
                  <a:lnTo>
                    <a:pt x="107" y="1867"/>
                  </a:lnTo>
                  <a:lnTo>
                    <a:pt x="117" y="1866"/>
                  </a:lnTo>
                  <a:lnTo>
                    <a:pt x="122" y="1858"/>
                  </a:lnTo>
                  <a:lnTo>
                    <a:pt x="128" y="1842"/>
                  </a:lnTo>
                  <a:lnTo>
                    <a:pt x="133" y="1836"/>
                  </a:lnTo>
                  <a:lnTo>
                    <a:pt x="149" y="1821"/>
                  </a:lnTo>
                  <a:lnTo>
                    <a:pt x="168" y="1804"/>
                  </a:lnTo>
                  <a:lnTo>
                    <a:pt x="173" y="1797"/>
                  </a:lnTo>
                  <a:lnTo>
                    <a:pt x="177" y="1789"/>
                  </a:lnTo>
                  <a:lnTo>
                    <a:pt x="184" y="1771"/>
                  </a:lnTo>
                  <a:lnTo>
                    <a:pt x="184" y="1771"/>
                  </a:lnTo>
                  <a:lnTo>
                    <a:pt x="188" y="1759"/>
                  </a:lnTo>
                  <a:lnTo>
                    <a:pt x="192" y="1755"/>
                  </a:lnTo>
                  <a:lnTo>
                    <a:pt x="212" y="1745"/>
                  </a:lnTo>
                  <a:lnTo>
                    <a:pt x="212" y="1745"/>
                  </a:lnTo>
                  <a:lnTo>
                    <a:pt x="232" y="1735"/>
                  </a:lnTo>
                  <a:lnTo>
                    <a:pt x="232" y="1735"/>
                  </a:lnTo>
                  <a:lnTo>
                    <a:pt x="256" y="1724"/>
                  </a:lnTo>
                  <a:lnTo>
                    <a:pt x="267" y="1718"/>
                  </a:lnTo>
                  <a:lnTo>
                    <a:pt x="270" y="1715"/>
                  </a:lnTo>
                  <a:lnTo>
                    <a:pt x="270" y="1712"/>
                  </a:lnTo>
                  <a:lnTo>
                    <a:pt x="270" y="1712"/>
                  </a:lnTo>
                  <a:lnTo>
                    <a:pt x="266" y="1711"/>
                  </a:lnTo>
                  <a:lnTo>
                    <a:pt x="265" y="1715"/>
                  </a:lnTo>
                  <a:lnTo>
                    <a:pt x="268" y="1715"/>
                  </a:lnTo>
                  <a:lnTo>
                    <a:pt x="268" y="1711"/>
                  </a:lnTo>
                  <a:lnTo>
                    <a:pt x="266" y="1715"/>
                  </a:lnTo>
                  <a:lnTo>
                    <a:pt x="267" y="1715"/>
                  </a:lnTo>
                  <a:lnTo>
                    <a:pt x="267" y="1716"/>
                  </a:lnTo>
                  <a:lnTo>
                    <a:pt x="269" y="1716"/>
                  </a:lnTo>
                  <a:lnTo>
                    <a:pt x="269" y="1716"/>
                  </a:lnTo>
                  <a:lnTo>
                    <a:pt x="271" y="1716"/>
                  </a:lnTo>
                  <a:lnTo>
                    <a:pt x="271" y="1716"/>
                  </a:lnTo>
                  <a:lnTo>
                    <a:pt x="296" y="1707"/>
                  </a:lnTo>
                  <a:lnTo>
                    <a:pt x="296" y="1707"/>
                  </a:lnTo>
                  <a:lnTo>
                    <a:pt x="316" y="1700"/>
                  </a:lnTo>
                  <a:lnTo>
                    <a:pt x="318" y="1698"/>
                  </a:lnTo>
                  <a:lnTo>
                    <a:pt x="320" y="1694"/>
                  </a:lnTo>
                  <a:lnTo>
                    <a:pt x="320" y="1694"/>
                  </a:lnTo>
                  <a:lnTo>
                    <a:pt x="350" y="1682"/>
                  </a:lnTo>
                  <a:lnTo>
                    <a:pt x="350" y="1682"/>
                  </a:lnTo>
                  <a:lnTo>
                    <a:pt x="375" y="1673"/>
                  </a:lnTo>
                  <a:lnTo>
                    <a:pt x="375" y="1673"/>
                  </a:lnTo>
                  <a:lnTo>
                    <a:pt x="396" y="1665"/>
                  </a:lnTo>
                  <a:lnTo>
                    <a:pt x="408" y="1657"/>
                  </a:lnTo>
                  <a:lnTo>
                    <a:pt x="411" y="1661"/>
                  </a:lnTo>
                  <a:lnTo>
                    <a:pt x="426" y="1671"/>
                  </a:lnTo>
                  <a:lnTo>
                    <a:pt x="431" y="1677"/>
                  </a:lnTo>
                  <a:lnTo>
                    <a:pt x="435" y="1685"/>
                  </a:lnTo>
                  <a:lnTo>
                    <a:pt x="439" y="1688"/>
                  </a:lnTo>
                  <a:lnTo>
                    <a:pt x="444" y="1690"/>
                  </a:lnTo>
                  <a:lnTo>
                    <a:pt x="455" y="1694"/>
                  </a:lnTo>
                  <a:lnTo>
                    <a:pt x="458" y="1696"/>
                  </a:lnTo>
                  <a:lnTo>
                    <a:pt x="464" y="1701"/>
                  </a:lnTo>
                  <a:lnTo>
                    <a:pt x="479" y="1723"/>
                  </a:lnTo>
                  <a:lnTo>
                    <a:pt x="491" y="1732"/>
                  </a:lnTo>
                  <a:lnTo>
                    <a:pt x="504" y="1737"/>
                  </a:lnTo>
                  <a:lnTo>
                    <a:pt x="517" y="1739"/>
                  </a:lnTo>
                  <a:lnTo>
                    <a:pt x="542" y="1737"/>
                  </a:lnTo>
                  <a:lnTo>
                    <a:pt x="542" y="1737"/>
                  </a:lnTo>
                  <a:lnTo>
                    <a:pt x="569" y="1736"/>
                  </a:lnTo>
                  <a:lnTo>
                    <a:pt x="581" y="1733"/>
                  </a:lnTo>
                  <a:lnTo>
                    <a:pt x="587" y="1732"/>
                  </a:lnTo>
                  <a:lnTo>
                    <a:pt x="607" y="1727"/>
                  </a:lnTo>
                  <a:lnTo>
                    <a:pt x="609" y="1728"/>
                  </a:lnTo>
                  <a:lnTo>
                    <a:pt x="615" y="1730"/>
                  </a:lnTo>
                  <a:lnTo>
                    <a:pt x="620" y="1731"/>
                  </a:lnTo>
                  <a:lnTo>
                    <a:pt x="625" y="1730"/>
                  </a:lnTo>
                  <a:lnTo>
                    <a:pt x="634" y="1725"/>
                  </a:lnTo>
                  <a:lnTo>
                    <a:pt x="643" y="1728"/>
                  </a:lnTo>
                  <a:lnTo>
                    <a:pt x="654" y="1734"/>
                  </a:lnTo>
                  <a:lnTo>
                    <a:pt x="667" y="1736"/>
                  </a:lnTo>
                  <a:lnTo>
                    <a:pt x="681" y="1728"/>
                  </a:lnTo>
                  <a:lnTo>
                    <a:pt x="684" y="1723"/>
                  </a:lnTo>
                  <a:lnTo>
                    <a:pt x="688" y="1720"/>
                  </a:lnTo>
                  <a:lnTo>
                    <a:pt x="690" y="1715"/>
                  </a:lnTo>
                  <a:lnTo>
                    <a:pt x="689" y="1708"/>
                  </a:lnTo>
                  <a:lnTo>
                    <a:pt x="690" y="1705"/>
                  </a:lnTo>
                  <a:lnTo>
                    <a:pt x="694" y="1702"/>
                  </a:lnTo>
                  <a:lnTo>
                    <a:pt x="710" y="1692"/>
                  </a:lnTo>
                  <a:lnTo>
                    <a:pt x="724" y="1681"/>
                  </a:lnTo>
                  <a:lnTo>
                    <a:pt x="731" y="1677"/>
                  </a:lnTo>
                  <a:lnTo>
                    <a:pt x="738" y="1676"/>
                  </a:lnTo>
                  <a:lnTo>
                    <a:pt x="759" y="1675"/>
                  </a:lnTo>
                  <a:lnTo>
                    <a:pt x="777" y="1675"/>
                  </a:lnTo>
                  <a:lnTo>
                    <a:pt x="805" y="1670"/>
                  </a:lnTo>
                  <a:lnTo>
                    <a:pt x="805" y="1670"/>
                  </a:lnTo>
                  <a:lnTo>
                    <a:pt x="842" y="1664"/>
                  </a:lnTo>
                  <a:lnTo>
                    <a:pt x="878" y="1658"/>
                  </a:lnTo>
                  <a:lnTo>
                    <a:pt x="896" y="1655"/>
                  </a:lnTo>
                  <a:lnTo>
                    <a:pt x="907" y="1651"/>
                  </a:lnTo>
                  <a:lnTo>
                    <a:pt x="916" y="1644"/>
                  </a:lnTo>
                  <a:lnTo>
                    <a:pt x="917" y="1643"/>
                  </a:lnTo>
                  <a:lnTo>
                    <a:pt x="924" y="1635"/>
                  </a:lnTo>
                  <a:lnTo>
                    <a:pt x="928" y="1626"/>
                  </a:lnTo>
                  <a:lnTo>
                    <a:pt x="933" y="1609"/>
                  </a:lnTo>
                  <a:lnTo>
                    <a:pt x="936" y="1602"/>
                  </a:lnTo>
                  <a:lnTo>
                    <a:pt x="937" y="1600"/>
                  </a:lnTo>
                  <a:lnTo>
                    <a:pt x="938" y="1598"/>
                  </a:lnTo>
                  <a:lnTo>
                    <a:pt x="956" y="1584"/>
                  </a:lnTo>
                  <a:lnTo>
                    <a:pt x="956" y="1584"/>
                  </a:lnTo>
                  <a:lnTo>
                    <a:pt x="976" y="1567"/>
                  </a:lnTo>
                  <a:lnTo>
                    <a:pt x="1003" y="1555"/>
                  </a:lnTo>
                  <a:lnTo>
                    <a:pt x="1003" y="1555"/>
                  </a:lnTo>
                  <a:lnTo>
                    <a:pt x="1030" y="1542"/>
                  </a:lnTo>
                  <a:lnTo>
                    <a:pt x="1030" y="1542"/>
                  </a:lnTo>
                  <a:lnTo>
                    <a:pt x="1057" y="1529"/>
                  </a:lnTo>
                  <a:lnTo>
                    <a:pt x="1073" y="1521"/>
                  </a:lnTo>
                  <a:lnTo>
                    <a:pt x="1100" y="1515"/>
                  </a:lnTo>
                  <a:lnTo>
                    <a:pt x="1100" y="1515"/>
                  </a:lnTo>
                  <a:lnTo>
                    <a:pt x="1118" y="1511"/>
                  </a:lnTo>
                  <a:lnTo>
                    <a:pt x="1141" y="1505"/>
                  </a:lnTo>
                  <a:lnTo>
                    <a:pt x="1141" y="1505"/>
                  </a:lnTo>
                  <a:lnTo>
                    <a:pt x="1149" y="1504"/>
                  </a:lnTo>
                  <a:lnTo>
                    <a:pt x="1170" y="1496"/>
                  </a:lnTo>
                  <a:lnTo>
                    <a:pt x="1178" y="1494"/>
                  </a:lnTo>
                  <a:lnTo>
                    <a:pt x="1192" y="1495"/>
                  </a:lnTo>
                  <a:lnTo>
                    <a:pt x="1192" y="1495"/>
                  </a:lnTo>
                  <a:lnTo>
                    <a:pt x="1204" y="1496"/>
                  </a:lnTo>
                  <a:lnTo>
                    <a:pt x="1216" y="1496"/>
                  </a:lnTo>
                  <a:lnTo>
                    <a:pt x="1229" y="1497"/>
                  </a:lnTo>
                  <a:lnTo>
                    <a:pt x="1241" y="1498"/>
                  </a:lnTo>
                  <a:lnTo>
                    <a:pt x="1254" y="1499"/>
                  </a:lnTo>
                  <a:lnTo>
                    <a:pt x="1266" y="1499"/>
                  </a:lnTo>
                  <a:lnTo>
                    <a:pt x="1279" y="1500"/>
                  </a:lnTo>
                  <a:lnTo>
                    <a:pt x="1291" y="1501"/>
                  </a:lnTo>
                  <a:lnTo>
                    <a:pt x="1303" y="1502"/>
                  </a:lnTo>
                  <a:lnTo>
                    <a:pt x="1316" y="1502"/>
                  </a:lnTo>
                  <a:lnTo>
                    <a:pt x="1316" y="1502"/>
                  </a:lnTo>
                  <a:lnTo>
                    <a:pt x="1328" y="1503"/>
                  </a:lnTo>
                  <a:lnTo>
                    <a:pt x="1328" y="1503"/>
                  </a:lnTo>
                  <a:lnTo>
                    <a:pt x="1341" y="1504"/>
                  </a:lnTo>
                  <a:lnTo>
                    <a:pt x="1353" y="1504"/>
                  </a:lnTo>
                  <a:lnTo>
                    <a:pt x="1366" y="1505"/>
                  </a:lnTo>
                  <a:lnTo>
                    <a:pt x="1378" y="1506"/>
                  </a:lnTo>
                  <a:lnTo>
                    <a:pt x="1390" y="1507"/>
                  </a:lnTo>
                  <a:lnTo>
                    <a:pt x="1404" y="1507"/>
                  </a:lnTo>
                  <a:lnTo>
                    <a:pt x="1413" y="1504"/>
                  </a:lnTo>
                  <a:lnTo>
                    <a:pt x="1432" y="1483"/>
                  </a:lnTo>
                  <a:lnTo>
                    <a:pt x="1429" y="1480"/>
                  </a:lnTo>
                  <a:lnTo>
                    <a:pt x="1429" y="1484"/>
                  </a:lnTo>
                  <a:lnTo>
                    <a:pt x="1430" y="1484"/>
                  </a:lnTo>
                  <a:lnTo>
                    <a:pt x="1431" y="1484"/>
                  </a:lnTo>
                  <a:lnTo>
                    <a:pt x="1446" y="1468"/>
                  </a:lnTo>
                  <a:lnTo>
                    <a:pt x="1446" y="1468"/>
                  </a:lnTo>
                  <a:lnTo>
                    <a:pt x="1472" y="1439"/>
                  </a:lnTo>
                  <a:lnTo>
                    <a:pt x="1498" y="1411"/>
                  </a:lnTo>
                  <a:lnTo>
                    <a:pt x="1498" y="1411"/>
                  </a:lnTo>
                  <a:lnTo>
                    <a:pt x="1523" y="1383"/>
                  </a:lnTo>
                  <a:lnTo>
                    <a:pt x="1523" y="1383"/>
                  </a:lnTo>
                  <a:lnTo>
                    <a:pt x="1549" y="1355"/>
                  </a:lnTo>
                  <a:lnTo>
                    <a:pt x="1552" y="1352"/>
                  </a:lnTo>
                  <a:lnTo>
                    <a:pt x="1575" y="1326"/>
                  </a:lnTo>
                  <a:lnTo>
                    <a:pt x="1575" y="1326"/>
                  </a:lnTo>
                  <a:lnTo>
                    <a:pt x="1601" y="1298"/>
                  </a:lnTo>
                  <a:lnTo>
                    <a:pt x="1601" y="1298"/>
                  </a:lnTo>
                  <a:lnTo>
                    <a:pt x="1626" y="1270"/>
                  </a:lnTo>
                  <a:lnTo>
                    <a:pt x="1652" y="1242"/>
                  </a:lnTo>
                  <a:lnTo>
                    <a:pt x="1666" y="1227"/>
                  </a:lnTo>
                  <a:lnTo>
                    <a:pt x="1681" y="1212"/>
                  </a:lnTo>
                  <a:lnTo>
                    <a:pt x="1696" y="1197"/>
                  </a:lnTo>
                  <a:lnTo>
                    <a:pt x="1710" y="1182"/>
                  </a:lnTo>
                  <a:lnTo>
                    <a:pt x="1725" y="1166"/>
                  </a:lnTo>
                  <a:lnTo>
                    <a:pt x="1740" y="1151"/>
                  </a:lnTo>
                  <a:lnTo>
                    <a:pt x="1740" y="1151"/>
                  </a:lnTo>
                  <a:lnTo>
                    <a:pt x="1754" y="1136"/>
                  </a:lnTo>
                  <a:lnTo>
                    <a:pt x="1754" y="1136"/>
                  </a:lnTo>
                  <a:lnTo>
                    <a:pt x="1769" y="1121"/>
                  </a:lnTo>
                  <a:lnTo>
                    <a:pt x="1779" y="1111"/>
                  </a:lnTo>
                  <a:lnTo>
                    <a:pt x="1779" y="1111"/>
                  </a:lnTo>
                  <a:lnTo>
                    <a:pt x="1784" y="1106"/>
                  </a:lnTo>
                  <a:lnTo>
                    <a:pt x="1784" y="1106"/>
                  </a:lnTo>
                  <a:lnTo>
                    <a:pt x="1789" y="1102"/>
                  </a:lnTo>
                  <a:lnTo>
                    <a:pt x="1789" y="1102"/>
                  </a:lnTo>
                  <a:lnTo>
                    <a:pt x="1800" y="1091"/>
                  </a:lnTo>
                  <a:lnTo>
                    <a:pt x="1800" y="1091"/>
                  </a:lnTo>
                  <a:lnTo>
                    <a:pt x="1810" y="1081"/>
                  </a:lnTo>
                  <a:lnTo>
                    <a:pt x="1810" y="1081"/>
                  </a:lnTo>
                  <a:lnTo>
                    <a:pt x="1815" y="1076"/>
                  </a:lnTo>
                  <a:lnTo>
                    <a:pt x="1815" y="1076"/>
                  </a:lnTo>
                  <a:lnTo>
                    <a:pt x="1827" y="1065"/>
                  </a:lnTo>
                  <a:lnTo>
                    <a:pt x="1827" y="1065"/>
                  </a:lnTo>
                  <a:lnTo>
                    <a:pt x="1839" y="1053"/>
                  </a:lnTo>
                  <a:lnTo>
                    <a:pt x="1850" y="1042"/>
                  </a:lnTo>
                  <a:lnTo>
                    <a:pt x="1850" y="1042"/>
                  </a:lnTo>
                  <a:lnTo>
                    <a:pt x="1862" y="1031"/>
                  </a:lnTo>
                  <a:lnTo>
                    <a:pt x="1874" y="1020"/>
                  </a:lnTo>
                  <a:lnTo>
                    <a:pt x="1874" y="1020"/>
                  </a:lnTo>
                  <a:lnTo>
                    <a:pt x="1885" y="1008"/>
                  </a:lnTo>
                  <a:lnTo>
                    <a:pt x="1885" y="1008"/>
                  </a:lnTo>
                  <a:lnTo>
                    <a:pt x="1897" y="997"/>
                  </a:lnTo>
                  <a:lnTo>
                    <a:pt x="1897" y="997"/>
                  </a:lnTo>
                  <a:lnTo>
                    <a:pt x="1909" y="986"/>
                  </a:lnTo>
                  <a:lnTo>
                    <a:pt x="1909" y="986"/>
                  </a:lnTo>
                  <a:lnTo>
                    <a:pt x="1920" y="974"/>
                  </a:lnTo>
                  <a:lnTo>
                    <a:pt x="1920" y="974"/>
                  </a:lnTo>
                  <a:lnTo>
                    <a:pt x="1932" y="963"/>
                  </a:lnTo>
                  <a:lnTo>
                    <a:pt x="1944" y="952"/>
                  </a:lnTo>
                  <a:lnTo>
                    <a:pt x="1944" y="952"/>
                  </a:lnTo>
                  <a:lnTo>
                    <a:pt x="1955" y="940"/>
                  </a:lnTo>
                  <a:lnTo>
                    <a:pt x="1967" y="929"/>
                  </a:lnTo>
                  <a:lnTo>
                    <a:pt x="1978" y="918"/>
                  </a:lnTo>
                  <a:lnTo>
                    <a:pt x="1978" y="918"/>
                  </a:lnTo>
                  <a:lnTo>
                    <a:pt x="1990" y="906"/>
                  </a:lnTo>
                  <a:lnTo>
                    <a:pt x="2002" y="895"/>
                  </a:lnTo>
                  <a:lnTo>
                    <a:pt x="2013" y="884"/>
                  </a:lnTo>
                  <a:lnTo>
                    <a:pt x="2025" y="872"/>
                  </a:lnTo>
                  <a:lnTo>
                    <a:pt x="2025" y="872"/>
                  </a:lnTo>
                  <a:lnTo>
                    <a:pt x="2035" y="863"/>
                  </a:lnTo>
                  <a:lnTo>
                    <a:pt x="2035" y="863"/>
                  </a:lnTo>
                  <a:lnTo>
                    <a:pt x="2037" y="861"/>
                  </a:lnTo>
                  <a:lnTo>
                    <a:pt x="2048" y="850"/>
                  </a:lnTo>
                  <a:lnTo>
                    <a:pt x="2048" y="850"/>
                  </a:lnTo>
                  <a:lnTo>
                    <a:pt x="2060" y="838"/>
                  </a:lnTo>
                  <a:lnTo>
                    <a:pt x="2060" y="838"/>
                  </a:lnTo>
                  <a:lnTo>
                    <a:pt x="2072" y="827"/>
                  </a:lnTo>
                  <a:lnTo>
                    <a:pt x="2072" y="827"/>
                  </a:lnTo>
                  <a:lnTo>
                    <a:pt x="2083" y="816"/>
                  </a:lnTo>
                  <a:lnTo>
                    <a:pt x="2083" y="816"/>
                  </a:lnTo>
                  <a:lnTo>
                    <a:pt x="2095" y="804"/>
                  </a:lnTo>
                  <a:lnTo>
                    <a:pt x="2107" y="793"/>
                  </a:lnTo>
                  <a:lnTo>
                    <a:pt x="2118" y="782"/>
                  </a:lnTo>
                  <a:lnTo>
                    <a:pt x="2118" y="782"/>
                  </a:lnTo>
                  <a:lnTo>
                    <a:pt x="2130" y="770"/>
                  </a:lnTo>
                  <a:lnTo>
                    <a:pt x="2130" y="770"/>
                  </a:lnTo>
                  <a:lnTo>
                    <a:pt x="2149" y="752"/>
                  </a:lnTo>
                  <a:lnTo>
                    <a:pt x="2105" y="752"/>
                  </a:lnTo>
                  <a:lnTo>
                    <a:pt x="2061" y="752"/>
                  </a:lnTo>
                  <a:lnTo>
                    <a:pt x="2030" y="752"/>
                  </a:lnTo>
                  <a:lnTo>
                    <a:pt x="1992" y="752"/>
                  </a:lnTo>
                  <a:lnTo>
                    <a:pt x="1954" y="752"/>
                  </a:lnTo>
                  <a:lnTo>
                    <a:pt x="1920" y="752"/>
                  </a:lnTo>
                  <a:lnTo>
                    <a:pt x="1900" y="752"/>
                  </a:lnTo>
                  <a:lnTo>
                    <a:pt x="1887" y="745"/>
                  </a:lnTo>
                  <a:lnTo>
                    <a:pt x="1871" y="740"/>
                  </a:lnTo>
                  <a:lnTo>
                    <a:pt x="1871" y="740"/>
                  </a:lnTo>
                  <a:lnTo>
                    <a:pt x="1851" y="733"/>
                  </a:lnTo>
                  <a:lnTo>
                    <a:pt x="1851" y="733"/>
                  </a:lnTo>
                  <a:lnTo>
                    <a:pt x="1831" y="726"/>
                  </a:lnTo>
                  <a:lnTo>
                    <a:pt x="1831" y="726"/>
                  </a:lnTo>
                  <a:lnTo>
                    <a:pt x="1811" y="719"/>
                  </a:lnTo>
                  <a:lnTo>
                    <a:pt x="1811" y="719"/>
                  </a:lnTo>
                  <a:lnTo>
                    <a:pt x="1791" y="713"/>
                  </a:lnTo>
                  <a:lnTo>
                    <a:pt x="1771" y="706"/>
                  </a:lnTo>
                  <a:lnTo>
                    <a:pt x="1771" y="706"/>
                  </a:lnTo>
                  <a:lnTo>
                    <a:pt x="1750" y="699"/>
                  </a:lnTo>
                  <a:lnTo>
                    <a:pt x="1750" y="699"/>
                  </a:lnTo>
                  <a:lnTo>
                    <a:pt x="1730" y="692"/>
                  </a:lnTo>
                  <a:lnTo>
                    <a:pt x="1710" y="685"/>
                  </a:lnTo>
                  <a:lnTo>
                    <a:pt x="1690" y="679"/>
                  </a:lnTo>
                  <a:lnTo>
                    <a:pt x="1690" y="679"/>
                  </a:lnTo>
                  <a:lnTo>
                    <a:pt x="1670" y="672"/>
                  </a:lnTo>
                  <a:lnTo>
                    <a:pt x="1670" y="672"/>
                  </a:lnTo>
                  <a:lnTo>
                    <a:pt x="1650" y="665"/>
                  </a:lnTo>
                  <a:lnTo>
                    <a:pt x="1650" y="665"/>
                  </a:lnTo>
                  <a:lnTo>
                    <a:pt x="1630" y="658"/>
                  </a:lnTo>
                  <a:lnTo>
                    <a:pt x="1610" y="651"/>
                  </a:lnTo>
                  <a:lnTo>
                    <a:pt x="1610" y="651"/>
                  </a:lnTo>
                  <a:lnTo>
                    <a:pt x="1589" y="645"/>
                  </a:lnTo>
                  <a:lnTo>
                    <a:pt x="1589" y="645"/>
                  </a:lnTo>
                  <a:lnTo>
                    <a:pt x="1569" y="638"/>
                  </a:lnTo>
                  <a:lnTo>
                    <a:pt x="1569" y="638"/>
                  </a:lnTo>
                  <a:lnTo>
                    <a:pt x="1549" y="631"/>
                  </a:lnTo>
                  <a:lnTo>
                    <a:pt x="1528" y="624"/>
                  </a:lnTo>
                  <a:lnTo>
                    <a:pt x="1507" y="617"/>
                  </a:lnTo>
                  <a:lnTo>
                    <a:pt x="1486" y="610"/>
                  </a:lnTo>
                  <a:lnTo>
                    <a:pt x="1486" y="610"/>
                  </a:lnTo>
                  <a:lnTo>
                    <a:pt x="1465" y="603"/>
                  </a:lnTo>
                  <a:lnTo>
                    <a:pt x="1465" y="603"/>
                  </a:lnTo>
                  <a:lnTo>
                    <a:pt x="1443" y="596"/>
                  </a:lnTo>
                  <a:lnTo>
                    <a:pt x="1443" y="596"/>
                  </a:lnTo>
                  <a:lnTo>
                    <a:pt x="1422" y="589"/>
                  </a:lnTo>
                  <a:lnTo>
                    <a:pt x="1422" y="589"/>
                  </a:lnTo>
                  <a:lnTo>
                    <a:pt x="1401" y="582"/>
                  </a:lnTo>
                  <a:lnTo>
                    <a:pt x="1380" y="575"/>
                  </a:lnTo>
                  <a:lnTo>
                    <a:pt x="1359" y="568"/>
                  </a:lnTo>
                  <a:lnTo>
                    <a:pt x="1338" y="561"/>
                  </a:lnTo>
                  <a:lnTo>
                    <a:pt x="1338" y="561"/>
                  </a:lnTo>
                  <a:lnTo>
                    <a:pt x="1317" y="554"/>
                  </a:lnTo>
                  <a:lnTo>
                    <a:pt x="1317" y="554"/>
                  </a:lnTo>
                  <a:lnTo>
                    <a:pt x="1296" y="547"/>
                  </a:lnTo>
                  <a:lnTo>
                    <a:pt x="1274" y="540"/>
                  </a:lnTo>
                  <a:lnTo>
                    <a:pt x="1253" y="533"/>
                  </a:lnTo>
                  <a:lnTo>
                    <a:pt x="1232" y="526"/>
                  </a:lnTo>
                  <a:lnTo>
                    <a:pt x="1211" y="519"/>
                  </a:lnTo>
                  <a:lnTo>
                    <a:pt x="1192" y="512"/>
                  </a:lnTo>
                  <a:lnTo>
                    <a:pt x="1184" y="507"/>
                  </a:lnTo>
                  <a:lnTo>
                    <a:pt x="1167" y="492"/>
                  </a:lnTo>
                  <a:lnTo>
                    <a:pt x="1167" y="492"/>
                  </a:lnTo>
                  <a:lnTo>
                    <a:pt x="1137" y="464"/>
                  </a:lnTo>
                  <a:lnTo>
                    <a:pt x="1137" y="464"/>
                  </a:lnTo>
                  <a:lnTo>
                    <a:pt x="1115" y="445"/>
                  </a:lnTo>
                  <a:lnTo>
                    <a:pt x="1096" y="428"/>
                  </a:lnTo>
                  <a:lnTo>
                    <a:pt x="1092" y="425"/>
                  </a:lnTo>
                  <a:lnTo>
                    <a:pt x="1086" y="425"/>
                  </a:lnTo>
                  <a:lnTo>
                    <a:pt x="1080" y="427"/>
                  </a:lnTo>
                  <a:lnTo>
                    <a:pt x="1078" y="427"/>
                  </a:lnTo>
                  <a:lnTo>
                    <a:pt x="1060" y="416"/>
                  </a:lnTo>
                  <a:lnTo>
                    <a:pt x="1048" y="409"/>
                  </a:lnTo>
                  <a:lnTo>
                    <a:pt x="1046" y="407"/>
                  </a:lnTo>
                  <a:lnTo>
                    <a:pt x="1045" y="403"/>
                  </a:lnTo>
                  <a:lnTo>
                    <a:pt x="1045" y="395"/>
                  </a:lnTo>
                  <a:lnTo>
                    <a:pt x="1043" y="390"/>
                  </a:lnTo>
                  <a:lnTo>
                    <a:pt x="1037" y="378"/>
                  </a:lnTo>
                  <a:lnTo>
                    <a:pt x="1034" y="375"/>
                  </a:lnTo>
                  <a:lnTo>
                    <a:pt x="1029" y="372"/>
                  </a:lnTo>
                  <a:lnTo>
                    <a:pt x="1028" y="370"/>
                  </a:lnTo>
                  <a:lnTo>
                    <a:pt x="1027" y="368"/>
                  </a:lnTo>
                  <a:lnTo>
                    <a:pt x="1024" y="363"/>
                  </a:lnTo>
                  <a:lnTo>
                    <a:pt x="1021" y="359"/>
                  </a:lnTo>
                  <a:lnTo>
                    <a:pt x="1018" y="358"/>
                  </a:lnTo>
                  <a:lnTo>
                    <a:pt x="1012" y="356"/>
                  </a:lnTo>
                  <a:lnTo>
                    <a:pt x="1008" y="352"/>
                  </a:lnTo>
                  <a:lnTo>
                    <a:pt x="1005" y="344"/>
                  </a:lnTo>
                  <a:lnTo>
                    <a:pt x="998" y="304"/>
                  </a:lnTo>
                  <a:lnTo>
                    <a:pt x="993" y="295"/>
                  </a:lnTo>
                  <a:lnTo>
                    <a:pt x="982" y="290"/>
                  </a:lnTo>
                  <a:lnTo>
                    <a:pt x="971" y="288"/>
                  </a:lnTo>
                  <a:lnTo>
                    <a:pt x="964" y="285"/>
                  </a:lnTo>
                  <a:lnTo>
                    <a:pt x="958" y="280"/>
                  </a:lnTo>
                  <a:lnTo>
                    <a:pt x="954" y="269"/>
                  </a:lnTo>
                  <a:lnTo>
                    <a:pt x="952" y="261"/>
                  </a:lnTo>
                  <a:lnTo>
                    <a:pt x="949" y="253"/>
                  </a:lnTo>
                  <a:lnTo>
                    <a:pt x="944" y="245"/>
                  </a:lnTo>
                  <a:lnTo>
                    <a:pt x="938" y="238"/>
                  </a:lnTo>
                  <a:lnTo>
                    <a:pt x="915" y="223"/>
                  </a:lnTo>
                  <a:lnTo>
                    <a:pt x="909" y="217"/>
                  </a:lnTo>
                  <a:lnTo>
                    <a:pt x="903" y="203"/>
                  </a:lnTo>
                  <a:lnTo>
                    <a:pt x="899" y="188"/>
                  </a:lnTo>
                  <a:lnTo>
                    <a:pt x="895" y="165"/>
                  </a:lnTo>
                  <a:lnTo>
                    <a:pt x="892" y="157"/>
                  </a:lnTo>
                  <a:lnTo>
                    <a:pt x="888" y="152"/>
                  </a:lnTo>
                  <a:lnTo>
                    <a:pt x="875" y="139"/>
                  </a:lnTo>
                  <a:lnTo>
                    <a:pt x="869" y="130"/>
                  </a:lnTo>
                  <a:lnTo>
                    <a:pt x="865" y="120"/>
                  </a:lnTo>
                  <a:lnTo>
                    <a:pt x="865" y="117"/>
                  </a:lnTo>
                  <a:lnTo>
                    <a:pt x="865" y="117"/>
                  </a:lnTo>
                  <a:lnTo>
                    <a:pt x="870" y="116"/>
                  </a:lnTo>
                  <a:lnTo>
                    <a:pt x="876" y="112"/>
                  </a:lnTo>
                  <a:lnTo>
                    <a:pt x="879" y="107"/>
                  </a:lnTo>
                  <a:lnTo>
                    <a:pt x="882" y="101"/>
                  </a:lnTo>
                  <a:lnTo>
                    <a:pt x="884" y="91"/>
                  </a:lnTo>
                  <a:lnTo>
                    <a:pt x="886" y="86"/>
                  </a:lnTo>
                  <a:lnTo>
                    <a:pt x="888" y="83"/>
                  </a:lnTo>
                  <a:lnTo>
                    <a:pt x="896" y="76"/>
                  </a:lnTo>
                  <a:lnTo>
                    <a:pt x="901" y="72"/>
                  </a:lnTo>
                  <a:lnTo>
                    <a:pt x="903" y="67"/>
                  </a:lnTo>
                  <a:lnTo>
                    <a:pt x="904" y="63"/>
                  </a:lnTo>
                  <a:lnTo>
                    <a:pt x="905" y="59"/>
                  </a:lnTo>
                  <a:lnTo>
                    <a:pt x="908" y="56"/>
                  </a:lnTo>
                  <a:lnTo>
                    <a:pt x="918" y="52"/>
                  </a:lnTo>
                  <a:lnTo>
                    <a:pt x="923" y="48"/>
                  </a:lnTo>
                  <a:lnTo>
                    <a:pt x="925" y="42"/>
                  </a:lnTo>
                  <a:lnTo>
                    <a:pt x="928" y="33"/>
                  </a:lnTo>
                  <a:lnTo>
                    <a:pt x="933" y="24"/>
                  </a:lnTo>
                  <a:lnTo>
                    <a:pt x="922" y="20"/>
                  </a:lnTo>
                  <a:lnTo>
                    <a:pt x="918" y="24"/>
                  </a:lnTo>
                  <a:lnTo>
                    <a:pt x="916" y="26"/>
                  </a:lnTo>
                  <a:lnTo>
                    <a:pt x="914" y="27"/>
                  </a:lnTo>
                  <a:lnTo>
                    <a:pt x="912" y="27"/>
                  </a:lnTo>
                  <a:lnTo>
                    <a:pt x="906" y="25"/>
                  </a:lnTo>
                  <a:lnTo>
                    <a:pt x="896" y="24"/>
                  </a:lnTo>
                  <a:lnTo>
                    <a:pt x="892" y="23"/>
                  </a:lnTo>
                  <a:lnTo>
                    <a:pt x="890" y="21"/>
                  </a:lnTo>
                  <a:lnTo>
                    <a:pt x="883" y="7"/>
                  </a:lnTo>
                  <a:lnTo>
                    <a:pt x="876" y="4"/>
                  </a:lnTo>
                  <a:lnTo>
                    <a:pt x="870" y="4"/>
                  </a:lnTo>
                  <a:lnTo>
                    <a:pt x="853" y="0"/>
                  </a:lnTo>
                  <a:lnTo>
                    <a:pt x="851" y="0"/>
                  </a:lnTo>
                  <a:lnTo>
                    <a:pt x="851" y="0"/>
                  </a:lnTo>
                  <a:lnTo>
                    <a:pt x="841" y="1"/>
                  </a:lnTo>
                  <a:lnTo>
                    <a:pt x="819" y="8"/>
                  </a:lnTo>
                  <a:lnTo>
                    <a:pt x="802" y="18"/>
                  </a:lnTo>
                  <a:lnTo>
                    <a:pt x="798" y="20"/>
                  </a:lnTo>
                  <a:lnTo>
                    <a:pt x="796" y="20"/>
                  </a:lnTo>
                  <a:lnTo>
                    <a:pt x="793" y="19"/>
                  </a:lnTo>
                  <a:lnTo>
                    <a:pt x="786" y="18"/>
                  </a:lnTo>
                  <a:lnTo>
                    <a:pt x="778" y="21"/>
                  </a:lnTo>
                  <a:lnTo>
                    <a:pt x="776" y="21"/>
                  </a:lnTo>
                  <a:lnTo>
                    <a:pt x="772" y="21"/>
                  </a:lnTo>
                  <a:lnTo>
                    <a:pt x="769" y="21"/>
                  </a:lnTo>
                  <a:lnTo>
                    <a:pt x="760" y="25"/>
                  </a:lnTo>
                  <a:lnTo>
                    <a:pt x="758" y="25"/>
                  </a:lnTo>
                  <a:lnTo>
                    <a:pt x="754" y="25"/>
                  </a:lnTo>
                  <a:lnTo>
                    <a:pt x="742" y="23"/>
                  </a:lnTo>
                  <a:lnTo>
                    <a:pt x="728" y="24"/>
                  </a:lnTo>
                  <a:lnTo>
                    <a:pt x="720" y="27"/>
                  </a:lnTo>
                  <a:lnTo>
                    <a:pt x="712" y="34"/>
                  </a:lnTo>
                  <a:lnTo>
                    <a:pt x="707" y="35"/>
                  </a:lnTo>
                  <a:lnTo>
                    <a:pt x="693" y="36"/>
                  </a:lnTo>
                  <a:lnTo>
                    <a:pt x="690" y="37"/>
                  </a:lnTo>
                  <a:lnTo>
                    <a:pt x="689" y="39"/>
                  </a:lnTo>
                  <a:lnTo>
                    <a:pt x="688" y="40"/>
                  </a:lnTo>
                  <a:lnTo>
                    <a:pt x="690" y="43"/>
                  </a:lnTo>
                  <a:lnTo>
                    <a:pt x="691" y="39"/>
                  </a:lnTo>
                  <a:lnTo>
                    <a:pt x="690" y="39"/>
                  </a:lnTo>
                  <a:lnTo>
                    <a:pt x="689" y="38"/>
                  </a:lnTo>
                  <a:lnTo>
                    <a:pt x="687" y="41"/>
                  </a:lnTo>
                  <a:lnTo>
                    <a:pt x="691" y="40"/>
                  </a:lnTo>
                  <a:lnTo>
                    <a:pt x="690" y="38"/>
                  </a:lnTo>
                  <a:lnTo>
                    <a:pt x="690" y="38"/>
                  </a:lnTo>
                  <a:lnTo>
                    <a:pt x="688" y="35"/>
                  </a:lnTo>
                  <a:lnTo>
                    <a:pt x="658" y="29"/>
                  </a:lnTo>
                  <a:lnTo>
                    <a:pt x="654" y="27"/>
                  </a:lnTo>
                  <a:lnTo>
                    <a:pt x="650" y="22"/>
                  </a:lnTo>
                  <a:lnTo>
                    <a:pt x="647" y="25"/>
                  </a:lnTo>
                  <a:lnTo>
                    <a:pt x="645" y="26"/>
                  </a:lnTo>
                  <a:lnTo>
                    <a:pt x="641" y="28"/>
                  </a:lnTo>
                  <a:lnTo>
                    <a:pt x="637" y="30"/>
                  </a:lnTo>
                  <a:lnTo>
                    <a:pt x="631" y="30"/>
                  </a:lnTo>
                  <a:lnTo>
                    <a:pt x="535" y="30"/>
                  </a:lnTo>
                  <a:lnTo>
                    <a:pt x="528" y="32"/>
                  </a:lnTo>
                  <a:lnTo>
                    <a:pt x="522" y="38"/>
                  </a:lnTo>
                  <a:lnTo>
                    <a:pt x="520" y="46"/>
                  </a:lnTo>
                  <a:lnTo>
                    <a:pt x="519" y="53"/>
                  </a:lnTo>
                  <a:lnTo>
                    <a:pt x="518" y="58"/>
                  </a:lnTo>
                  <a:lnTo>
                    <a:pt x="511" y="68"/>
                  </a:lnTo>
                  <a:lnTo>
                    <a:pt x="493" y="86"/>
                  </a:lnTo>
                  <a:lnTo>
                    <a:pt x="484" y="97"/>
                  </a:lnTo>
                  <a:lnTo>
                    <a:pt x="482" y="103"/>
                  </a:lnTo>
                  <a:lnTo>
                    <a:pt x="481" y="109"/>
                  </a:lnTo>
                  <a:lnTo>
                    <a:pt x="482" y="119"/>
                  </a:lnTo>
                  <a:lnTo>
                    <a:pt x="482" y="125"/>
                  </a:lnTo>
                  <a:lnTo>
                    <a:pt x="448" y="258"/>
                  </a:lnTo>
                  <a:lnTo>
                    <a:pt x="448" y="265"/>
                  </a:lnTo>
                  <a:lnTo>
                    <a:pt x="451" y="273"/>
                  </a:lnTo>
                  <a:lnTo>
                    <a:pt x="456" y="277"/>
                  </a:lnTo>
                  <a:lnTo>
                    <a:pt x="466" y="281"/>
                  </a:lnTo>
                  <a:lnTo>
                    <a:pt x="466" y="281"/>
                  </a:lnTo>
                  <a:lnTo>
                    <a:pt x="464" y="284"/>
                  </a:lnTo>
                  <a:lnTo>
                    <a:pt x="434" y="310"/>
                  </a:lnTo>
                  <a:lnTo>
                    <a:pt x="421" y="326"/>
                  </a:lnTo>
                  <a:lnTo>
                    <a:pt x="399" y="359"/>
                  </a:lnTo>
                  <a:lnTo>
                    <a:pt x="395" y="369"/>
                  </a:lnTo>
                  <a:lnTo>
                    <a:pt x="391" y="387"/>
                  </a:lnTo>
                  <a:lnTo>
                    <a:pt x="387" y="412"/>
                  </a:lnTo>
                  <a:lnTo>
                    <a:pt x="395" y="408"/>
                  </a:lnTo>
                  <a:lnTo>
                    <a:pt x="395" y="408"/>
                  </a:lnTo>
                  <a:lnTo>
                    <a:pt x="395" y="408"/>
                  </a:lnTo>
                  <a:lnTo>
                    <a:pt x="397" y="408"/>
                  </a:lnTo>
                  <a:lnTo>
                    <a:pt x="397" y="408"/>
                  </a:lnTo>
                  <a:lnTo>
                    <a:pt x="411" y="408"/>
                  </a:lnTo>
                  <a:lnTo>
                    <a:pt x="423" y="406"/>
                  </a:lnTo>
                  <a:lnTo>
                    <a:pt x="433" y="406"/>
                  </a:lnTo>
                  <a:lnTo>
                    <a:pt x="442" y="411"/>
                  </a:lnTo>
                  <a:lnTo>
                    <a:pt x="442" y="412"/>
                  </a:lnTo>
                  <a:lnTo>
                    <a:pt x="442" y="413"/>
                  </a:lnTo>
                  <a:lnTo>
                    <a:pt x="437" y="414"/>
                  </a:lnTo>
                  <a:lnTo>
                    <a:pt x="432" y="414"/>
                  </a:lnTo>
                  <a:lnTo>
                    <a:pt x="422" y="412"/>
                  </a:lnTo>
                  <a:lnTo>
                    <a:pt x="414" y="413"/>
                  </a:lnTo>
                  <a:lnTo>
                    <a:pt x="412" y="422"/>
                  </a:lnTo>
                  <a:lnTo>
                    <a:pt x="414" y="429"/>
                  </a:lnTo>
                  <a:lnTo>
                    <a:pt x="416" y="435"/>
                  </a:lnTo>
                  <a:lnTo>
                    <a:pt x="421" y="440"/>
                  </a:lnTo>
                  <a:lnTo>
                    <a:pt x="428" y="442"/>
                  </a:lnTo>
                  <a:lnTo>
                    <a:pt x="434" y="442"/>
                  </a:lnTo>
                  <a:lnTo>
                    <a:pt x="441" y="441"/>
                  </a:lnTo>
                  <a:lnTo>
                    <a:pt x="452" y="437"/>
                  </a:lnTo>
                  <a:lnTo>
                    <a:pt x="460" y="431"/>
                  </a:lnTo>
                  <a:lnTo>
                    <a:pt x="462" y="430"/>
                  </a:lnTo>
                  <a:lnTo>
                    <a:pt x="463" y="430"/>
                  </a:lnTo>
                  <a:lnTo>
                    <a:pt x="466" y="430"/>
                  </a:lnTo>
                  <a:lnTo>
                    <a:pt x="470" y="430"/>
                  </a:lnTo>
                  <a:lnTo>
                    <a:pt x="473" y="428"/>
                  </a:lnTo>
                  <a:lnTo>
                    <a:pt x="477" y="424"/>
                  </a:lnTo>
                  <a:lnTo>
                    <a:pt x="482" y="421"/>
                  </a:lnTo>
                  <a:lnTo>
                    <a:pt x="486" y="418"/>
                  </a:lnTo>
                  <a:lnTo>
                    <a:pt x="498" y="414"/>
                  </a:lnTo>
                  <a:lnTo>
                    <a:pt x="503" y="411"/>
                  </a:lnTo>
                  <a:lnTo>
                    <a:pt x="509" y="408"/>
                  </a:lnTo>
                  <a:lnTo>
                    <a:pt x="515" y="404"/>
                  </a:lnTo>
                  <a:lnTo>
                    <a:pt x="521" y="397"/>
                  </a:lnTo>
                  <a:lnTo>
                    <a:pt x="522" y="396"/>
                  </a:lnTo>
                  <a:lnTo>
                    <a:pt x="531" y="394"/>
                  </a:lnTo>
                  <a:lnTo>
                    <a:pt x="540" y="394"/>
                  </a:lnTo>
                  <a:lnTo>
                    <a:pt x="559" y="398"/>
                  </a:lnTo>
                  <a:lnTo>
                    <a:pt x="578" y="405"/>
                  </a:lnTo>
                  <a:lnTo>
                    <a:pt x="585" y="405"/>
                  </a:lnTo>
                  <a:lnTo>
                    <a:pt x="590" y="402"/>
                  </a:lnTo>
                  <a:lnTo>
                    <a:pt x="599" y="395"/>
                  </a:lnTo>
                  <a:lnTo>
                    <a:pt x="603" y="393"/>
                  </a:lnTo>
                  <a:lnTo>
                    <a:pt x="608" y="392"/>
                  </a:lnTo>
                  <a:lnTo>
                    <a:pt x="613" y="391"/>
                  </a:lnTo>
                  <a:lnTo>
                    <a:pt x="616" y="392"/>
                  </a:lnTo>
                  <a:lnTo>
                    <a:pt x="618" y="394"/>
                  </a:lnTo>
                  <a:lnTo>
                    <a:pt x="622" y="399"/>
                  </a:lnTo>
                  <a:lnTo>
                    <a:pt x="629" y="402"/>
                  </a:lnTo>
                  <a:lnTo>
                    <a:pt x="636" y="403"/>
                  </a:lnTo>
                  <a:lnTo>
                    <a:pt x="647" y="401"/>
                  </a:lnTo>
                  <a:lnTo>
                    <a:pt x="645" y="387"/>
                  </a:lnTo>
                  <a:lnTo>
                    <a:pt x="647" y="372"/>
                  </a:lnTo>
                  <a:lnTo>
                    <a:pt x="651" y="361"/>
                  </a:lnTo>
                  <a:lnTo>
                    <a:pt x="657" y="359"/>
                  </a:lnTo>
                  <a:lnTo>
                    <a:pt x="663" y="359"/>
                  </a:lnTo>
                  <a:lnTo>
                    <a:pt x="675" y="352"/>
                  </a:lnTo>
                  <a:lnTo>
                    <a:pt x="679" y="351"/>
                  </a:lnTo>
                  <a:lnTo>
                    <a:pt x="684" y="352"/>
                  </a:lnTo>
                  <a:lnTo>
                    <a:pt x="703" y="362"/>
                  </a:lnTo>
                  <a:lnTo>
                    <a:pt x="710" y="365"/>
                  </a:lnTo>
                  <a:lnTo>
                    <a:pt x="717" y="364"/>
                  </a:lnTo>
                  <a:lnTo>
                    <a:pt x="745" y="335"/>
                  </a:lnTo>
                  <a:lnTo>
                    <a:pt x="755" y="328"/>
                  </a:lnTo>
                  <a:lnTo>
                    <a:pt x="766" y="327"/>
                  </a:lnTo>
                  <a:lnTo>
                    <a:pt x="776" y="331"/>
                  </a:lnTo>
                  <a:lnTo>
                    <a:pt x="785" y="341"/>
                  </a:lnTo>
                  <a:lnTo>
                    <a:pt x="793" y="344"/>
                  </a:lnTo>
                  <a:lnTo>
                    <a:pt x="796" y="351"/>
                  </a:lnTo>
                  <a:lnTo>
                    <a:pt x="794" y="378"/>
                  </a:lnTo>
                  <a:lnTo>
                    <a:pt x="804" y="380"/>
                  </a:lnTo>
                  <a:lnTo>
                    <a:pt x="811" y="388"/>
                  </a:lnTo>
                  <a:lnTo>
                    <a:pt x="819" y="398"/>
                  </a:lnTo>
                  <a:lnTo>
                    <a:pt x="834" y="429"/>
                  </a:lnTo>
                  <a:lnTo>
                    <a:pt x="834" y="430"/>
                  </a:lnTo>
                  <a:lnTo>
                    <a:pt x="835" y="435"/>
                  </a:lnTo>
                  <a:lnTo>
                    <a:pt x="835" y="440"/>
                  </a:lnTo>
                  <a:lnTo>
                    <a:pt x="844" y="463"/>
                  </a:lnTo>
                  <a:lnTo>
                    <a:pt x="847" y="469"/>
                  </a:lnTo>
                  <a:lnTo>
                    <a:pt x="851" y="473"/>
                  </a:lnTo>
                  <a:lnTo>
                    <a:pt x="851" y="474"/>
                  </a:lnTo>
                  <a:lnTo>
                    <a:pt x="851" y="479"/>
                  </a:lnTo>
                  <a:lnTo>
                    <a:pt x="851" y="485"/>
                  </a:lnTo>
                  <a:lnTo>
                    <a:pt x="856" y="495"/>
                  </a:lnTo>
                  <a:lnTo>
                    <a:pt x="871" y="519"/>
                  </a:lnTo>
                  <a:lnTo>
                    <a:pt x="888" y="538"/>
                  </a:lnTo>
                  <a:lnTo>
                    <a:pt x="893" y="543"/>
                  </a:lnTo>
                  <a:lnTo>
                    <a:pt x="904" y="550"/>
                  </a:lnTo>
                  <a:lnTo>
                    <a:pt x="907" y="553"/>
                  </a:lnTo>
                  <a:lnTo>
                    <a:pt x="909" y="561"/>
                  </a:lnTo>
                  <a:lnTo>
                    <a:pt x="901" y="583"/>
                  </a:lnTo>
                  <a:lnTo>
                    <a:pt x="904" y="597"/>
                  </a:lnTo>
                  <a:lnTo>
                    <a:pt x="917" y="610"/>
                  </a:lnTo>
                  <a:lnTo>
                    <a:pt x="919" y="614"/>
                  </a:lnTo>
                  <a:lnTo>
                    <a:pt x="920" y="619"/>
                  </a:lnTo>
                  <a:lnTo>
                    <a:pt x="920" y="625"/>
                  </a:lnTo>
                  <a:lnTo>
                    <a:pt x="920" y="631"/>
                  </a:lnTo>
                  <a:lnTo>
                    <a:pt x="918" y="643"/>
                  </a:lnTo>
                  <a:lnTo>
                    <a:pt x="918" y="649"/>
                  </a:lnTo>
                  <a:lnTo>
                    <a:pt x="917" y="653"/>
                  </a:lnTo>
                  <a:lnTo>
                    <a:pt x="914" y="655"/>
                  </a:lnTo>
                  <a:lnTo>
                    <a:pt x="894" y="660"/>
                  </a:lnTo>
                  <a:lnTo>
                    <a:pt x="887" y="663"/>
                  </a:lnTo>
                  <a:lnTo>
                    <a:pt x="880" y="674"/>
                  </a:lnTo>
                  <a:lnTo>
                    <a:pt x="870" y="709"/>
                  </a:lnTo>
                  <a:lnTo>
                    <a:pt x="864" y="717"/>
                  </a:lnTo>
                  <a:lnTo>
                    <a:pt x="860" y="716"/>
                  </a:lnTo>
                  <a:lnTo>
                    <a:pt x="854" y="708"/>
                  </a:lnTo>
                  <a:lnTo>
                    <a:pt x="848" y="698"/>
                  </a:lnTo>
                  <a:lnTo>
                    <a:pt x="844" y="686"/>
                  </a:lnTo>
                  <a:lnTo>
                    <a:pt x="837" y="644"/>
                  </a:lnTo>
                  <a:lnTo>
                    <a:pt x="829" y="633"/>
                  </a:lnTo>
                  <a:lnTo>
                    <a:pt x="814" y="626"/>
                  </a:lnTo>
                  <a:lnTo>
                    <a:pt x="786" y="621"/>
                  </a:lnTo>
                  <a:lnTo>
                    <a:pt x="784" y="619"/>
                  </a:lnTo>
                  <a:lnTo>
                    <a:pt x="773" y="599"/>
                  </a:lnTo>
                  <a:lnTo>
                    <a:pt x="753" y="605"/>
                  </a:lnTo>
                  <a:lnTo>
                    <a:pt x="730" y="625"/>
                  </a:lnTo>
                  <a:lnTo>
                    <a:pt x="719" y="636"/>
                  </a:lnTo>
                  <a:lnTo>
                    <a:pt x="709" y="648"/>
                  </a:lnTo>
                  <a:lnTo>
                    <a:pt x="707" y="655"/>
                  </a:lnTo>
                  <a:lnTo>
                    <a:pt x="709" y="670"/>
                  </a:lnTo>
                  <a:lnTo>
                    <a:pt x="708" y="675"/>
                  </a:lnTo>
                  <a:lnTo>
                    <a:pt x="706" y="681"/>
                  </a:lnTo>
                  <a:lnTo>
                    <a:pt x="692" y="700"/>
                  </a:lnTo>
                  <a:lnTo>
                    <a:pt x="687" y="712"/>
                  </a:lnTo>
                  <a:lnTo>
                    <a:pt x="685" y="727"/>
                  </a:lnTo>
                  <a:lnTo>
                    <a:pt x="682" y="786"/>
                  </a:lnTo>
                  <a:lnTo>
                    <a:pt x="682" y="793"/>
                  </a:lnTo>
                  <a:lnTo>
                    <a:pt x="685" y="799"/>
                  </a:lnTo>
                  <a:lnTo>
                    <a:pt x="689" y="806"/>
                  </a:lnTo>
                  <a:lnTo>
                    <a:pt x="690" y="815"/>
                  </a:lnTo>
                  <a:lnTo>
                    <a:pt x="686" y="827"/>
                  </a:lnTo>
                  <a:lnTo>
                    <a:pt x="675" y="852"/>
                  </a:lnTo>
                  <a:lnTo>
                    <a:pt x="672" y="862"/>
                  </a:lnTo>
                  <a:lnTo>
                    <a:pt x="671" y="868"/>
                  </a:lnTo>
                  <a:lnTo>
                    <a:pt x="671" y="874"/>
                  </a:lnTo>
                  <a:lnTo>
                    <a:pt x="674" y="887"/>
                  </a:lnTo>
                  <a:lnTo>
                    <a:pt x="676" y="895"/>
                  </a:lnTo>
                  <a:lnTo>
                    <a:pt x="679" y="901"/>
                  </a:lnTo>
                  <a:lnTo>
                    <a:pt x="753" y="930"/>
                  </a:lnTo>
                  <a:lnTo>
                    <a:pt x="753" y="930"/>
                  </a:lnTo>
                  <a:lnTo>
                    <a:pt x="756" y="943"/>
                  </a:lnTo>
                  <a:lnTo>
                    <a:pt x="755" y="954"/>
                  </a:lnTo>
                  <a:lnTo>
                    <a:pt x="752" y="964"/>
                  </a:lnTo>
                  <a:lnTo>
                    <a:pt x="747" y="971"/>
                  </a:lnTo>
                  <a:lnTo>
                    <a:pt x="746" y="974"/>
                  </a:lnTo>
                  <a:lnTo>
                    <a:pt x="745" y="978"/>
                  </a:lnTo>
                  <a:lnTo>
                    <a:pt x="746" y="983"/>
                  </a:lnTo>
                  <a:lnTo>
                    <a:pt x="745" y="985"/>
                  </a:lnTo>
                  <a:lnTo>
                    <a:pt x="744" y="987"/>
                  </a:lnTo>
                  <a:lnTo>
                    <a:pt x="741" y="992"/>
                  </a:lnTo>
                  <a:lnTo>
                    <a:pt x="738" y="1000"/>
                  </a:lnTo>
                  <a:lnTo>
                    <a:pt x="742" y="1001"/>
                  </a:lnTo>
                  <a:lnTo>
                    <a:pt x="743" y="997"/>
                  </a:lnTo>
                  <a:lnTo>
                    <a:pt x="742" y="997"/>
                  </a:lnTo>
                  <a:lnTo>
                    <a:pt x="739" y="997"/>
                  </a:lnTo>
                  <a:lnTo>
                    <a:pt x="737" y="1000"/>
                  </a:lnTo>
                  <a:lnTo>
                    <a:pt x="736" y="1001"/>
                  </a:lnTo>
                  <a:lnTo>
                    <a:pt x="736" y="1001"/>
                  </a:lnTo>
                  <a:lnTo>
                    <a:pt x="733" y="1005"/>
                  </a:lnTo>
                  <a:lnTo>
                    <a:pt x="734" y="1007"/>
                  </a:lnTo>
                  <a:lnTo>
                    <a:pt x="727" y="1010"/>
                  </a:lnTo>
                  <a:lnTo>
                    <a:pt x="724" y="1015"/>
                  </a:lnTo>
                  <a:lnTo>
                    <a:pt x="723" y="1022"/>
                  </a:lnTo>
                  <a:lnTo>
                    <a:pt x="722" y="1022"/>
                  </a:lnTo>
                  <a:lnTo>
                    <a:pt x="720" y="1027"/>
                  </a:lnTo>
                  <a:lnTo>
                    <a:pt x="719" y="1031"/>
                  </a:lnTo>
                  <a:lnTo>
                    <a:pt x="720" y="1036"/>
                  </a:lnTo>
                  <a:lnTo>
                    <a:pt x="720" y="1037"/>
                  </a:lnTo>
                  <a:lnTo>
                    <a:pt x="717" y="1041"/>
                  </a:lnTo>
                  <a:lnTo>
                    <a:pt x="720" y="1047"/>
                  </a:lnTo>
                  <a:lnTo>
                    <a:pt x="718" y="1050"/>
                  </a:lnTo>
                  <a:lnTo>
                    <a:pt x="712" y="1060"/>
                  </a:lnTo>
                  <a:lnTo>
                    <a:pt x="707" y="1077"/>
                  </a:lnTo>
                  <a:lnTo>
                    <a:pt x="705" y="1081"/>
                  </a:lnTo>
                  <a:lnTo>
                    <a:pt x="702" y="1086"/>
                  </a:lnTo>
                  <a:lnTo>
                    <a:pt x="701" y="1088"/>
                  </a:lnTo>
                  <a:lnTo>
                    <a:pt x="700" y="1090"/>
                  </a:lnTo>
                  <a:lnTo>
                    <a:pt x="699" y="1092"/>
                  </a:lnTo>
                  <a:lnTo>
                    <a:pt x="693" y="1098"/>
                  </a:lnTo>
                  <a:lnTo>
                    <a:pt x="692" y="1099"/>
                  </a:lnTo>
                  <a:lnTo>
                    <a:pt x="687" y="1101"/>
                  </a:lnTo>
                  <a:lnTo>
                    <a:pt x="682" y="1103"/>
                  </a:lnTo>
                  <a:lnTo>
                    <a:pt x="677" y="1104"/>
                  </a:lnTo>
                  <a:lnTo>
                    <a:pt x="675" y="1105"/>
                  </a:lnTo>
                  <a:lnTo>
                    <a:pt x="671" y="1096"/>
                  </a:lnTo>
                  <a:lnTo>
                    <a:pt x="658" y="1098"/>
                  </a:lnTo>
                  <a:lnTo>
                    <a:pt x="646" y="1104"/>
                  </a:lnTo>
                  <a:lnTo>
                    <a:pt x="639" y="1112"/>
                  </a:lnTo>
                  <a:lnTo>
                    <a:pt x="630" y="1129"/>
                  </a:lnTo>
                  <a:lnTo>
                    <a:pt x="627" y="1132"/>
                  </a:lnTo>
                  <a:lnTo>
                    <a:pt x="619" y="1138"/>
                  </a:lnTo>
                  <a:lnTo>
                    <a:pt x="614" y="1143"/>
                  </a:lnTo>
                  <a:lnTo>
                    <a:pt x="614" y="1144"/>
                  </a:lnTo>
                  <a:lnTo>
                    <a:pt x="578" y="1108"/>
                  </a:lnTo>
                  <a:lnTo>
                    <a:pt x="573" y="1103"/>
                  </a:lnTo>
                  <a:lnTo>
                    <a:pt x="567" y="1100"/>
                  </a:lnTo>
                  <a:lnTo>
                    <a:pt x="560" y="1098"/>
                  </a:lnTo>
                  <a:lnTo>
                    <a:pt x="549" y="1096"/>
                  </a:lnTo>
                  <a:lnTo>
                    <a:pt x="520" y="1081"/>
                  </a:lnTo>
                  <a:lnTo>
                    <a:pt x="508" y="1073"/>
                  </a:lnTo>
                  <a:lnTo>
                    <a:pt x="496" y="1067"/>
                  </a:lnTo>
                  <a:lnTo>
                    <a:pt x="482" y="1068"/>
                  </a:lnTo>
                  <a:lnTo>
                    <a:pt x="475" y="1072"/>
                  </a:lnTo>
                  <a:lnTo>
                    <a:pt x="469" y="1077"/>
                  </a:lnTo>
                  <a:lnTo>
                    <a:pt x="457" y="1093"/>
                  </a:lnTo>
                  <a:lnTo>
                    <a:pt x="443" y="1107"/>
                  </a:lnTo>
                  <a:lnTo>
                    <a:pt x="439" y="1112"/>
                  </a:lnTo>
                  <a:lnTo>
                    <a:pt x="430" y="1130"/>
                  </a:lnTo>
                  <a:lnTo>
                    <a:pt x="427" y="1137"/>
                  </a:lnTo>
                  <a:lnTo>
                    <a:pt x="430" y="1149"/>
                  </a:lnTo>
                  <a:lnTo>
                    <a:pt x="429" y="1159"/>
                  </a:lnTo>
                  <a:lnTo>
                    <a:pt x="430" y="1165"/>
                  </a:lnTo>
                  <a:lnTo>
                    <a:pt x="432" y="1171"/>
                  </a:lnTo>
                  <a:lnTo>
                    <a:pt x="433" y="1175"/>
                  </a:lnTo>
                  <a:lnTo>
                    <a:pt x="434" y="1181"/>
                  </a:lnTo>
                  <a:lnTo>
                    <a:pt x="433" y="1187"/>
                  </a:lnTo>
                  <a:lnTo>
                    <a:pt x="433" y="1192"/>
                  </a:lnTo>
                  <a:lnTo>
                    <a:pt x="431" y="1198"/>
                  </a:lnTo>
                  <a:lnTo>
                    <a:pt x="429" y="1211"/>
                  </a:lnTo>
                  <a:lnTo>
                    <a:pt x="433" y="1258"/>
                  </a:lnTo>
                  <a:lnTo>
                    <a:pt x="432" y="1277"/>
                  </a:lnTo>
                  <a:lnTo>
                    <a:pt x="433" y="1284"/>
                  </a:lnTo>
                  <a:lnTo>
                    <a:pt x="435" y="1291"/>
                  </a:lnTo>
                  <a:lnTo>
                    <a:pt x="442" y="1309"/>
                  </a:lnTo>
                  <a:lnTo>
                    <a:pt x="427" y="1320"/>
                  </a:lnTo>
                  <a:lnTo>
                    <a:pt x="392" y="1340"/>
                  </a:lnTo>
                  <a:lnTo>
                    <a:pt x="355" y="1374"/>
                  </a:lnTo>
                  <a:lnTo>
                    <a:pt x="351" y="1375"/>
                  </a:lnTo>
                  <a:lnTo>
                    <a:pt x="345" y="1376"/>
                  </a:lnTo>
                  <a:lnTo>
                    <a:pt x="343" y="1378"/>
                  </a:lnTo>
                  <a:lnTo>
                    <a:pt x="342" y="1378"/>
                  </a:lnTo>
                  <a:lnTo>
                    <a:pt x="331" y="1378"/>
                  </a:lnTo>
                  <a:lnTo>
                    <a:pt x="313" y="1382"/>
                  </a:lnTo>
                  <a:lnTo>
                    <a:pt x="303" y="1383"/>
                  </a:lnTo>
                  <a:lnTo>
                    <a:pt x="296" y="1385"/>
                  </a:lnTo>
                  <a:lnTo>
                    <a:pt x="290" y="1384"/>
                  </a:lnTo>
                  <a:lnTo>
                    <a:pt x="287" y="1385"/>
                  </a:lnTo>
                  <a:lnTo>
                    <a:pt x="275" y="1389"/>
                  </a:lnTo>
                  <a:lnTo>
                    <a:pt x="271" y="1390"/>
                  </a:lnTo>
                  <a:lnTo>
                    <a:pt x="255" y="1386"/>
                  </a:lnTo>
                  <a:lnTo>
                    <a:pt x="247" y="1383"/>
                  </a:lnTo>
                  <a:lnTo>
                    <a:pt x="239" y="1379"/>
                  </a:lnTo>
                  <a:lnTo>
                    <a:pt x="233" y="1379"/>
                  </a:lnTo>
                  <a:lnTo>
                    <a:pt x="226" y="1384"/>
                  </a:lnTo>
                  <a:lnTo>
                    <a:pt x="203" y="1418"/>
                  </a:lnTo>
                  <a:lnTo>
                    <a:pt x="188" y="1456"/>
                  </a:lnTo>
                  <a:lnTo>
                    <a:pt x="179" y="1474"/>
                  </a:lnTo>
                  <a:lnTo>
                    <a:pt x="174" y="1494"/>
                  </a:lnTo>
                  <a:lnTo>
                    <a:pt x="167" y="1514"/>
                  </a:lnTo>
                  <a:lnTo>
                    <a:pt x="162" y="1541"/>
                  </a:lnTo>
                  <a:lnTo>
                    <a:pt x="161" y="1555"/>
                  </a:lnTo>
                  <a:lnTo>
                    <a:pt x="160" y="1560"/>
                  </a:lnTo>
                  <a:lnTo>
                    <a:pt x="123" y="1647"/>
                  </a:lnTo>
                  <a:lnTo>
                    <a:pt x="114" y="1658"/>
                  </a:lnTo>
                  <a:lnTo>
                    <a:pt x="112" y="1662"/>
                  </a:lnTo>
                  <a:lnTo>
                    <a:pt x="107" y="1683"/>
                  </a:lnTo>
                  <a:lnTo>
                    <a:pt x="99" y="1704"/>
                  </a:lnTo>
                  <a:lnTo>
                    <a:pt x="98" y="1710"/>
                  </a:lnTo>
                  <a:lnTo>
                    <a:pt x="99" y="1715"/>
                  </a:lnTo>
                  <a:lnTo>
                    <a:pt x="101" y="1724"/>
                  </a:lnTo>
                  <a:lnTo>
                    <a:pt x="95" y="1738"/>
                  </a:lnTo>
                  <a:lnTo>
                    <a:pt x="63" y="1793"/>
                  </a:lnTo>
                  <a:lnTo>
                    <a:pt x="55" y="1802"/>
                  </a:lnTo>
                  <a:lnTo>
                    <a:pt x="47" y="1808"/>
                  </a:lnTo>
                  <a:lnTo>
                    <a:pt x="27" y="1817"/>
                  </a:lnTo>
                  <a:lnTo>
                    <a:pt x="2" y="1830"/>
                  </a:lnTo>
                  <a:lnTo>
                    <a:pt x="8" y="1836"/>
                  </a:lnTo>
                  <a:lnTo>
                    <a:pt x="11" y="1833"/>
                  </a:lnTo>
                  <a:lnTo>
                    <a:pt x="8" y="1830"/>
                  </a:lnTo>
                  <a:lnTo>
                    <a:pt x="0" y="1836"/>
                  </a:lnTo>
                  <a:lnTo>
                    <a:pt x="28" y="1849"/>
                  </a:lnTo>
                  <a:lnTo>
                    <a:pt x="38" y="1851"/>
                  </a:lnTo>
                  <a:lnTo>
                    <a:pt x="49" y="1851"/>
                  </a:lnTo>
                  <a:lnTo>
                    <a:pt x="59" y="1845"/>
                  </a:lnTo>
                  <a:lnTo>
                    <a:pt x="60" y="1845"/>
                  </a:lnTo>
                  <a:lnTo>
                    <a:pt x="62" y="1845"/>
                  </a:lnTo>
                  <a:lnTo>
                    <a:pt x="62" y="1841"/>
                  </a:lnTo>
                  <a:lnTo>
                    <a:pt x="58" y="1843"/>
                  </a:lnTo>
                  <a:lnTo>
                    <a:pt x="58" y="1843"/>
                  </a:lnTo>
                  <a:lnTo>
                    <a:pt x="54" y="1852"/>
                  </a:lnTo>
                  <a:lnTo>
                    <a:pt x="90" y="1853"/>
                  </a:lnTo>
                  <a:lnTo>
                    <a:pt x="96" y="1855"/>
                  </a:lnTo>
                  <a:lnTo>
                    <a:pt x="97" y="1856"/>
                  </a:lnTo>
                  <a:lnTo>
                    <a:pt x="98" y="1859"/>
                  </a:lnTo>
                  <a:lnTo>
                    <a:pt x="100" y="1863"/>
                  </a:lnTo>
                  <a:lnTo>
                    <a:pt x="106" y="1867"/>
                  </a:lnTo>
                  <a:lnTo>
                    <a:pt x="107" y="1867"/>
                  </a:lnTo>
                  <a:lnTo>
                    <a:pt x="107" y="1863"/>
                  </a:lnTo>
                  <a:lnTo>
                    <a:pt x="109" y="1860"/>
                  </a:lnTo>
                  <a:lnTo>
                    <a:pt x="106" y="1858"/>
                  </a:lnTo>
                  <a:lnTo>
                    <a:pt x="105" y="1855"/>
                  </a:lnTo>
                  <a:lnTo>
                    <a:pt x="104" y="1852"/>
                  </a:lnTo>
                  <a:lnTo>
                    <a:pt x="100" y="1848"/>
                  </a:lnTo>
                  <a:lnTo>
                    <a:pt x="91" y="1845"/>
                  </a:lnTo>
                  <a:lnTo>
                    <a:pt x="61" y="1844"/>
                  </a:lnTo>
                  <a:lnTo>
                    <a:pt x="61" y="1848"/>
                  </a:lnTo>
                  <a:lnTo>
                    <a:pt x="64" y="1850"/>
                  </a:lnTo>
                  <a:lnTo>
                    <a:pt x="67" y="1844"/>
                  </a:lnTo>
                  <a:lnTo>
                    <a:pt x="64" y="1837"/>
                  </a:lnTo>
                  <a:lnTo>
                    <a:pt x="58" y="1837"/>
                  </a:lnTo>
                  <a:lnTo>
                    <a:pt x="55" y="1838"/>
                  </a:lnTo>
                  <a:lnTo>
                    <a:pt x="47" y="1843"/>
                  </a:lnTo>
                  <a:lnTo>
                    <a:pt x="39" y="1843"/>
                  </a:lnTo>
                  <a:lnTo>
                    <a:pt x="31" y="1841"/>
                  </a:lnTo>
                  <a:lnTo>
                    <a:pt x="9" y="1832"/>
                  </a:lnTo>
                  <a:lnTo>
                    <a:pt x="8" y="1835"/>
                  </a:lnTo>
                  <a:lnTo>
                    <a:pt x="10" y="1838"/>
                  </a:lnTo>
                  <a:lnTo>
                    <a:pt x="16" y="1833"/>
                  </a:lnTo>
                  <a:lnTo>
                    <a:pt x="15" y="1832"/>
                  </a:lnTo>
                  <a:lnTo>
                    <a:pt x="30" y="1824"/>
                  </a:lnTo>
                  <a:lnTo>
                    <a:pt x="51" y="1815"/>
                  </a:lnTo>
                  <a:lnTo>
                    <a:pt x="61" y="1808"/>
                  </a:lnTo>
                  <a:lnTo>
                    <a:pt x="69" y="1798"/>
                  </a:lnTo>
                  <a:lnTo>
                    <a:pt x="102" y="1741"/>
                  </a:lnTo>
                  <a:lnTo>
                    <a:pt x="110" y="1725"/>
                  </a:lnTo>
                  <a:lnTo>
                    <a:pt x="107" y="1714"/>
                  </a:lnTo>
                  <a:lnTo>
                    <a:pt x="106" y="1710"/>
                  </a:lnTo>
                  <a:lnTo>
                    <a:pt x="107" y="1706"/>
                  </a:lnTo>
                  <a:lnTo>
                    <a:pt x="115" y="1686"/>
                  </a:lnTo>
                  <a:lnTo>
                    <a:pt x="120" y="1665"/>
                  </a:lnTo>
                  <a:lnTo>
                    <a:pt x="121" y="1662"/>
                  </a:lnTo>
                  <a:lnTo>
                    <a:pt x="130" y="1651"/>
                  </a:lnTo>
                  <a:lnTo>
                    <a:pt x="168" y="1563"/>
                  </a:lnTo>
                  <a:lnTo>
                    <a:pt x="169" y="1556"/>
                  </a:lnTo>
                  <a:lnTo>
                    <a:pt x="170" y="1542"/>
                  </a:lnTo>
                  <a:lnTo>
                    <a:pt x="175" y="1516"/>
                  </a:lnTo>
                  <a:lnTo>
                    <a:pt x="182" y="1496"/>
                  </a:lnTo>
                  <a:lnTo>
                    <a:pt x="187" y="1477"/>
                  </a:lnTo>
                  <a:lnTo>
                    <a:pt x="196" y="1459"/>
                  </a:lnTo>
                  <a:lnTo>
                    <a:pt x="210" y="1422"/>
                  </a:lnTo>
                  <a:lnTo>
                    <a:pt x="232" y="1390"/>
                  </a:lnTo>
                  <a:lnTo>
                    <a:pt x="236" y="1387"/>
                  </a:lnTo>
                  <a:lnTo>
                    <a:pt x="237" y="1387"/>
                  </a:lnTo>
                  <a:lnTo>
                    <a:pt x="243" y="1390"/>
                  </a:lnTo>
                  <a:lnTo>
                    <a:pt x="252" y="1394"/>
                  </a:lnTo>
                  <a:lnTo>
                    <a:pt x="271" y="1398"/>
                  </a:lnTo>
                  <a:lnTo>
                    <a:pt x="277" y="1397"/>
                  </a:lnTo>
                  <a:lnTo>
                    <a:pt x="289" y="1393"/>
                  </a:lnTo>
                  <a:lnTo>
                    <a:pt x="290" y="1393"/>
                  </a:lnTo>
                  <a:lnTo>
                    <a:pt x="297" y="1393"/>
                  </a:lnTo>
                  <a:lnTo>
                    <a:pt x="304" y="1391"/>
                  </a:lnTo>
                  <a:lnTo>
                    <a:pt x="314" y="1390"/>
                  </a:lnTo>
                  <a:lnTo>
                    <a:pt x="332" y="1386"/>
                  </a:lnTo>
                  <a:lnTo>
                    <a:pt x="343" y="1386"/>
                  </a:lnTo>
                  <a:lnTo>
                    <a:pt x="346" y="1385"/>
                  </a:lnTo>
                  <a:lnTo>
                    <a:pt x="348" y="1384"/>
                  </a:lnTo>
                  <a:lnTo>
                    <a:pt x="354" y="1383"/>
                  </a:lnTo>
                  <a:lnTo>
                    <a:pt x="359" y="1381"/>
                  </a:lnTo>
                  <a:lnTo>
                    <a:pt x="397" y="1346"/>
                  </a:lnTo>
                  <a:lnTo>
                    <a:pt x="432" y="1327"/>
                  </a:lnTo>
                  <a:lnTo>
                    <a:pt x="452" y="1312"/>
                  </a:lnTo>
                  <a:lnTo>
                    <a:pt x="442" y="1289"/>
                  </a:lnTo>
                  <a:lnTo>
                    <a:pt x="441" y="1283"/>
                  </a:lnTo>
                  <a:lnTo>
                    <a:pt x="440" y="1277"/>
                  </a:lnTo>
                  <a:lnTo>
                    <a:pt x="441" y="1257"/>
                  </a:lnTo>
                  <a:lnTo>
                    <a:pt x="437" y="1212"/>
                  </a:lnTo>
                  <a:lnTo>
                    <a:pt x="439" y="1200"/>
                  </a:lnTo>
                  <a:lnTo>
                    <a:pt x="441" y="1194"/>
                  </a:lnTo>
                  <a:lnTo>
                    <a:pt x="441" y="1187"/>
                  </a:lnTo>
                  <a:lnTo>
                    <a:pt x="442" y="1181"/>
                  </a:lnTo>
                  <a:lnTo>
                    <a:pt x="441" y="1174"/>
                  </a:lnTo>
                  <a:lnTo>
                    <a:pt x="440" y="1168"/>
                  </a:lnTo>
                  <a:lnTo>
                    <a:pt x="438" y="1163"/>
                  </a:lnTo>
                  <a:lnTo>
                    <a:pt x="437" y="1158"/>
                  </a:lnTo>
                  <a:lnTo>
                    <a:pt x="438" y="1148"/>
                  </a:lnTo>
                  <a:lnTo>
                    <a:pt x="436" y="1137"/>
                  </a:lnTo>
                  <a:lnTo>
                    <a:pt x="437" y="1133"/>
                  </a:lnTo>
                  <a:lnTo>
                    <a:pt x="446" y="1117"/>
                  </a:lnTo>
                  <a:lnTo>
                    <a:pt x="450" y="1112"/>
                  </a:lnTo>
                  <a:lnTo>
                    <a:pt x="464" y="1099"/>
                  </a:lnTo>
                  <a:lnTo>
                    <a:pt x="475" y="1083"/>
                  </a:lnTo>
                  <a:lnTo>
                    <a:pt x="480" y="1078"/>
                  </a:lnTo>
                  <a:lnTo>
                    <a:pt x="484" y="1076"/>
                  </a:lnTo>
                  <a:lnTo>
                    <a:pt x="494" y="1075"/>
                  </a:lnTo>
                  <a:lnTo>
                    <a:pt x="504" y="1080"/>
                  </a:lnTo>
                  <a:lnTo>
                    <a:pt x="515" y="1088"/>
                  </a:lnTo>
                  <a:lnTo>
                    <a:pt x="546" y="1104"/>
                  </a:lnTo>
                  <a:lnTo>
                    <a:pt x="559" y="1106"/>
                  </a:lnTo>
                  <a:lnTo>
                    <a:pt x="564" y="1108"/>
                  </a:lnTo>
                  <a:lnTo>
                    <a:pt x="569" y="1110"/>
                  </a:lnTo>
                  <a:lnTo>
                    <a:pt x="573" y="1114"/>
                  </a:lnTo>
                  <a:lnTo>
                    <a:pt x="616" y="1157"/>
                  </a:lnTo>
                  <a:lnTo>
                    <a:pt x="621" y="1147"/>
                  </a:lnTo>
                  <a:lnTo>
                    <a:pt x="624" y="1145"/>
                  </a:lnTo>
                  <a:lnTo>
                    <a:pt x="633" y="1138"/>
                  </a:lnTo>
                  <a:lnTo>
                    <a:pt x="637" y="1133"/>
                  </a:lnTo>
                  <a:lnTo>
                    <a:pt x="645" y="1117"/>
                  </a:lnTo>
                  <a:lnTo>
                    <a:pt x="651" y="1111"/>
                  </a:lnTo>
                  <a:lnTo>
                    <a:pt x="660" y="1106"/>
                  </a:lnTo>
                  <a:lnTo>
                    <a:pt x="666" y="1105"/>
                  </a:lnTo>
                  <a:lnTo>
                    <a:pt x="669" y="1113"/>
                  </a:lnTo>
                  <a:lnTo>
                    <a:pt x="678" y="1112"/>
                  </a:lnTo>
                  <a:lnTo>
                    <a:pt x="685" y="1111"/>
                  </a:lnTo>
                  <a:lnTo>
                    <a:pt x="691" y="1109"/>
                  </a:lnTo>
                  <a:lnTo>
                    <a:pt x="696" y="1106"/>
                  </a:lnTo>
                  <a:lnTo>
                    <a:pt x="698" y="1104"/>
                  </a:lnTo>
                  <a:lnTo>
                    <a:pt x="705" y="1097"/>
                  </a:lnTo>
                  <a:lnTo>
                    <a:pt x="707" y="1094"/>
                  </a:lnTo>
                  <a:lnTo>
                    <a:pt x="709" y="1091"/>
                  </a:lnTo>
                  <a:lnTo>
                    <a:pt x="709" y="1090"/>
                  </a:lnTo>
                  <a:lnTo>
                    <a:pt x="712" y="1085"/>
                  </a:lnTo>
                  <a:lnTo>
                    <a:pt x="715" y="1080"/>
                  </a:lnTo>
                  <a:lnTo>
                    <a:pt x="719" y="1063"/>
                  </a:lnTo>
                  <a:lnTo>
                    <a:pt x="726" y="1054"/>
                  </a:lnTo>
                  <a:lnTo>
                    <a:pt x="729" y="1046"/>
                  </a:lnTo>
                  <a:lnTo>
                    <a:pt x="727" y="1042"/>
                  </a:lnTo>
                  <a:lnTo>
                    <a:pt x="727" y="1041"/>
                  </a:lnTo>
                  <a:lnTo>
                    <a:pt x="728" y="1040"/>
                  </a:lnTo>
                  <a:lnTo>
                    <a:pt x="728" y="1036"/>
                  </a:lnTo>
                  <a:lnTo>
                    <a:pt x="728" y="1031"/>
                  </a:lnTo>
                  <a:lnTo>
                    <a:pt x="728" y="1030"/>
                  </a:lnTo>
                  <a:lnTo>
                    <a:pt x="730" y="1026"/>
                  </a:lnTo>
                  <a:lnTo>
                    <a:pt x="730" y="1024"/>
                  </a:lnTo>
                  <a:lnTo>
                    <a:pt x="731" y="1024"/>
                  </a:lnTo>
                  <a:lnTo>
                    <a:pt x="731" y="1018"/>
                  </a:lnTo>
                  <a:lnTo>
                    <a:pt x="733" y="1016"/>
                  </a:lnTo>
                  <a:lnTo>
                    <a:pt x="743" y="1011"/>
                  </a:lnTo>
                  <a:lnTo>
                    <a:pt x="742" y="1007"/>
                  </a:lnTo>
                  <a:lnTo>
                    <a:pt x="742" y="1006"/>
                  </a:lnTo>
                  <a:lnTo>
                    <a:pt x="739" y="1004"/>
                  </a:lnTo>
                  <a:lnTo>
                    <a:pt x="741" y="1007"/>
                  </a:lnTo>
                  <a:lnTo>
                    <a:pt x="743" y="1005"/>
                  </a:lnTo>
                  <a:lnTo>
                    <a:pt x="745" y="1003"/>
                  </a:lnTo>
                  <a:lnTo>
                    <a:pt x="741" y="1001"/>
                  </a:lnTo>
                  <a:lnTo>
                    <a:pt x="740" y="1005"/>
                  </a:lnTo>
                  <a:lnTo>
                    <a:pt x="741" y="1005"/>
                  </a:lnTo>
                  <a:lnTo>
                    <a:pt x="744" y="1006"/>
                  </a:lnTo>
                  <a:lnTo>
                    <a:pt x="748" y="996"/>
                  </a:lnTo>
                  <a:lnTo>
                    <a:pt x="752" y="991"/>
                  </a:lnTo>
                  <a:lnTo>
                    <a:pt x="753" y="987"/>
                  </a:lnTo>
                  <a:lnTo>
                    <a:pt x="754" y="983"/>
                  </a:lnTo>
                  <a:lnTo>
                    <a:pt x="753" y="978"/>
                  </a:lnTo>
                  <a:lnTo>
                    <a:pt x="754" y="976"/>
                  </a:lnTo>
                  <a:lnTo>
                    <a:pt x="754" y="975"/>
                  </a:lnTo>
                  <a:lnTo>
                    <a:pt x="759" y="967"/>
                  </a:lnTo>
                  <a:lnTo>
                    <a:pt x="763" y="955"/>
                  </a:lnTo>
                  <a:lnTo>
                    <a:pt x="764" y="943"/>
                  </a:lnTo>
                  <a:lnTo>
                    <a:pt x="760" y="926"/>
                  </a:lnTo>
                  <a:lnTo>
                    <a:pt x="757" y="923"/>
                  </a:lnTo>
                  <a:lnTo>
                    <a:pt x="684" y="894"/>
                  </a:lnTo>
                  <a:lnTo>
                    <a:pt x="683" y="892"/>
                  </a:lnTo>
                  <a:lnTo>
                    <a:pt x="682" y="885"/>
                  </a:lnTo>
                  <a:lnTo>
                    <a:pt x="679" y="873"/>
                  </a:lnTo>
                  <a:lnTo>
                    <a:pt x="679" y="868"/>
                  </a:lnTo>
                  <a:lnTo>
                    <a:pt x="680" y="864"/>
                  </a:lnTo>
                  <a:lnTo>
                    <a:pt x="683" y="855"/>
                  </a:lnTo>
                  <a:lnTo>
                    <a:pt x="694" y="830"/>
                  </a:lnTo>
                  <a:lnTo>
                    <a:pt x="698" y="816"/>
                  </a:lnTo>
                  <a:lnTo>
                    <a:pt x="697" y="803"/>
                  </a:lnTo>
                  <a:lnTo>
                    <a:pt x="692" y="796"/>
                  </a:lnTo>
                  <a:lnTo>
                    <a:pt x="690" y="791"/>
                  </a:lnTo>
                  <a:lnTo>
                    <a:pt x="690" y="786"/>
                  </a:lnTo>
                  <a:lnTo>
                    <a:pt x="693" y="728"/>
                  </a:lnTo>
                  <a:lnTo>
                    <a:pt x="695" y="715"/>
                  </a:lnTo>
                  <a:lnTo>
                    <a:pt x="700" y="704"/>
                  </a:lnTo>
                  <a:lnTo>
                    <a:pt x="713" y="685"/>
                  </a:lnTo>
                  <a:lnTo>
                    <a:pt x="716" y="677"/>
                  </a:lnTo>
                  <a:lnTo>
                    <a:pt x="717" y="670"/>
                  </a:lnTo>
                  <a:lnTo>
                    <a:pt x="715" y="656"/>
                  </a:lnTo>
                  <a:lnTo>
                    <a:pt x="717" y="652"/>
                  </a:lnTo>
                  <a:lnTo>
                    <a:pt x="725" y="641"/>
                  </a:lnTo>
                  <a:lnTo>
                    <a:pt x="735" y="631"/>
                  </a:lnTo>
                  <a:lnTo>
                    <a:pt x="757" y="612"/>
                  </a:lnTo>
                  <a:lnTo>
                    <a:pt x="769" y="609"/>
                  </a:lnTo>
                  <a:lnTo>
                    <a:pt x="777" y="624"/>
                  </a:lnTo>
                  <a:lnTo>
                    <a:pt x="782" y="628"/>
                  </a:lnTo>
                  <a:lnTo>
                    <a:pt x="811" y="634"/>
                  </a:lnTo>
                  <a:lnTo>
                    <a:pt x="823" y="639"/>
                  </a:lnTo>
                  <a:lnTo>
                    <a:pt x="829" y="648"/>
                  </a:lnTo>
                  <a:lnTo>
                    <a:pt x="836" y="687"/>
                  </a:lnTo>
                  <a:lnTo>
                    <a:pt x="841" y="701"/>
                  </a:lnTo>
                  <a:lnTo>
                    <a:pt x="847" y="713"/>
                  </a:lnTo>
                  <a:lnTo>
                    <a:pt x="855" y="723"/>
                  </a:lnTo>
                  <a:lnTo>
                    <a:pt x="867" y="725"/>
                  </a:lnTo>
                  <a:lnTo>
                    <a:pt x="878" y="713"/>
                  </a:lnTo>
                  <a:lnTo>
                    <a:pt x="887" y="678"/>
                  </a:lnTo>
                  <a:lnTo>
                    <a:pt x="893" y="670"/>
                  </a:lnTo>
                  <a:lnTo>
                    <a:pt x="897" y="668"/>
                  </a:lnTo>
                  <a:lnTo>
                    <a:pt x="918" y="662"/>
                  </a:lnTo>
                  <a:lnTo>
                    <a:pt x="924" y="658"/>
                  </a:lnTo>
                  <a:lnTo>
                    <a:pt x="926" y="650"/>
                  </a:lnTo>
                  <a:lnTo>
                    <a:pt x="926" y="644"/>
                  </a:lnTo>
                  <a:lnTo>
                    <a:pt x="928" y="632"/>
                  </a:lnTo>
                  <a:lnTo>
                    <a:pt x="929" y="625"/>
                  </a:lnTo>
                  <a:lnTo>
                    <a:pt x="928" y="617"/>
                  </a:lnTo>
                  <a:lnTo>
                    <a:pt x="926" y="611"/>
                  </a:lnTo>
                  <a:lnTo>
                    <a:pt x="923" y="605"/>
                  </a:lnTo>
                  <a:lnTo>
                    <a:pt x="911" y="593"/>
                  </a:lnTo>
                  <a:lnTo>
                    <a:pt x="909" y="584"/>
                  </a:lnTo>
                  <a:lnTo>
                    <a:pt x="917" y="561"/>
                  </a:lnTo>
                  <a:lnTo>
                    <a:pt x="914" y="549"/>
                  </a:lnTo>
                  <a:lnTo>
                    <a:pt x="909" y="544"/>
                  </a:lnTo>
                  <a:lnTo>
                    <a:pt x="898" y="536"/>
                  </a:lnTo>
                  <a:lnTo>
                    <a:pt x="894" y="532"/>
                  </a:lnTo>
                  <a:lnTo>
                    <a:pt x="878" y="514"/>
                  </a:lnTo>
                  <a:lnTo>
                    <a:pt x="863" y="491"/>
                  </a:lnTo>
                  <a:lnTo>
                    <a:pt x="859" y="483"/>
                  </a:lnTo>
                  <a:lnTo>
                    <a:pt x="859" y="479"/>
                  </a:lnTo>
                  <a:lnTo>
                    <a:pt x="859" y="472"/>
                  </a:lnTo>
                  <a:lnTo>
                    <a:pt x="858" y="468"/>
                  </a:lnTo>
                  <a:lnTo>
                    <a:pt x="853" y="464"/>
                  </a:lnTo>
                  <a:lnTo>
                    <a:pt x="851" y="460"/>
                  </a:lnTo>
                  <a:lnTo>
                    <a:pt x="843" y="438"/>
                  </a:lnTo>
                  <a:lnTo>
                    <a:pt x="843" y="434"/>
                  </a:lnTo>
                  <a:lnTo>
                    <a:pt x="842" y="429"/>
                  </a:lnTo>
                  <a:lnTo>
                    <a:pt x="841" y="426"/>
                  </a:lnTo>
                  <a:lnTo>
                    <a:pt x="826" y="394"/>
                  </a:lnTo>
                  <a:lnTo>
                    <a:pt x="817" y="382"/>
                  </a:lnTo>
                  <a:lnTo>
                    <a:pt x="808" y="372"/>
                  </a:lnTo>
                  <a:lnTo>
                    <a:pt x="802" y="371"/>
                  </a:lnTo>
                  <a:lnTo>
                    <a:pt x="804" y="351"/>
                  </a:lnTo>
                  <a:lnTo>
                    <a:pt x="800" y="337"/>
                  </a:lnTo>
                  <a:lnTo>
                    <a:pt x="789" y="334"/>
                  </a:lnTo>
                  <a:lnTo>
                    <a:pt x="780" y="324"/>
                  </a:lnTo>
                  <a:lnTo>
                    <a:pt x="767" y="319"/>
                  </a:lnTo>
                  <a:lnTo>
                    <a:pt x="753" y="321"/>
                  </a:lnTo>
                  <a:lnTo>
                    <a:pt x="740" y="329"/>
                  </a:lnTo>
                  <a:lnTo>
                    <a:pt x="713" y="356"/>
                  </a:lnTo>
                  <a:lnTo>
                    <a:pt x="711" y="357"/>
                  </a:lnTo>
                  <a:lnTo>
                    <a:pt x="706" y="355"/>
                  </a:lnTo>
                  <a:lnTo>
                    <a:pt x="687" y="344"/>
                  </a:lnTo>
                  <a:lnTo>
                    <a:pt x="679" y="342"/>
                  </a:lnTo>
                  <a:lnTo>
                    <a:pt x="672" y="344"/>
                  </a:lnTo>
                  <a:lnTo>
                    <a:pt x="661" y="351"/>
                  </a:lnTo>
                  <a:lnTo>
                    <a:pt x="657" y="351"/>
                  </a:lnTo>
                  <a:lnTo>
                    <a:pt x="645" y="354"/>
                  </a:lnTo>
                  <a:lnTo>
                    <a:pt x="639" y="370"/>
                  </a:lnTo>
                  <a:lnTo>
                    <a:pt x="637" y="387"/>
                  </a:lnTo>
                  <a:lnTo>
                    <a:pt x="638" y="394"/>
                  </a:lnTo>
                  <a:lnTo>
                    <a:pt x="636" y="395"/>
                  </a:lnTo>
                  <a:lnTo>
                    <a:pt x="631" y="395"/>
                  </a:lnTo>
                  <a:lnTo>
                    <a:pt x="628" y="393"/>
                  </a:lnTo>
                  <a:lnTo>
                    <a:pt x="625" y="389"/>
                  </a:lnTo>
                  <a:lnTo>
                    <a:pt x="620" y="384"/>
                  </a:lnTo>
                  <a:lnTo>
                    <a:pt x="613" y="383"/>
                  </a:lnTo>
                  <a:lnTo>
                    <a:pt x="606" y="384"/>
                  </a:lnTo>
                  <a:lnTo>
                    <a:pt x="600" y="385"/>
                  </a:lnTo>
                  <a:lnTo>
                    <a:pt x="594" y="388"/>
                  </a:lnTo>
                  <a:lnTo>
                    <a:pt x="586" y="395"/>
                  </a:lnTo>
                  <a:lnTo>
                    <a:pt x="583" y="397"/>
                  </a:lnTo>
                  <a:lnTo>
                    <a:pt x="580" y="397"/>
                  </a:lnTo>
                  <a:lnTo>
                    <a:pt x="561" y="390"/>
                  </a:lnTo>
                  <a:lnTo>
                    <a:pt x="541" y="386"/>
                  </a:lnTo>
                  <a:lnTo>
                    <a:pt x="530" y="386"/>
                  </a:lnTo>
                  <a:lnTo>
                    <a:pt x="519" y="388"/>
                  </a:lnTo>
                  <a:lnTo>
                    <a:pt x="516" y="391"/>
                  </a:lnTo>
                  <a:lnTo>
                    <a:pt x="509" y="398"/>
                  </a:lnTo>
                  <a:lnTo>
                    <a:pt x="504" y="401"/>
                  </a:lnTo>
                  <a:lnTo>
                    <a:pt x="500" y="404"/>
                  </a:lnTo>
                  <a:lnTo>
                    <a:pt x="494" y="407"/>
                  </a:lnTo>
                  <a:lnTo>
                    <a:pt x="483" y="411"/>
                  </a:lnTo>
                  <a:lnTo>
                    <a:pt x="477" y="414"/>
                  </a:lnTo>
                  <a:lnTo>
                    <a:pt x="472" y="417"/>
                  </a:lnTo>
                  <a:lnTo>
                    <a:pt x="468" y="421"/>
                  </a:lnTo>
                  <a:lnTo>
                    <a:pt x="467" y="422"/>
                  </a:lnTo>
                  <a:lnTo>
                    <a:pt x="465" y="422"/>
                  </a:lnTo>
                  <a:lnTo>
                    <a:pt x="462" y="422"/>
                  </a:lnTo>
                  <a:lnTo>
                    <a:pt x="459" y="423"/>
                  </a:lnTo>
                  <a:lnTo>
                    <a:pt x="456" y="424"/>
                  </a:lnTo>
                  <a:lnTo>
                    <a:pt x="448" y="429"/>
                  </a:lnTo>
                  <a:lnTo>
                    <a:pt x="439" y="433"/>
                  </a:lnTo>
                  <a:lnTo>
                    <a:pt x="433" y="434"/>
                  </a:lnTo>
                  <a:lnTo>
                    <a:pt x="429" y="434"/>
                  </a:lnTo>
                  <a:lnTo>
                    <a:pt x="426" y="433"/>
                  </a:lnTo>
                  <a:lnTo>
                    <a:pt x="423" y="431"/>
                  </a:lnTo>
                  <a:lnTo>
                    <a:pt x="421" y="426"/>
                  </a:lnTo>
                  <a:lnTo>
                    <a:pt x="420" y="422"/>
                  </a:lnTo>
                  <a:lnTo>
                    <a:pt x="420" y="420"/>
                  </a:lnTo>
                  <a:lnTo>
                    <a:pt x="421" y="420"/>
                  </a:lnTo>
                  <a:lnTo>
                    <a:pt x="432" y="423"/>
                  </a:lnTo>
                  <a:lnTo>
                    <a:pt x="439" y="422"/>
                  </a:lnTo>
                  <a:lnTo>
                    <a:pt x="446" y="420"/>
                  </a:lnTo>
                  <a:lnTo>
                    <a:pt x="452" y="414"/>
                  </a:lnTo>
                  <a:lnTo>
                    <a:pt x="448" y="406"/>
                  </a:lnTo>
                  <a:lnTo>
                    <a:pt x="435" y="398"/>
                  </a:lnTo>
                  <a:lnTo>
                    <a:pt x="422" y="398"/>
                  </a:lnTo>
                  <a:lnTo>
                    <a:pt x="410" y="400"/>
                  </a:lnTo>
                  <a:lnTo>
                    <a:pt x="398" y="400"/>
                  </a:lnTo>
                  <a:lnTo>
                    <a:pt x="397" y="400"/>
                  </a:lnTo>
                  <a:lnTo>
                    <a:pt x="396" y="400"/>
                  </a:lnTo>
                  <a:lnTo>
                    <a:pt x="395" y="400"/>
                  </a:lnTo>
                  <a:lnTo>
                    <a:pt x="394" y="400"/>
                  </a:lnTo>
                  <a:lnTo>
                    <a:pt x="393" y="400"/>
                  </a:lnTo>
                  <a:lnTo>
                    <a:pt x="392" y="400"/>
                  </a:lnTo>
                  <a:lnTo>
                    <a:pt x="391" y="401"/>
                  </a:lnTo>
                  <a:lnTo>
                    <a:pt x="392" y="405"/>
                  </a:lnTo>
                  <a:lnTo>
                    <a:pt x="397" y="405"/>
                  </a:lnTo>
                  <a:lnTo>
                    <a:pt x="399" y="389"/>
                  </a:lnTo>
                  <a:lnTo>
                    <a:pt x="403" y="371"/>
                  </a:lnTo>
                  <a:lnTo>
                    <a:pt x="406" y="363"/>
                  </a:lnTo>
                  <a:lnTo>
                    <a:pt x="427" y="330"/>
                  </a:lnTo>
                  <a:lnTo>
                    <a:pt x="440" y="316"/>
                  </a:lnTo>
                  <a:lnTo>
                    <a:pt x="470" y="290"/>
                  </a:lnTo>
                  <a:lnTo>
                    <a:pt x="476" y="281"/>
                  </a:lnTo>
                  <a:lnTo>
                    <a:pt x="471" y="275"/>
                  </a:lnTo>
                  <a:lnTo>
                    <a:pt x="460" y="270"/>
                  </a:lnTo>
                  <a:lnTo>
                    <a:pt x="458" y="268"/>
                  </a:lnTo>
                  <a:lnTo>
                    <a:pt x="456" y="263"/>
                  </a:lnTo>
                  <a:lnTo>
                    <a:pt x="456" y="259"/>
                  </a:lnTo>
                  <a:lnTo>
                    <a:pt x="490" y="126"/>
                  </a:lnTo>
                  <a:lnTo>
                    <a:pt x="490" y="119"/>
                  </a:lnTo>
                  <a:lnTo>
                    <a:pt x="489" y="109"/>
                  </a:lnTo>
                  <a:lnTo>
                    <a:pt x="489" y="105"/>
                  </a:lnTo>
                  <a:lnTo>
                    <a:pt x="491" y="101"/>
                  </a:lnTo>
                  <a:lnTo>
                    <a:pt x="499" y="92"/>
                  </a:lnTo>
                  <a:lnTo>
                    <a:pt x="518" y="73"/>
                  </a:lnTo>
                  <a:lnTo>
                    <a:pt x="525" y="61"/>
                  </a:lnTo>
                  <a:lnTo>
                    <a:pt x="527" y="54"/>
                  </a:lnTo>
                  <a:lnTo>
                    <a:pt x="528" y="48"/>
                  </a:lnTo>
                  <a:lnTo>
                    <a:pt x="529" y="43"/>
                  </a:lnTo>
                  <a:lnTo>
                    <a:pt x="533" y="39"/>
                  </a:lnTo>
                  <a:lnTo>
                    <a:pt x="536" y="38"/>
                  </a:lnTo>
                  <a:lnTo>
                    <a:pt x="631" y="38"/>
                  </a:lnTo>
                  <a:lnTo>
                    <a:pt x="639" y="38"/>
                  </a:lnTo>
                  <a:lnTo>
                    <a:pt x="644" y="36"/>
                  </a:lnTo>
                  <a:lnTo>
                    <a:pt x="649" y="33"/>
                  </a:lnTo>
                  <a:lnTo>
                    <a:pt x="652" y="32"/>
                  </a:lnTo>
                  <a:lnTo>
                    <a:pt x="652" y="31"/>
                  </a:lnTo>
                  <a:lnTo>
                    <a:pt x="649" y="28"/>
                  </a:lnTo>
                  <a:lnTo>
                    <a:pt x="646" y="31"/>
                  </a:lnTo>
                  <a:lnTo>
                    <a:pt x="649" y="34"/>
                  </a:lnTo>
                  <a:lnTo>
                    <a:pt x="656" y="37"/>
                  </a:lnTo>
                  <a:lnTo>
                    <a:pt x="685" y="43"/>
                  </a:lnTo>
                  <a:lnTo>
                    <a:pt x="685" y="39"/>
                  </a:lnTo>
                  <a:lnTo>
                    <a:pt x="682" y="41"/>
                  </a:lnTo>
                  <a:lnTo>
                    <a:pt x="683" y="42"/>
                  </a:lnTo>
                  <a:lnTo>
                    <a:pt x="683" y="43"/>
                  </a:lnTo>
                  <a:lnTo>
                    <a:pt x="683" y="44"/>
                  </a:lnTo>
                  <a:lnTo>
                    <a:pt x="687" y="46"/>
                  </a:lnTo>
                  <a:lnTo>
                    <a:pt x="691" y="47"/>
                  </a:lnTo>
                  <a:lnTo>
                    <a:pt x="694" y="45"/>
                  </a:lnTo>
                  <a:lnTo>
                    <a:pt x="695" y="44"/>
                  </a:lnTo>
                  <a:lnTo>
                    <a:pt x="695" y="44"/>
                  </a:lnTo>
                  <a:lnTo>
                    <a:pt x="709" y="44"/>
                  </a:lnTo>
                  <a:lnTo>
                    <a:pt x="717" y="42"/>
                  </a:lnTo>
                  <a:lnTo>
                    <a:pt x="724" y="34"/>
                  </a:lnTo>
                  <a:lnTo>
                    <a:pt x="729" y="32"/>
                  </a:lnTo>
                  <a:lnTo>
                    <a:pt x="741" y="31"/>
                  </a:lnTo>
                  <a:lnTo>
                    <a:pt x="753" y="34"/>
                  </a:lnTo>
                  <a:lnTo>
                    <a:pt x="759" y="34"/>
                  </a:lnTo>
                  <a:lnTo>
                    <a:pt x="763" y="33"/>
                  </a:lnTo>
                  <a:lnTo>
                    <a:pt x="771" y="29"/>
                  </a:lnTo>
                  <a:lnTo>
                    <a:pt x="772" y="29"/>
                  </a:lnTo>
                  <a:lnTo>
                    <a:pt x="777" y="29"/>
                  </a:lnTo>
                  <a:lnTo>
                    <a:pt x="780" y="29"/>
                  </a:lnTo>
                  <a:lnTo>
                    <a:pt x="787" y="26"/>
                  </a:lnTo>
                  <a:lnTo>
                    <a:pt x="791" y="27"/>
                  </a:lnTo>
                  <a:lnTo>
                    <a:pt x="795" y="28"/>
                  </a:lnTo>
                  <a:lnTo>
                    <a:pt x="800" y="28"/>
                  </a:lnTo>
                  <a:lnTo>
                    <a:pt x="806" y="25"/>
                  </a:lnTo>
                  <a:lnTo>
                    <a:pt x="822" y="15"/>
                  </a:lnTo>
                  <a:lnTo>
                    <a:pt x="843" y="9"/>
                  </a:lnTo>
                  <a:lnTo>
                    <a:pt x="851" y="8"/>
                  </a:lnTo>
                  <a:lnTo>
                    <a:pt x="851" y="8"/>
                  </a:lnTo>
                  <a:lnTo>
                    <a:pt x="853" y="8"/>
                  </a:lnTo>
                  <a:lnTo>
                    <a:pt x="869" y="12"/>
                  </a:lnTo>
                  <a:lnTo>
                    <a:pt x="875" y="12"/>
                  </a:lnTo>
                  <a:lnTo>
                    <a:pt x="877" y="13"/>
                  </a:lnTo>
                  <a:lnTo>
                    <a:pt x="883" y="26"/>
                  </a:lnTo>
                  <a:lnTo>
                    <a:pt x="889" y="30"/>
                  </a:lnTo>
                  <a:lnTo>
                    <a:pt x="895" y="32"/>
                  </a:lnTo>
                  <a:lnTo>
                    <a:pt x="905" y="33"/>
                  </a:lnTo>
                  <a:lnTo>
                    <a:pt x="911" y="35"/>
                  </a:lnTo>
                  <a:lnTo>
                    <a:pt x="915" y="35"/>
                  </a:lnTo>
                  <a:lnTo>
                    <a:pt x="921" y="33"/>
                  </a:lnTo>
                  <a:lnTo>
                    <a:pt x="924" y="30"/>
                  </a:lnTo>
                  <a:lnTo>
                    <a:pt x="924" y="29"/>
                  </a:lnTo>
                  <a:lnTo>
                    <a:pt x="926" y="30"/>
                  </a:lnTo>
                  <a:lnTo>
                    <a:pt x="927" y="26"/>
                  </a:lnTo>
                  <a:lnTo>
                    <a:pt x="923" y="24"/>
                  </a:lnTo>
                  <a:lnTo>
                    <a:pt x="920" y="30"/>
                  </a:lnTo>
                  <a:lnTo>
                    <a:pt x="917" y="40"/>
                  </a:lnTo>
                  <a:lnTo>
                    <a:pt x="916" y="43"/>
                  </a:lnTo>
                  <a:lnTo>
                    <a:pt x="913" y="45"/>
                  </a:lnTo>
                  <a:lnTo>
                    <a:pt x="903" y="50"/>
                  </a:lnTo>
                  <a:lnTo>
                    <a:pt x="898" y="55"/>
                  </a:lnTo>
                  <a:lnTo>
                    <a:pt x="896" y="61"/>
                  </a:lnTo>
                  <a:lnTo>
                    <a:pt x="895" y="65"/>
                  </a:lnTo>
                  <a:lnTo>
                    <a:pt x="894" y="67"/>
                  </a:lnTo>
                  <a:lnTo>
                    <a:pt x="891" y="71"/>
                  </a:lnTo>
                  <a:lnTo>
                    <a:pt x="882" y="78"/>
                  </a:lnTo>
                  <a:lnTo>
                    <a:pt x="879" y="82"/>
                  </a:lnTo>
                  <a:lnTo>
                    <a:pt x="876" y="89"/>
                  </a:lnTo>
                  <a:lnTo>
                    <a:pt x="874" y="99"/>
                  </a:lnTo>
                  <a:lnTo>
                    <a:pt x="872" y="103"/>
                  </a:lnTo>
                  <a:lnTo>
                    <a:pt x="870" y="106"/>
                  </a:lnTo>
                  <a:lnTo>
                    <a:pt x="867" y="108"/>
                  </a:lnTo>
                  <a:lnTo>
                    <a:pt x="862" y="110"/>
                  </a:lnTo>
                  <a:lnTo>
                    <a:pt x="856" y="113"/>
                  </a:lnTo>
                  <a:lnTo>
                    <a:pt x="857" y="122"/>
                  </a:lnTo>
                  <a:lnTo>
                    <a:pt x="862" y="133"/>
                  </a:lnTo>
                  <a:lnTo>
                    <a:pt x="869" y="144"/>
                  </a:lnTo>
                  <a:lnTo>
                    <a:pt x="882" y="157"/>
                  </a:lnTo>
                  <a:lnTo>
                    <a:pt x="885" y="161"/>
                  </a:lnTo>
                  <a:lnTo>
                    <a:pt x="888" y="167"/>
                  </a:lnTo>
                  <a:lnTo>
                    <a:pt x="891" y="189"/>
                  </a:lnTo>
                  <a:lnTo>
                    <a:pt x="895" y="205"/>
                  </a:lnTo>
                  <a:lnTo>
                    <a:pt x="902" y="221"/>
                  </a:lnTo>
                  <a:lnTo>
                    <a:pt x="909" y="229"/>
                  </a:lnTo>
                  <a:lnTo>
                    <a:pt x="932" y="245"/>
                  </a:lnTo>
                  <a:lnTo>
                    <a:pt x="937" y="250"/>
                  </a:lnTo>
                  <a:lnTo>
                    <a:pt x="941" y="256"/>
                  </a:lnTo>
                  <a:lnTo>
                    <a:pt x="944" y="264"/>
                  </a:lnTo>
                  <a:lnTo>
                    <a:pt x="946" y="272"/>
                  </a:lnTo>
                  <a:lnTo>
                    <a:pt x="951" y="284"/>
                  </a:lnTo>
                  <a:lnTo>
                    <a:pt x="959" y="292"/>
                  </a:lnTo>
                  <a:lnTo>
                    <a:pt x="969" y="296"/>
                  </a:lnTo>
                  <a:lnTo>
                    <a:pt x="980" y="298"/>
                  </a:lnTo>
                  <a:lnTo>
                    <a:pt x="987" y="301"/>
                  </a:lnTo>
                  <a:lnTo>
                    <a:pt x="991" y="307"/>
                  </a:lnTo>
                  <a:lnTo>
                    <a:pt x="998" y="346"/>
                  </a:lnTo>
                  <a:lnTo>
                    <a:pt x="1001" y="356"/>
                  </a:lnTo>
                  <a:lnTo>
                    <a:pt x="1008" y="364"/>
                  </a:lnTo>
                  <a:lnTo>
                    <a:pt x="1015" y="365"/>
                  </a:lnTo>
                  <a:lnTo>
                    <a:pt x="1016" y="366"/>
                  </a:lnTo>
                  <a:lnTo>
                    <a:pt x="1017" y="367"/>
                  </a:lnTo>
                  <a:lnTo>
                    <a:pt x="1019" y="372"/>
                  </a:lnTo>
                  <a:lnTo>
                    <a:pt x="1021" y="376"/>
                  </a:lnTo>
                  <a:lnTo>
                    <a:pt x="1024" y="378"/>
                  </a:lnTo>
                  <a:lnTo>
                    <a:pt x="1029" y="381"/>
                  </a:lnTo>
                  <a:lnTo>
                    <a:pt x="1031" y="383"/>
                  </a:lnTo>
                  <a:lnTo>
                    <a:pt x="1036" y="393"/>
                  </a:lnTo>
                  <a:lnTo>
                    <a:pt x="1037" y="397"/>
                  </a:lnTo>
                  <a:lnTo>
                    <a:pt x="1037" y="405"/>
                  </a:lnTo>
                  <a:lnTo>
                    <a:pt x="1039" y="410"/>
                  </a:lnTo>
                  <a:lnTo>
                    <a:pt x="1043" y="415"/>
                  </a:lnTo>
                  <a:lnTo>
                    <a:pt x="1056" y="423"/>
                  </a:lnTo>
                  <a:lnTo>
                    <a:pt x="1056" y="423"/>
                  </a:lnTo>
                  <a:lnTo>
                    <a:pt x="1075" y="435"/>
                  </a:lnTo>
                  <a:lnTo>
                    <a:pt x="1082" y="436"/>
                  </a:lnTo>
                  <a:lnTo>
                    <a:pt x="1088" y="433"/>
                  </a:lnTo>
                  <a:lnTo>
                    <a:pt x="1090" y="433"/>
                  </a:lnTo>
                  <a:lnTo>
                    <a:pt x="1092" y="434"/>
                  </a:lnTo>
                  <a:lnTo>
                    <a:pt x="1110" y="451"/>
                  </a:lnTo>
                  <a:lnTo>
                    <a:pt x="1131" y="470"/>
                  </a:lnTo>
                  <a:lnTo>
                    <a:pt x="1131" y="470"/>
                  </a:lnTo>
                  <a:lnTo>
                    <a:pt x="1162" y="498"/>
                  </a:lnTo>
                  <a:lnTo>
                    <a:pt x="1162" y="498"/>
                  </a:lnTo>
                  <a:lnTo>
                    <a:pt x="1179" y="514"/>
                  </a:lnTo>
                  <a:lnTo>
                    <a:pt x="1189" y="520"/>
                  </a:lnTo>
                  <a:lnTo>
                    <a:pt x="1208" y="526"/>
                  </a:lnTo>
                  <a:lnTo>
                    <a:pt x="1230" y="533"/>
                  </a:lnTo>
                  <a:lnTo>
                    <a:pt x="1251" y="540"/>
                  </a:lnTo>
                  <a:lnTo>
                    <a:pt x="1272" y="547"/>
                  </a:lnTo>
                  <a:lnTo>
                    <a:pt x="1293" y="555"/>
                  </a:lnTo>
                  <a:lnTo>
                    <a:pt x="1314" y="562"/>
                  </a:lnTo>
                  <a:lnTo>
                    <a:pt x="1314" y="562"/>
                  </a:lnTo>
                  <a:lnTo>
                    <a:pt x="1335" y="568"/>
                  </a:lnTo>
                  <a:lnTo>
                    <a:pt x="1335" y="568"/>
                  </a:lnTo>
                  <a:lnTo>
                    <a:pt x="1356" y="575"/>
                  </a:lnTo>
                  <a:lnTo>
                    <a:pt x="1378" y="583"/>
                  </a:lnTo>
                  <a:lnTo>
                    <a:pt x="1399" y="590"/>
                  </a:lnTo>
                  <a:lnTo>
                    <a:pt x="1420" y="597"/>
                  </a:lnTo>
                  <a:lnTo>
                    <a:pt x="1420" y="597"/>
                  </a:lnTo>
                  <a:lnTo>
                    <a:pt x="1441" y="604"/>
                  </a:lnTo>
                  <a:lnTo>
                    <a:pt x="1441" y="604"/>
                  </a:lnTo>
                  <a:lnTo>
                    <a:pt x="1462" y="611"/>
                  </a:lnTo>
                  <a:lnTo>
                    <a:pt x="1462" y="611"/>
                  </a:lnTo>
                  <a:lnTo>
                    <a:pt x="1483" y="618"/>
                  </a:lnTo>
                  <a:lnTo>
                    <a:pt x="1483" y="618"/>
                  </a:lnTo>
                  <a:lnTo>
                    <a:pt x="1504" y="625"/>
                  </a:lnTo>
                  <a:lnTo>
                    <a:pt x="1525" y="632"/>
                  </a:lnTo>
                  <a:lnTo>
                    <a:pt x="1547" y="639"/>
                  </a:lnTo>
                  <a:lnTo>
                    <a:pt x="1547" y="639"/>
                  </a:lnTo>
                  <a:lnTo>
                    <a:pt x="1567" y="645"/>
                  </a:lnTo>
                  <a:lnTo>
                    <a:pt x="1567" y="645"/>
                  </a:lnTo>
                  <a:lnTo>
                    <a:pt x="1587" y="652"/>
                  </a:lnTo>
                  <a:lnTo>
                    <a:pt x="1587" y="652"/>
                  </a:lnTo>
                  <a:lnTo>
                    <a:pt x="1607" y="659"/>
                  </a:lnTo>
                  <a:lnTo>
                    <a:pt x="1607" y="659"/>
                  </a:lnTo>
                  <a:lnTo>
                    <a:pt x="1627" y="666"/>
                  </a:lnTo>
                  <a:lnTo>
                    <a:pt x="1647" y="673"/>
                  </a:lnTo>
                  <a:lnTo>
                    <a:pt x="1647" y="673"/>
                  </a:lnTo>
                  <a:lnTo>
                    <a:pt x="1667" y="680"/>
                  </a:lnTo>
                  <a:lnTo>
                    <a:pt x="1667" y="680"/>
                  </a:lnTo>
                  <a:lnTo>
                    <a:pt x="1687" y="686"/>
                  </a:lnTo>
                  <a:lnTo>
                    <a:pt x="1687" y="686"/>
                  </a:lnTo>
                  <a:lnTo>
                    <a:pt x="1708" y="693"/>
                  </a:lnTo>
                  <a:lnTo>
                    <a:pt x="1728" y="700"/>
                  </a:lnTo>
                  <a:lnTo>
                    <a:pt x="1748" y="707"/>
                  </a:lnTo>
                  <a:lnTo>
                    <a:pt x="1748" y="707"/>
                  </a:lnTo>
                  <a:lnTo>
                    <a:pt x="1768" y="714"/>
                  </a:lnTo>
                  <a:lnTo>
                    <a:pt x="1768" y="714"/>
                  </a:lnTo>
                  <a:lnTo>
                    <a:pt x="1788" y="720"/>
                  </a:lnTo>
                  <a:lnTo>
                    <a:pt x="1808" y="727"/>
                  </a:lnTo>
                  <a:lnTo>
                    <a:pt x="1808" y="727"/>
                  </a:lnTo>
                  <a:lnTo>
                    <a:pt x="1828" y="734"/>
                  </a:lnTo>
                  <a:lnTo>
                    <a:pt x="1828" y="734"/>
                  </a:lnTo>
                  <a:lnTo>
                    <a:pt x="1849" y="741"/>
                  </a:lnTo>
                  <a:lnTo>
                    <a:pt x="1848" y="741"/>
                  </a:lnTo>
                  <a:lnTo>
                    <a:pt x="1869" y="748"/>
                  </a:lnTo>
                  <a:lnTo>
                    <a:pt x="1869" y="748"/>
                  </a:lnTo>
                  <a:lnTo>
                    <a:pt x="1883" y="753"/>
                  </a:lnTo>
                  <a:lnTo>
                    <a:pt x="1898" y="760"/>
                  </a:lnTo>
                  <a:lnTo>
                    <a:pt x="1920" y="760"/>
                  </a:lnTo>
                  <a:lnTo>
                    <a:pt x="1954" y="760"/>
                  </a:lnTo>
                  <a:lnTo>
                    <a:pt x="1992" y="760"/>
                  </a:lnTo>
                  <a:lnTo>
                    <a:pt x="2030" y="760"/>
                  </a:lnTo>
                  <a:lnTo>
                    <a:pt x="2061" y="760"/>
                  </a:lnTo>
                  <a:lnTo>
                    <a:pt x="2105" y="760"/>
                  </a:lnTo>
                  <a:lnTo>
                    <a:pt x="2129" y="760"/>
                  </a:lnTo>
                  <a:lnTo>
                    <a:pt x="2124" y="764"/>
                  </a:lnTo>
                  <a:lnTo>
                    <a:pt x="2124" y="764"/>
                  </a:lnTo>
                  <a:lnTo>
                    <a:pt x="2113" y="776"/>
                  </a:lnTo>
                  <a:lnTo>
                    <a:pt x="2113" y="776"/>
                  </a:lnTo>
                  <a:lnTo>
                    <a:pt x="2101" y="787"/>
                  </a:lnTo>
                  <a:lnTo>
                    <a:pt x="2089" y="798"/>
                  </a:lnTo>
                  <a:lnTo>
                    <a:pt x="2078" y="810"/>
                  </a:lnTo>
                  <a:lnTo>
                    <a:pt x="2078" y="810"/>
                  </a:lnTo>
                  <a:lnTo>
                    <a:pt x="2066" y="821"/>
                  </a:lnTo>
                  <a:lnTo>
                    <a:pt x="2066" y="821"/>
                  </a:lnTo>
                  <a:lnTo>
                    <a:pt x="2054" y="832"/>
                  </a:lnTo>
                  <a:lnTo>
                    <a:pt x="2054" y="832"/>
                  </a:lnTo>
                  <a:lnTo>
                    <a:pt x="2043" y="844"/>
                  </a:lnTo>
                  <a:lnTo>
                    <a:pt x="2043" y="844"/>
                  </a:lnTo>
                  <a:lnTo>
                    <a:pt x="2031" y="855"/>
                  </a:lnTo>
                  <a:lnTo>
                    <a:pt x="2031" y="855"/>
                  </a:lnTo>
                  <a:lnTo>
                    <a:pt x="2029" y="857"/>
                  </a:lnTo>
                  <a:lnTo>
                    <a:pt x="2029" y="857"/>
                  </a:lnTo>
                  <a:lnTo>
                    <a:pt x="2019" y="866"/>
                  </a:lnTo>
                  <a:lnTo>
                    <a:pt x="2019" y="866"/>
                  </a:lnTo>
                  <a:lnTo>
                    <a:pt x="2008" y="878"/>
                  </a:lnTo>
                  <a:lnTo>
                    <a:pt x="1996" y="889"/>
                  </a:lnTo>
                  <a:lnTo>
                    <a:pt x="1985" y="900"/>
                  </a:lnTo>
                  <a:lnTo>
                    <a:pt x="1973" y="912"/>
                  </a:lnTo>
                  <a:lnTo>
                    <a:pt x="1973" y="912"/>
                  </a:lnTo>
                  <a:lnTo>
                    <a:pt x="1961" y="923"/>
                  </a:lnTo>
                  <a:lnTo>
                    <a:pt x="1949" y="934"/>
                  </a:lnTo>
                  <a:lnTo>
                    <a:pt x="1949" y="934"/>
                  </a:lnTo>
                  <a:lnTo>
                    <a:pt x="1938" y="946"/>
                  </a:lnTo>
                  <a:lnTo>
                    <a:pt x="1938" y="946"/>
                  </a:lnTo>
                  <a:lnTo>
                    <a:pt x="1926" y="957"/>
                  </a:lnTo>
                  <a:lnTo>
                    <a:pt x="1915" y="968"/>
                  </a:lnTo>
                  <a:lnTo>
                    <a:pt x="1915" y="968"/>
                  </a:lnTo>
                  <a:lnTo>
                    <a:pt x="1903" y="980"/>
                  </a:lnTo>
                  <a:lnTo>
                    <a:pt x="1903" y="980"/>
                  </a:lnTo>
                  <a:lnTo>
                    <a:pt x="1891" y="991"/>
                  </a:lnTo>
                  <a:lnTo>
                    <a:pt x="1891" y="991"/>
                  </a:lnTo>
                  <a:lnTo>
                    <a:pt x="1880" y="1002"/>
                  </a:lnTo>
                  <a:lnTo>
                    <a:pt x="1880" y="1002"/>
                  </a:lnTo>
                  <a:lnTo>
                    <a:pt x="1868" y="1014"/>
                  </a:lnTo>
                  <a:lnTo>
                    <a:pt x="1856" y="1025"/>
                  </a:lnTo>
                  <a:lnTo>
                    <a:pt x="1845" y="1036"/>
                  </a:lnTo>
                  <a:lnTo>
                    <a:pt x="1845" y="1036"/>
                  </a:lnTo>
                  <a:lnTo>
                    <a:pt x="1833" y="1048"/>
                  </a:lnTo>
                  <a:lnTo>
                    <a:pt x="1821" y="1059"/>
                  </a:lnTo>
                  <a:lnTo>
                    <a:pt x="1821" y="1059"/>
                  </a:lnTo>
                  <a:lnTo>
                    <a:pt x="1810" y="1070"/>
                  </a:lnTo>
                  <a:lnTo>
                    <a:pt x="1810" y="1070"/>
                  </a:lnTo>
                  <a:lnTo>
                    <a:pt x="1805" y="1075"/>
                  </a:lnTo>
                  <a:lnTo>
                    <a:pt x="1805" y="1075"/>
                  </a:lnTo>
                  <a:lnTo>
                    <a:pt x="1794" y="1085"/>
                  </a:lnTo>
                  <a:lnTo>
                    <a:pt x="1794" y="1085"/>
                  </a:lnTo>
                  <a:lnTo>
                    <a:pt x="1783" y="1096"/>
                  </a:lnTo>
                  <a:lnTo>
                    <a:pt x="1783" y="1096"/>
                  </a:lnTo>
                  <a:lnTo>
                    <a:pt x="1778" y="1101"/>
                  </a:lnTo>
                  <a:lnTo>
                    <a:pt x="1778" y="1101"/>
                  </a:lnTo>
                  <a:lnTo>
                    <a:pt x="1773" y="1105"/>
                  </a:lnTo>
                  <a:lnTo>
                    <a:pt x="1773" y="1105"/>
                  </a:lnTo>
                  <a:lnTo>
                    <a:pt x="1763" y="1116"/>
                  </a:lnTo>
                  <a:lnTo>
                    <a:pt x="1748" y="1131"/>
                  </a:lnTo>
                  <a:lnTo>
                    <a:pt x="1748" y="1131"/>
                  </a:lnTo>
                  <a:lnTo>
                    <a:pt x="1734" y="1146"/>
                  </a:lnTo>
                  <a:lnTo>
                    <a:pt x="1734" y="1146"/>
                  </a:lnTo>
                  <a:lnTo>
                    <a:pt x="1719" y="1161"/>
                  </a:lnTo>
                  <a:lnTo>
                    <a:pt x="1704" y="1176"/>
                  </a:lnTo>
                  <a:lnTo>
                    <a:pt x="1690" y="1191"/>
                  </a:lnTo>
                  <a:lnTo>
                    <a:pt x="1675" y="1206"/>
                  </a:lnTo>
                  <a:lnTo>
                    <a:pt x="1661" y="1221"/>
                  </a:lnTo>
                  <a:lnTo>
                    <a:pt x="1646" y="1236"/>
                  </a:lnTo>
                  <a:lnTo>
                    <a:pt x="1620" y="1265"/>
                  </a:lnTo>
                  <a:lnTo>
                    <a:pt x="1594" y="1293"/>
                  </a:lnTo>
                  <a:lnTo>
                    <a:pt x="1594" y="1293"/>
                  </a:lnTo>
                  <a:lnTo>
                    <a:pt x="1569" y="1321"/>
                  </a:lnTo>
                  <a:lnTo>
                    <a:pt x="1569" y="1321"/>
                  </a:lnTo>
                  <a:lnTo>
                    <a:pt x="1546" y="1346"/>
                  </a:lnTo>
                  <a:lnTo>
                    <a:pt x="1543" y="1349"/>
                  </a:lnTo>
                  <a:lnTo>
                    <a:pt x="1517" y="1377"/>
                  </a:lnTo>
                  <a:lnTo>
                    <a:pt x="1517" y="1377"/>
                  </a:lnTo>
                  <a:lnTo>
                    <a:pt x="1492" y="1406"/>
                  </a:lnTo>
                  <a:lnTo>
                    <a:pt x="1492" y="1406"/>
                  </a:lnTo>
                  <a:lnTo>
                    <a:pt x="1466" y="1434"/>
                  </a:lnTo>
                  <a:lnTo>
                    <a:pt x="1440" y="1462"/>
                  </a:lnTo>
                  <a:lnTo>
                    <a:pt x="1440" y="1462"/>
                  </a:lnTo>
                  <a:lnTo>
                    <a:pt x="1427" y="1477"/>
                  </a:lnTo>
                  <a:lnTo>
                    <a:pt x="1430" y="1480"/>
                  </a:lnTo>
                  <a:lnTo>
                    <a:pt x="1430" y="1476"/>
                  </a:lnTo>
                  <a:lnTo>
                    <a:pt x="1429" y="1476"/>
                  </a:lnTo>
                  <a:lnTo>
                    <a:pt x="1428" y="1476"/>
                  </a:lnTo>
                  <a:lnTo>
                    <a:pt x="1408" y="1497"/>
                  </a:lnTo>
                  <a:lnTo>
                    <a:pt x="1403" y="1499"/>
                  </a:lnTo>
                  <a:lnTo>
                    <a:pt x="1391" y="1499"/>
                  </a:lnTo>
                  <a:lnTo>
                    <a:pt x="1378" y="1498"/>
                  </a:lnTo>
                  <a:lnTo>
                    <a:pt x="1366" y="1497"/>
                  </a:lnTo>
                  <a:lnTo>
                    <a:pt x="1354" y="1496"/>
                  </a:lnTo>
                  <a:lnTo>
                    <a:pt x="1341" y="1496"/>
                  </a:lnTo>
                  <a:lnTo>
                    <a:pt x="1329" y="1495"/>
                  </a:lnTo>
                  <a:lnTo>
                    <a:pt x="1328" y="1495"/>
                  </a:lnTo>
                  <a:lnTo>
                    <a:pt x="1316" y="1494"/>
                  </a:lnTo>
                  <a:lnTo>
                    <a:pt x="1316" y="1494"/>
                  </a:lnTo>
                  <a:lnTo>
                    <a:pt x="1304" y="1493"/>
                  </a:lnTo>
                  <a:lnTo>
                    <a:pt x="1291" y="1493"/>
                  </a:lnTo>
                  <a:lnTo>
                    <a:pt x="1279" y="1492"/>
                  </a:lnTo>
                  <a:lnTo>
                    <a:pt x="1267" y="1491"/>
                  </a:lnTo>
                  <a:lnTo>
                    <a:pt x="1254" y="1491"/>
                  </a:lnTo>
                  <a:lnTo>
                    <a:pt x="1242" y="1490"/>
                  </a:lnTo>
                  <a:lnTo>
                    <a:pt x="1229" y="1489"/>
                  </a:lnTo>
                  <a:lnTo>
                    <a:pt x="1217" y="1488"/>
                  </a:lnTo>
                  <a:lnTo>
                    <a:pt x="1204" y="1488"/>
                  </a:lnTo>
                  <a:lnTo>
                    <a:pt x="1192" y="1487"/>
                  </a:lnTo>
                  <a:lnTo>
                    <a:pt x="1192" y="1487"/>
                  </a:lnTo>
                  <a:lnTo>
                    <a:pt x="1177" y="1486"/>
                  </a:lnTo>
                  <a:lnTo>
                    <a:pt x="1167" y="1488"/>
                  </a:lnTo>
                  <a:lnTo>
                    <a:pt x="1147" y="1496"/>
                  </a:lnTo>
                  <a:lnTo>
                    <a:pt x="1140" y="1497"/>
                  </a:lnTo>
                  <a:lnTo>
                    <a:pt x="1140" y="1497"/>
                  </a:lnTo>
                  <a:lnTo>
                    <a:pt x="1116" y="1503"/>
                  </a:lnTo>
                  <a:lnTo>
                    <a:pt x="1098" y="1507"/>
                  </a:lnTo>
                  <a:lnTo>
                    <a:pt x="1098" y="1507"/>
                  </a:lnTo>
                  <a:lnTo>
                    <a:pt x="1070" y="1513"/>
                  </a:lnTo>
                  <a:lnTo>
                    <a:pt x="1053" y="1521"/>
                  </a:lnTo>
                  <a:lnTo>
                    <a:pt x="1027" y="1534"/>
                  </a:lnTo>
                  <a:lnTo>
                    <a:pt x="1027" y="1534"/>
                  </a:lnTo>
                  <a:lnTo>
                    <a:pt x="999" y="1547"/>
                  </a:lnTo>
                  <a:lnTo>
                    <a:pt x="999" y="1547"/>
                  </a:lnTo>
                  <a:lnTo>
                    <a:pt x="971" y="1560"/>
                  </a:lnTo>
                  <a:lnTo>
                    <a:pt x="951" y="1577"/>
                  </a:lnTo>
                  <a:lnTo>
                    <a:pt x="951" y="1577"/>
                  </a:lnTo>
                  <a:lnTo>
                    <a:pt x="933" y="1592"/>
                  </a:lnTo>
                  <a:lnTo>
                    <a:pt x="930" y="1595"/>
                  </a:lnTo>
                  <a:lnTo>
                    <a:pt x="928" y="1598"/>
                  </a:lnTo>
                  <a:lnTo>
                    <a:pt x="925" y="1607"/>
                  </a:lnTo>
                  <a:lnTo>
                    <a:pt x="921" y="1624"/>
                  </a:lnTo>
                  <a:lnTo>
                    <a:pt x="918" y="1631"/>
                  </a:lnTo>
                  <a:lnTo>
                    <a:pt x="911" y="1638"/>
                  </a:lnTo>
                  <a:lnTo>
                    <a:pt x="911" y="1638"/>
                  </a:lnTo>
                  <a:lnTo>
                    <a:pt x="914" y="1641"/>
                  </a:lnTo>
                  <a:lnTo>
                    <a:pt x="911" y="1638"/>
                  </a:lnTo>
                  <a:lnTo>
                    <a:pt x="903" y="1643"/>
                  </a:lnTo>
                  <a:lnTo>
                    <a:pt x="894" y="1647"/>
                  </a:lnTo>
                  <a:lnTo>
                    <a:pt x="877" y="1650"/>
                  </a:lnTo>
                  <a:lnTo>
                    <a:pt x="841" y="1656"/>
                  </a:lnTo>
                  <a:lnTo>
                    <a:pt x="804" y="1662"/>
                  </a:lnTo>
                  <a:lnTo>
                    <a:pt x="804" y="1662"/>
                  </a:lnTo>
                  <a:lnTo>
                    <a:pt x="776" y="1667"/>
                  </a:lnTo>
                  <a:lnTo>
                    <a:pt x="758" y="1667"/>
                  </a:lnTo>
                  <a:lnTo>
                    <a:pt x="737" y="1667"/>
                  </a:lnTo>
                  <a:lnTo>
                    <a:pt x="729" y="1670"/>
                  </a:lnTo>
                  <a:lnTo>
                    <a:pt x="719" y="1674"/>
                  </a:lnTo>
                  <a:lnTo>
                    <a:pt x="706" y="1685"/>
                  </a:lnTo>
                  <a:lnTo>
                    <a:pt x="689" y="1696"/>
                  </a:lnTo>
                  <a:lnTo>
                    <a:pt x="684" y="1700"/>
                  </a:lnTo>
                  <a:lnTo>
                    <a:pt x="681" y="1707"/>
                  </a:lnTo>
                  <a:lnTo>
                    <a:pt x="682" y="1714"/>
                  </a:lnTo>
                  <a:lnTo>
                    <a:pt x="681" y="1715"/>
                  </a:lnTo>
                  <a:lnTo>
                    <a:pt x="678" y="1718"/>
                  </a:lnTo>
                  <a:lnTo>
                    <a:pt x="675" y="1722"/>
                  </a:lnTo>
                  <a:lnTo>
                    <a:pt x="665" y="1727"/>
                  </a:lnTo>
                  <a:lnTo>
                    <a:pt x="657" y="1726"/>
                  </a:lnTo>
                  <a:lnTo>
                    <a:pt x="646" y="1720"/>
                  </a:lnTo>
                  <a:lnTo>
                    <a:pt x="633" y="1716"/>
                  </a:lnTo>
                  <a:lnTo>
                    <a:pt x="622" y="1722"/>
                  </a:lnTo>
                  <a:lnTo>
                    <a:pt x="620" y="1723"/>
                  </a:lnTo>
                  <a:lnTo>
                    <a:pt x="617" y="1722"/>
                  </a:lnTo>
                  <a:lnTo>
                    <a:pt x="611" y="1720"/>
                  </a:lnTo>
                  <a:lnTo>
                    <a:pt x="606" y="1719"/>
                  </a:lnTo>
                  <a:lnTo>
                    <a:pt x="586" y="1724"/>
                  </a:lnTo>
                  <a:lnTo>
                    <a:pt x="580" y="1724"/>
                  </a:lnTo>
                  <a:lnTo>
                    <a:pt x="568" y="1728"/>
                  </a:lnTo>
                  <a:lnTo>
                    <a:pt x="541" y="1729"/>
                  </a:lnTo>
                  <a:lnTo>
                    <a:pt x="541" y="1729"/>
                  </a:lnTo>
                  <a:lnTo>
                    <a:pt x="517" y="1731"/>
                  </a:lnTo>
                  <a:lnTo>
                    <a:pt x="506" y="1729"/>
                  </a:lnTo>
                  <a:lnTo>
                    <a:pt x="495" y="1725"/>
                  </a:lnTo>
                  <a:lnTo>
                    <a:pt x="485" y="1718"/>
                  </a:lnTo>
                  <a:lnTo>
                    <a:pt x="470" y="1696"/>
                  </a:lnTo>
                  <a:lnTo>
                    <a:pt x="463" y="1690"/>
                  </a:lnTo>
                  <a:lnTo>
                    <a:pt x="459" y="1687"/>
                  </a:lnTo>
                  <a:lnTo>
                    <a:pt x="447" y="1683"/>
                  </a:lnTo>
                  <a:lnTo>
                    <a:pt x="443" y="1681"/>
                  </a:lnTo>
                  <a:lnTo>
                    <a:pt x="442" y="1680"/>
                  </a:lnTo>
                  <a:lnTo>
                    <a:pt x="438" y="1672"/>
                  </a:lnTo>
                  <a:lnTo>
                    <a:pt x="431" y="1665"/>
                  </a:lnTo>
                  <a:lnTo>
                    <a:pt x="417" y="1655"/>
                  </a:lnTo>
                  <a:lnTo>
                    <a:pt x="410" y="1646"/>
                  </a:lnTo>
                  <a:lnTo>
                    <a:pt x="392" y="1657"/>
                  </a:lnTo>
                  <a:lnTo>
                    <a:pt x="372" y="1665"/>
                  </a:lnTo>
                  <a:lnTo>
                    <a:pt x="372" y="1665"/>
                  </a:lnTo>
                  <a:lnTo>
                    <a:pt x="347" y="1675"/>
                  </a:lnTo>
                  <a:lnTo>
                    <a:pt x="347" y="1675"/>
                  </a:lnTo>
                  <a:lnTo>
                    <a:pt x="315" y="1687"/>
                  </a:lnTo>
                  <a:lnTo>
                    <a:pt x="313" y="1689"/>
                  </a:lnTo>
                  <a:lnTo>
                    <a:pt x="311" y="1693"/>
                  </a:lnTo>
                  <a:lnTo>
                    <a:pt x="311" y="1694"/>
                  </a:lnTo>
                  <a:lnTo>
                    <a:pt x="313" y="1697"/>
                  </a:lnTo>
                  <a:lnTo>
                    <a:pt x="312" y="1693"/>
                  </a:lnTo>
                  <a:lnTo>
                    <a:pt x="293" y="1700"/>
                  </a:lnTo>
                  <a:lnTo>
                    <a:pt x="293" y="1700"/>
                  </a:lnTo>
                  <a:lnTo>
                    <a:pt x="269" y="1708"/>
                  </a:lnTo>
                  <a:lnTo>
                    <a:pt x="269" y="1708"/>
                  </a:lnTo>
                  <a:lnTo>
                    <a:pt x="270" y="1712"/>
                  </a:lnTo>
                  <a:lnTo>
                    <a:pt x="271" y="1708"/>
                  </a:lnTo>
                  <a:lnTo>
                    <a:pt x="270" y="1708"/>
                  </a:lnTo>
                  <a:lnTo>
                    <a:pt x="270" y="1708"/>
                  </a:lnTo>
                  <a:lnTo>
                    <a:pt x="270" y="1707"/>
                  </a:lnTo>
                  <a:lnTo>
                    <a:pt x="263" y="1707"/>
                  </a:lnTo>
                  <a:lnTo>
                    <a:pt x="262" y="1712"/>
                  </a:lnTo>
                  <a:lnTo>
                    <a:pt x="262" y="1712"/>
                  </a:lnTo>
                  <a:lnTo>
                    <a:pt x="262" y="1712"/>
                  </a:lnTo>
                  <a:lnTo>
                    <a:pt x="265" y="1715"/>
                  </a:lnTo>
                  <a:lnTo>
                    <a:pt x="263" y="1711"/>
                  </a:lnTo>
                  <a:lnTo>
                    <a:pt x="252" y="1717"/>
                  </a:lnTo>
                  <a:lnTo>
                    <a:pt x="229" y="1728"/>
                  </a:lnTo>
                  <a:lnTo>
                    <a:pt x="229" y="1728"/>
                  </a:lnTo>
                  <a:lnTo>
                    <a:pt x="208" y="1738"/>
                  </a:lnTo>
                  <a:lnTo>
                    <a:pt x="208" y="1738"/>
                  </a:lnTo>
                  <a:lnTo>
                    <a:pt x="187" y="1748"/>
                  </a:lnTo>
                  <a:lnTo>
                    <a:pt x="181" y="1755"/>
                  </a:lnTo>
                  <a:lnTo>
                    <a:pt x="176" y="1769"/>
                  </a:lnTo>
                  <a:lnTo>
                    <a:pt x="170" y="1786"/>
                  </a:lnTo>
                  <a:lnTo>
                    <a:pt x="166" y="1793"/>
                  </a:lnTo>
                  <a:lnTo>
                    <a:pt x="162" y="1798"/>
                  </a:lnTo>
                  <a:lnTo>
                    <a:pt x="143" y="1815"/>
                  </a:lnTo>
                  <a:lnTo>
                    <a:pt x="127" y="1830"/>
                  </a:lnTo>
                  <a:lnTo>
                    <a:pt x="120" y="1838"/>
                  </a:lnTo>
                  <a:lnTo>
                    <a:pt x="115" y="1855"/>
                  </a:lnTo>
                  <a:lnTo>
                    <a:pt x="112" y="1859"/>
                  </a:lnTo>
                  <a:lnTo>
                    <a:pt x="107" y="1859"/>
                  </a:lnTo>
                  <a:lnTo>
                    <a:pt x="107" y="1863"/>
                  </a:lnTo>
                  <a:lnTo>
                    <a:pt x="109" y="1860"/>
                  </a:lnTo>
                  <a:lnTo>
                    <a:pt x="107" y="18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IN" sz="2400"/>
            </a:p>
          </p:txBody>
        </p:sp>
        <p:sp>
          <p:nvSpPr>
            <p:cNvPr id="18" name="Freeform 2111">
              <a:extLst>
                <a:ext uri="{FF2B5EF4-FFF2-40B4-BE49-F238E27FC236}">
                  <a16:creationId xmlns:a16="http://schemas.microsoft.com/office/drawing/2014/main" id="{C78604C5-54A2-E6F9-0D67-871BF4CB0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513" y="2605088"/>
              <a:ext cx="96838" cy="101600"/>
            </a:xfrm>
            <a:custGeom>
              <a:avLst/>
              <a:gdLst>
                <a:gd name="T0" fmla="*/ 42 w 61"/>
                <a:gd name="T1" fmla="*/ 5 h 64"/>
                <a:gd name="T2" fmla="*/ 40 w 61"/>
                <a:gd name="T3" fmla="*/ 4 h 64"/>
                <a:gd name="T4" fmla="*/ 39 w 61"/>
                <a:gd name="T5" fmla="*/ 0 h 64"/>
                <a:gd name="T6" fmla="*/ 34 w 61"/>
                <a:gd name="T7" fmla="*/ 5 h 64"/>
                <a:gd name="T8" fmla="*/ 33 w 61"/>
                <a:gd name="T9" fmla="*/ 6 h 64"/>
                <a:gd name="T10" fmla="*/ 32 w 61"/>
                <a:gd name="T11" fmla="*/ 5 h 64"/>
                <a:gd name="T12" fmla="*/ 30 w 61"/>
                <a:gd name="T13" fmla="*/ 1 h 64"/>
                <a:gd name="T14" fmla="*/ 29 w 61"/>
                <a:gd name="T15" fmla="*/ 0 h 64"/>
                <a:gd name="T16" fmla="*/ 26 w 61"/>
                <a:gd name="T17" fmla="*/ 1 h 64"/>
                <a:gd name="T18" fmla="*/ 17 w 61"/>
                <a:gd name="T19" fmla="*/ 3 h 64"/>
                <a:gd name="T20" fmla="*/ 14 w 61"/>
                <a:gd name="T21" fmla="*/ 4 h 64"/>
                <a:gd name="T22" fmla="*/ 10 w 61"/>
                <a:gd name="T23" fmla="*/ 7 h 64"/>
                <a:gd name="T24" fmla="*/ 6 w 61"/>
                <a:gd name="T25" fmla="*/ 13 h 64"/>
                <a:gd name="T26" fmla="*/ 2 w 61"/>
                <a:gd name="T27" fmla="*/ 19 h 64"/>
                <a:gd name="T28" fmla="*/ 0 w 61"/>
                <a:gd name="T29" fmla="*/ 25 h 64"/>
                <a:gd name="T30" fmla="*/ 1 w 61"/>
                <a:gd name="T31" fmla="*/ 25 h 64"/>
                <a:gd name="T32" fmla="*/ 3 w 61"/>
                <a:gd name="T33" fmla="*/ 28 h 64"/>
                <a:gd name="T34" fmla="*/ 2 w 61"/>
                <a:gd name="T35" fmla="*/ 29 h 64"/>
                <a:gd name="T36" fmla="*/ 3 w 61"/>
                <a:gd name="T37" fmla="*/ 31 h 64"/>
                <a:gd name="T38" fmla="*/ 5 w 61"/>
                <a:gd name="T39" fmla="*/ 33 h 64"/>
                <a:gd name="T40" fmla="*/ 6 w 61"/>
                <a:gd name="T41" fmla="*/ 35 h 64"/>
                <a:gd name="T42" fmla="*/ 7 w 61"/>
                <a:gd name="T43" fmla="*/ 40 h 64"/>
                <a:gd name="T44" fmla="*/ 8 w 61"/>
                <a:gd name="T45" fmla="*/ 42 h 64"/>
                <a:gd name="T46" fmla="*/ 10 w 61"/>
                <a:gd name="T47" fmla="*/ 45 h 64"/>
                <a:gd name="T48" fmla="*/ 12 w 61"/>
                <a:gd name="T49" fmla="*/ 47 h 64"/>
                <a:gd name="T50" fmla="*/ 14 w 61"/>
                <a:gd name="T51" fmla="*/ 48 h 64"/>
                <a:gd name="T52" fmla="*/ 15 w 61"/>
                <a:gd name="T53" fmla="*/ 48 h 64"/>
                <a:gd name="T54" fmla="*/ 17 w 61"/>
                <a:gd name="T55" fmla="*/ 49 h 64"/>
                <a:gd name="T56" fmla="*/ 20 w 61"/>
                <a:gd name="T57" fmla="*/ 51 h 64"/>
                <a:gd name="T58" fmla="*/ 22 w 61"/>
                <a:gd name="T59" fmla="*/ 53 h 64"/>
                <a:gd name="T60" fmla="*/ 27 w 61"/>
                <a:gd name="T61" fmla="*/ 59 h 64"/>
                <a:gd name="T62" fmla="*/ 29 w 61"/>
                <a:gd name="T63" fmla="*/ 61 h 64"/>
                <a:gd name="T64" fmla="*/ 34 w 61"/>
                <a:gd name="T65" fmla="*/ 64 h 64"/>
                <a:gd name="T66" fmla="*/ 39 w 61"/>
                <a:gd name="T67" fmla="*/ 64 h 64"/>
                <a:gd name="T68" fmla="*/ 42 w 61"/>
                <a:gd name="T69" fmla="*/ 61 h 64"/>
                <a:gd name="T70" fmla="*/ 43 w 61"/>
                <a:gd name="T71" fmla="*/ 56 h 64"/>
                <a:gd name="T72" fmla="*/ 47 w 61"/>
                <a:gd name="T73" fmla="*/ 55 h 64"/>
                <a:gd name="T74" fmla="*/ 50 w 61"/>
                <a:gd name="T75" fmla="*/ 56 h 64"/>
                <a:gd name="T76" fmla="*/ 53 w 61"/>
                <a:gd name="T77" fmla="*/ 54 h 64"/>
                <a:gd name="T78" fmla="*/ 53 w 61"/>
                <a:gd name="T79" fmla="*/ 50 h 64"/>
                <a:gd name="T80" fmla="*/ 50 w 61"/>
                <a:gd name="T81" fmla="*/ 41 h 64"/>
                <a:gd name="T82" fmla="*/ 49 w 61"/>
                <a:gd name="T83" fmla="*/ 37 h 64"/>
                <a:gd name="T84" fmla="*/ 54 w 61"/>
                <a:gd name="T85" fmla="*/ 38 h 64"/>
                <a:gd name="T86" fmla="*/ 56 w 61"/>
                <a:gd name="T87" fmla="*/ 39 h 64"/>
                <a:gd name="T88" fmla="*/ 59 w 61"/>
                <a:gd name="T89" fmla="*/ 39 h 64"/>
                <a:gd name="T90" fmla="*/ 58 w 61"/>
                <a:gd name="T91" fmla="*/ 36 h 64"/>
                <a:gd name="T92" fmla="*/ 59 w 61"/>
                <a:gd name="T93" fmla="*/ 33 h 64"/>
                <a:gd name="T94" fmla="*/ 60 w 61"/>
                <a:gd name="T95" fmla="*/ 31 h 64"/>
                <a:gd name="T96" fmla="*/ 61 w 61"/>
                <a:gd name="T97" fmla="*/ 27 h 64"/>
                <a:gd name="T98" fmla="*/ 61 w 61"/>
                <a:gd name="T99" fmla="*/ 23 h 64"/>
                <a:gd name="T100" fmla="*/ 59 w 61"/>
                <a:gd name="T101" fmla="*/ 18 h 64"/>
                <a:gd name="T102" fmla="*/ 53 w 61"/>
                <a:gd name="T103" fmla="*/ 5 h 64"/>
                <a:gd name="T104" fmla="*/ 48 w 61"/>
                <a:gd name="T105" fmla="*/ 4 h 64"/>
                <a:gd name="T106" fmla="*/ 42 w 61"/>
                <a:gd name="T107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" h="64">
                  <a:moveTo>
                    <a:pt x="42" y="5"/>
                  </a:moveTo>
                  <a:lnTo>
                    <a:pt x="40" y="4"/>
                  </a:lnTo>
                  <a:lnTo>
                    <a:pt x="39" y="0"/>
                  </a:lnTo>
                  <a:lnTo>
                    <a:pt x="34" y="5"/>
                  </a:lnTo>
                  <a:lnTo>
                    <a:pt x="33" y="6"/>
                  </a:lnTo>
                  <a:lnTo>
                    <a:pt x="32" y="5"/>
                  </a:lnTo>
                  <a:lnTo>
                    <a:pt x="30" y="1"/>
                  </a:lnTo>
                  <a:lnTo>
                    <a:pt x="29" y="0"/>
                  </a:lnTo>
                  <a:lnTo>
                    <a:pt x="26" y="1"/>
                  </a:lnTo>
                  <a:lnTo>
                    <a:pt x="17" y="3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6" y="13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3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6" y="35"/>
                  </a:lnTo>
                  <a:lnTo>
                    <a:pt x="7" y="40"/>
                  </a:lnTo>
                  <a:lnTo>
                    <a:pt x="8" y="42"/>
                  </a:lnTo>
                  <a:lnTo>
                    <a:pt x="10" y="45"/>
                  </a:lnTo>
                  <a:lnTo>
                    <a:pt x="12" y="47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7" y="49"/>
                  </a:lnTo>
                  <a:lnTo>
                    <a:pt x="20" y="51"/>
                  </a:lnTo>
                  <a:lnTo>
                    <a:pt x="22" y="53"/>
                  </a:lnTo>
                  <a:lnTo>
                    <a:pt x="27" y="59"/>
                  </a:lnTo>
                  <a:lnTo>
                    <a:pt x="29" y="61"/>
                  </a:lnTo>
                  <a:lnTo>
                    <a:pt x="34" y="64"/>
                  </a:lnTo>
                  <a:lnTo>
                    <a:pt x="39" y="64"/>
                  </a:lnTo>
                  <a:lnTo>
                    <a:pt x="42" y="61"/>
                  </a:lnTo>
                  <a:lnTo>
                    <a:pt x="43" y="56"/>
                  </a:lnTo>
                  <a:lnTo>
                    <a:pt x="47" y="55"/>
                  </a:lnTo>
                  <a:lnTo>
                    <a:pt x="50" y="56"/>
                  </a:lnTo>
                  <a:lnTo>
                    <a:pt x="53" y="54"/>
                  </a:lnTo>
                  <a:lnTo>
                    <a:pt x="53" y="50"/>
                  </a:lnTo>
                  <a:lnTo>
                    <a:pt x="50" y="41"/>
                  </a:lnTo>
                  <a:lnTo>
                    <a:pt x="49" y="37"/>
                  </a:lnTo>
                  <a:lnTo>
                    <a:pt x="54" y="38"/>
                  </a:lnTo>
                  <a:lnTo>
                    <a:pt x="56" y="39"/>
                  </a:lnTo>
                  <a:lnTo>
                    <a:pt x="59" y="39"/>
                  </a:lnTo>
                  <a:lnTo>
                    <a:pt x="58" y="36"/>
                  </a:lnTo>
                  <a:lnTo>
                    <a:pt x="59" y="33"/>
                  </a:lnTo>
                  <a:lnTo>
                    <a:pt x="60" y="31"/>
                  </a:lnTo>
                  <a:lnTo>
                    <a:pt x="61" y="27"/>
                  </a:lnTo>
                  <a:lnTo>
                    <a:pt x="61" y="23"/>
                  </a:lnTo>
                  <a:lnTo>
                    <a:pt x="59" y="18"/>
                  </a:lnTo>
                  <a:lnTo>
                    <a:pt x="53" y="5"/>
                  </a:lnTo>
                  <a:lnTo>
                    <a:pt x="48" y="4"/>
                  </a:lnTo>
                  <a:lnTo>
                    <a:pt x="42" y="5"/>
                  </a:lnTo>
                  <a:close/>
                </a:path>
              </a:pathLst>
            </a:custGeom>
            <a:solidFill>
              <a:srgbClr val="6B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IN" sz="2400"/>
            </a:p>
          </p:txBody>
        </p:sp>
        <p:sp>
          <p:nvSpPr>
            <p:cNvPr id="20" name="Freeform 2112">
              <a:extLst>
                <a:ext uri="{FF2B5EF4-FFF2-40B4-BE49-F238E27FC236}">
                  <a16:creationId xmlns:a16="http://schemas.microsoft.com/office/drawing/2014/main" id="{2BE42DE7-112B-A82F-C53C-64C2BD3A9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163" y="2593975"/>
              <a:ext cx="109538" cy="120650"/>
            </a:xfrm>
            <a:custGeom>
              <a:avLst/>
              <a:gdLst>
                <a:gd name="T0" fmla="*/ 48 w 69"/>
                <a:gd name="T1" fmla="*/ 8 h 76"/>
                <a:gd name="T2" fmla="*/ 36 w 69"/>
                <a:gd name="T3" fmla="*/ 9 h 76"/>
                <a:gd name="T4" fmla="*/ 39 w 69"/>
                <a:gd name="T5" fmla="*/ 9 h 76"/>
                <a:gd name="T6" fmla="*/ 34 w 69"/>
                <a:gd name="T7" fmla="*/ 3 h 76"/>
                <a:gd name="T8" fmla="*/ 16 w 69"/>
                <a:gd name="T9" fmla="*/ 7 h 76"/>
                <a:gd name="T10" fmla="*/ 2 w 69"/>
                <a:gd name="T11" fmla="*/ 25 h 76"/>
                <a:gd name="T12" fmla="*/ 3 w 69"/>
                <a:gd name="T13" fmla="*/ 37 h 76"/>
                <a:gd name="T14" fmla="*/ 2 w 69"/>
                <a:gd name="T15" fmla="*/ 37 h 76"/>
                <a:gd name="T16" fmla="*/ 6 w 69"/>
                <a:gd name="T17" fmla="*/ 44 h 76"/>
                <a:gd name="T18" fmla="*/ 11 w 69"/>
                <a:gd name="T19" fmla="*/ 54 h 76"/>
                <a:gd name="T20" fmla="*/ 18 w 69"/>
                <a:gd name="T21" fmla="*/ 59 h 76"/>
                <a:gd name="T22" fmla="*/ 23 w 69"/>
                <a:gd name="T23" fmla="*/ 63 h 76"/>
                <a:gd name="T24" fmla="*/ 37 w 69"/>
                <a:gd name="T25" fmla="*/ 75 h 76"/>
                <a:gd name="T26" fmla="*/ 50 w 69"/>
                <a:gd name="T27" fmla="*/ 66 h 76"/>
                <a:gd name="T28" fmla="*/ 61 w 69"/>
                <a:gd name="T29" fmla="*/ 63 h 76"/>
                <a:gd name="T30" fmla="*/ 57 w 69"/>
                <a:gd name="T31" fmla="*/ 43 h 76"/>
                <a:gd name="T32" fmla="*/ 57 w 69"/>
                <a:gd name="T33" fmla="*/ 49 h 76"/>
                <a:gd name="T34" fmla="*/ 67 w 69"/>
                <a:gd name="T35" fmla="*/ 43 h 76"/>
                <a:gd name="T36" fmla="*/ 69 w 69"/>
                <a:gd name="T37" fmla="*/ 35 h 76"/>
                <a:gd name="T38" fmla="*/ 60 w 69"/>
                <a:gd name="T39" fmla="*/ 8 h 76"/>
                <a:gd name="T40" fmla="*/ 46 w 69"/>
                <a:gd name="T41" fmla="*/ 12 h 76"/>
                <a:gd name="T42" fmla="*/ 46 w 69"/>
                <a:gd name="T43" fmla="*/ 16 h 76"/>
                <a:gd name="T44" fmla="*/ 60 w 69"/>
                <a:gd name="T45" fmla="*/ 27 h 76"/>
                <a:gd name="T46" fmla="*/ 60 w 69"/>
                <a:gd name="T47" fmla="*/ 36 h 76"/>
                <a:gd name="T48" fmla="*/ 59 w 69"/>
                <a:gd name="T49" fmla="*/ 47 h 76"/>
                <a:gd name="T50" fmla="*/ 61 w 69"/>
                <a:gd name="T51" fmla="*/ 42 h 76"/>
                <a:gd name="T52" fmla="*/ 50 w 69"/>
                <a:gd name="T53" fmla="*/ 49 h 76"/>
                <a:gd name="T54" fmla="*/ 53 w 69"/>
                <a:gd name="T55" fmla="*/ 59 h 76"/>
                <a:gd name="T56" fmla="*/ 42 w 69"/>
                <a:gd name="T57" fmla="*/ 66 h 76"/>
                <a:gd name="T58" fmla="*/ 36 w 69"/>
                <a:gd name="T59" fmla="*/ 65 h 76"/>
                <a:gd name="T60" fmla="*/ 27 w 69"/>
                <a:gd name="T61" fmla="*/ 55 h 76"/>
                <a:gd name="T62" fmla="*/ 19 w 69"/>
                <a:gd name="T63" fmla="*/ 51 h 76"/>
                <a:gd name="T64" fmla="*/ 16 w 69"/>
                <a:gd name="T65" fmla="*/ 47 h 76"/>
                <a:gd name="T66" fmla="*/ 12 w 69"/>
                <a:gd name="T67" fmla="*/ 38 h 76"/>
                <a:gd name="T68" fmla="*/ 6 w 69"/>
                <a:gd name="T69" fmla="*/ 36 h 76"/>
                <a:gd name="T70" fmla="*/ 8 w 69"/>
                <a:gd name="T71" fmla="*/ 30 h 76"/>
                <a:gd name="T72" fmla="*/ 8 w 69"/>
                <a:gd name="T73" fmla="*/ 33 h 76"/>
                <a:gd name="T74" fmla="*/ 17 w 69"/>
                <a:gd name="T75" fmla="*/ 17 h 76"/>
                <a:gd name="T76" fmla="*/ 31 w 69"/>
                <a:gd name="T77" fmla="*/ 12 h 76"/>
                <a:gd name="T78" fmla="*/ 31 w 69"/>
                <a:gd name="T79" fmla="*/ 11 h 76"/>
                <a:gd name="T80" fmla="*/ 37 w 69"/>
                <a:gd name="T81" fmla="*/ 17 h 76"/>
                <a:gd name="T82" fmla="*/ 43 w 69"/>
                <a:gd name="T83" fmla="*/ 7 h 76"/>
                <a:gd name="T84" fmla="*/ 45 w 69"/>
                <a:gd name="T85" fmla="*/ 1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" h="76">
                  <a:moveTo>
                    <a:pt x="46" y="12"/>
                  </a:moveTo>
                  <a:lnTo>
                    <a:pt x="48" y="8"/>
                  </a:lnTo>
                  <a:lnTo>
                    <a:pt x="48" y="8"/>
                  </a:lnTo>
                  <a:lnTo>
                    <a:pt x="47" y="6"/>
                  </a:lnTo>
                  <a:lnTo>
                    <a:pt x="46" y="0"/>
                  </a:lnTo>
                  <a:lnTo>
                    <a:pt x="36" y="9"/>
                  </a:lnTo>
                  <a:lnTo>
                    <a:pt x="35" y="9"/>
                  </a:lnTo>
                  <a:lnTo>
                    <a:pt x="37" y="13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8" y="6"/>
                  </a:lnTo>
                  <a:lnTo>
                    <a:pt x="34" y="3"/>
                  </a:lnTo>
                  <a:lnTo>
                    <a:pt x="30" y="4"/>
                  </a:lnTo>
                  <a:lnTo>
                    <a:pt x="20" y="6"/>
                  </a:lnTo>
                  <a:lnTo>
                    <a:pt x="16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2" y="25"/>
                  </a:lnTo>
                  <a:lnTo>
                    <a:pt x="0" y="32"/>
                  </a:lnTo>
                  <a:lnTo>
                    <a:pt x="1" y="35"/>
                  </a:lnTo>
                  <a:lnTo>
                    <a:pt x="3" y="37"/>
                  </a:lnTo>
                  <a:lnTo>
                    <a:pt x="7" y="35"/>
                  </a:lnTo>
                  <a:lnTo>
                    <a:pt x="3" y="33"/>
                  </a:lnTo>
                  <a:lnTo>
                    <a:pt x="2" y="37"/>
                  </a:lnTo>
                  <a:lnTo>
                    <a:pt x="4" y="40"/>
                  </a:lnTo>
                  <a:lnTo>
                    <a:pt x="5" y="42"/>
                  </a:lnTo>
                  <a:lnTo>
                    <a:pt x="6" y="44"/>
                  </a:lnTo>
                  <a:lnTo>
                    <a:pt x="7" y="49"/>
                  </a:lnTo>
                  <a:lnTo>
                    <a:pt x="8" y="51"/>
                  </a:lnTo>
                  <a:lnTo>
                    <a:pt x="11" y="54"/>
                  </a:lnTo>
                  <a:lnTo>
                    <a:pt x="14" y="57"/>
                  </a:lnTo>
                  <a:lnTo>
                    <a:pt x="17" y="59"/>
                  </a:lnTo>
                  <a:lnTo>
                    <a:pt x="18" y="59"/>
                  </a:lnTo>
                  <a:lnTo>
                    <a:pt x="19" y="59"/>
                  </a:lnTo>
                  <a:lnTo>
                    <a:pt x="21" y="61"/>
                  </a:lnTo>
                  <a:lnTo>
                    <a:pt x="23" y="63"/>
                  </a:lnTo>
                  <a:lnTo>
                    <a:pt x="28" y="69"/>
                  </a:lnTo>
                  <a:lnTo>
                    <a:pt x="31" y="72"/>
                  </a:lnTo>
                  <a:lnTo>
                    <a:pt x="37" y="75"/>
                  </a:lnTo>
                  <a:lnTo>
                    <a:pt x="45" y="76"/>
                  </a:lnTo>
                  <a:lnTo>
                    <a:pt x="49" y="69"/>
                  </a:lnTo>
                  <a:lnTo>
                    <a:pt x="50" y="66"/>
                  </a:lnTo>
                  <a:lnTo>
                    <a:pt x="51" y="66"/>
                  </a:lnTo>
                  <a:lnTo>
                    <a:pt x="55" y="67"/>
                  </a:lnTo>
                  <a:lnTo>
                    <a:pt x="61" y="63"/>
                  </a:lnTo>
                  <a:lnTo>
                    <a:pt x="61" y="57"/>
                  </a:lnTo>
                  <a:lnTo>
                    <a:pt x="58" y="47"/>
                  </a:lnTo>
                  <a:lnTo>
                    <a:pt x="57" y="43"/>
                  </a:lnTo>
                  <a:lnTo>
                    <a:pt x="53" y="44"/>
                  </a:lnTo>
                  <a:lnTo>
                    <a:pt x="52" y="48"/>
                  </a:lnTo>
                  <a:lnTo>
                    <a:pt x="57" y="49"/>
                  </a:lnTo>
                  <a:lnTo>
                    <a:pt x="60" y="50"/>
                  </a:lnTo>
                  <a:lnTo>
                    <a:pt x="68" y="50"/>
                  </a:lnTo>
                  <a:lnTo>
                    <a:pt x="67" y="43"/>
                  </a:lnTo>
                  <a:lnTo>
                    <a:pt x="67" y="42"/>
                  </a:lnTo>
                  <a:lnTo>
                    <a:pt x="68" y="39"/>
                  </a:lnTo>
                  <a:lnTo>
                    <a:pt x="69" y="35"/>
                  </a:lnTo>
                  <a:lnTo>
                    <a:pt x="69" y="29"/>
                  </a:lnTo>
                  <a:lnTo>
                    <a:pt x="67" y="24"/>
                  </a:lnTo>
                  <a:lnTo>
                    <a:pt x="60" y="8"/>
                  </a:lnTo>
                  <a:lnTo>
                    <a:pt x="52" y="7"/>
                  </a:lnTo>
                  <a:lnTo>
                    <a:pt x="46" y="8"/>
                  </a:lnTo>
                  <a:lnTo>
                    <a:pt x="46" y="12"/>
                  </a:lnTo>
                  <a:lnTo>
                    <a:pt x="48" y="8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52" y="15"/>
                  </a:lnTo>
                  <a:lnTo>
                    <a:pt x="55" y="16"/>
                  </a:lnTo>
                  <a:lnTo>
                    <a:pt x="60" y="27"/>
                  </a:lnTo>
                  <a:lnTo>
                    <a:pt x="61" y="30"/>
                  </a:lnTo>
                  <a:lnTo>
                    <a:pt x="61" y="34"/>
                  </a:lnTo>
                  <a:lnTo>
                    <a:pt x="60" y="36"/>
                  </a:lnTo>
                  <a:lnTo>
                    <a:pt x="59" y="39"/>
                  </a:lnTo>
                  <a:lnTo>
                    <a:pt x="58" y="43"/>
                  </a:lnTo>
                  <a:lnTo>
                    <a:pt x="59" y="47"/>
                  </a:lnTo>
                  <a:lnTo>
                    <a:pt x="63" y="46"/>
                  </a:lnTo>
                  <a:lnTo>
                    <a:pt x="63" y="42"/>
                  </a:lnTo>
                  <a:lnTo>
                    <a:pt x="61" y="42"/>
                  </a:lnTo>
                  <a:lnTo>
                    <a:pt x="59" y="41"/>
                  </a:lnTo>
                  <a:lnTo>
                    <a:pt x="48" y="38"/>
                  </a:lnTo>
                  <a:lnTo>
                    <a:pt x="50" y="49"/>
                  </a:lnTo>
                  <a:lnTo>
                    <a:pt x="53" y="58"/>
                  </a:lnTo>
                  <a:lnTo>
                    <a:pt x="53" y="59"/>
                  </a:lnTo>
                  <a:lnTo>
                    <a:pt x="53" y="59"/>
                  </a:lnTo>
                  <a:lnTo>
                    <a:pt x="50" y="58"/>
                  </a:lnTo>
                  <a:lnTo>
                    <a:pt x="44" y="59"/>
                  </a:lnTo>
                  <a:lnTo>
                    <a:pt x="42" y="66"/>
                  </a:lnTo>
                  <a:lnTo>
                    <a:pt x="41" y="67"/>
                  </a:lnTo>
                  <a:lnTo>
                    <a:pt x="40" y="67"/>
                  </a:lnTo>
                  <a:lnTo>
                    <a:pt x="36" y="65"/>
                  </a:lnTo>
                  <a:lnTo>
                    <a:pt x="34" y="63"/>
                  </a:lnTo>
                  <a:lnTo>
                    <a:pt x="29" y="57"/>
                  </a:lnTo>
                  <a:lnTo>
                    <a:pt x="27" y="55"/>
                  </a:lnTo>
                  <a:lnTo>
                    <a:pt x="23" y="52"/>
                  </a:lnTo>
                  <a:lnTo>
                    <a:pt x="20" y="51"/>
                  </a:lnTo>
                  <a:lnTo>
                    <a:pt x="19" y="51"/>
                  </a:lnTo>
                  <a:lnTo>
                    <a:pt x="18" y="50"/>
                  </a:lnTo>
                  <a:lnTo>
                    <a:pt x="17" y="49"/>
                  </a:lnTo>
                  <a:lnTo>
                    <a:pt x="16" y="47"/>
                  </a:lnTo>
                  <a:lnTo>
                    <a:pt x="15" y="46"/>
                  </a:lnTo>
                  <a:lnTo>
                    <a:pt x="14" y="41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6" y="36"/>
                  </a:lnTo>
                  <a:lnTo>
                    <a:pt x="10" y="37"/>
                  </a:lnTo>
                  <a:lnTo>
                    <a:pt x="11" y="34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32"/>
                  </a:lnTo>
                  <a:lnTo>
                    <a:pt x="8" y="33"/>
                  </a:lnTo>
                  <a:lnTo>
                    <a:pt x="10" y="28"/>
                  </a:lnTo>
                  <a:lnTo>
                    <a:pt x="13" y="22"/>
                  </a:lnTo>
                  <a:lnTo>
                    <a:pt x="17" y="17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3" y="7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3" y="15"/>
                  </a:lnTo>
                  <a:lnTo>
                    <a:pt x="37" y="17"/>
                  </a:lnTo>
                  <a:lnTo>
                    <a:pt x="41" y="15"/>
                  </a:lnTo>
                  <a:lnTo>
                    <a:pt x="46" y="10"/>
                  </a:lnTo>
                  <a:lnTo>
                    <a:pt x="43" y="7"/>
                  </a:lnTo>
                  <a:lnTo>
                    <a:pt x="40" y="8"/>
                  </a:lnTo>
                  <a:lnTo>
                    <a:pt x="41" y="13"/>
                  </a:lnTo>
                  <a:lnTo>
                    <a:pt x="45" y="16"/>
                  </a:lnTo>
                  <a:lnTo>
                    <a:pt x="46" y="16"/>
                  </a:lnTo>
                  <a:lnTo>
                    <a:pt x="46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IN" sz="2400"/>
            </a:p>
          </p:txBody>
        </p:sp>
        <p:sp>
          <p:nvSpPr>
            <p:cNvPr id="21" name="Freeform 2113">
              <a:extLst>
                <a:ext uri="{FF2B5EF4-FFF2-40B4-BE49-F238E27FC236}">
                  <a16:creationId xmlns:a16="http://schemas.microsoft.com/office/drawing/2014/main" id="{7566A832-51C7-1830-32E6-2B109F086A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8263" y="1466850"/>
              <a:ext cx="1135063" cy="1257300"/>
            </a:xfrm>
            <a:custGeom>
              <a:avLst/>
              <a:gdLst>
                <a:gd name="T0" fmla="*/ 3647 w 7353"/>
                <a:gd name="T1" fmla="*/ 583 h 8159"/>
                <a:gd name="T2" fmla="*/ 3145 w 7353"/>
                <a:gd name="T3" fmla="*/ 558 h 8159"/>
                <a:gd name="T4" fmla="*/ 2670 w 7353"/>
                <a:gd name="T5" fmla="*/ 421 h 8159"/>
                <a:gd name="T6" fmla="*/ 2403 w 7353"/>
                <a:gd name="T7" fmla="*/ 784 h 8159"/>
                <a:gd name="T8" fmla="*/ 2173 w 7353"/>
                <a:gd name="T9" fmla="*/ 1923 h 8159"/>
                <a:gd name="T10" fmla="*/ 2090 w 7353"/>
                <a:gd name="T11" fmla="*/ 2733 h 8159"/>
                <a:gd name="T12" fmla="*/ 1962 w 7353"/>
                <a:gd name="T13" fmla="*/ 3149 h 8159"/>
                <a:gd name="T14" fmla="*/ 1806 w 7353"/>
                <a:gd name="T15" fmla="*/ 3294 h 8159"/>
                <a:gd name="T16" fmla="*/ 1688 w 7353"/>
                <a:gd name="T17" fmla="*/ 3258 h 8159"/>
                <a:gd name="T18" fmla="*/ 872 w 7353"/>
                <a:gd name="T19" fmla="*/ 3166 h 8159"/>
                <a:gd name="T20" fmla="*/ 640 w 7353"/>
                <a:gd name="T21" fmla="*/ 4565 h 8159"/>
                <a:gd name="T22" fmla="*/ 584 w 7353"/>
                <a:gd name="T23" fmla="*/ 4840 h 8159"/>
                <a:gd name="T24" fmla="*/ 155 w 7353"/>
                <a:gd name="T25" fmla="*/ 7116 h 8159"/>
                <a:gd name="T26" fmla="*/ 835 w 7353"/>
                <a:gd name="T27" fmla="*/ 6925 h 8159"/>
                <a:gd name="T28" fmla="*/ 1291 w 7353"/>
                <a:gd name="T29" fmla="*/ 6023 h 8159"/>
                <a:gd name="T30" fmla="*/ 2041 w 7353"/>
                <a:gd name="T31" fmla="*/ 5179 h 8159"/>
                <a:gd name="T32" fmla="*/ 2359 w 7353"/>
                <a:gd name="T33" fmla="*/ 5186 h 8159"/>
                <a:gd name="T34" fmla="*/ 2891 w 7353"/>
                <a:gd name="T35" fmla="*/ 5284 h 8159"/>
                <a:gd name="T36" fmla="*/ 4143 w 7353"/>
                <a:gd name="T37" fmla="*/ 6407 h 8159"/>
                <a:gd name="T38" fmla="*/ 4319 w 7353"/>
                <a:gd name="T39" fmla="*/ 6777 h 8159"/>
                <a:gd name="T40" fmla="*/ 4628 w 7353"/>
                <a:gd name="T41" fmla="*/ 6872 h 8159"/>
                <a:gd name="T42" fmla="*/ 4979 w 7353"/>
                <a:gd name="T43" fmla="*/ 7281 h 8159"/>
                <a:gd name="T44" fmla="*/ 5140 w 7353"/>
                <a:gd name="T45" fmla="*/ 5993 h 8159"/>
                <a:gd name="T46" fmla="*/ 5093 w 7353"/>
                <a:gd name="T47" fmla="*/ 5673 h 8159"/>
                <a:gd name="T48" fmla="*/ 5355 w 7353"/>
                <a:gd name="T49" fmla="*/ 4951 h 8159"/>
                <a:gd name="T50" fmla="*/ 6011 w 7353"/>
                <a:gd name="T51" fmla="*/ 4284 h 8159"/>
                <a:gd name="T52" fmla="*/ 6186 w 7353"/>
                <a:gd name="T53" fmla="*/ 4598 h 8159"/>
                <a:gd name="T54" fmla="*/ 6735 w 7353"/>
                <a:gd name="T55" fmla="*/ 4420 h 8159"/>
                <a:gd name="T56" fmla="*/ 7304 w 7353"/>
                <a:gd name="T57" fmla="*/ 4503 h 8159"/>
                <a:gd name="T58" fmla="*/ 6706 w 7353"/>
                <a:gd name="T59" fmla="*/ 4236 h 8159"/>
                <a:gd name="T60" fmla="*/ 6535 w 7353"/>
                <a:gd name="T61" fmla="*/ 4198 h 8159"/>
                <a:gd name="T62" fmla="*/ 6060 w 7353"/>
                <a:gd name="T63" fmla="*/ 3976 h 8159"/>
                <a:gd name="T64" fmla="*/ 5685 w 7353"/>
                <a:gd name="T65" fmla="*/ 3886 h 8159"/>
                <a:gd name="T66" fmla="*/ 5605 w 7353"/>
                <a:gd name="T67" fmla="*/ 3164 h 8159"/>
                <a:gd name="T68" fmla="*/ 5603 w 7353"/>
                <a:gd name="T69" fmla="*/ 2919 h 8159"/>
                <a:gd name="T70" fmla="*/ 5917 w 7353"/>
                <a:gd name="T71" fmla="*/ 2529 h 8159"/>
                <a:gd name="T72" fmla="*/ 5910 w 7353"/>
                <a:gd name="T73" fmla="*/ 2036 h 8159"/>
                <a:gd name="T74" fmla="*/ 5773 w 7353"/>
                <a:gd name="T75" fmla="*/ 1514 h 8159"/>
                <a:gd name="T76" fmla="*/ 5612 w 7353"/>
                <a:gd name="T77" fmla="*/ 998 h 8159"/>
                <a:gd name="T78" fmla="*/ 5241 w 7353"/>
                <a:gd name="T79" fmla="*/ 865 h 8159"/>
                <a:gd name="T80" fmla="*/ 4955 w 7353"/>
                <a:gd name="T81" fmla="*/ 504 h 8159"/>
                <a:gd name="T82" fmla="*/ 4610 w 7353"/>
                <a:gd name="T83" fmla="*/ 92 h 8159"/>
                <a:gd name="T84" fmla="*/ 4371 w 7353"/>
                <a:gd name="T85" fmla="*/ 10 h 8159"/>
                <a:gd name="T86" fmla="*/ 5999 w 7353"/>
                <a:gd name="T87" fmla="*/ 6443 h 8159"/>
                <a:gd name="T88" fmla="*/ 5738 w 7353"/>
                <a:gd name="T89" fmla="*/ 6400 h 8159"/>
                <a:gd name="T90" fmla="*/ 5805 w 7353"/>
                <a:gd name="T91" fmla="*/ 6725 h 8159"/>
                <a:gd name="T92" fmla="*/ 4874 w 7353"/>
                <a:gd name="T93" fmla="*/ 7567 h 8159"/>
                <a:gd name="T94" fmla="*/ 4793 w 7353"/>
                <a:gd name="T95" fmla="*/ 7828 h 8159"/>
                <a:gd name="T96" fmla="*/ 4818 w 7353"/>
                <a:gd name="T97" fmla="*/ 7986 h 8159"/>
                <a:gd name="T98" fmla="*/ 4973 w 7353"/>
                <a:gd name="T99" fmla="*/ 7985 h 8159"/>
                <a:gd name="T100" fmla="*/ 5169 w 7353"/>
                <a:gd name="T101" fmla="*/ 7932 h 8159"/>
                <a:gd name="T102" fmla="*/ 5293 w 7353"/>
                <a:gd name="T103" fmla="*/ 8133 h 8159"/>
                <a:gd name="T104" fmla="*/ 5367 w 7353"/>
                <a:gd name="T105" fmla="*/ 8045 h 8159"/>
                <a:gd name="T106" fmla="*/ 5337 w 7353"/>
                <a:gd name="T107" fmla="*/ 7712 h 8159"/>
                <a:gd name="T108" fmla="*/ 5210 w 7353"/>
                <a:gd name="T109" fmla="*/ 7628 h 8159"/>
                <a:gd name="T110" fmla="*/ 5105 w 7353"/>
                <a:gd name="T111" fmla="*/ 7561 h 8159"/>
                <a:gd name="T112" fmla="*/ 5599 w 7353"/>
                <a:gd name="T113" fmla="*/ 7726 h 8159"/>
                <a:gd name="T114" fmla="*/ 5362 w 7353"/>
                <a:gd name="T115" fmla="*/ 7737 h 8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53" h="8159">
                  <a:moveTo>
                    <a:pt x="4193" y="0"/>
                  </a:moveTo>
                  <a:lnTo>
                    <a:pt x="4177" y="12"/>
                  </a:lnTo>
                  <a:lnTo>
                    <a:pt x="4109" y="176"/>
                  </a:lnTo>
                  <a:lnTo>
                    <a:pt x="4070" y="231"/>
                  </a:lnTo>
                  <a:lnTo>
                    <a:pt x="3758" y="478"/>
                  </a:lnTo>
                  <a:lnTo>
                    <a:pt x="3698" y="541"/>
                  </a:lnTo>
                  <a:lnTo>
                    <a:pt x="3647" y="583"/>
                  </a:lnTo>
                  <a:lnTo>
                    <a:pt x="3596" y="590"/>
                  </a:lnTo>
                  <a:lnTo>
                    <a:pt x="3527" y="584"/>
                  </a:lnTo>
                  <a:lnTo>
                    <a:pt x="3456" y="596"/>
                  </a:lnTo>
                  <a:lnTo>
                    <a:pt x="3318" y="641"/>
                  </a:lnTo>
                  <a:lnTo>
                    <a:pt x="3265" y="641"/>
                  </a:lnTo>
                  <a:lnTo>
                    <a:pt x="3208" y="611"/>
                  </a:lnTo>
                  <a:lnTo>
                    <a:pt x="3145" y="558"/>
                  </a:lnTo>
                  <a:lnTo>
                    <a:pt x="3076" y="484"/>
                  </a:lnTo>
                  <a:lnTo>
                    <a:pt x="2982" y="258"/>
                  </a:lnTo>
                  <a:lnTo>
                    <a:pt x="2916" y="202"/>
                  </a:lnTo>
                  <a:lnTo>
                    <a:pt x="2915" y="248"/>
                  </a:lnTo>
                  <a:lnTo>
                    <a:pt x="2910" y="273"/>
                  </a:lnTo>
                  <a:lnTo>
                    <a:pt x="2835" y="357"/>
                  </a:lnTo>
                  <a:lnTo>
                    <a:pt x="2670" y="421"/>
                  </a:lnTo>
                  <a:lnTo>
                    <a:pt x="2616" y="442"/>
                  </a:lnTo>
                  <a:lnTo>
                    <a:pt x="2521" y="504"/>
                  </a:lnTo>
                  <a:lnTo>
                    <a:pt x="2483" y="553"/>
                  </a:lnTo>
                  <a:lnTo>
                    <a:pt x="2449" y="611"/>
                  </a:lnTo>
                  <a:lnTo>
                    <a:pt x="2422" y="672"/>
                  </a:lnTo>
                  <a:lnTo>
                    <a:pt x="2405" y="733"/>
                  </a:lnTo>
                  <a:lnTo>
                    <a:pt x="2403" y="784"/>
                  </a:lnTo>
                  <a:lnTo>
                    <a:pt x="2422" y="879"/>
                  </a:lnTo>
                  <a:lnTo>
                    <a:pt x="2417" y="982"/>
                  </a:lnTo>
                  <a:lnTo>
                    <a:pt x="2435" y="1034"/>
                  </a:lnTo>
                  <a:lnTo>
                    <a:pt x="2487" y="1137"/>
                  </a:lnTo>
                  <a:lnTo>
                    <a:pt x="2493" y="1183"/>
                  </a:lnTo>
                  <a:lnTo>
                    <a:pt x="2484" y="1233"/>
                  </a:lnTo>
                  <a:lnTo>
                    <a:pt x="2173" y="1923"/>
                  </a:lnTo>
                  <a:lnTo>
                    <a:pt x="2166" y="1978"/>
                  </a:lnTo>
                  <a:lnTo>
                    <a:pt x="2189" y="2046"/>
                  </a:lnTo>
                  <a:lnTo>
                    <a:pt x="2233" y="2094"/>
                  </a:lnTo>
                  <a:lnTo>
                    <a:pt x="2264" y="2146"/>
                  </a:lnTo>
                  <a:lnTo>
                    <a:pt x="2255" y="2224"/>
                  </a:lnTo>
                  <a:lnTo>
                    <a:pt x="2092" y="2705"/>
                  </a:lnTo>
                  <a:lnTo>
                    <a:pt x="2090" y="2733"/>
                  </a:lnTo>
                  <a:lnTo>
                    <a:pt x="2113" y="2766"/>
                  </a:lnTo>
                  <a:lnTo>
                    <a:pt x="2187" y="2820"/>
                  </a:lnTo>
                  <a:lnTo>
                    <a:pt x="2201" y="2857"/>
                  </a:lnTo>
                  <a:lnTo>
                    <a:pt x="2182" y="2943"/>
                  </a:lnTo>
                  <a:lnTo>
                    <a:pt x="2140" y="3004"/>
                  </a:lnTo>
                  <a:lnTo>
                    <a:pt x="2006" y="3106"/>
                  </a:lnTo>
                  <a:lnTo>
                    <a:pt x="1962" y="3149"/>
                  </a:lnTo>
                  <a:lnTo>
                    <a:pt x="1951" y="3179"/>
                  </a:lnTo>
                  <a:lnTo>
                    <a:pt x="1951" y="3209"/>
                  </a:lnTo>
                  <a:lnTo>
                    <a:pt x="1937" y="3254"/>
                  </a:lnTo>
                  <a:lnTo>
                    <a:pt x="1905" y="3295"/>
                  </a:lnTo>
                  <a:lnTo>
                    <a:pt x="1878" y="3299"/>
                  </a:lnTo>
                  <a:lnTo>
                    <a:pt x="1848" y="3290"/>
                  </a:lnTo>
                  <a:lnTo>
                    <a:pt x="1806" y="3294"/>
                  </a:lnTo>
                  <a:lnTo>
                    <a:pt x="1776" y="3321"/>
                  </a:lnTo>
                  <a:lnTo>
                    <a:pt x="1743" y="3398"/>
                  </a:lnTo>
                  <a:lnTo>
                    <a:pt x="1723" y="3418"/>
                  </a:lnTo>
                  <a:lnTo>
                    <a:pt x="1697" y="3408"/>
                  </a:lnTo>
                  <a:lnTo>
                    <a:pt x="1693" y="3372"/>
                  </a:lnTo>
                  <a:lnTo>
                    <a:pt x="1704" y="3296"/>
                  </a:lnTo>
                  <a:lnTo>
                    <a:pt x="1688" y="3258"/>
                  </a:lnTo>
                  <a:lnTo>
                    <a:pt x="1655" y="3230"/>
                  </a:lnTo>
                  <a:lnTo>
                    <a:pt x="1583" y="3182"/>
                  </a:lnTo>
                  <a:lnTo>
                    <a:pt x="1284" y="2918"/>
                  </a:lnTo>
                  <a:lnTo>
                    <a:pt x="1254" y="2906"/>
                  </a:lnTo>
                  <a:lnTo>
                    <a:pt x="1212" y="2922"/>
                  </a:lnTo>
                  <a:lnTo>
                    <a:pt x="914" y="3128"/>
                  </a:lnTo>
                  <a:lnTo>
                    <a:pt x="872" y="3166"/>
                  </a:lnTo>
                  <a:lnTo>
                    <a:pt x="833" y="3218"/>
                  </a:lnTo>
                  <a:lnTo>
                    <a:pt x="737" y="3404"/>
                  </a:lnTo>
                  <a:lnTo>
                    <a:pt x="525" y="3706"/>
                  </a:lnTo>
                  <a:lnTo>
                    <a:pt x="506" y="3795"/>
                  </a:lnTo>
                  <a:lnTo>
                    <a:pt x="517" y="3899"/>
                  </a:lnTo>
                  <a:lnTo>
                    <a:pt x="637" y="4451"/>
                  </a:lnTo>
                  <a:lnTo>
                    <a:pt x="640" y="4565"/>
                  </a:lnTo>
                  <a:lnTo>
                    <a:pt x="619" y="4671"/>
                  </a:lnTo>
                  <a:lnTo>
                    <a:pt x="611" y="4685"/>
                  </a:lnTo>
                  <a:lnTo>
                    <a:pt x="587" y="4710"/>
                  </a:lnTo>
                  <a:lnTo>
                    <a:pt x="580" y="4723"/>
                  </a:lnTo>
                  <a:lnTo>
                    <a:pt x="579" y="4751"/>
                  </a:lnTo>
                  <a:lnTo>
                    <a:pt x="588" y="4812"/>
                  </a:lnTo>
                  <a:lnTo>
                    <a:pt x="584" y="4840"/>
                  </a:lnTo>
                  <a:lnTo>
                    <a:pt x="528" y="4924"/>
                  </a:lnTo>
                  <a:lnTo>
                    <a:pt x="383" y="5060"/>
                  </a:lnTo>
                  <a:lnTo>
                    <a:pt x="78" y="5927"/>
                  </a:lnTo>
                  <a:lnTo>
                    <a:pt x="0" y="6299"/>
                  </a:lnTo>
                  <a:lnTo>
                    <a:pt x="10" y="6491"/>
                  </a:lnTo>
                  <a:lnTo>
                    <a:pt x="40" y="7114"/>
                  </a:lnTo>
                  <a:lnTo>
                    <a:pt x="155" y="7116"/>
                  </a:lnTo>
                  <a:lnTo>
                    <a:pt x="617" y="7157"/>
                  </a:lnTo>
                  <a:lnTo>
                    <a:pt x="685" y="7149"/>
                  </a:lnTo>
                  <a:lnTo>
                    <a:pt x="733" y="7118"/>
                  </a:lnTo>
                  <a:lnTo>
                    <a:pt x="768" y="7072"/>
                  </a:lnTo>
                  <a:lnTo>
                    <a:pt x="795" y="7029"/>
                  </a:lnTo>
                  <a:lnTo>
                    <a:pt x="816" y="6983"/>
                  </a:lnTo>
                  <a:lnTo>
                    <a:pt x="835" y="6925"/>
                  </a:lnTo>
                  <a:lnTo>
                    <a:pt x="931" y="6491"/>
                  </a:lnTo>
                  <a:lnTo>
                    <a:pt x="981" y="6029"/>
                  </a:lnTo>
                  <a:lnTo>
                    <a:pt x="1043" y="5993"/>
                  </a:lnTo>
                  <a:lnTo>
                    <a:pt x="1097" y="5991"/>
                  </a:lnTo>
                  <a:lnTo>
                    <a:pt x="1188" y="5975"/>
                  </a:lnTo>
                  <a:lnTo>
                    <a:pt x="1232" y="5984"/>
                  </a:lnTo>
                  <a:lnTo>
                    <a:pt x="1291" y="6023"/>
                  </a:lnTo>
                  <a:lnTo>
                    <a:pt x="1404" y="6123"/>
                  </a:lnTo>
                  <a:lnTo>
                    <a:pt x="1468" y="6158"/>
                  </a:lnTo>
                  <a:lnTo>
                    <a:pt x="1545" y="6148"/>
                  </a:lnTo>
                  <a:lnTo>
                    <a:pt x="1822" y="5848"/>
                  </a:lnTo>
                  <a:lnTo>
                    <a:pt x="1918" y="5671"/>
                  </a:lnTo>
                  <a:lnTo>
                    <a:pt x="2061" y="5218"/>
                  </a:lnTo>
                  <a:lnTo>
                    <a:pt x="2041" y="5179"/>
                  </a:lnTo>
                  <a:lnTo>
                    <a:pt x="2006" y="5141"/>
                  </a:lnTo>
                  <a:lnTo>
                    <a:pt x="1981" y="5082"/>
                  </a:lnTo>
                  <a:lnTo>
                    <a:pt x="1995" y="5061"/>
                  </a:lnTo>
                  <a:lnTo>
                    <a:pt x="2309" y="5084"/>
                  </a:lnTo>
                  <a:lnTo>
                    <a:pt x="2351" y="5097"/>
                  </a:lnTo>
                  <a:lnTo>
                    <a:pt x="2365" y="5124"/>
                  </a:lnTo>
                  <a:lnTo>
                    <a:pt x="2359" y="5186"/>
                  </a:lnTo>
                  <a:lnTo>
                    <a:pt x="2364" y="5247"/>
                  </a:lnTo>
                  <a:lnTo>
                    <a:pt x="2390" y="5288"/>
                  </a:lnTo>
                  <a:lnTo>
                    <a:pt x="2455" y="5290"/>
                  </a:lnTo>
                  <a:lnTo>
                    <a:pt x="2648" y="5263"/>
                  </a:lnTo>
                  <a:lnTo>
                    <a:pt x="2729" y="5266"/>
                  </a:lnTo>
                  <a:lnTo>
                    <a:pt x="2844" y="5283"/>
                  </a:lnTo>
                  <a:lnTo>
                    <a:pt x="2891" y="5284"/>
                  </a:lnTo>
                  <a:lnTo>
                    <a:pt x="2940" y="5293"/>
                  </a:lnTo>
                  <a:lnTo>
                    <a:pt x="2993" y="5320"/>
                  </a:lnTo>
                  <a:lnTo>
                    <a:pt x="3084" y="5391"/>
                  </a:lnTo>
                  <a:lnTo>
                    <a:pt x="3582" y="5889"/>
                  </a:lnTo>
                  <a:lnTo>
                    <a:pt x="3918" y="6300"/>
                  </a:lnTo>
                  <a:lnTo>
                    <a:pt x="4040" y="6423"/>
                  </a:lnTo>
                  <a:lnTo>
                    <a:pt x="4143" y="6407"/>
                  </a:lnTo>
                  <a:lnTo>
                    <a:pt x="4176" y="6408"/>
                  </a:lnTo>
                  <a:lnTo>
                    <a:pt x="4211" y="6454"/>
                  </a:lnTo>
                  <a:lnTo>
                    <a:pt x="4259" y="6561"/>
                  </a:lnTo>
                  <a:lnTo>
                    <a:pt x="4265" y="6592"/>
                  </a:lnTo>
                  <a:lnTo>
                    <a:pt x="4263" y="6731"/>
                  </a:lnTo>
                  <a:lnTo>
                    <a:pt x="4288" y="6762"/>
                  </a:lnTo>
                  <a:lnTo>
                    <a:pt x="4319" y="6777"/>
                  </a:lnTo>
                  <a:lnTo>
                    <a:pt x="4349" y="6782"/>
                  </a:lnTo>
                  <a:lnTo>
                    <a:pt x="4421" y="6777"/>
                  </a:lnTo>
                  <a:lnTo>
                    <a:pt x="4517" y="6783"/>
                  </a:lnTo>
                  <a:lnTo>
                    <a:pt x="4565" y="6780"/>
                  </a:lnTo>
                  <a:lnTo>
                    <a:pt x="4591" y="6791"/>
                  </a:lnTo>
                  <a:lnTo>
                    <a:pt x="4609" y="6824"/>
                  </a:lnTo>
                  <a:lnTo>
                    <a:pt x="4628" y="6872"/>
                  </a:lnTo>
                  <a:lnTo>
                    <a:pt x="4717" y="7028"/>
                  </a:lnTo>
                  <a:lnTo>
                    <a:pt x="4742" y="7059"/>
                  </a:lnTo>
                  <a:lnTo>
                    <a:pt x="4770" y="7063"/>
                  </a:lnTo>
                  <a:lnTo>
                    <a:pt x="4849" y="7054"/>
                  </a:lnTo>
                  <a:lnTo>
                    <a:pt x="4887" y="7101"/>
                  </a:lnTo>
                  <a:lnTo>
                    <a:pt x="4923" y="7258"/>
                  </a:lnTo>
                  <a:lnTo>
                    <a:pt x="4979" y="7281"/>
                  </a:lnTo>
                  <a:lnTo>
                    <a:pt x="5339" y="6808"/>
                  </a:lnTo>
                  <a:lnTo>
                    <a:pt x="5407" y="6607"/>
                  </a:lnTo>
                  <a:lnTo>
                    <a:pt x="5438" y="6427"/>
                  </a:lnTo>
                  <a:lnTo>
                    <a:pt x="5422" y="6290"/>
                  </a:lnTo>
                  <a:lnTo>
                    <a:pt x="5350" y="6215"/>
                  </a:lnTo>
                  <a:lnTo>
                    <a:pt x="5308" y="6189"/>
                  </a:lnTo>
                  <a:lnTo>
                    <a:pt x="5140" y="5993"/>
                  </a:lnTo>
                  <a:lnTo>
                    <a:pt x="5063" y="5926"/>
                  </a:lnTo>
                  <a:lnTo>
                    <a:pt x="5067" y="5913"/>
                  </a:lnTo>
                  <a:lnTo>
                    <a:pt x="5114" y="5876"/>
                  </a:lnTo>
                  <a:lnTo>
                    <a:pt x="5136" y="5835"/>
                  </a:lnTo>
                  <a:lnTo>
                    <a:pt x="5133" y="5785"/>
                  </a:lnTo>
                  <a:lnTo>
                    <a:pt x="5107" y="5723"/>
                  </a:lnTo>
                  <a:lnTo>
                    <a:pt x="5093" y="5673"/>
                  </a:lnTo>
                  <a:lnTo>
                    <a:pt x="5108" y="5437"/>
                  </a:lnTo>
                  <a:lnTo>
                    <a:pt x="5088" y="4996"/>
                  </a:lnTo>
                  <a:lnTo>
                    <a:pt x="5116" y="4995"/>
                  </a:lnTo>
                  <a:lnTo>
                    <a:pt x="5160" y="5027"/>
                  </a:lnTo>
                  <a:lnTo>
                    <a:pt x="5208" y="5025"/>
                  </a:lnTo>
                  <a:lnTo>
                    <a:pt x="5257" y="5006"/>
                  </a:lnTo>
                  <a:lnTo>
                    <a:pt x="5355" y="4951"/>
                  </a:lnTo>
                  <a:lnTo>
                    <a:pt x="5575" y="4792"/>
                  </a:lnTo>
                  <a:lnTo>
                    <a:pt x="5655" y="4698"/>
                  </a:lnTo>
                  <a:lnTo>
                    <a:pt x="5788" y="4485"/>
                  </a:lnTo>
                  <a:lnTo>
                    <a:pt x="5824" y="4439"/>
                  </a:lnTo>
                  <a:lnTo>
                    <a:pt x="5915" y="4342"/>
                  </a:lnTo>
                  <a:lnTo>
                    <a:pt x="5962" y="4305"/>
                  </a:lnTo>
                  <a:lnTo>
                    <a:pt x="6011" y="4284"/>
                  </a:lnTo>
                  <a:lnTo>
                    <a:pt x="6165" y="4267"/>
                  </a:lnTo>
                  <a:lnTo>
                    <a:pt x="6179" y="4277"/>
                  </a:lnTo>
                  <a:lnTo>
                    <a:pt x="6095" y="4521"/>
                  </a:lnTo>
                  <a:lnTo>
                    <a:pt x="6088" y="4551"/>
                  </a:lnTo>
                  <a:lnTo>
                    <a:pt x="6100" y="4565"/>
                  </a:lnTo>
                  <a:lnTo>
                    <a:pt x="6145" y="4579"/>
                  </a:lnTo>
                  <a:lnTo>
                    <a:pt x="6186" y="4598"/>
                  </a:lnTo>
                  <a:lnTo>
                    <a:pt x="6228" y="4610"/>
                  </a:lnTo>
                  <a:lnTo>
                    <a:pt x="6281" y="4600"/>
                  </a:lnTo>
                  <a:lnTo>
                    <a:pt x="6335" y="4487"/>
                  </a:lnTo>
                  <a:lnTo>
                    <a:pt x="6367" y="4460"/>
                  </a:lnTo>
                  <a:lnTo>
                    <a:pt x="6585" y="4352"/>
                  </a:lnTo>
                  <a:lnTo>
                    <a:pt x="6628" y="4353"/>
                  </a:lnTo>
                  <a:lnTo>
                    <a:pt x="6735" y="4420"/>
                  </a:lnTo>
                  <a:lnTo>
                    <a:pt x="6869" y="4475"/>
                  </a:lnTo>
                  <a:lnTo>
                    <a:pt x="6922" y="4516"/>
                  </a:lnTo>
                  <a:lnTo>
                    <a:pt x="7178" y="4595"/>
                  </a:lnTo>
                  <a:lnTo>
                    <a:pt x="7223" y="4600"/>
                  </a:lnTo>
                  <a:lnTo>
                    <a:pt x="7255" y="4584"/>
                  </a:lnTo>
                  <a:lnTo>
                    <a:pt x="7280" y="4549"/>
                  </a:lnTo>
                  <a:lnTo>
                    <a:pt x="7304" y="4503"/>
                  </a:lnTo>
                  <a:lnTo>
                    <a:pt x="7322" y="4452"/>
                  </a:lnTo>
                  <a:lnTo>
                    <a:pt x="7353" y="4366"/>
                  </a:lnTo>
                  <a:lnTo>
                    <a:pt x="6998" y="4297"/>
                  </a:lnTo>
                  <a:lnTo>
                    <a:pt x="6897" y="4261"/>
                  </a:lnTo>
                  <a:lnTo>
                    <a:pt x="6847" y="4250"/>
                  </a:lnTo>
                  <a:lnTo>
                    <a:pt x="6732" y="4243"/>
                  </a:lnTo>
                  <a:lnTo>
                    <a:pt x="6706" y="4236"/>
                  </a:lnTo>
                  <a:lnTo>
                    <a:pt x="6683" y="4224"/>
                  </a:lnTo>
                  <a:lnTo>
                    <a:pt x="6667" y="4208"/>
                  </a:lnTo>
                  <a:lnTo>
                    <a:pt x="6654" y="4192"/>
                  </a:lnTo>
                  <a:lnTo>
                    <a:pt x="6639" y="4181"/>
                  </a:lnTo>
                  <a:lnTo>
                    <a:pt x="6617" y="4179"/>
                  </a:lnTo>
                  <a:lnTo>
                    <a:pt x="6558" y="4197"/>
                  </a:lnTo>
                  <a:lnTo>
                    <a:pt x="6535" y="4198"/>
                  </a:lnTo>
                  <a:lnTo>
                    <a:pt x="6253" y="4172"/>
                  </a:lnTo>
                  <a:lnTo>
                    <a:pt x="6139" y="4174"/>
                  </a:lnTo>
                  <a:lnTo>
                    <a:pt x="6090" y="4155"/>
                  </a:lnTo>
                  <a:lnTo>
                    <a:pt x="6057" y="4107"/>
                  </a:lnTo>
                  <a:lnTo>
                    <a:pt x="6053" y="4063"/>
                  </a:lnTo>
                  <a:lnTo>
                    <a:pt x="6061" y="4018"/>
                  </a:lnTo>
                  <a:lnTo>
                    <a:pt x="6060" y="3976"/>
                  </a:lnTo>
                  <a:lnTo>
                    <a:pt x="6034" y="3939"/>
                  </a:lnTo>
                  <a:lnTo>
                    <a:pt x="6006" y="3928"/>
                  </a:lnTo>
                  <a:lnTo>
                    <a:pt x="5979" y="3933"/>
                  </a:lnTo>
                  <a:lnTo>
                    <a:pt x="5857" y="3991"/>
                  </a:lnTo>
                  <a:lnTo>
                    <a:pt x="5799" y="3987"/>
                  </a:lnTo>
                  <a:lnTo>
                    <a:pt x="5739" y="3948"/>
                  </a:lnTo>
                  <a:lnTo>
                    <a:pt x="5685" y="3886"/>
                  </a:lnTo>
                  <a:lnTo>
                    <a:pt x="5636" y="3804"/>
                  </a:lnTo>
                  <a:lnTo>
                    <a:pt x="5598" y="3698"/>
                  </a:lnTo>
                  <a:lnTo>
                    <a:pt x="5580" y="3559"/>
                  </a:lnTo>
                  <a:lnTo>
                    <a:pt x="5741" y="3190"/>
                  </a:lnTo>
                  <a:lnTo>
                    <a:pt x="5708" y="3148"/>
                  </a:lnTo>
                  <a:lnTo>
                    <a:pt x="5652" y="3147"/>
                  </a:lnTo>
                  <a:lnTo>
                    <a:pt x="5605" y="3164"/>
                  </a:lnTo>
                  <a:lnTo>
                    <a:pt x="5570" y="3198"/>
                  </a:lnTo>
                  <a:lnTo>
                    <a:pt x="5548" y="3249"/>
                  </a:lnTo>
                  <a:lnTo>
                    <a:pt x="5541" y="3252"/>
                  </a:lnTo>
                  <a:lnTo>
                    <a:pt x="5535" y="3207"/>
                  </a:lnTo>
                  <a:lnTo>
                    <a:pt x="5535" y="3136"/>
                  </a:lnTo>
                  <a:lnTo>
                    <a:pt x="5541" y="3060"/>
                  </a:lnTo>
                  <a:lnTo>
                    <a:pt x="5603" y="2919"/>
                  </a:lnTo>
                  <a:lnTo>
                    <a:pt x="5602" y="2886"/>
                  </a:lnTo>
                  <a:lnTo>
                    <a:pt x="5609" y="2846"/>
                  </a:lnTo>
                  <a:lnTo>
                    <a:pt x="5640" y="2794"/>
                  </a:lnTo>
                  <a:lnTo>
                    <a:pt x="5682" y="2741"/>
                  </a:lnTo>
                  <a:lnTo>
                    <a:pt x="5721" y="2701"/>
                  </a:lnTo>
                  <a:lnTo>
                    <a:pt x="5848" y="2602"/>
                  </a:lnTo>
                  <a:lnTo>
                    <a:pt x="5917" y="2529"/>
                  </a:lnTo>
                  <a:lnTo>
                    <a:pt x="5978" y="2419"/>
                  </a:lnTo>
                  <a:lnTo>
                    <a:pt x="5904" y="2260"/>
                  </a:lnTo>
                  <a:lnTo>
                    <a:pt x="5913" y="2229"/>
                  </a:lnTo>
                  <a:lnTo>
                    <a:pt x="5933" y="2185"/>
                  </a:lnTo>
                  <a:lnTo>
                    <a:pt x="5929" y="2133"/>
                  </a:lnTo>
                  <a:lnTo>
                    <a:pt x="5915" y="2080"/>
                  </a:lnTo>
                  <a:lnTo>
                    <a:pt x="5910" y="2036"/>
                  </a:lnTo>
                  <a:lnTo>
                    <a:pt x="5933" y="1979"/>
                  </a:lnTo>
                  <a:lnTo>
                    <a:pt x="5978" y="1919"/>
                  </a:lnTo>
                  <a:lnTo>
                    <a:pt x="6017" y="1844"/>
                  </a:lnTo>
                  <a:lnTo>
                    <a:pt x="6023" y="1745"/>
                  </a:lnTo>
                  <a:lnTo>
                    <a:pt x="5873" y="1591"/>
                  </a:lnTo>
                  <a:lnTo>
                    <a:pt x="5831" y="1565"/>
                  </a:lnTo>
                  <a:lnTo>
                    <a:pt x="5773" y="1514"/>
                  </a:lnTo>
                  <a:lnTo>
                    <a:pt x="5793" y="1462"/>
                  </a:lnTo>
                  <a:lnTo>
                    <a:pt x="5843" y="1413"/>
                  </a:lnTo>
                  <a:lnTo>
                    <a:pt x="5872" y="1371"/>
                  </a:lnTo>
                  <a:lnTo>
                    <a:pt x="5868" y="1352"/>
                  </a:lnTo>
                  <a:lnTo>
                    <a:pt x="5724" y="1130"/>
                  </a:lnTo>
                  <a:lnTo>
                    <a:pt x="5641" y="1046"/>
                  </a:lnTo>
                  <a:lnTo>
                    <a:pt x="5612" y="998"/>
                  </a:lnTo>
                  <a:lnTo>
                    <a:pt x="5601" y="774"/>
                  </a:lnTo>
                  <a:lnTo>
                    <a:pt x="5613" y="607"/>
                  </a:lnTo>
                  <a:lnTo>
                    <a:pt x="5596" y="579"/>
                  </a:lnTo>
                  <a:lnTo>
                    <a:pt x="5539" y="599"/>
                  </a:lnTo>
                  <a:lnTo>
                    <a:pt x="5443" y="668"/>
                  </a:lnTo>
                  <a:lnTo>
                    <a:pt x="5345" y="753"/>
                  </a:lnTo>
                  <a:lnTo>
                    <a:pt x="5241" y="865"/>
                  </a:lnTo>
                  <a:lnTo>
                    <a:pt x="5195" y="893"/>
                  </a:lnTo>
                  <a:lnTo>
                    <a:pt x="5145" y="900"/>
                  </a:lnTo>
                  <a:lnTo>
                    <a:pt x="5096" y="877"/>
                  </a:lnTo>
                  <a:lnTo>
                    <a:pt x="5060" y="763"/>
                  </a:lnTo>
                  <a:lnTo>
                    <a:pt x="5042" y="636"/>
                  </a:lnTo>
                  <a:lnTo>
                    <a:pt x="5016" y="576"/>
                  </a:lnTo>
                  <a:lnTo>
                    <a:pt x="4955" y="504"/>
                  </a:lnTo>
                  <a:lnTo>
                    <a:pt x="4870" y="361"/>
                  </a:lnTo>
                  <a:lnTo>
                    <a:pt x="4859" y="345"/>
                  </a:lnTo>
                  <a:lnTo>
                    <a:pt x="4754" y="258"/>
                  </a:lnTo>
                  <a:lnTo>
                    <a:pt x="4724" y="224"/>
                  </a:lnTo>
                  <a:lnTo>
                    <a:pt x="4692" y="157"/>
                  </a:lnTo>
                  <a:lnTo>
                    <a:pt x="4671" y="128"/>
                  </a:lnTo>
                  <a:lnTo>
                    <a:pt x="4610" y="92"/>
                  </a:lnTo>
                  <a:lnTo>
                    <a:pt x="4598" y="81"/>
                  </a:lnTo>
                  <a:lnTo>
                    <a:pt x="4558" y="70"/>
                  </a:lnTo>
                  <a:lnTo>
                    <a:pt x="4490" y="70"/>
                  </a:lnTo>
                  <a:lnTo>
                    <a:pt x="4426" y="61"/>
                  </a:lnTo>
                  <a:lnTo>
                    <a:pt x="4402" y="27"/>
                  </a:lnTo>
                  <a:lnTo>
                    <a:pt x="4395" y="13"/>
                  </a:lnTo>
                  <a:lnTo>
                    <a:pt x="4371" y="10"/>
                  </a:lnTo>
                  <a:lnTo>
                    <a:pt x="4296" y="10"/>
                  </a:lnTo>
                  <a:lnTo>
                    <a:pt x="4193" y="0"/>
                  </a:lnTo>
                  <a:close/>
                  <a:moveTo>
                    <a:pt x="5863" y="6610"/>
                  </a:moveTo>
                  <a:lnTo>
                    <a:pt x="5856" y="6555"/>
                  </a:lnTo>
                  <a:lnTo>
                    <a:pt x="5881" y="6506"/>
                  </a:lnTo>
                  <a:lnTo>
                    <a:pt x="5980" y="6463"/>
                  </a:lnTo>
                  <a:lnTo>
                    <a:pt x="5999" y="6443"/>
                  </a:lnTo>
                  <a:lnTo>
                    <a:pt x="6000" y="6413"/>
                  </a:lnTo>
                  <a:lnTo>
                    <a:pt x="5987" y="6393"/>
                  </a:lnTo>
                  <a:lnTo>
                    <a:pt x="5906" y="6333"/>
                  </a:lnTo>
                  <a:lnTo>
                    <a:pt x="5862" y="6321"/>
                  </a:lnTo>
                  <a:lnTo>
                    <a:pt x="5818" y="6332"/>
                  </a:lnTo>
                  <a:lnTo>
                    <a:pt x="5769" y="6364"/>
                  </a:lnTo>
                  <a:lnTo>
                    <a:pt x="5738" y="6400"/>
                  </a:lnTo>
                  <a:lnTo>
                    <a:pt x="5724" y="6437"/>
                  </a:lnTo>
                  <a:lnTo>
                    <a:pt x="5699" y="6533"/>
                  </a:lnTo>
                  <a:lnTo>
                    <a:pt x="5756" y="6731"/>
                  </a:lnTo>
                  <a:lnTo>
                    <a:pt x="5786" y="6779"/>
                  </a:lnTo>
                  <a:lnTo>
                    <a:pt x="5787" y="6779"/>
                  </a:lnTo>
                  <a:lnTo>
                    <a:pt x="5795" y="6778"/>
                  </a:lnTo>
                  <a:lnTo>
                    <a:pt x="5805" y="6725"/>
                  </a:lnTo>
                  <a:lnTo>
                    <a:pt x="5836" y="6710"/>
                  </a:lnTo>
                  <a:lnTo>
                    <a:pt x="5919" y="6726"/>
                  </a:lnTo>
                  <a:lnTo>
                    <a:pt x="5863" y="6610"/>
                  </a:lnTo>
                  <a:close/>
                  <a:moveTo>
                    <a:pt x="5034" y="7567"/>
                  </a:moveTo>
                  <a:lnTo>
                    <a:pt x="4930" y="7539"/>
                  </a:lnTo>
                  <a:lnTo>
                    <a:pt x="4892" y="7542"/>
                  </a:lnTo>
                  <a:lnTo>
                    <a:pt x="4874" y="7567"/>
                  </a:lnTo>
                  <a:lnTo>
                    <a:pt x="4871" y="7609"/>
                  </a:lnTo>
                  <a:lnTo>
                    <a:pt x="4871" y="7655"/>
                  </a:lnTo>
                  <a:lnTo>
                    <a:pt x="4867" y="7692"/>
                  </a:lnTo>
                  <a:lnTo>
                    <a:pt x="4852" y="7717"/>
                  </a:lnTo>
                  <a:lnTo>
                    <a:pt x="4810" y="7767"/>
                  </a:lnTo>
                  <a:lnTo>
                    <a:pt x="4794" y="7798"/>
                  </a:lnTo>
                  <a:lnTo>
                    <a:pt x="4793" y="7828"/>
                  </a:lnTo>
                  <a:lnTo>
                    <a:pt x="4805" y="7889"/>
                  </a:lnTo>
                  <a:lnTo>
                    <a:pt x="4803" y="7919"/>
                  </a:lnTo>
                  <a:lnTo>
                    <a:pt x="4801" y="7925"/>
                  </a:lnTo>
                  <a:lnTo>
                    <a:pt x="4798" y="7930"/>
                  </a:lnTo>
                  <a:lnTo>
                    <a:pt x="4790" y="7939"/>
                  </a:lnTo>
                  <a:lnTo>
                    <a:pt x="4801" y="7966"/>
                  </a:lnTo>
                  <a:lnTo>
                    <a:pt x="4818" y="7986"/>
                  </a:lnTo>
                  <a:lnTo>
                    <a:pt x="4841" y="8000"/>
                  </a:lnTo>
                  <a:lnTo>
                    <a:pt x="4868" y="8009"/>
                  </a:lnTo>
                  <a:lnTo>
                    <a:pt x="4873" y="7996"/>
                  </a:lnTo>
                  <a:lnTo>
                    <a:pt x="4887" y="7992"/>
                  </a:lnTo>
                  <a:lnTo>
                    <a:pt x="4934" y="7993"/>
                  </a:lnTo>
                  <a:lnTo>
                    <a:pt x="4946" y="7991"/>
                  </a:lnTo>
                  <a:lnTo>
                    <a:pt x="4973" y="7985"/>
                  </a:lnTo>
                  <a:lnTo>
                    <a:pt x="4983" y="7985"/>
                  </a:lnTo>
                  <a:lnTo>
                    <a:pt x="4995" y="7991"/>
                  </a:lnTo>
                  <a:lnTo>
                    <a:pt x="5010" y="8013"/>
                  </a:lnTo>
                  <a:lnTo>
                    <a:pt x="5018" y="8019"/>
                  </a:lnTo>
                  <a:lnTo>
                    <a:pt x="5072" y="8018"/>
                  </a:lnTo>
                  <a:lnTo>
                    <a:pt x="5107" y="7996"/>
                  </a:lnTo>
                  <a:lnTo>
                    <a:pt x="5169" y="7932"/>
                  </a:lnTo>
                  <a:lnTo>
                    <a:pt x="5191" y="7969"/>
                  </a:lnTo>
                  <a:lnTo>
                    <a:pt x="5253" y="8017"/>
                  </a:lnTo>
                  <a:lnTo>
                    <a:pt x="5277" y="8048"/>
                  </a:lnTo>
                  <a:lnTo>
                    <a:pt x="5282" y="8069"/>
                  </a:lnTo>
                  <a:lnTo>
                    <a:pt x="5277" y="8088"/>
                  </a:lnTo>
                  <a:lnTo>
                    <a:pt x="5277" y="8108"/>
                  </a:lnTo>
                  <a:lnTo>
                    <a:pt x="5293" y="8133"/>
                  </a:lnTo>
                  <a:lnTo>
                    <a:pt x="5310" y="8146"/>
                  </a:lnTo>
                  <a:lnTo>
                    <a:pt x="5332" y="8153"/>
                  </a:lnTo>
                  <a:lnTo>
                    <a:pt x="5378" y="8159"/>
                  </a:lnTo>
                  <a:lnTo>
                    <a:pt x="5372" y="8131"/>
                  </a:lnTo>
                  <a:lnTo>
                    <a:pt x="5361" y="8106"/>
                  </a:lnTo>
                  <a:lnTo>
                    <a:pt x="5332" y="8062"/>
                  </a:lnTo>
                  <a:lnTo>
                    <a:pt x="5367" y="8045"/>
                  </a:lnTo>
                  <a:lnTo>
                    <a:pt x="5367" y="8012"/>
                  </a:lnTo>
                  <a:lnTo>
                    <a:pt x="5345" y="7979"/>
                  </a:lnTo>
                  <a:lnTo>
                    <a:pt x="5308" y="7964"/>
                  </a:lnTo>
                  <a:lnTo>
                    <a:pt x="5302" y="7911"/>
                  </a:lnTo>
                  <a:lnTo>
                    <a:pt x="5306" y="7834"/>
                  </a:lnTo>
                  <a:lnTo>
                    <a:pt x="5318" y="7759"/>
                  </a:lnTo>
                  <a:lnTo>
                    <a:pt x="5337" y="7712"/>
                  </a:lnTo>
                  <a:lnTo>
                    <a:pt x="5308" y="7723"/>
                  </a:lnTo>
                  <a:lnTo>
                    <a:pt x="5276" y="7723"/>
                  </a:lnTo>
                  <a:lnTo>
                    <a:pt x="5244" y="7709"/>
                  </a:lnTo>
                  <a:lnTo>
                    <a:pt x="5215" y="7681"/>
                  </a:lnTo>
                  <a:lnTo>
                    <a:pt x="5196" y="7651"/>
                  </a:lnTo>
                  <a:lnTo>
                    <a:pt x="5196" y="7639"/>
                  </a:lnTo>
                  <a:lnTo>
                    <a:pt x="5210" y="7628"/>
                  </a:lnTo>
                  <a:lnTo>
                    <a:pt x="5233" y="7602"/>
                  </a:lnTo>
                  <a:lnTo>
                    <a:pt x="5224" y="7598"/>
                  </a:lnTo>
                  <a:lnTo>
                    <a:pt x="5218" y="7593"/>
                  </a:lnTo>
                  <a:lnTo>
                    <a:pt x="5210" y="7586"/>
                  </a:lnTo>
                  <a:lnTo>
                    <a:pt x="5172" y="7577"/>
                  </a:lnTo>
                  <a:lnTo>
                    <a:pt x="5137" y="7566"/>
                  </a:lnTo>
                  <a:lnTo>
                    <a:pt x="5105" y="7561"/>
                  </a:lnTo>
                  <a:lnTo>
                    <a:pt x="5077" y="7573"/>
                  </a:lnTo>
                  <a:lnTo>
                    <a:pt x="5034" y="7567"/>
                  </a:lnTo>
                  <a:close/>
                  <a:moveTo>
                    <a:pt x="5501" y="7790"/>
                  </a:moveTo>
                  <a:lnTo>
                    <a:pt x="5529" y="7781"/>
                  </a:lnTo>
                  <a:lnTo>
                    <a:pt x="5558" y="7768"/>
                  </a:lnTo>
                  <a:lnTo>
                    <a:pt x="5582" y="7750"/>
                  </a:lnTo>
                  <a:lnTo>
                    <a:pt x="5599" y="7726"/>
                  </a:lnTo>
                  <a:lnTo>
                    <a:pt x="5562" y="7707"/>
                  </a:lnTo>
                  <a:lnTo>
                    <a:pt x="5516" y="7653"/>
                  </a:lnTo>
                  <a:lnTo>
                    <a:pt x="5487" y="7635"/>
                  </a:lnTo>
                  <a:lnTo>
                    <a:pt x="5379" y="7692"/>
                  </a:lnTo>
                  <a:lnTo>
                    <a:pt x="5364" y="7707"/>
                  </a:lnTo>
                  <a:lnTo>
                    <a:pt x="5358" y="7722"/>
                  </a:lnTo>
                  <a:lnTo>
                    <a:pt x="5362" y="7737"/>
                  </a:lnTo>
                  <a:lnTo>
                    <a:pt x="5378" y="7752"/>
                  </a:lnTo>
                  <a:lnTo>
                    <a:pt x="5413" y="7771"/>
                  </a:lnTo>
                  <a:lnTo>
                    <a:pt x="5434" y="7788"/>
                  </a:lnTo>
                  <a:lnTo>
                    <a:pt x="5456" y="7796"/>
                  </a:lnTo>
                  <a:lnTo>
                    <a:pt x="5501" y="7790"/>
                  </a:lnTo>
                </a:path>
              </a:pathLst>
            </a:custGeom>
            <a:solidFill>
              <a:srgbClr val="D81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IN" sz="2400"/>
            </a:p>
          </p:txBody>
        </p:sp>
        <p:sp>
          <p:nvSpPr>
            <p:cNvPr id="22" name="Freeform 2114">
              <a:extLst>
                <a:ext uri="{FF2B5EF4-FFF2-40B4-BE49-F238E27FC236}">
                  <a16:creationId xmlns:a16="http://schemas.microsoft.com/office/drawing/2014/main" id="{F6980C94-31C5-19D6-02F1-3E563BFCAF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913" y="1460500"/>
              <a:ext cx="1149350" cy="1271588"/>
            </a:xfrm>
            <a:custGeom>
              <a:avLst/>
              <a:gdLst>
                <a:gd name="T0" fmla="*/ 3214 w 7450"/>
                <a:gd name="T1" fmla="*/ 570 h 8251"/>
                <a:gd name="T2" fmla="*/ 2403 w 7450"/>
                <a:gd name="T3" fmla="*/ 830 h 8251"/>
                <a:gd name="T4" fmla="*/ 2125 w 7450"/>
                <a:gd name="T5" fmla="*/ 2838 h 8251"/>
                <a:gd name="T6" fmla="*/ 1749 w 7450"/>
                <a:gd name="T7" fmla="*/ 3418 h 8251"/>
                <a:gd name="T8" fmla="*/ 838 w 7450"/>
                <a:gd name="T9" fmla="*/ 3239 h 8251"/>
                <a:gd name="T10" fmla="*/ 388 w 7450"/>
                <a:gd name="T11" fmla="*/ 5079 h 8251"/>
                <a:gd name="T12" fmla="*/ 1095 w 7450"/>
                <a:gd name="T13" fmla="*/ 6077 h 8251"/>
                <a:gd name="T14" fmla="*/ 2036 w 7450"/>
                <a:gd name="T15" fmla="*/ 5104 h 8251"/>
                <a:gd name="T16" fmla="*/ 3098 w 7450"/>
                <a:gd name="T17" fmla="*/ 5465 h 8251"/>
                <a:gd name="T18" fmla="*/ 4599 w 7450"/>
                <a:gd name="T19" fmla="*/ 6866 h 8251"/>
                <a:gd name="T20" fmla="*/ 5417 w 7450"/>
                <a:gd name="T21" fmla="*/ 6226 h 8251"/>
                <a:gd name="T22" fmla="*/ 5170 w 7450"/>
                <a:gd name="T23" fmla="*/ 5037 h 8251"/>
                <a:gd name="T24" fmla="*/ 6195 w 7450"/>
                <a:gd name="T25" fmla="*/ 4353 h 8251"/>
                <a:gd name="T26" fmla="*/ 6757 w 7450"/>
                <a:gd name="T27" fmla="*/ 4500 h 8251"/>
                <a:gd name="T28" fmla="*/ 6749 w 7450"/>
                <a:gd name="T29" fmla="*/ 4233 h 8251"/>
                <a:gd name="T30" fmla="*/ 6051 w 7450"/>
                <a:gd name="T31" fmla="*/ 3928 h 8251"/>
                <a:gd name="T32" fmla="*/ 5589 w 7450"/>
                <a:gd name="T33" fmla="*/ 3292 h 8251"/>
                <a:gd name="T34" fmla="*/ 5992 w 7450"/>
                <a:gd name="T35" fmla="*/ 2597 h 8251"/>
                <a:gd name="T36" fmla="*/ 5870 w 7450"/>
                <a:gd name="T37" fmla="*/ 1529 h 8251"/>
                <a:gd name="T38" fmla="*/ 5193 w 7450"/>
                <a:gd name="T39" fmla="*/ 900 h 8251"/>
                <a:gd name="T40" fmla="*/ 4605 w 7450"/>
                <a:gd name="T41" fmla="*/ 72 h 8251"/>
                <a:gd name="T42" fmla="*/ 4436 w 7450"/>
                <a:gd name="T43" fmla="*/ 56 h 8251"/>
                <a:gd name="T44" fmla="*/ 4876 w 7450"/>
                <a:gd name="T45" fmla="*/ 427 h 8251"/>
                <a:gd name="T46" fmla="*/ 5612 w 7450"/>
                <a:gd name="T47" fmla="*/ 660 h 8251"/>
                <a:gd name="T48" fmla="*/ 6017 w 7450"/>
                <a:gd name="T49" fmla="*/ 1876 h 8251"/>
                <a:gd name="T50" fmla="*/ 5610 w 7450"/>
                <a:gd name="T51" fmla="*/ 2874 h 8251"/>
                <a:gd name="T52" fmla="*/ 5639 w 7450"/>
                <a:gd name="T53" fmla="*/ 3865 h 8251"/>
                <a:gd name="T54" fmla="*/ 6575 w 7450"/>
                <a:gd name="T55" fmla="*/ 4283 h 8251"/>
                <a:gd name="T56" fmla="*/ 7285 w 7450"/>
                <a:gd name="T57" fmla="*/ 4570 h 8251"/>
                <a:gd name="T58" fmla="*/ 6164 w 7450"/>
                <a:gd name="T59" fmla="*/ 4571 h 8251"/>
                <a:gd name="T60" fmla="*/ 5279 w 7450"/>
                <a:gd name="T61" fmla="*/ 5011 h 8251"/>
                <a:gd name="T62" fmla="*/ 5364 w 7450"/>
                <a:gd name="T63" fmla="*/ 6291 h 8251"/>
                <a:gd name="T64" fmla="*/ 4613 w 7450"/>
                <a:gd name="T65" fmla="*/ 6781 h 8251"/>
                <a:gd name="T66" fmla="*/ 3153 w 7450"/>
                <a:gd name="T67" fmla="*/ 5403 h 8251"/>
                <a:gd name="T68" fmla="*/ 1976 w 7450"/>
                <a:gd name="T69" fmla="*/ 5122 h 8251"/>
                <a:gd name="T70" fmla="*/ 931 w 7450"/>
                <a:gd name="T71" fmla="*/ 6527 h 8251"/>
                <a:gd name="T72" fmla="*/ 665 w 7450"/>
                <a:gd name="T73" fmla="*/ 4898 h 8251"/>
                <a:gd name="T74" fmla="*/ 909 w 7450"/>
                <a:gd name="T75" fmla="*/ 3283 h 8251"/>
                <a:gd name="T76" fmla="*/ 1865 w 7450"/>
                <a:gd name="T77" fmla="*/ 3377 h 8251"/>
                <a:gd name="T78" fmla="*/ 2174 w 7450"/>
                <a:gd name="T79" fmla="*/ 2757 h 8251"/>
                <a:gd name="T80" fmla="*/ 2503 w 7450"/>
                <a:gd name="T81" fmla="*/ 730 h 8251"/>
                <a:gd name="T82" fmla="*/ 3157 w 7450"/>
                <a:gd name="T83" fmla="*/ 631 h 8251"/>
                <a:gd name="T84" fmla="*/ 4230 w 7450"/>
                <a:gd name="T85" fmla="*/ 85 h 8251"/>
                <a:gd name="T86" fmla="*/ 5726 w 7450"/>
                <a:gd name="T87" fmla="*/ 6468 h 8251"/>
                <a:gd name="T88" fmla="*/ 5904 w 7450"/>
                <a:gd name="T89" fmla="*/ 6653 h 8251"/>
                <a:gd name="T90" fmla="*/ 5836 w 7450"/>
                <a:gd name="T91" fmla="*/ 6757 h 8251"/>
                <a:gd name="T92" fmla="*/ 5867 w 7450"/>
                <a:gd name="T93" fmla="*/ 6670 h 8251"/>
                <a:gd name="T94" fmla="*/ 4803 w 7450"/>
                <a:gd name="T95" fmla="*/ 7953 h 8251"/>
                <a:gd name="T96" fmla="*/ 4977 w 7450"/>
                <a:gd name="T97" fmla="*/ 8077 h 8251"/>
                <a:gd name="T98" fmla="*/ 5201 w 7450"/>
                <a:gd name="T99" fmla="*/ 8040 h 8251"/>
                <a:gd name="T100" fmla="*/ 5391 w 7450"/>
                <a:gd name="T101" fmla="*/ 8142 h 8251"/>
                <a:gd name="T102" fmla="*/ 5279 w 7450"/>
                <a:gd name="T103" fmla="*/ 7694 h 8251"/>
                <a:gd name="T104" fmla="*/ 5075 w 7450"/>
                <a:gd name="T105" fmla="*/ 7610 h 8251"/>
                <a:gd name="T106" fmla="*/ 5243 w 7450"/>
                <a:gd name="T107" fmla="*/ 7617 h 8251"/>
                <a:gd name="T108" fmla="*/ 5311 w 7450"/>
                <a:gd name="T109" fmla="*/ 8036 h 8251"/>
                <a:gd name="T110" fmla="*/ 5360 w 7450"/>
                <a:gd name="T111" fmla="*/ 8139 h 8251"/>
                <a:gd name="T112" fmla="*/ 5035 w 7450"/>
                <a:gd name="T113" fmla="*/ 7987 h 8251"/>
                <a:gd name="T114" fmla="*/ 4864 w 7450"/>
                <a:gd name="T115" fmla="*/ 8009 h 8251"/>
                <a:gd name="T116" fmla="*/ 4956 w 7450"/>
                <a:gd name="T117" fmla="*/ 7625 h 8251"/>
                <a:gd name="T118" fmla="*/ 5395 w 7450"/>
                <a:gd name="T119" fmla="*/ 7702 h 8251"/>
                <a:gd name="T120" fmla="*/ 5444 w 7450"/>
                <a:gd name="T121" fmla="*/ 7761 h 8251"/>
                <a:gd name="T122" fmla="*/ 5556 w 7450"/>
                <a:gd name="T123" fmla="*/ 7785 h 8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50" h="8251">
                  <a:moveTo>
                    <a:pt x="4234" y="43"/>
                  </a:moveTo>
                  <a:lnTo>
                    <a:pt x="4209" y="10"/>
                  </a:lnTo>
                  <a:lnTo>
                    <a:pt x="4184" y="28"/>
                  </a:lnTo>
                  <a:lnTo>
                    <a:pt x="4114" y="199"/>
                  </a:lnTo>
                  <a:lnTo>
                    <a:pt x="4081" y="245"/>
                  </a:lnTo>
                  <a:lnTo>
                    <a:pt x="3771" y="490"/>
                  </a:lnTo>
                  <a:lnTo>
                    <a:pt x="3711" y="553"/>
                  </a:lnTo>
                  <a:lnTo>
                    <a:pt x="3670" y="586"/>
                  </a:lnTo>
                  <a:lnTo>
                    <a:pt x="3636" y="591"/>
                  </a:lnTo>
                  <a:lnTo>
                    <a:pt x="3567" y="585"/>
                  </a:lnTo>
                  <a:lnTo>
                    <a:pt x="3487" y="598"/>
                  </a:lnTo>
                  <a:lnTo>
                    <a:pt x="3353" y="642"/>
                  </a:lnTo>
                  <a:lnTo>
                    <a:pt x="3316" y="642"/>
                  </a:lnTo>
                  <a:lnTo>
                    <a:pt x="3272" y="619"/>
                  </a:lnTo>
                  <a:lnTo>
                    <a:pt x="3214" y="570"/>
                  </a:lnTo>
                  <a:lnTo>
                    <a:pt x="3153" y="504"/>
                  </a:lnTo>
                  <a:lnTo>
                    <a:pt x="3057" y="276"/>
                  </a:lnTo>
                  <a:lnTo>
                    <a:pt x="2918" y="157"/>
                  </a:lnTo>
                  <a:lnTo>
                    <a:pt x="2914" y="286"/>
                  </a:lnTo>
                  <a:lnTo>
                    <a:pt x="2912" y="297"/>
                  </a:lnTo>
                  <a:lnTo>
                    <a:pt x="2852" y="365"/>
                  </a:lnTo>
                  <a:lnTo>
                    <a:pt x="2696" y="425"/>
                  </a:lnTo>
                  <a:lnTo>
                    <a:pt x="2696" y="425"/>
                  </a:lnTo>
                  <a:lnTo>
                    <a:pt x="2638" y="447"/>
                  </a:lnTo>
                  <a:lnTo>
                    <a:pt x="2533" y="516"/>
                  </a:lnTo>
                  <a:lnTo>
                    <a:pt x="2489" y="573"/>
                  </a:lnTo>
                  <a:lnTo>
                    <a:pt x="2453" y="635"/>
                  </a:lnTo>
                  <a:lnTo>
                    <a:pt x="2424" y="701"/>
                  </a:lnTo>
                  <a:lnTo>
                    <a:pt x="2404" y="769"/>
                  </a:lnTo>
                  <a:lnTo>
                    <a:pt x="2403" y="830"/>
                  </a:lnTo>
                  <a:lnTo>
                    <a:pt x="2421" y="925"/>
                  </a:lnTo>
                  <a:lnTo>
                    <a:pt x="2416" y="1031"/>
                  </a:lnTo>
                  <a:lnTo>
                    <a:pt x="2438" y="1093"/>
                  </a:lnTo>
                  <a:lnTo>
                    <a:pt x="2487" y="1192"/>
                  </a:lnTo>
                  <a:lnTo>
                    <a:pt x="2492" y="1225"/>
                  </a:lnTo>
                  <a:lnTo>
                    <a:pt x="2485" y="1264"/>
                  </a:lnTo>
                  <a:lnTo>
                    <a:pt x="2173" y="1955"/>
                  </a:lnTo>
                  <a:lnTo>
                    <a:pt x="2164" y="2025"/>
                  </a:lnTo>
                  <a:lnTo>
                    <a:pt x="2194" y="2110"/>
                  </a:lnTo>
                  <a:lnTo>
                    <a:pt x="2240" y="2162"/>
                  </a:lnTo>
                  <a:lnTo>
                    <a:pt x="2262" y="2198"/>
                  </a:lnTo>
                  <a:lnTo>
                    <a:pt x="2255" y="2258"/>
                  </a:lnTo>
                  <a:lnTo>
                    <a:pt x="2092" y="2740"/>
                  </a:lnTo>
                  <a:lnTo>
                    <a:pt x="2088" y="2788"/>
                  </a:lnTo>
                  <a:lnTo>
                    <a:pt x="2125" y="2838"/>
                  </a:lnTo>
                  <a:lnTo>
                    <a:pt x="2193" y="2889"/>
                  </a:lnTo>
                  <a:lnTo>
                    <a:pt x="2198" y="2903"/>
                  </a:lnTo>
                  <a:lnTo>
                    <a:pt x="2184" y="2969"/>
                  </a:lnTo>
                  <a:lnTo>
                    <a:pt x="2150" y="3018"/>
                  </a:lnTo>
                  <a:lnTo>
                    <a:pt x="2020" y="3117"/>
                  </a:lnTo>
                  <a:lnTo>
                    <a:pt x="1966" y="3168"/>
                  </a:lnTo>
                  <a:lnTo>
                    <a:pt x="1951" y="3215"/>
                  </a:lnTo>
                  <a:lnTo>
                    <a:pt x="1951" y="3245"/>
                  </a:lnTo>
                  <a:lnTo>
                    <a:pt x="1940" y="3277"/>
                  </a:lnTo>
                  <a:lnTo>
                    <a:pt x="1923" y="3299"/>
                  </a:lnTo>
                  <a:lnTo>
                    <a:pt x="1922" y="3299"/>
                  </a:lnTo>
                  <a:lnTo>
                    <a:pt x="1893" y="3291"/>
                  </a:lnTo>
                  <a:lnTo>
                    <a:pt x="1829" y="3297"/>
                  </a:lnTo>
                  <a:lnTo>
                    <a:pt x="1782" y="3339"/>
                  </a:lnTo>
                  <a:lnTo>
                    <a:pt x="1749" y="3418"/>
                  </a:lnTo>
                  <a:lnTo>
                    <a:pt x="1735" y="3432"/>
                  </a:lnTo>
                  <a:lnTo>
                    <a:pt x="1764" y="3461"/>
                  </a:lnTo>
                  <a:lnTo>
                    <a:pt x="1779" y="3422"/>
                  </a:lnTo>
                  <a:lnTo>
                    <a:pt x="1777" y="3422"/>
                  </a:lnTo>
                  <a:lnTo>
                    <a:pt x="1776" y="3416"/>
                  </a:lnTo>
                  <a:lnTo>
                    <a:pt x="1787" y="3334"/>
                  </a:lnTo>
                  <a:lnTo>
                    <a:pt x="1764" y="3277"/>
                  </a:lnTo>
                  <a:lnTo>
                    <a:pt x="1722" y="3239"/>
                  </a:lnTo>
                  <a:lnTo>
                    <a:pt x="1649" y="3192"/>
                  </a:lnTo>
                  <a:lnTo>
                    <a:pt x="1347" y="2925"/>
                  </a:lnTo>
                  <a:lnTo>
                    <a:pt x="1295" y="2904"/>
                  </a:lnTo>
                  <a:lnTo>
                    <a:pt x="1233" y="2928"/>
                  </a:lnTo>
                  <a:lnTo>
                    <a:pt x="930" y="3138"/>
                  </a:lnTo>
                  <a:lnTo>
                    <a:pt x="882" y="3180"/>
                  </a:lnTo>
                  <a:lnTo>
                    <a:pt x="838" y="3239"/>
                  </a:lnTo>
                  <a:lnTo>
                    <a:pt x="743" y="3426"/>
                  </a:lnTo>
                  <a:lnTo>
                    <a:pt x="527" y="3732"/>
                  </a:lnTo>
                  <a:lnTo>
                    <a:pt x="505" y="3836"/>
                  </a:lnTo>
                  <a:lnTo>
                    <a:pt x="517" y="3949"/>
                  </a:lnTo>
                  <a:lnTo>
                    <a:pt x="636" y="4499"/>
                  </a:lnTo>
                  <a:lnTo>
                    <a:pt x="639" y="4604"/>
                  </a:lnTo>
                  <a:lnTo>
                    <a:pt x="620" y="4699"/>
                  </a:lnTo>
                  <a:lnTo>
                    <a:pt x="618" y="4703"/>
                  </a:lnTo>
                  <a:lnTo>
                    <a:pt x="594" y="4728"/>
                  </a:lnTo>
                  <a:lnTo>
                    <a:pt x="579" y="4756"/>
                  </a:lnTo>
                  <a:lnTo>
                    <a:pt x="579" y="4797"/>
                  </a:lnTo>
                  <a:lnTo>
                    <a:pt x="587" y="4855"/>
                  </a:lnTo>
                  <a:lnTo>
                    <a:pt x="585" y="4868"/>
                  </a:lnTo>
                  <a:lnTo>
                    <a:pt x="537" y="4940"/>
                  </a:lnTo>
                  <a:lnTo>
                    <a:pt x="388" y="5079"/>
                  </a:lnTo>
                  <a:lnTo>
                    <a:pt x="79" y="5959"/>
                  </a:lnTo>
                  <a:lnTo>
                    <a:pt x="0" y="6339"/>
                  </a:lnTo>
                  <a:lnTo>
                    <a:pt x="9" y="6536"/>
                  </a:lnTo>
                  <a:lnTo>
                    <a:pt x="42" y="7198"/>
                  </a:lnTo>
                  <a:lnTo>
                    <a:pt x="194" y="7201"/>
                  </a:lnTo>
                  <a:lnTo>
                    <a:pt x="659" y="7241"/>
                  </a:lnTo>
                  <a:lnTo>
                    <a:pt x="740" y="7232"/>
                  </a:lnTo>
                  <a:lnTo>
                    <a:pt x="802" y="7192"/>
                  </a:lnTo>
                  <a:lnTo>
                    <a:pt x="843" y="7139"/>
                  </a:lnTo>
                  <a:lnTo>
                    <a:pt x="872" y="7092"/>
                  </a:lnTo>
                  <a:lnTo>
                    <a:pt x="896" y="7042"/>
                  </a:lnTo>
                  <a:lnTo>
                    <a:pt x="916" y="6979"/>
                  </a:lnTo>
                  <a:lnTo>
                    <a:pt x="1013" y="6540"/>
                  </a:lnTo>
                  <a:lnTo>
                    <a:pt x="1061" y="6097"/>
                  </a:lnTo>
                  <a:lnTo>
                    <a:pt x="1095" y="6077"/>
                  </a:lnTo>
                  <a:lnTo>
                    <a:pt x="1142" y="6076"/>
                  </a:lnTo>
                  <a:lnTo>
                    <a:pt x="1229" y="6060"/>
                  </a:lnTo>
                  <a:lnTo>
                    <a:pt x="1257" y="6066"/>
                  </a:lnTo>
                  <a:lnTo>
                    <a:pt x="1307" y="6099"/>
                  </a:lnTo>
                  <a:lnTo>
                    <a:pt x="1421" y="6200"/>
                  </a:lnTo>
                  <a:lnTo>
                    <a:pt x="1501" y="6245"/>
                  </a:lnTo>
                  <a:lnTo>
                    <a:pt x="1607" y="6231"/>
                  </a:lnTo>
                  <a:lnTo>
                    <a:pt x="1897" y="5915"/>
                  </a:lnTo>
                  <a:lnTo>
                    <a:pt x="1997" y="5730"/>
                  </a:lnTo>
                  <a:lnTo>
                    <a:pt x="2147" y="5257"/>
                  </a:lnTo>
                  <a:lnTo>
                    <a:pt x="2116" y="5198"/>
                  </a:lnTo>
                  <a:lnTo>
                    <a:pt x="2083" y="5161"/>
                  </a:lnTo>
                  <a:lnTo>
                    <a:pt x="2069" y="5129"/>
                  </a:lnTo>
                  <a:lnTo>
                    <a:pt x="2071" y="5126"/>
                  </a:lnTo>
                  <a:lnTo>
                    <a:pt x="2036" y="5104"/>
                  </a:lnTo>
                  <a:lnTo>
                    <a:pt x="2033" y="5145"/>
                  </a:lnTo>
                  <a:lnTo>
                    <a:pt x="2343" y="5168"/>
                  </a:lnTo>
                  <a:lnTo>
                    <a:pt x="2363" y="5174"/>
                  </a:lnTo>
                  <a:lnTo>
                    <a:pt x="2363" y="5175"/>
                  </a:lnTo>
                  <a:lnTo>
                    <a:pt x="2359" y="5229"/>
                  </a:lnTo>
                  <a:lnTo>
                    <a:pt x="2364" y="5304"/>
                  </a:lnTo>
                  <a:lnTo>
                    <a:pt x="2409" y="5372"/>
                  </a:lnTo>
                  <a:lnTo>
                    <a:pt x="2499" y="5375"/>
                  </a:lnTo>
                  <a:lnTo>
                    <a:pt x="2691" y="5348"/>
                  </a:lnTo>
                  <a:lnTo>
                    <a:pt x="2766" y="5351"/>
                  </a:lnTo>
                  <a:lnTo>
                    <a:pt x="2882" y="5368"/>
                  </a:lnTo>
                  <a:lnTo>
                    <a:pt x="2928" y="5369"/>
                  </a:lnTo>
                  <a:lnTo>
                    <a:pt x="2968" y="5376"/>
                  </a:lnTo>
                  <a:lnTo>
                    <a:pt x="3011" y="5398"/>
                  </a:lnTo>
                  <a:lnTo>
                    <a:pt x="3098" y="5465"/>
                  </a:lnTo>
                  <a:lnTo>
                    <a:pt x="3592" y="5960"/>
                  </a:lnTo>
                  <a:lnTo>
                    <a:pt x="3928" y="6371"/>
                  </a:lnTo>
                  <a:lnTo>
                    <a:pt x="4066" y="6511"/>
                  </a:lnTo>
                  <a:lnTo>
                    <a:pt x="4187" y="6492"/>
                  </a:lnTo>
                  <a:lnTo>
                    <a:pt x="4196" y="6492"/>
                  </a:lnTo>
                  <a:lnTo>
                    <a:pt x="4216" y="6519"/>
                  </a:lnTo>
                  <a:lnTo>
                    <a:pt x="4260" y="6617"/>
                  </a:lnTo>
                  <a:lnTo>
                    <a:pt x="4265" y="6639"/>
                  </a:lnTo>
                  <a:lnTo>
                    <a:pt x="4262" y="6788"/>
                  </a:lnTo>
                  <a:lnTo>
                    <a:pt x="4303" y="6838"/>
                  </a:lnTo>
                  <a:lnTo>
                    <a:pt x="4347" y="6860"/>
                  </a:lnTo>
                  <a:lnTo>
                    <a:pt x="4388" y="6867"/>
                  </a:lnTo>
                  <a:lnTo>
                    <a:pt x="4462" y="6862"/>
                  </a:lnTo>
                  <a:lnTo>
                    <a:pt x="4558" y="6868"/>
                  </a:lnTo>
                  <a:lnTo>
                    <a:pt x="4599" y="6866"/>
                  </a:lnTo>
                  <a:lnTo>
                    <a:pt x="4602" y="6867"/>
                  </a:lnTo>
                  <a:lnTo>
                    <a:pt x="4612" y="6884"/>
                  </a:lnTo>
                  <a:lnTo>
                    <a:pt x="4631" y="6933"/>
                  </a:lnTo>
                  <a:lnTo>
                    <a:pt x="4724" y="7095"/>
                  </a:lnTo>
                  <a:lnTo>
                    <a:pt x="4761" y="7141"/>
                  </a:lnTo>
                  <a:lnTo>
                    <a:pt x="4811" y="7148"/>
                  </a:lnTo>
                  <a:lnTo>
                    <a:pt x="4872" y="7141"/>
                  </a:lnTo>
                  <a:lnTo>
                    <a:pt x="4890" y="7163"/>
                  </a:lnTo>
                  <a:lnTo>
                    <a:pt x="4928" y="7331"/>
                  </a:lnTo>
                  <a:lnTo>
                    <a:pt x="5033" y="7375"/>
                  </a:lnTo>
                  <a:lnTo>
                    <a:pt x="5417" y="6871"/>
                  </a:lnTo>
                  <a:lnTo>
                    <a:pt x="5489" y="6660"/>
                  </a:lnTo>
                  <a:lnTo>
                    <a:pt x="5521" y="6471"/>
                  </a:lnTo>
                  <a:lnTo>
                    <a:pt x="5503" y="6314"/>
                  </a:lnTo>
                  <a:lnTo>
                    <a:pt x="5417" y="6226"/>
                  </a:lnTo>
                  <a:lnTo>
                    <a:pt x="5376" y="6200"/>
                  </a:lnTo>
                  <a:lnTo>
                    <a:pt x="5211" y="6006"/>
                  </a:lnTo>
                  <a:lnTo>
                    <a:pt x="5132" y="5937"/>
                  </a:lnTo>
                  <a:lnTo>
                    <a:pt x="5104" y="5969"/>
                  </a:lnTo>
                  <a:lnTo>
                    <a:pt x="5145" y="5980"/>
                  </a:lnTo>
                  <a:lnTo>
                    <a:pt x="5148" y="5967"/>
                  </a:lnTo>
                  <a:lnTo>
                    <a:pt x="5108" y="5956"/>
                  </a:lnTo>
                  <a:lnTo>
                    <a:pt x="5134" y="5989"/>
                  </a:lnTo>
                  <a:lnTo>
                    <a:pt x="5188" y="5946"/>
                  </a:lnTo>
                  <a:lnTo>
                    <a:pt x="5219" y="5887"/>
                  </a:lnTo>
                  <a:lnTo>
                    <a:pt x="5216" y="5818"/>
                  </a:lnTo>
                  <a:lnTo>
                    <a:pt x="5187" y="5753"/>
                  </a:lnTo>
                  <a:lnTo>
                    <a:pt x="5176" y="5711"/>
                  </a:lnTo>
                  <a:lnTo>
                    <a:pt x="5191" y="5480"/>
                  </a:lnTo>
                  <a:lnTo>
                    <a:pt x="5170" y="5037"/>
                  </a:lnTo>
                  <a:lnTo>
                    <a:pt x="5129" y="5039"/>
                  </a:lnTo>
                  <a:lnTo>
                    <a:pt x="5130" y="5080"/>
                  </a:lnTo>
                  <a:lnTo>
                    <a:pt x="5144" y="5080"/>
                  </a:lnTo>
                  <a:lnTo>
                    <a:pt x="5188" y="5112"/>
                  </a:lnTo>
                  <a:lnTo>
                    <a:pt x="5258" y="5110"/>
                  </a:lnTo>
                  <a:lnTo>
                    <a:pt x="5316" y="5086"/>
                  </a:lnTo>
                  <a:lnTo>
                    <a:pt x="5419" y="5029"/>
                  </a:lnTo>
                  <a:lnTo>
                    <a:pt x="5644" y="4866"/>
                  </a:lnTo>
                  <a:lnTo>
                    <a:pt x="5730" y="4766"/>
                  </a:lnTo>
                  <a:lnTo>
                    <a:pt x="5863" y="4552"/>
                  </a:lnTo>
                  <a:lnTo>
                    <a:pt x="5897" y="4509"/>
                  </a:lnTo>
                  <a:lnTo>
                    <a:pt x="5984" y="4416"/>
                  </a:lnTo>
                  <a:lnTo>
                    <a:pt x="6025" y="4384"/>
                  </a:lnTo>
                  <a:lnTo>
                    <a:pt x="6063" y="4368"/>
                  </a:lnTo>
                  <a:lnTo>
                    <a:pt x="6195" y="4353"/>
                  </a:lnTo>
                  <a:lnTo>
                    <a:pt x="6196" y="4354"/>
                  </a:lnTo>
                  <a:lnTo>
                    <a:pt x="6220" y="4320"/>
                  </a:lnTo>
                  <a:lnTo>
                    <a:pt x="6181" y="4307"/>
                  </a:lnTo>
                  <a:lnTo>
                    <a:pt x="6096" y="4553"/>
                  </a:lnTo>
                  <a:lnTo>
                    <a:pt x="6083" y="4605"/>
                  </a:lnTo>
                  <a:lnTo>
                    <a:pt x="6117" y="4644"/>
                  </a:lnTo>
                  <a:lnTo>
                    <a:pt x="6171" y="4661"/>
                  </a:lnTo>
                  <a:lnTo>
                    <a:pt x="6212" y="4680"/>
                  </a:lnTo>
                  <a:lnTo>
                    <a:pt x="6267" y="4695"/>
                  </a:lnTo>
                  <a:lnTo>
                    <a:pt x="6350" y="4681"/>
                  </a:lnTo>
                  <a:lnTo>
                    <a:pt x="6409" y="4556"/>
                  </a:lnTo>
                  <a:lnTo>
                    <a:pt x="6431" y="4539"/>
                  </a:lnTo>
                  <a:lnTo>
                    <a:pt x="6635" y="4437"/>
                  </a:lnTo>
                  <a:lnTo>
                    <a:pt x="6657" y="4438"/>
                  </a:lnTo>
                  <a:lnTo>
                    <a:pt x="6757" y="4500"/>
                  </a:lnTo>
                  <a:lnTo>
                    <a:pt x="6889" y="4554"/>
                  </a:lnTo>
                  <a:lnTo>
                    <a:pt x="6943" y="4597"/>
                  </a:lnTo>
                  <a:lnTo>
                    <a:pt x="7210" y="4679"/>
                  </a:lnTo>
                  <a:lnTo>
                    <a:pt x="7272" y="4686"/>
                  </a:lnTo>
                  <a:lnTo>
                    <a:pt x="7324" y="4659"/>
                  </a:lnTo>
                  <a:lnTo>
                    <a:pt x="7356" y="4614"/>
                  </a:lnTo>
                  <a:lnTo>
                    <a:pt x="7384" y="4562"/>
                  </a:lnTo>
                  <a:lnTo>
                    <a:pt x="7402" y="4509"/>
                  </a:lnTo>
                  <a:lnTo>
                    <a:pt x="7450" y="4377"/>
                  </a:lnTo>
                  <a:lnTo>
                    <a:pt x="7050" y="4300"/>
                  </a:lnTo>
                  <a:lnTo>
                    <a:pt x="6950" y="4264"/>
                  </a:lnTo>
                  <a:lnTo>
                    <a:pt x="6894" y="4252"/>
                  </a:lnTo>
                  <a:lnTo>
                    <a:pt x="6780" y="4245"/>
                  </a:lnTo>
                  <a:lnTo>
                    <a:pt x="6762" y="4240"/>
                  </a:lnTo>
                  <a:lnTo>
                    <a:pt x="6749" y="4233"/>
                  </a:lnTo>
                  <a:lnTo>
                    <a:pt x="6739" y="4224"/>
                  </a:lnTo>
                  <a:lnTo>
                    <a:pt x="6725" y="4205"/>
                  </a:lnTo>
                  <a:lnTo>
                    <a:pt x="6696" y="4183"/>
                  </a:lnTo>
                  <a:lnTo>
                    <a:pt x="6654" y="4180"/>
                  </a:lnTo>
                  <a:lnTo>
                    <a:pt x="6591" y="4198"/>
                  </a:lnTo>
                  <a:lnTo>
                    <a:pt x="6576" y="4199"/>
                  </a:lnTo>
                  <a:lnTo>
                    <a:pt x="6296" y="4174"/>
                  </a:lnTo>
                  <a:lnTo>
                    <a:pt x="6188" y="4175"/>
                  </a:lnTo>
                  <a:lnTo>
                    <a:pt x="6158" y="4164"/>
                  </a:lnTo>
                  <a:lnTo>
                    <a:pt x="6139" y="4135"/>
                  </a:lnTo>
                  <a:lnTo>
                    <a:pt x="6136" y="4108"/>
                  </a:lnTo>
                  <a:lnTo>
                    <a:pt x="6143" y="4064"/>
                  </a:lnTo>
                  <a:lnTo>
                    <a:pt x="6143" y="4005"/>
                  </a:lnTo>
                  <a:lnTo>
                    <a:pt x="6102" y="3948"/>
                  </a:lnTo>
                  <a:lnTo>
                    <a:pt x="6051" y="3928"/>
                  </a:lnTo>
                  <a:lnTo>
                    <a:pt x="6007" y="3936"/>
                  </a:lnTo>
                  <a:lnTo>
                    <a:pt x="5890" y="3992"/>
                  </a:lnTo>
                  <a:lnTo>
                    <a:pt x="5853" y="3989"/>
                  </a:lnTo>
                  <a:lnTo>
                    <a:pt x="5807" y="3959"/>
                  </a:lnTo>
                  <a:lnTo>
                    <a:pt x="5759" y="3904"/>
                  </a:lnTo>
                  <a:lnTo>
                    <a:pt x="5714" y="3830"/>
                  </a:lnTo>
                  <a:lnTo>
                    <a:pt x="5680" y="3731"/>
                  </a:lnTo>
                  <a:lnTo>
                    <a:pt x="5664" y="3608"/>
                  </a:lnTo>
                  <a:lnTo>
                    <a:pt x="5830" y="3227"/>
                  </a:lnTo>
                  <a:lnTo>
                    <a:pt x="5769" y="3149"/>
                  </a:lnTo>
                  <a:lnTo>
                    <a:pt x="5686" y="3148"/>
                  </a:lnTo>
                  <a:lnTo>
                    <a:pt x="5624" y="3171"/>
                  </a:lnTo>
                  <a:lnTo>
                    <a:pt x="5576" y="3217"/>
                  </a:lnTo>
                  <a:lnTo>
                    <a:pt x="5551" y="3276"/>
                  </a:lnTo>
                  <a:lnTo>
                    <a:pt x="5589" y="3292"/>
                  </a:lnTo>
                  <a:lnTo>
                    <a:pt x="5574" y="3253"/>
                  </a:lnTo>
                  <a:lnTo>
                    <a:pt x="5567" y="3256"/>
                  </a:lnTo>
                  <a:lnTo>
                    <a:pt x="5582" y="3295"/>
                  </a:lnTo>
                  <a:lnTo>
                    <a:pt x="5623" y="3290"/>
                  </a:lnTo>
                  <a:lnTo>
                    <a:pt x="5618" y="3248"/>
                  </a:lnTo>
                  <a:lnTo>
                    <a:pt x="5618" y="3180"/>
                  </a:lnTo>
                  <a:lnTo>
                    <a:pt x="5623" y="3113"/>
                  </a:lnTo>
                  <a:lnTo>
                    <a:pt x="5686" y="2970"/>
                  </a:lnTo>
                  <a:lnTo>
                    <a:pt x="5684" y="2932"/>
                  </a:lnTo>
                  <a:lnTo>
                    <a:pt x="5689" y="2904"/>
                  </a:lnTo>
                  <a:lnTo>
                    <a:pt x="5715" y="2861"/>
                  </a:lnTo>
                  <a:lnTo>
                    <a:pt x="5754" y="2812"/>
                  </a:lnTo>
                  <a:lnTo>
                    <a:pt x="5790" y="2775"/>
                  </a:lnTo>
                  <a:lnTo>
                    <a:pt x="5917" y="2676"/>
                  </a:lnTo>
                  <a:lnTo>
                    <a:pt x="5992" y="2597"/>
                  </a:lnTo>
                  <a:lnTo>
                    <a:pt x="6065" y="2464"/>
                  </a:lnTo>
                  <a:lnTo>
                    <a:pt x="5990" y="2300"/>
                  </a:lnTo>
                  <a:lnTo>
                    <a:pt x="5994" y="2287"/>
                  </a:lnTo>
                  <a:lnTo>
                    <a:pt x="6017" y="2235"/>
                  </a:lnTo>
                  <a:lnTo>
                    <a:pt x="6011" y="2169"/>
                  </a:lnTo>
                  <a:lnTo>
                    <a:pt x="5997" y="2116"/>
                  </a:lnTo>
                  <a:lnTo>
                    <a:pt x="5993" y="2084"/>
                  </a:lnTo>
                  <a:lnTo>
                    <a:pt x="6011" y="2042"/>
                  </a:lnTo>
                  <a:lnTo>
                    <a:pt x="6055" y="1984"/>
                  </a:lnTo>
                  <a:lnTo>
                    <a:pt x="6099" y="1899"/>
                  </a:lnTo>
                  <a:lnTo>
                    <a:pt x="6107" y="1772"/>
                  </a:lnTo>
                  <a:lnTo>
                    <a:pt x="5940" y="1601"/>
                  </a:lnTo>
                  <a:lnTo>
                    <a:pt x="5897" y="1574"/>
                  </a:lnTo>
                  <a:lnTo>
                    <a:pt x="5864" y="1545"/>
                  </a:lnTo>
                  <a:lnTo>
                    <a:pt x="5870" y="1529"/>
                  </a:lnTo>
                  <a:lnTo>
                    <a:pt x="5916" y="1483"/>
                  </a:lnTo>
                  <a:lnTo>
                    <a:pt x="5958" y="1423"/>
                  </a:lnTo>
                  <a:lnTo>
                    <a:pt x="5947" y="1378"/>
                  </a:lnTo>
                  <a:lnTo>
                    <a:pt x="5798" y="1147"/>
                  </a:lnTo>
                  <a:lnTo>
                    <a:pt x="5715" y="1063"/>
                  </a:lnTo>
                  <a:lnTo>
                    <a:pt x="5694" y="1029"/>
                  </a:lnTo>
                  <a:lnTo>
                    <a:pt x="5684" y="818"/>
                  </a:lnTo>
                  <a:lnTo>
                    <a:pt x="5697" y="639"/>
                  </a:lnTo>
                  <a:lnTo>
                    <a:pt x="5654" y="572"/>
                  </a:lnTo>
                  <a:lnTo>
                    <a:pt x="5560" y="605"/>
                  </a:lnTo>
                  <a:lnTo>
                    <a:pt x="5458" y="679"/>
                  </a:lnTo>
                  <a:lnTo>
                    <a:pt x="5357" y="766"/>
                  </a:lnTo>
                  <a:lnTo>
                    <a:pt x="5256" y="875"/>
                  </a:lnTo>
                  <a:lnTo>
                    <a:pt x="5222" y="896"/>
                  </a:lnTo>
                  <a:lnTo>
                    <a:pt x="5193" y="900"/>
                  </a:lnTo>
                  <a:lnTo>
                    <a:pt x="5171" y="890"/>
                  </a:lnTo>
                  <a:lnTo>
                    <a:pt x="5142" y="797"/>
                  </a:lnTo>
                  <a:lnTo>
                    <a:pt x="5123" y="668"/>
                  </a:lnTo>
                  <a:lnTo>
                    <a:pt x="5093" y="596"/>
                  </a:lnTo>
                  <a:lnTo>
                    <a:pt x="5030" y="523"/>
                  </a:lnTo>
                  <a:lnTo>
                    <a:pt x="4946" y="381"/>
                  </a:lnTo>
                  <a:lnTo>
                    <a:pt x="4930" y="360"/>
                  </a:lnTo>
                  <a:lnTo>
                    <a:pt x="4824" y="271"/>
                  </a:lnTo>
                  <a:lnTo>
                    <a:pt x="4800" y="244"/>
                  </a:lnTo>
                  <a:lnTo>
                    <a:pt x="4769" y="178"/>
                  </a:lnTo>
                  <a:lnTo>
                    <a:pt x="4740" y="139"/>
                  </a:lnTo>
                  <a:lnTo>
                    <a:pt x="4676" y="102"/>
                  </a:lnTo>
                  <a:lnTo>
                    <a:pt x="4669" y="95"/>
                  </a:lnTo>
                  <a:lnTo>
                    <a:pt x="4661" y="87"/>
                  </a:lnTo>
                  <a:lnTo>
                    <a:pt x="4605" y="72"/>
                  </a:lnTo>
                  <a:lnTo>
                    <a:pt x="4533" y="71"/>
                  </a:lnTo>
                  <a:lnTo>
                    <a:pt x="4491" y="66"/>
                  </a:lnTo>
                  <a:lnTo>
                    <a:pt x="4478" y="48"/>
                  </a:lnTo>
                  <a:lnTo>
                    <a:pt x="4472" y="36"/>
                  </a:lnTo>
                  <a:lnTo>
                    <a:pt x="4462" y="18"/>
                  </a:lnTo>
                  <a:lnTo>
                    <a:pt x="4415" y="11"/>
                  </a:lnTo>
                  <a:lnTo>
                    <a:pt x="4338" y="11"/>
                  </a:lnTo>
                  <a:lnTo>
                    <a:pt x="4222" y="0"/>
                  </a:lnTo>
                  <a:lnTo>
                    <a:pt x="4209" y="10"/>
                  </a:lnTo>
                  <a:lnTo>
                    <a:pt x="4234" y="43"/>
                  </a:lnTo>
                  <a:lnTo>
                    <a:pt x="4230" y="85"/>
                  </a:lnTo>
                  <a:lnTo>
                    <a:pt x="4335" y="94"/>
                  </a:lnTo>
                  <a:lnTo>
                    <a:pt x="4408" y="94"/>
                  </a:lnTo>
                  <a:lnTo>
                    <a:pt x="4429" y="97"/>
                  </a:lnTo>
                  <a:lnTo>
                    <a:pt x="4436" y="56"/>
                  </a:lnTo>
                  <a:lnTo>
                    <a:pt x="4399" y="76"/>
                  </a:lnTo>
                  <a:lnTo>
                    <a:pt x="4407" y="90"/>
                  </a:lnTo>
                  <a:lnTo>
                    <a:pt x="4408" y="92"/>
                  </a:lnTo>
                  <a:lnTo>
                    <a:pt x="4443" y="143"/>
                  </a:lnTo>
                  <a:lnTo>
                    <a:pt x="4528" y="154"/>
                  </a:lnTo>
                  <a:lnTo>
                    <a:pt x="4594" y="155"/>
                  </a:lnTo>
                  <a:lnTo>
                    <a:pt x="4617" y="161"/>
                  </a:lnTo>
                  <a:lnTo>
                    <a:pt x="4620" y="164"/>
                  </a:lnTo>
                  <a:lnTo>
                    <a:pt x="4625" y="169"/>
                  </a:lnTo>
                  <a:lnTo>
                    <a:pt x="4683" y="202"/>
                  </a:lnTo>
                  <a:lnTo>
                    <a:pt x="4697" y="221"/>
                  </a:lnTo>
                  <a:lnTo>
                    <a:pt x="4730" y="290"/>
                  </a:lnTo>
                  <a:lnTo>
                    <a:pt x="4766" y="331"/>
                  </a:lnTo>
                  <a:lnTo>
                    <a:pt x="4869" y="417"/>
                  </a:lnTo>
                  <a:lnTo>
                    <a:pt x="4876" y="427"/>
                  </a:lnTo>
                  <a:lnTo>
                    <a:pt x="4962" y="572"/>
                  </a:lnTo>
                  <a:lnTo>
                    <a:pt x="5021" y="641"/>
                  </a:lnTo>
                  <a:lnTo>
                    <a:pt x="5042" y="690"/>
                  </a:lnTo>
                  <a:lnTo>
                    <a:pt x="5060" y="815"/>
                  </a:lnTo>
                  <a:lnTo>
                    <a:pt x="5103" y="949"/>
                  </a:lnTo>
                  <a:lnTo>
                    <a:pt x="5180" y="986"/>
                  </a:lnTo>
                  <a:lnTo>
                    <a:pt x="5250" y="976"/>
                  </a:lnTo>
                  <a:lnTo>
                    <a:pt x="5309" y="940"/>
                  </a:lnTo>
                  <a:lnTo>
                    <a:pt x="5415" y="826"/>
                  </a:lnTo>
                  <a:lnTo>
                    <a:pt x="5510" y="744"/>
                  </a:lnTo>
                  <a:lnTo>
                    <a:pt x="5599" y="680"/>
                  </a:lnTo>
                  <a:lnTo>
                    <a:pt x="5650" y="662"/>
                  </a:lnTo>
                  <a:lnTo>
                    <a:pt x="5637" y="622"/>
                  </a:lnTo>
                  <a:lnTo>
                    <a:pt x="5602" y="645"/>
                  </a:lnTo>
                  <a:lnTo>
                    <a:pt x="5612" y="660"/>
                  </a:lnTo>
                  <a:lnTo>
                    <a:pt x="5600" y="817"/>
                  </a:lnTo>
                  <a:lnTo>
                    <a:pt x="5612" y="1054"/>
                  </a:lnTo>
                  <a:lnTo>
                    <a:pt x="5649" y="1114"/>
                  </a:lnTo>
                  <a:lnTo>
                    <a:pt x="5733" y="1200"/>
                  </a:lnTo>
                  <a:lnTo>
                    <a:pt x="5870" y="1411"/>
                  </a:lnTo>
                  <a:lnTo>
                    <a:pt x="5873" y="1424"/>
                  </a:lnTo>
                  <a:lnTo>
                    <a:pt x="5913" y="1414"/>
                  </a:lnTo>
                  <a:lnTo>
                    <a:pt x="5879" y="1390"/>
                  </a:lnTo>
                  <a:lnTo>
                    <a:pt x="5852" y="1429"/>
                  </a:lnTo>
                  <a:lnTo>
                    <a:pt x="5799" y="1482"/>
                  </a:lnTo>
                  <a:lnTo>
                    <a:pt x="5765" y="1570"/>
                  </a:lnTo>
                  <a:lnTo>
                    <a:pt x="5848" y="1642"/>
                  </a:lnTo>
                  <a:lnTo>
                    <a:pt x="5888" y="1667"/>
                  </a:lnTo>
                  <a:lnTo>
                    <a:pt x="6021" y="1804"/>
                  </a:lnTo>
                  <a:lnTo>
                    <a:pt x="6017" y="1876"/>
                  </a:lnTo>
                  <a:lnTo>
                    <a:pt x="5984" y="1940"/>
                  </a:lnTo>
                  <a:lnTo>
                    <a:pt x="5938" y="2001"/>
                  </a:lnTo>
                  <a:lnTo>
                    <a:pt x="5908" y="2073"/>
                  </a:lnTo>
                  <a:lnTo>
                    <a:pt x="5915" y="2131"/>
                  </a:lnTo>
                  <a:lnTo>
                    <a:pt x="5928" y="2183"/>
                  </a:lnTo>
                  <a:lnTo>
                    <a:pt x="5932" y="2221"/>
                  </a:lnTo>
                  <a:lnTo>
                    <a:pt x="5915" y="2258"/>
                  </a:lnTo>
                  <a:lnTo>
                    <a:pt x="5901" y="2306"/>
                  </a:lnTo>
                  <a:lnTo>
                    <a:pt x="5972" y="2460"/>
                  </a:lnTo>
                  <a:lnTo>
                    <a:pt x="5924" y="2547"/>
                  </a:lnTo>
                  <a:lnTo>
                    <a:pt x="5861" y="2614"/>
                  </a:lnTo>
                  <a:lnTo>
                    <a:pt x="5734" y="2713"/>
                  </a:lnTo>
                  <a:lnTo>
                    <a:pt x="5691" y="2757"/>
                  </a:lnTo>
                  <a:lnTo>
                    <a:pt x="5647" y="2813"/>
                  </a:lnTo>
                  <a:lnTo>
                    <a:pt x="5610" y="2874"/>
                  </a:lnTo>
                  <a:lnTo>
                    <a:pt x="5601" y="2925"/>
                  </a:lnTo>
                  <a:lnTo>
                    <a:pt x="5602" y="2954"/>
                  </a:lnTo>
                  <a:lnTo>
                    <a:pt x="5542" y="3093"/>
                  </a:lnTo>
                  <a:lnTo>
                    <a:pt x="5534" y="3177"/>
                  </a:lnTo>
                  <a:lnTo>
                    <a:pt x="5535" y="3252"/>
                  </a:lnTo>
                  <a:lnTo>
                    <a:pt x="5546" y="3353"/>
                  </a:lnTo>
                  <a:lnTo>
                    <a:pt x="5620" y="3325"/>
                  </a:lnTo>
                  <a:lnTo>
                    <a:pt x="5646" y="3265"/>
                  </a:lnTo>
                  <a:lnTo>
                    <a:pt x="5669" y="3243"/>
                  </a:lnTo>
                  <a:lnTo>
                    <a:pt x="5700" y="3232"/>
                  </a:lnTo>
                  <a:lnTo>
                    <a:pt x="5728" y="3232"/>
                  </a:lnTo>
                  <a:lnTo>
                    <a:pt x="5734" y="3239"/>
                  </a:lnTo>
                  <a:lnTo>
                    <a:pt x="5579" y="3596"/>
                  </a:lnTo>
                  <a:lnTo>
                    <a:pt x="5599" y="3751"/>
                  </a:lnTo>
                  <a:lnTo>
                    <a:pt x="5639" y="3865"/>
                  </a:lnTo>
                  <a:lnTo>
                    <a:pt x="5692" y="3953"/>
                  </a:lnTo>
                  <a:lnTo>
                    <a:pt x="5752" y="4023"/>
                  </a:lnTo>
                  <a:lnTo>
                    <a:pt x="5826" y="4070"/>
                  </a:lnTo>
                  <a:lnTo>
                    <a:pt x="5906" y="4077"/>
                  </a:lnTo>
                  <a:lnTo>
                    <a:pt x="6033" y="4016"/>
                  </a:lnTo>
                  <a:lnTo>
                    <a:pt x="6043" y="4014"/>
                  </a:lnTo>
                  <a:lnTo>
                    <a:pt x="6048" y="4016"/>
                  </a:lnTo>
                  <a:lnTo>
                    <a:pt x="6060" y="4032"/>
                  </a:lnTo>
                  <a:lnTo>
                    <a:pt x="6060" y="4058"/>
                  </a:lnTo>
                  <a:lnTo>
                    <a:pt x="6052" y="4104"/>
                  </a:lnTo>
                  <a:lnTo>
                    <a:pt x="6057" y="4165"/>
                  </a:lnTo>
                  <a:lnTo>
                    <a:pt x="6104" y="4233"/>
                  </a:lnTo>
                  <a:lnTo>
                    <a:pt x="6173" y="4258"/>
                  </a:lnTo>
                  <a:lnTo>
                    <a:pt x="6292" y="4257"/>
                  </a:lnTo>
                  <a:lnTo>
                    <a:pt x="6575" y="4283"/>
                  </a:lnTo>
                  <a:lnTo>
                    <a:pt x="6606" y="4281"/>
                  </a:lnTo>
                  <a:lnTo>
                    <a:pt x="6663" y="4264"/>
                  </a:lnTo>
                  <a:lnTo>
                    <a:pt x="6665" y="4264"/>
                  </a:lnTo>
                  <a:lnTo>
                    <a:pt x="6666" y="4265"/>
                  </a:lnTo>
                  <a:lnTo>
                    <a:pt x="6677" y="4279"/>
                  </a:lnTo>
                  <a:lnTo>
                    <a:pt x="6699" y="4301"/>
                  </a:lnTo>
                  <a:lnTo>
                    <a:pt x="6732" y="4318"/>
                  </a:lnTo>
                  <a:lnTo>
                    <a:pt x="6766" y="4327"/>
                  </a:lnTo>
                  <a:lnTo>
                    <a:pt x="6882" y="4334"/>
                  </a:lnTo>
                  <a:lnTo>
                    <a:pt x="6927" y="4344"/>
                  </a:lnTo>
                  <a:lnTo>
                    <a:pt x="7028" y="4381"/>
                  </a:lnTo>
                  <a:lnTo>
                    <a:pt x="7339" y="4441"/>
                  </a:lnTo>
                  <a:lnTo>
                    <a:pt x="7324" y="4481"/>
                  </a:lnTo>
                  <a:lnTo>
                    <a:pt x="7307" y="4529"/>
                  </a:lnTo>
                  <a:lnTo>
                    <a:pt x="7285" y="4570"/>
                  </a:lnTo>
                  <a:lnTo>
                    <a:pt x="7268" y="4594"/>
                  </a:lnTo>
                  <a:lnTo>
                    <a:pt x="7257" y="4600"/>
                  </a:lnTo>
                  <a:lnTo>
                    <a:pt x="7227" y="4597"/>
                  </a:lnTo>
                  <a:lnTo>
                    <a:pt x="6982" y="4522"/>
                  </a:lnTo>
                  <a:lnTo>
                    <a:pt x="6931" y="4482"/>
                  </a:lnTo>
                  <a:lnTo>
                    <a:pt x="6795" y="4425"/>
                  </a:lnTo>
                  <a:lnTo>
                    <a:pt x="6682" y="4355"/>
                  </a:lnTo>
                  <a:lnTo>
                    <a:pt x="6617" y="4353"/>
                  </a:lnTo>
                  <a:lnTo>
                    <a:pt x="6386" y="4468"/>
                  </a:lnTo>
                  <a:lnTo>
                    <a:pt x="6342" y="4503"/>
                  </a:lnTo>
                  <a:lnTo>
                    <a:pt x="6293" y="4606"/>
                  </a:lnTo>
                  <a:lnTo>
                    <a:pt x="6271" y="4610"/>
                  </a:lnTo>
                  <a:lnTo>
                    <a:pt x="6241" y="4602"/>
                  </a:lnTo>
                  <a:lnTo>
                    <a:pt x="6201" y="4583"/>
                  </a:lnTo>
                  <a:lnTo>
                    <a:pt x="6164" y="4571"/>
                  </a:lnTo>
                  <a:lnTo>
                    <a:pt x="6161" y="4567"/>
                  </a:lnTo>
                  <a:lnTo>
                    <a:pt x="6129" y="4594"/>
                  </a:lnTo>
                  <a:lnTo>
                    <a:pt x="6169" y="4604"/>
                  </a:lnTo>
                  <a:lnTo>
                    <a:pt x="6176" y="4576"/>
                  </a:lnTo>
                  <a:lnTo>
                    <a:pt x="6270" y="4305"/>
                  </a:lnTo>
                  <a:lnTo>
                    <a:pt x="6218" y="4267"/>
                  </a:lnTo>
                  <a:lnTo>
                    <a:pt x="6041" y="4286"/>
                  </a:lnTo>
                  <a:lnTo>
                    <a:pt x="5982" y="4312"/>
                  </a:lnTo>
                  <a:lnTo>
                    <a:pt x="5928" y="4354"/>
                  </a:lnTo>
                  <a:lnTo>
                    <a:pt x="5834" y="4454"/>
                  </a:lnTo>
                  <a:lnTo>
                    <a:pt x="5795" y="4504"/>
                  </a:lnTo>
                  <a:lnTo>
                    <a:pt x="5663" y="4717"/>
                  </a:lnTo>
                  <a:lnTo>
                    <a:pt x="5587" y="4804"/>
                  </a:lnTo>
                  <a:lnTo>
                    <a:pt x="5374" y="4959"/>
                  </a:lnTo>
                  <a:lnTo>
                    <a:pt x="5279" y="5011"/>
                  </a:lnTo>
                  <a:lnTo>
                    <a:pt x="5241" y="5027"/>
                  </a:lnTo>
                  <a:lnTo>
                    <a:pt x="5214" y="5028"/>
                  </a:lnTo>
                  <a:lnTo>
                    <a:pt x="5170" y="4996"/>
                  </a:lnTo>
                  <a:lnTo>
                    <a:pt x="5085" y="4999"/>
                  </a:lnTo>
                  <a:lnTo>
                    <a:pt x="5107" y="5479"/>
                  </a:lnTo>
                  <a:lnTo>
                    <a:pt x="5092" y="5720"/>
                  </a:lnTo>
                  <a:lnTo>
                    <a:pt x="5109" y="5780"/>
                  </a:lnTo>
                  <a:lnTo>
                    <a:pt x="5133" y="5838"/>
                  </a:lnTo>
                  <a:lnTo>
                    <a:pt x="5135" y="5868"/>
                  </a:lnTo>
                  <a:lnTo>
                    <a:pt x="5123" y="5892"/>
                  </a:lnTo>
                  <a:lnTo>
                    <a:pt x="5072" y="5931"/>
                  </a:lnTo>
                  <a:lnTo>
                    <a:pt x="5057" y="5983"/>
                  </a:lnTo>
                  <a:lnTo>
                    <a:pt x="5152" y="6065"/>
                  </a:lnTo>
                  <a:lnTo>
                    <a:pt x="5321" y="6264"/>
                  </a:lnTo>
                  <a:lnTo>
                    <a:pt x="5364" y="6291"/>
                  </a:lnTo>
                  <a:lnTo>
                    <a:pt x="5423" y="6352"/>
                  </a:lnTo>
                  <a:lnTo>
                    <a:pt x="5437" y="6469"/>
                  </a:lnTo>
                  <a:lnTo>
                    <a:pt x="5408" y="6639"/>
                  </a:lnTo>
                  <a:lnTo>
                    <a:pt x="5342" y="6831"/>
                  </a:lnTo>
                  <a:lnTo>
                    <a:pt x="5006" y="7273"/>
                  </a:lnTo>
                  <a:lnTo>
                    <a:pt x="5000" y="7270"/>
                  </a:lnTo>
                  <a:lnTo>
                    <a:pt x="4967" y="7126"/>
                  </a:lnTo>
                  <a:lnTo>
                    <a:pt x="4908" y="7053"/>
                  </a:lnTo>
                  <a:lnTo>
                    <a:pt x="4812" y="7064"/>
                  </a:lnTo>
                  <a:lnTo>
                    <a:pt x="4805" y="7063"/>
                  </a:lnTo>
                  <a:lnTo>
                    <a:pt x="4793" y="7048"/>
                  </a:lnTo>
                  <a:lnTo>
                    <a:pt x="4707" y="6897"/>
                  </a:lnTo>
                  <a:lnTo>
                    <a:pt x="4688" y="6849"/>
                  </a:lnTo>
                  <a:lnTo>
                    <a:pt x="4661" y="6800"/>
                  </a:lnTo>
                  <a:lnTo>
                    <a:pt x="4613" y="6781"/>
                  </a:lnTo>
                  <a:lnTo>
                    <a:pt x="4558" y="6785"/>
                  </a:lnTo>
                  <a:lnTo>
                    <a:pt x="4462" y="6778"/>
                  </a:lnTo>
                  <a:lnTo>
                    <a:pt x="4392" y="6783"/>
                  </a:lnTo>
                  <a:lnTo>
                    <a:pt x="4373" y="6780"/>
                  </a:lnTo>
                  <a:lnTo>
                    <a:pt x="4356" y="6772"/>
                  </a:lnTo>
                  <a:lnTo>
                    <a:pt x="4346" y="6759"/>
                  </a:lnTo>
                  <a:lnTo>
                    <a:pt x="4348" y="6632"/>
                  </a:lnTo>
                  <a:lnTo>
                    <a:pt x="4340" y="6591"/>
                  </a:lnTo>
                  <a:lnTo>
                    <a:pt x="4288" y="6476"/>
                  </a:lnTo>
                  <a:lnTo>
                    <a:pt x="4238" y="6410"/>
                  </a:lnTo>
                  <a:lnTo>
                    <a:pt x="4182" y="6408"/>
                  </a:lnTo>
                  <a:lnTo>
                    <a:pt x="4095" y="6422"/>
                  </a:lnTo>
                  <a:lnTo>
                    <a:pt x="3990" y="6315"/>
                  </a:lnTo>
                  <a:lnTo>
                    <a:pt x="3654" y="5904"/>
                  </a:lnTo>
                  <a:lnTo>
                    <a:pt x="3153" y="5403"/>
                  </a:lnTo>
                  <a:lnTo>
                    <a:pt x="3056" y="5327"/>
                  </a:lnTo>
                  <a:lnTo>
                    <a:pt x="2994" y="5296"/>
                  </a:lnTo>
                  <a:lnTo>
                    <a:pt x="2936" y="5286"/>
                  </a:lnTo>
                  <a:lnTo>
                    <a:pt x="2889" y="5284"/>
                  </a:lnTo>
                  <a:lnTo>
                    <a:pt x="2773" y="5268"/>
                  </a:lnTo>
                  <a:lnTo>
                    <a:pt x="2686" y="5264"/>
                  </a:lnTo>
                  <a:lnTo>
                    <a:pt x="2494" y="5291"/>
                  </a:lnTo>
                  <a:lnTo>
                    <a:pt x="2454" y="5290"/>
                  </a:lnTo>
                  <a:lnTo>
                    <a:pt x="2445" y="5277"/>
                  </a:lnTo>
                  <a:lnTo>
                    <a:pt x="2442" y="5229"/>
                  </a:lnTo>
                  <a:lnTo>
                    <a:pt x="2448" y="5158"/>
                  </a:lnTo>
                  <a:lnTo>
                    <a:pt x="2421" y="5105"/>
                  </a:lnTo>
                  <a:lnTo>
                    <a:pt x="2358" y="5086"/>
                  </a:lnTo>
                  <a:lnTo>
                    <a:pt x="2014" y="5060"/>
                  </a:lnTo>
                  <a:lnTo>
                    <a:pt x="1976" y="5122"/>
                  </a:lnTo>
                  <a:lnTo>
                    <a:pt x="2012" y="5207"/>
                  </a:lnTo>
                  <a:lnTo>
                    <a:pt x="2047" y="5246"/>
                  </a:lnTo>
                  <a:lnTo>
                    <a:pt x="2057" y="5265"/>
                  </a:lnTo>
                  <a:lnTo>
                    <a:pt x="1920" y="5698"/>
                  </a:lnTo>
                  <a:lnTo>
                    <a:pt x="1829" y="5866"/>
                  </a:lnTo>
                  <a:lnTo>
                    <a:pt x="1566" y="6152"/>
                  </a:lnTo>
                  <a:lnTo>
                    <a:pt x="1517" y="6158"/>
                  </a:lnTo>
                  <a:lnTo>
                    <a:pt x="1469" y="6132"/>
                  </a:lnTo>
                  <a:lnTo>
                    <a:pt x="1358" y="6033"/>
                  </a:lnTo>
                  <a:lnTo>
                    <a:pt x="1290" y="5988"/>
                  </a:lnTo>
                  <a:lnTo>
                    <a:pt x="1230" y="5976"/>
                  </a:lnTo>
                  <a:lnTo>
                    <a:pt x="1134" y="5993"/>
                  </a:lnTo>
                  <a:lnTo>
                    <a:pt x="1072" y="5994"/>
                  </a:lnTo>
                  <a:lnTo>
                    <a:pt x="982" y="6046"/>
                  </a:lnTo>
                  <a:lnTo>
                    <a:pt x="931" y="6527"/>
                  </a:lnTo>
                  <a:lnTo>
                    <a:pt x="836" y="6957"/>
                  </a:lnTo>
                  <a:lnTo>
                    <a:pt x="818" y="7011"/>
                  </a:lnTo>
                  <a:lnTo>
                    <a:pt x="799" y="7052"/>
                  </a:lnTo>
                  <a:lnTo>
                    <a:pt x="775" y="7091"/>
                  </a:lnTo>
                  <a:lnTo>
                    <a:pt x="745" y="7130"/>
                  </a:lnTo>
                  <a:lnTo>
                    <a:pt x="712" y="7151"/>
                  </a:lnTo>
                  <a:lnTo>
                    <a:pt x="657" y="7158"/>
                  </a:lnTo>
                  <a:lnTo>
                    <a:pt x="198" y="7118"/>
                  </a:lnTo>
                  <a:lnTo>
                    <a:pt x="121" y="7116"/>
                  </a:lnTo>
                  <a:lnTo>
                    <a:pt x="92" y="6531"/>
                  </a:lnTo>
                  <a:lnTo>
                    <a:pt x="83" y="6346"/>
                  </a:lnTo>
                  <a:lnTo>
                    <a:pt x="159" y="5982"/>
                  </a:lnTo>
                  <a:lnTo>
                    <a:pt x="460" y="5126"/>
                  </a:lnTo>
                  <a:lnTo>
                    <a:pt x="601" y="4994"/>
                  </a:lnTo>
                  <a:lnTo>
                    <a:pt x="665" y="4898"/>
                  </a:lnTo>
                  <a:lnTo>
                    <a:pt x="671" y="4856"/>
                  </a:lnTo>
                  <a:lnTo>
                    <a:pt x="662" y="4792"/>
                  </a:lnTo>
                  <a:lnTo>
                    <a:pt x="662" y="4776"/>
                  </a:lnTo>
                  <a:lnTo>
                    <a:pt x="665" y="4772"/>
                  </a:lnTo>
                  <a:lnTo>
                    <a:pt x="628" y="4753"/>
                  </a:lnTo>
                  <a:lnTo>
                    <a:pt x="658" y="4782"/>
                  </a:lnTo>
                  <a:lnTo>
                    <a:pt x="686" y="4753"/>
                  </a:lnTo>
                  <a:lnTo>
                    <a:pt x="699" y="4728"/>
                  </a:lnTo>
                  <a:lnTo>
                    <a:pt x="722" y="4611"/>
                  </a:lnTo>
                  <a:lnTo>
                    <a:pt x="719" y="4489"/>
                  </a:lnTo>
                  <a:lnTo>
                    <a:pt x="599" y="3935"/>
                  </a:lnTo>
                  <a:lnTo>
                    <a:pt x="589" y="3841"/>
                  </a:lnTo>
                  <a:lnTo>
                    <a:pt x="605" y="3766"/>
                  </a:lnTo>
                  <a:lnTo>
                    <a:pt x="814" y="3469"/>
                  </a:lnTo>
                  <a:lnTo>
                    <a:pt x="909" y="3283"/>
                  </a:lnTo>
                  <a:lnTo>
                    <a:pt x="943" y="3237"/>
                  </a:lnTo>
                  <a:lnTo>
                    <a:pt x="981" y="3204"/>
                  </a:lnTo>
                  <a:lnTo>
                    <a:pt x="1273" y="3002"/>
                  </a:lnTo>
                  <a:lnTo>
                    <a:pt x="1295" y="2994"/>
                  </a:lnTo>
                  <a:lnTo>
                    <a:pt x="1303" y="2997"/>
                  </a:lnTo>
                  <a:lnTo>
                    <a:pt x="1598" y="3259"/>
                  </a:lnTo>
                  <a:lnTo>
                    <a:pt x="1671" y="3306"/>
                  </a:lnTo>
                  <a:lnTo>
                    <a:pt x="1694" y="3326"/>
                  </a:lnTo>
                  <a:lnTo>
                    <a:pt x="1702" y="3345"/>
                  </a:lnTo>
                  <a:lnTo>
                    <a:pt x="1692" y="3414"/>
                  </a:lnTo>
                  <a:lnTo>
                    <a:pt x="1699" y="3481"/>
                  </a:lnTo>
                  <a:lnTo>
                    <a:pt x="1774" y="3510"/>
                  </a:lnTo>
                  <a:lnTo>
                    <a:pt x="1819" y="3465"/>
                  </a:lnTo>
                  <a:lnTo>
                    <a:pt x="1852" y="3389"/>
                  </a:lnTo>
                  <a:lnTo>
                    <a:pt x="1865" y="3377"/>
                  </a:lnTo>
                  <a:lnTo>
                    <a:pt x="1885" y="3375"/>
                  </a:lnTo>
                  <a:lnTo>
                    <a:pt x="1915" y="3384"/>
                  </a:lnTo>
                  <a:lnTo>
                    <a:pt x="1968" y="3378"/>
                  </a:lnTo>
                  <a:lnTo>
                    <a:pt x="2015" y="3316"/>
                  </a:lnTo>
                  <a:lnTo>
                    <a:pt x="2034" y="3259"/>
                  </a:lnTo>
                  <a:lnTo>
                    <a:pt x="2034" y="3229"/>
                  </a:lnTo>
                  <a:lnTo>
                    <a:pt x="2039" y="3215"/>
                  </a:lnTo>
                  <a:lnTo>
                    <a:pt x="2075" y="3181"/>
                  </a:lnTo>
                  <a:lnTo>
                    <a:pt x="2211" y="3076"/>
                  </a:lnTo>
                  <a:lnTo>
                    <a:pt x="2261" y="3003"/>
                  </a:lnTo>
                  <a:lnTo>
                    <a:pt x="2285" y="2897"/>
                  </a:lnTo>
                  <a:lnTo>
                    <a:pt x="2262" y="2837"/>
                  </a:lnTo>
                  <a:lnTo>
                    <a:pt x="2184" y="2779"/>
                  </a:lnTo>
                  <a:lnTo>
                    <a:pt x="2173" y="2764"/>
                  </a:lnTo>
                  <a:lnTo>
                    <a:pt x="2174" y="2757"/>
                  </a:lnTo>
                  <a:lnTo>
                    <a:pt x="2337" y="2276"/>
                  </a:lnTo>
                  <a:lnTo>
                    <a:pt x="2348" y="2179"/>
                  </a:lnTo>
                  <a:lnTo>
                    <a:pt x="2308" y="2113"/>
                  </a:lnTo>
                  <a:lnTo>
                    <a:pt x="2267" y="2067"/>
                  </a:lnTo>
                  <a:lnTo>
                    <a:pt x="2249" y="2016"/>
                  </a:lnTo>
                  <a:lnTo>
                    <a:pt x="2254" y="1978"/>
                  </a:lnTo>
                  <a:lnTo>
                    <a:pt x="2565" y="1289"/>
                  </a:lnTo>
                  <a:lnTo>
                    <a:pt x="2576" y="1227"/>
                  </a:lnTo>
                  <a:lnTo>
                    <a:pt x="2568" y="1167"/>
                  </a:lnTo>
                  <a:lnTo>
                    <a:pt x="2515" y="1060"/>
                  </a:lnTo>
                  <a:lnTo>
                    <a:pt x="2500" y="1019"/>
                  </a:lnTo>
                  <a:lnTo>
                    <a:pt x="2505" y="919"/>
                  </a:lnTo>
                  <a:lnTo>
                    <a:pt x="2486" y="823"/>
                  </a:lnTo>
                  <a:lnTo>
                    <a:pt x="2487" y="782"/>
                  </a:lnTo>
                  <a:lnTo>
                    <a:pt x="2503" y="730"/>
                  </a:lnTo>
                  <a:lnTo>
                    <a:pt x="2528" y="673"/>
                  </a:lnTo>
                  <a:lnTo>
                    <a:pt x="2558" y="619"/>
                  </a:lnTo>
                  <a:lnTo>
                    <a:pt x="2590" y="578"/>
                  </a:lnTo>
                  <a:lnTo>
                    <a:pt x="2676" y="522"/>
                  </a:lnTo>
                  <a:lnTo>
                    <a:pt x="2726" y="503"/>
                  </a:lnTo>
                  <a:lnTo>
                    <a:pt x="2726" y="503"/>
                  </a:lnTo>
                  <a:lnTo>
                    <a:pt x="2901" y="435"/>
                  </a:lnTo>
                  <a:lnTo>
                    <a:pt x="2989" y="335"/>
                  </a:lnTo>
                  <a:lnTo>
                    <a:pt x="2997" y="296"/>
                  </a:lnTo>
                  <a:lnTo>
                    <a:pt x="2999" y="247"/>
                  </a:lnTo>
                  <a:lnTo>
                    <a:pt x="2957" y="245"/>
                  </a:lnTo>
                  <a:lnTo>
                    <a:pt x="2930" y="277"/>
                  </a:lnTo>
                  <a:lnTo>
                    <a:pt x="2988" y="326"/>
                  </a:lnTo>
                  <a:lnTo>
                    <a:pt x="3081" y="550"/>
                  </a:lnTo>
                  <a:lnTo>
                    <a:pt x="3157" y="631"/>
                  </a:lnTo>
                  <a:lnTo>
                    <a:pt x="3225" y="689"/>
                  </a:lnTo>
                  <a:lnTo>
                    <a:pt x="3296" y="726"/>
                  </a:lnTo>
                  <a:lnTo>
                    <a:pt x="3366" y="726"/>
                  </a:lnTo>
                  <a:lnTo>
                    <a:pt x="3507" y="680"/>
                  </a:lnTo>
                  <a:lnTo>
                    <a:pt x="3570" y="669"/>
                  </a:lnTo>
                  <a:lnTo>
                    <a:pt x="3638" y="675"/>
                  </a:lnTo>
                  <a:lnTo>
                    <a:pt x="3705" y="666"/>
                  </a:lnTo>
                  <a:lnTo>
                    <a:pt x="3767" y="615"/>
                  </a:lnTo>
                  <a:lnTo>
                    <a:pt x="3827" y="552"/>
                  </a:lnTo>
                  <a:lnTo>
                    <a:pt x="4142" y="303"/>
                  </a:lnTo>
                  <a:lnTo>
                    <a:pt x="4187" y="240"/>
                  </a:lnTo>
                  <a:lnTo>
                    <a:pt x="4252" y="82"/>
                  </a:lnTo>
                  <a:lnTo>
                    <a:pt x="4258" y="77"/>
                  </a:lnTo>
                  <a:lnTo>
                    <a:pt x="4234" y="43"/>
                  </a:lnTo>
                  <a:lnTo>
                    <a:pt x="4230" y="85"/>
                  </a:lnTo>
                  <a:lnTo>
                    <a:pt x="4234" y="43"/>
                  </a:lnTo>
                  <a:close/>
                  <a:moveTo>
                    <a:pt x="5904" y="6653"/>
                  </a:moveTo>
                  <a:lnTo>
                    <a:pt x="5946" y="6647"/>
                  </a:lnTo>
                  <a:lnTo>
                    <a:pt x="5940" y="6605"/>
                  </a:lnTo>
                  <a:lnTo>
                    <a:pt x="5952" y="6582"/>
                  </a:lnTo>
                  <a:lnTo>
                    <a:pt x="6046" y="6541"/>
                  </a:lnTo>
                  <a:lnTo>
                    <a:pt x="6082" y="6503"/>
                  </a:lnTo>
                  <a:lnTo>
                    <a:pt x="6082" y="6445"/>
                  </a:lnTo>
                  <a:lnTo>
                    <a:pt x="6059" y="6407"/>
                  </a:lnTo>
                  <a:lnTo>
                    <a:pt x="5965" y="6337"/>
                  </a:lnTo>
                  <a:lnTo>
                    <a:pt x="5904" y="6322"/>
                  </a:lnTo>
                  <a:lnTo>
                    <a:pt x="5842" y="6336"/>
                  </a:lnTo>
                  <a:lnTo>
                    <a:pt x="5782" y="6376"/>
                  </a:lnTo>
                  <a:lnTo>
                    <a:pt x="5743" y="6421"/>
                  </a:lnTo>
                  <a:lnTo>
                    <a:pt x="5726" y="6468"/>
                  </a:lnTo>
                  <a:lnTo>
                    <a:pt x="5696" y="6577"/>
                  </a:lnTo>
                  <a:lnTo>
                    <a:pt x="5759" y="6791"/>
                  </a:lnTo>
                  <a:lnTo>
                    <a:pt x="5804" y="6864"/>
                  </a:lnTo>
                  <a:lnTo>
                    <a:pt x="5832" y="6864"/>
                  </a:lnTo>
                  <a:lnTo>
                    <a:pt x="5844" y="6862"/>
                  </a:lnTo>
                  <a:lnTo>
                    <a:pt x="5871" y="6856"/>
                  </a:lnTo>
                  <a:lnTo>
                    <a:pt x="5883" y="6796"/>
                  </a:lnTo>
                  <a:lnTo>
                    <a:pt x="5895" y="6791"/>
                  </a:lnTo>
                  <a:lnTo>
                    <a:pt x="5877" y="6753"/>
                  </a:lnTo>
                  <a:lnTo>
                    <a:pt x="5869" y="6794"/>
                  </a:lnTo>
                  <a:lnTo>
                    <a:pt x="6032" y="6825"/>
                  </a:lnTo>
                  <a:lnTo>
                    <a:pt x="5942" y="6635"/>
                  </a:lnTo>
                  <a:lnTo>
                    <a:pt x="5904" y="6653"/>
                  </a:lnTo>
                  <a:lnTo>
                    <a:pt x="5946" y="6647"/>
                  </a:lnTo>
                  <a:lnTo>
                    <a:pt x="5904" y="6653"/>
                  </a:lnTo>
                  <a:lnTo>
                    <a:pt x="5867" y="6670"/>
                  </a:lnTo>
                  <a:lnTo>
                    <a:pt x="5887" y="6713"/>
                  </a:lnTo>
                  <a:lnTo>
                    <a:pt x="5885" y="6712"/>
                  </a:lnTo>
                  <a:lnTo>
                    <a:pt x="5871" y="6710"/>
                  </a:lnTo>
                  <a:lnTo>
                    <a:pt x="5809" y="6739"/>
                  </a:lnTo>
                  <a:lnTo>
                    <a:pt x="5795" y="6813"/>
                  </a:lnTo>
                  <a:lnTo>
                    <a:pt x="5836" y="6821"/>
                  </a:lnTo>
                  <a:lnTo>
                    <a:pt x="5828" y="6780"/>
                  </a:lnTo>
                  <a:lnTo>
                    <a:pt x="5821" y="6781"/>
                  </a:lnTo>
                  <a:lnTo>
                    <a:pt x="5828" y="6822"/>
                  </a:lnTo>
                  <a:lnTo>
                    <a:pt x="5828" y="6780"/>
                  </a:lnTo>
                  <a:lnTo>
                    <a:pt x="5827" y="6780"/>
                  </a:lnTo>
                  <a:lnTo>
                    <a:pt x="5827" y="6822"/>
                  </a:lnTo>
                  <a:lnTo>
                    <a:pt x="5863" y="6800"/>
                  </a:lnTo>
                  <a:lnTo>
                    <a:pt x="5836" y="6757"/>
                  </a:lnTo>
                  <a:lnTo>
                    <a:pt x="5783" y="6576"/>
                  </a:lnTo>
                  <a:lnTo>
                    <a:pt x="5805" y="6493"/>
                  </a:lnTo>
                  <a:lnTo>
                    <a:pt x="5816" y="6464"/>
                  </a:lnTo>
                  <a:lnTo>
                    <a:pt x="5838" y="6439"/>
                  </a:lnTo>
                  <a:lnTo>
                    <a:pt x="5875" y="6414"/>
                  </a:lnTo>
                  <a:lnTo>
                    <a:pt x="5902" y="6407"/>
                  </a:lnTo>
                  <a:lnTo>
                    <a:pt x="5928" y="6414"/>
                  </a:lnTo>
                  <a:lnTo>
                    <a:pt x="5997" y="6464"/>
                  </a:lnTo>
                  <a:lnTo>
                    <a:pt x="5999" y="6468"/>
                  </a:lnTo>
                  <a:lnTo>
                    <a:pt x="5999" y="6469"/>
                  </a:lnTo>
                  <a:lnTo>
                    <a:pt x="5997" y="6471"/>
                  </a:lnTo>
                  <a:lnTo>
                    <a:pt x="5892" y="6517"/>
                  </a:lnTo>
                  <a:lnTo>
                    <a:pt x="5853" y="6591"/>
                  </a:lnTo>
                  <a:lnTo>
                    <a:pt x="5864" y="6665"/>
                  </a:lnTo>
                  <a:lnTo>
                    <a:pt x="5867" y="6670"/>
                  </a:lnTo>
                  <a:lnTo>
                    <a:pt x="5904" y="6653"/>
                  </a:lnTo>
                  <a:close/>
                  <a:moveTo>
                    <a:pt x="5075" y="7610"/>
                  </a:moveTo>
                  <a:lnTo>
                    <a:pt x="5086" y="7569"/>
                  </a:lnTo>
                  <a:lnTo>
                    <a:pt x="4975" y="7540"/>
                  </a:lnTo>
                  <a:lnTo>
                    <a:pt x="4910" y="7544"/>
                  </a:lnTo>
                  <a:lnTo>
                    <a:pt x="4875" y="7596"/>
                  </a:lnTo>
                  <a:lnTo>
                    <a:pt x="4870" y="7650"/>
                  </a:lnTo>
                  <a:lnTo>
                    <a:pt x="4871" y="7695"/>
                  </a:lnTo>
                  <a:lnTo>
                    <a:pt x="4868" y="7722"/>
                  </a:lnTo>
                  <a:lnTo>
                    <a:pt x="4859" y="7736"/>
                  </a:lnTo>
                  <a:lnTo>
                    <a:pt x="4816" y="7787"/>
                  </a:lnTo>
                  <a:lnTo>
                    <a:pt x="4794" y="7831"/>
                  </a:lnTo>
                  <a:lnTo>
                    <a:pt x="4792" y="7874"/>
                  </a:lnTo>
                  <a:lnTo>
                    <a:pt x="4804" y="7935"/>
                  </a:lnTo>
                  <a:lnTo>
                    <a:pt x="4803" y="7953"/>
                  </a:lnTo>
                  <a:lnTo>
                    <a:pt x="4803" y="7954"/>
                  </a:lnTo>
                  <a:lnTo>
                    <a:pt x="4842" y="7968"/>
                  </a:lnTo>
                  <a:lnTo>
                    <a:pt x="4807" y="7945"/>
                  </a:lnTo>
                  <a:lnTo>
                    <a:pt x="4805" y="7948"/>
                  </a:lnTo>
                  <a:lnTo>
                    <a:pt x="4799" y="7956"/>
                  </a:lnTo>
                  <a:lnTo>
                    <a:pt x="4783" y="7976"/>
                  </a:lnTo>
                  <a:lnTo>
                    <a:pt x="4806" y="8031"/>
                  </a:lnTo>
                  <a:lnTo>
                    <a:pt x="4832" y="8061"/>
                  </a:lnTo>
                  <a:lnTo>
                    <a:pt x="4864" y="8080"/>
                  </a:lnTo>
                  <a:lnTo>
                    <a:pt x="4933" y="8105"/>
                  </a:lnTo>
                  <a:lnTo>
                    <a:pt x="4953" y="8055"/>
                  </a:lnTo>
                  <a:lnTo>
                    <a:pt x="4914" y="8039"/>
                  </a:lnTo>
                  <a:lnTo>
                    <a:pt x="4927" y="8079"/>
                  </a:lnTo>
                  <a:lnTo>
                    <a:pt x="4935" y="8077"/>
                  </a:lnTo>
                  <a:lnTo>
                    <a:pt x="4977" y="8077"/>
                  </a:lnTo>
                  <a:lnTo>
                    <a:pt x="4992" y="8076"/>
                  </a:lnTo>
                  <a:lnTo>
                    <a:pt x="4994" y="8075"/>
                  </a:lnTo>
                  <a:lnTo>
                    <a:pt x="5018" y="8070"/>
                  </a:lnTo>
                  <a:lnTo>
                    <a:pt x="5024" y="8070"/>
                  </a:lnTo>
                  <a:lnTo>
                    <a:pt x="5024" y="8028"/>
                  </a:lnTo>
                  <a:lnTo>
                    <a:pt x="5005" y="8065"/>
                  </a:lnTo>
                  <a:lnTo>
                    <a:pt x="5007" y="8066"/>
                  </a:lnTo>
                  <a:lnTo>
                    <a:pt x="5021" y="8086"/>
                  </a:lnTo>
                  <a:lnTo>
                    <a:pt x="5046" y="8104"/>
                  </a:lnTo>
                  <a:lnTo>
                    <a:pt x="5125" y="8102"/>
                  </a:lnTo>
                  <a:lnTo>
                    <a:pt x="5174" y="8072"/>
                  </a:lnTo>
                  <a:lnTo>
                    <a:pt x="5240" y="8004"/>
                  </a:lnTo>
                  <a:lnTo>
                    <a:pt x="5210" y="7975"/>
                  </a:lnTo>
                  <a:lnTo>
                    <a:pt x="5174" y="7997"/>
                  </a:lnTo>
                  <a:lnTo>
                    <a:pt x="5201" y="8040"/>
                  </a:lnTo>
                  <a:lnTo>
                    <a:pt x="5264" y="8090"/>
                  </a:lnTo>
                  <a:lnTo>
                    <a:pt x="5280" y="8109"/>
                  </a:lnTo>
                  <a:lnTo>
                    <a:pt x="5280" y="8112"/>
                  </a:lnTo>
                  <a:lnTo>
                    <a:pt x="5278" y="8121"/>
                  </a:lnTo>
                  <a:lnTo>
                    <a:pt x="5277" y="8126"/>
                  </a:lnTo>
                  <a:lnTo>
                    <a:pt x="5277" y="8163"/>
                  </a:lnTo>
                  <a:lnTo>
                    <a:pt x="5303" y="8205"/>
                  </a:lnTo>
                  <a:lnTo>
                    <a:pt x="5331" y="8226"/>
                  </a:lnTo>
                  <a:lnTo>
                    <a:pt x="5363" y="8237"/>
                  </a:lnTo>
                  <a:lnTo>
                    <a:pt x="5471" y="8251"/>
                  </a:lnTo>
                  <a:lnTo>
                    <a:pt x="5453" y="8162"/>
                  </a:lnTo>
                  <a:lnTo>
                    <a:pt x="5439" y="8129"/>
                  </a:lnTo>
                  <a:lnTo>
                    <a:pt x="5408" y="8082"/>
                  </a:lnTo>
                  <a:lnTo>
                    <a:pt x="5373" y="8105"/>
                  </a:lnTo>
                  <a:lnTo>
                    <a:pt x="5391" y="8142"/>
                  </a:lnTo>
                  <a:lnTo>
                    <a:pt x="5449" y="8114"/>
                  </a:lnTo>
                  <a:lnTo>
                    <a:pt x="5450" y="8042"/>
                  </a:lnTo>
                  <a:lnTo>
                    <a:pt x="5413" y="7988"/>
                  </a:lnTo>
                  <a:lnTo>
                    <a:pt x="5388" y="7978"/>
                  </a:lnTo>
                  <a:lnTo>
                    <a:pt x="5385" y="7952"/>
                  </a:lnTo>
                  <a:lnTo>
                    <a:pt x="5388" y="7881"/>
                  </a:lnTo>
                  <a:lnTo>
                    <a:pt x="5400" y="7813"/>
                  </a:lnTo>
                  <a:lnTo>
                    <a:pt x="5451" y="7682"/>
                  </a:lnTo>
                  <a:lnTo>
                    <a:pt x="5342" y="7724"/>
                  </a:lnTo>
                  <a:lnTo>
                    <a:pt x="5325" y="7724"/>
                  </a:lnTo>
                  <a:lnTo>
                    <a:pt x="5308" y="7717"/>
                  </a:lnTo>
                  <a:lnTo>
                    <a:pt x="5289" y="7698"/>
                  </a:lnTo>
                  <a:lnTo>
                    <a:pt x="5272" y="7672"/>
                  </a:lnTo>
                  <a:lnTo>
                    <a:pt x="5237" y="7694"/>
                  </a:lnTo>
                  <a:lnTo>
                    <a:pt x="5279" y="7694"/>
                  </a:lnTo>
                  <a:lnTo>
                    <a:pt x="5279" y="7682"/>
                  </a:lnTo>
                  <a:lnTo>
                    <a:pt x="5237" y="7682"/>
                  </a:lnTo>
                  <a:lnTo>
                    <a:pt x="5263" y="7715"/>
                  </a:lnTo>
                  <a:lnTo>
                    <a:pt x="5280" y="7701"/>
                  </a:lnTo>
                  <a:lnTo>
                    <a:pt x="5345" y="7628"/>
                  </a:lnTo>
                  <a:lnTo>
                    <a:pt x="5285" y="7604"/>
                  </a:lnTo>
                  <a:lnTo>
                    <a:pt x="5285" y="7604"/>
                  </a:lnTo>
                  <a:lnTo>
                    <a:pt x="5278" y="7598"/>
                  </a:lnTo>
                  <a:lnTo>
                    <a:pt x="5271" y="7591"/>
                  </a:lnTo>
                  <a:lnTo>
                    <a:pt x="5224" y="7580"/>
                  </a:lnTo>
                  <a:lnTo>
                    <a:pt x="5188" y="7568"/>
                  </a:lnTo>
                  <a:lnTo>
                    <a:pt x="5140" y="7561"/>
                  </a:lnTo>
                  <a:lnTo>
                    <a:pt x="5112" y="7573"/>
                  </a:lnTo>
                  <a:lnTo>
                    <a:pt x="5082" y="7568"/>
                  </a:lnTo>
                  <a:lnTo>
                    <a:pt x="5075" y="7610"/>
                  </a:lnTo>
                  <a:lnTo>
                    <a:pt x="5086" y="7569"/>
                  </a:lnTo>
                  <a:lnTo>
                    <a:pt x="5075" y="7610"/>
                  </a:lnTo>
                  <a:lnTo>
                    <a:pt x="5069" y="7651"/>
                  </a:lnTo>
                  <a:lnTo>
                    <a:pt x="5123" y="7660"/>
                  </a:lnTo>
                  <a:lnTo>
                    <a:pt x="5152" y="7647"/>
                  </a:lnTo>
                  <a:lnTo>
                    <a:pt x="5168" y="7649"/>
                  </a:lnTo>
                  <a:lnTo>
                    <a:pt x="5201" y="7660"/>
                  </a:lnTo>
                  <a:lnTo>
                    <a:pt x="5231" y="7667"/>
                  </a:lnTo>
                  <a:lnTo>
                    <a:pt x="5231" y="7668"/>
                  </a:lnTo>
                  <a:lnTo>
                    <a:pt x="5233" y="7669"/>
                  </a:lnTo>
                  <a:lnTo>
                    <a:pt x="5241" y="7675"/>
                  </a:lnTo>
                  <a:lnTo>
                    <a:pt x="5245" y="7678"/>
                  </a:lnTo>
                  <a:lnTo>
                    <a:pt x="5259" y="7683"/>
                  </a:lnTo>
                  <a:lnTo>
                    <a:pt x="5274" y="7645"/>
                  </a:lnTo>
                  <a:lnTo>
                    <a:pt x="5243" y="7617"/>
                  </a:lnTo>
                  <a:lnTo>
                    <a:pt x="5222" y="7641"/>
                  </a:lnTo>
                  <a:lnTo>
                    <a:pt x="5211" y="7650"/>
                  </a:lnTo>
                  <a:lnTo>
                    <a:pt x="5196" y="7662"/>
                  </a:lnTo>
                  <a:lnTo>
                    <a:pt x="5196" y="7706"/>
                  </a:lnTo>
                  <a:lnTo>
                    <a:pt x="5224" y="7750"/>
                  </a:lnTo>
                  <a:lnTo>
                    <a:pt x="5261" y="7787"/>
                  </a:lnTo>
                  <a:lnTo>
                    <a:pt x="5308" y="7807"/>
                  </a:lnTo>
                  <a:lnTo>
                    <a:pt x="5357" y="7808"/>
                  </a:lnTo>
                  <a:lnTo>
                    <a:pt x="5393" y="7794"/>
                  </a:lnTo>
                  <a:lnTo>
                    <a:pt x="5378" y="7755"/>
                  </a:lnTo>
                  <a:lnTo>
                    <a:pt x="5339" y="7740"/>
                  </a:lnTo>
                  <a:lnTo>
                    <a:pt x="5319" y="7791"/>
                  </a:lnTo>
                  <a:lnTo>
                    <a:pt x="5305" y="7872"/>
                  </a:lnTo>
                  <a:lnTo>
                    <a:pt x="5301" y="7955"/>
                  </a:lnTo>
                  <a:lnTo>
                    <a:pt x="5311" y="8036"/>
                  </a:lnTo>
                  <a:lnTo>
                    <a:pt x="5358" y="8056"/>
                  </a:lnTo>
                  <a:lnTo>
                    <a:pt x="5366" y="8067"/>
                  </a:lnTo>
                  <a:lnTo>
                    <a:pt x="5366" y="8087"/>
                  </a:lnTo>
                  <a:lnTo>
                    <a:pt x="5408" y="8088"/>
                  </a:lnTo>
                  <a:lnTo>
                    <a:pt x="5390" y="8050"/>
                  </a:lnTo>
                  <a:lnTo>
                    <a:pt x="5312" y="8088"/>
                  </a:lnTo>
                  <a:lnTo>
                    <a:pt x="5365" y="8169"/>
                  </a:lnTo>
                  <a:lnTo>
                    <a:pt x="5373" y="8187"/>
                  </a:lnTo>
                  <a:lnTo>
                    <a:pt x="5378" y="8210"/>
                  </a:lnTo>
                  <a:lnTo>
                    <a:pt x="5419" y="8202"/>
                  </a:lnTo>
                  <a:lnTo>
                    <a:pt x="5424" y="8161"/>
                  </a:lnTo>
                  <a:lnTo>
                    <a:pt x="5383" y="8156"/>
                  </a:lnTo>
                  <a:lnTo>
                    <a:pt x="5370" y="8151"/>
                  </a:lnTo>
                  <a:lnTo>
                    <a:pt x="5365" y="8147"/>
                  </a:lnTo>
                  <a:lnTo>
                    <a:pt x="5360" y="8139"/>
                  </a:lnTo>
                  <a:lnTo>
                    <a:pt x="5360" y="8135"/>
                  </a:lnTo>
                  <a:lnTo>
                    <a:pt x="5363" y="8121"/>
                  </a:lnTo>
                  <a:lnTo>
                    <a:pt x="5365" y="8113"/>
                  </a:lnTo>
                  <a:lnTo>
                    <a:pt x="5357" y="8073"/>
                  </a:lnTo>
                  <a:lnTo>
                    <a:pt x="5324" y="8031"/>
                  </a:lnTo>
                  <a:lnTo>
                    <a:pt x="5264" y="7983"/>
                  </a:lnTo>
                  <a:lnTo>
                    <a:pt x="5217" y="7907"/>
                  </a:lnTo>
                  <a:lnTo>
                    <a:pt x="5122" y="8007"/>
                  </a:lnTo>
                  <a:lnTo>
                    <a:pt x="5101" y="8019"/>
                  </a:lnTo>
                  <a:lnTo>
                    <a:pt x="5058" y="8020"/>
                  </a:lnTo>
                  <a:lnTo>
                    <a:pt x="5059" y="8062"/>
                  </a:lnTo>
                  <a:lnTo>
                    <a:pt x="5083" y="8028"/>
                  </a:lnTo>
                  <a:lnTo>
                    <a:pt x="5081" y="8027"/>
                  </a:lnTo>
                  <a:lnTo>
                    <a:pt x="5064" y="8002"/>
                  </a:lnTo>
                  <a:lnTo>
                    <a:pt x="5035" y="7987"/>
                  </a:lnTo>
                  <a:lnTo>
                    <a:pt x="5014" y="7987"/>
                  </a:lnTo>
                  <a:lnTo>
                    <a:pt x="5009" y="7987"/>
                  </a:lnTo>
                  <a:lnTo>
                    <a:pt x="4980" y="7993"/>
                  </a:lnTo>
                  <a:lnTo>
                    <a:pt x="4973" y="7994"/>
                  </a:lnTo>
                  <a:lnTo>
                    <a:pt x="4922" y="7993"/>
                  </a:lnTo>
                  <a:lnTo>
                    <a:pt x="4883" y="8006"/>
                  </a:lnTo>
                  <a:lnTo>
                    <a:pt x="4870" y="8037"/>
                  </a:lnTo>
                  <a:lnTo>
                    <a:pt x="4909" y="8052"/>
                  </a:lnTo>
                  <a:lnTo>
                    <a:pt x="4923" y="8013"/>
                  </a:lnTo>
                  <a:lnTo>
                    <a:pt x="4900" y="8005"/>
                  </a:lnTo>
                  <a:lnTo>
                    <a:pt x="4887" y="7997"/>
                  </a:lnTo>
                  <a:lnTo>
                    <a:pt x="4878" y="7987"/>
                  </a:lnTo>
                  <a:lnTo>
                    <a:pt x="4870" y="7966"/>
                  </a:lnTo>
                  <a:lnTo>
                    <a:pt x="4831" y="7982"/>
                  </a:lnTo>
                  <a:lnTo>
                    <a:pt x="4864" y="8009"/>
                  </a:lnTo>
                  <a:lnTo>
                    <a:pt x="4871" y="7999"/>
                  </a:lnTo>
                  <a:lnTo>
                    <a:pt x="4873" y="7997"/>
                  </a:lnTo>
                  <a:lnTo>
                    <a:pt x="4877" y="7992"/>
                  </a:lnTo>
                  <a:lnTo>
                    <a:pt x="4879" y="7988"/>
                  </a:lnTo>
                  <a:lnTo>
                    <a:pt x="4883" y="7977"/>
                  </a:lnTo>
                  <a:lnTo>
                    <a:pt x="4885" y="7971"/>
                  </a:lnTo>
                  <a:lnTo>
                    <a:pt x="4888" y="7930"/>
                  </a:lnTo>
                  <a:lnTo>
                    <a:pt x="4876" y="7868"/>
                  </a:lnTo>
                  <a:lnTo>
                    <a:pt x="4877" y="7852"/>
                  </a:lnTo>
                  <a:lnTo>
                    <a:pt x="4886" y="7833"/>
                  </a:lnTo>
                  <a:lnTo>
                    <a:pt x="4927" y="7784"/>
                  </a:lnTo>
                  <a:lnTo>
                    <a:pt x="4948" y="7749"/>
                  </a:lnTo>
                  <a:lnTo>
                    <a:pt x="4954" y="7700"/>
                  </a:lnTo>
                  <a:lnTo>
                    <a:pt x="4953" y="7654"/>
                  </a:lnTo>
                  <a:lnTo>
                    <a:pt x="4956" y="7625"/>
                  </a:lnTo>
                  <a:lnTo>
                    <a:pt x="4956" y="7625"/>
                  </a:lnTo>
                  <a:lnTo>
                    <a:pt x="4967" y="7624"/>
                  </a:lnTo>
                  <a:lnTo>
                    <a:pt x="5067" y="7650"/>
                  </a:lnTo>
                  <a:lnTo>
                    <a:pt x="5069" y="7651"/>
                  </a:lnTo>
                  <a:lnTo>
                    <a:pt x="5075" y="7610"/>
                  </a:lnTo>
                  <a:close/>
                  <a:moveTo>
                    <a:pt x="5542" y="7833"/>
                  </a:moveTo>
                  <a:lnTo>
                    <a:pt x="5554" y="7873"/>
                  </a:lnTo>
                  <a:lnTo>
                    <a:pt x="5585" y="7863"/>
                  </a:lnTo>
                  <a:lnTo>
                    <a:pt x="5620" y="7847"/>
                  </a:lnTo>
                  <a:lnTo>
                    <a:pt x="5653" y="7823"/>
                  </a:lnTo>
                  <a:lnTo>
                    <a:pt x="5703" y="7755"/>
                  </a:lnTo>
                  <a:lnTo>
                    <a:pt x="5629" y="7717"/>
                  </a:lnTo>
                  <a:lnTo>
                    <a:pt x="5585" y="7664"/>
                  </a:lnTo>
                  <a:lnTo>
                    <a:pt x="5529" y="7629"/>
                  </a:lnTo>
                  <a:lnTo>
                    <a:pt x="5395" y="7702"/>
                  </a:lnTo>
                  <a:lnTo>
                    <a:pt x="5370" y="7726"/>
                  </a:lnTo>
                  <a:lnTo>
                    <a:pt x="5354" y="7763"/>
                  </a:lnTo>
                  <a:lnTo>
                    <a:pt x="5367" y="7803"/>
                  </a:lnTo>
                  <a:lnTo>
                    <a:pt x="5394" y="7829"/>
                  </a:lnTo>
                  <a:lnTo>
                    <a:pt x="5431" y="7848"/>
                  </a:lnTo>
                  <a:lnTo>
                    <a:pt x="5453" y="7868"/>
                  </a:lnTo>
                  <a:lnTo>
                    <a:pt x="5493" y="7882"/>
                  </a:lnTo>
                  <a:lnTo>
                    <a:pt x="5551" y="7874"/>
                  </a:lnTo>
                  <a:lnTo>
                    <a:pt x="5554" y="7873"/>
                  </a:lnTo>
                  <a:lnTo>
                    <a:pt x="5542" y="7833"/>
                  </a:lnTo>
                  <a:lnTo>
                    <a:pt x="5536" y="7792"/>
                  </a:lnTo>
                  <a:lnTo>
                    <a:pt x="5502" y="7796"/>
                  </a:lnTo>
                  <a:lnTo>
                    <a:pt x="5496" y="7794"/>
                  </a:lnTo>
                  <a:lnTo>
                    <a:pt x="5478" y="7779"/>
                  </a:lnTo>
                  <a:lnTo>
                    <a:pt x="5444" y="7761"/>
                  </a:lnTo>
                  <a:lnTo>
                    <a:pt x="5440" y="7757"/>
                  </a:lnTo>
                  <a:lnTo>
                    <a:pt x="5438" y="7753"/>
                  </a:lnTo>
                  <a:lnTo>
                    <a:pt x="5399" y="7765"/>
                  </a:lnTo>
                  <a:lnTo>
                    <a:pt x="5437" y="7782"/>
                  </a:lnTo>
                  <a:lnTo>
                    <a:pt x="5440" y="7775"/>
                  </a:lnTo>
                  <a:lnTo>
                    <a:pt x="5445" y="7769"/>
                  </a:lnTo>
                  <a:lnTo>
                    <a:pt x="5526" y="7726"/>
                  </a:lnTo>
                  <a:lnTo>
                    <a:pt x="5529" y="7728"/>
                  </a:lnTo>
                  <a:lnTo>
                    <a:pt x="5576" y="7783"/>
                  </a:lnTo>
                  <a:lnTo>
                    <a:pt x="5621" y="7806"/>
                  </a:lnTo>
                  <a:lnTo>
                    <a:pt x="5640" y="7769"/>
                  </a:lnTo>
                  <a:lnTo>
                    <a:pt x="5607" y="7744"/>
                  </a:lnTo>
                  <a:lnTo>
                    <a:pt x="5593" y="7763"/>
                  </a:lnTo>
                  <a:lnTo>
                    <a:pt x="5577" y="7775"/>
                  </a:lnTo>
                  <a:lnTo>
                    <a:pt x="5556" y="7785"/>
                  </a:lnTo>
                  <a:lnTo>
                    <a:pt x="5530" y="7793"/>
                  </a:lnTo>
                  <a:lnTo>
                    <a:pt x="5542" y="7833"/>
                  </a:lnTo>
                  <a:lnTo>
                    <a:pt x="5536" y="7792"/>
                  </a:lnTo>
                  <a:lnTo>
                    <a:pt x="5542" y="783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IN" sz="2400"/>
            </a:p>
          </p:txBody>
        </p:sp>
        <p:sp>
          <p:nvSpPr>
            <p:cNvPr id="23" name="Freeform 2115">
              <a:extLst>
                <a:ext uri="{FF2B5EF4-FFF2-40B4-BE49-F238E27FC236}">
                  <a16:creationId xmlns:a16="http://schemas.microsoft.com/office/drawing/2014/main" id="{5F5EAA75-EACF-CD9A-5ADD-1011228D69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4613" y="2108200"/>
              <a:ext cx="3362325" cy="2635250"/>
            </a:xfrm>
            <a:custGeom>
              <a:avLst/>
              <a:gdLst>
                <a:gd name="T0" fmla="*/ 19834 w 21797"/>
                <a:gd name="T1" fmla="*/ 2882 h 17089"/>
                <a:gd name="T2" fmla="*/ 5340 w 21797"/>
                <a:gd name="T3" fmla="*/ 3526 h 17089"/>
                <a:gd name="T4" fmla="*/ 5292 w 21797"/>
                <a:gd name="T5" fmla="*/ 3987 h 17089"/>
                <a:gd name="T6" fmla="*/ 4801 w 21797"/>
                <a:gd name="T7" fmla="*/ 3833 h 17089"/>
                <a:gd name="T8" fmla="*/ 5132 w 21797"/>
                <a:gd name="T9" fmla="*/ 3411 h 17089"/>
                <a:gd name="T10" fmla="*/ 11908 w 21797"/>
                <a:gd name="T11" fmla="*/ 3500 h 17089"/>
                <a:gd name="T12" fmla="*/ 11437 w 21797"/>
                <a:gd name="T13" fmla="*/ 3709 h 17089"/>
                <a:gd name="T14" fmla="*/ 11622 w 21797"/>
                <a:gd name="T15" fmla="*/ 3275 h 17089"/>
                <a:gd name="T16" fmla="*/ 5748 w 21797"/>
                <a:gd name="T17" fmla="*/ 2613 h 17089"/>
                <a:gd name="T18" fmla="*/ 10646 w 21797"/>
                <a:gd name="T19" fmla="*/ 630 h 17089"/>
                <a:gd name="T20" fmla="*/ 9383 w 21797"/>
                <a:gd name="T21" fmla="*/ 1158 h 17089"/>
                <a:gd name="T22" fmla="*/ 8050 w 21797"/>
                <a:gd name="T23" fmla="*/ 884 h 17089"/>
                <a:gd name="T24" fmla="*/ 7646 w 21797"/>
                <a:gd name="T25" fmla="*/ 303 h 17089"/>
                <a:gd name="T26" fmla="*/ 6060 w 21797"/>
                <a:gd name="T27" fmla="*/ 398 h 17089"/>
                <a:gd name="T28" fmla="*/ 5096 w 21797"/>
                <a:gd name="T29" fmla="*/ 1669 h 17089"/>
                <a:gd name="T30" fmla="*/ 4477 w 21797"/>
                <a:gd name="T31" fmla="*/ 2617 h 17089"/>
                <a:gd name="T32" fmla="*/ 2351 w 21797"/>
                <a:gd name="T33" fmla="*/ 1122 h 17089"/>
                <a:gd name="T34" fmla="*/ 891 w 21797"/>
                <a:gd name="T35" fmla="*/ 2324 h 17089"/>
                <a:gd name="T36" fmla="*/ 881 w 21797"/>
                <a:gd name="T37" fmla="*/ 4775 h 17089"/>
                <a:gd name="T38" fmla="*/ 1998 w 21797"/>
                <a:gd name="T39" fmla="*/ 5813 h 17089"/>
                <a:gd name="T40" fmla="*/ 2565 w 21797"/>
                <a:gd name="T41" fmla="*/ 7263 h 17089"/>
                <a:gd name="T42" fmla="*/ 3230 w 21797"/>
                <a:gd name="T43" fmla="*/ 6339 h 17089"/>
                <a:gd name="T44" fmla="*/ 4245 w 21797"/>
                <a:gd name="T45" fmla="*/ 6116 h 17089"/>
                <a:gd name="T46" fmla="*/ 4664 w 21797"/>
                <a:gd name="T47" fmla="*/ 6536 h 17089"/>
                <a:gd name="T48" fmla="*/ 5947 w 21797"/>
                <a:gd name="T49" fmla="*/ 7417 h 17089"/>
                <a:gd name="T50" fmla="*/ 8279 w 21797"/>
                <a:gd name="T51" fmla="*/ 6998 h 17089"/>
                <a:gd name="T52" fmla="*/ 8713 w 21797"/>
                <a:gd name="T53" fmla="*/ 5934 h 17089"/>
                <a:gd name="T54" fmla="*/ 8697 w 21797"/>
                <a:gd name="T55" fmla="*/ 5049 h 17089"/>
                <a:gd name="T56" fmla="*/ 10737 w 21797"/>
                <a:gd name="T57" fmla="*/ 5204 h 17089"/>
                <a:gd name="T58" fmla="*/ 11361 w 21797"/>
                <a:gd name="T59" fmla="*/ 5616 h 17089"/>
                <a:gd name="T60" fmla="*/ 10776 w 21797"/>
                <a:gd name="T61" fmla="*/ 6582 h 17089"/>
                <a:gd name="T62" fmla="*/ 9848 w 21797"/>
                <a:gd name="T63" fmla="*/ 8114 h 17089"/>
                <a:gd name="T64" fmla="*/ 11240 w 21797"/>
                <a:gd name="T65" fmla="*/ 8887 h 17089"/>
                <a:gd name="T66" fmla="*/ 12369 w 21797"/>
                <a:gd name="T67" fmla="*/ 10331 h 17089"/>
                <a:gd name="T68" fmla="*/ 10996 w 21797"/>
                <a:gd name="T69" fmla="*/ 9837 h 17089"/>
                <a:gd name="T70" fmla="*/ 10405 w 21797"/>
                <a:gd name="T71" fmla="*/ 11260 h 17089"/>
                <a:gd name="T72" fmla="*/ 10304 w 21797"/>
                <a:gd name="T73" fmla="*/ 9784 h 17089"/>
                <a:gd name="T74" fmla="*/ 9180 w 21797"/>
                <a:gd name="T75" fmla="*/ 9772 h 17089"/>
                <a:gd name="T76" fmla="*/ 9773 w 21797"/>
                <a:gd name="T77" fmla="*/ 11491 h 17089"/>
                <a:gd name="T78" fmla="*/ 9276 w 21797"/>
                <a:gd name="T79" fmla="*/ 12798 h 17089"/>
                <a:gd name="T80" fmla="*/ 7246 w 21797"/>
                <a:gd name="T81" fmla="*/ 12910 h 17089"/>
                <a:gd name="T82" fmla="*/ 6815 w 21797"/>
                <a:gd name="T83" fmla="*/ 14816 h 17089"/>
                <a:gd name="T84" fmla="*/ 9053 w 21797"/>
                <a:gd name="T85" fmla="*/ 16203 h 17089"/>
                <a:gd name="T86" fmla="*/ 10983 w 21797"/>
                <a:gd name="T87" fmla="*/ 16794 h 17089"/>
                <a:gd name="T88" fmla="*/ 12086 w 21797"/>
                <a:gd name="T89" fmla="*/ 17073 h 17089"/>
                <a:gd name="T90" fmla="*/ 13983 w 21797"/>
                <a:gd name="T91" fmla="*/ 14194 h 17089"/>
                <a:gd name="T92" fmla="*/ 15845 w 21797"/>
                <a:gd name="T93" fmla="*/ 12392 h 17089"/>
                <a:gd name="T94" fmla="*/ 16836 w 21797"/>
                <a:gd name="T95" fmla="*/ 9659 h 17089"/>
                <a:gd name="T96" fmla="*/ 19160 w 21797"/>
                <a:gd name="T97" fmla="*/ 9515 h 17089"/>
                <a:gd name="T98" fmla="*/ 19760 w 21797"/>
                <a:gd name="T99" fmla="*/ 8712 h 17089"/>
                <a:gd name="T100" fmla="*/ 19274 w 21797"/>
                <a:gd name="T101" fmla="*/ 7382 h 17089"/>
                <a:gd name="T102" fmla="*/ 20051 w 21797"/>
                <a:gd name="T103" fmla="*/ 4448 h 17089"/>
                <a:gd name="T104" fmla="*/ 21790 w 21797"/>
                <a:gd name="T105" fmla="*/ 4547 h 17089"/>
                <a:gd name="T106" fmla="*/ 20743 w 21797"/>
                <a:gd name="T107" fmla="*/ 2263 h 17089"/>
                <a:gd name="T108" fmla="*/ 19583 w 21797"/>
                <a:gd name="T109" fmla="*/ 2200 h 17089"/>
                <a:gd name="T110" fmla="*/ 18289 w 21797"/>
                <a:gd name="T111" fmla="*/ 2312 h 17089"/>
                <a:gd name="T112" fmla="*/ 16745 w 21797"/>
                <a:gd name="T113" fmla="*/ 2691 h 17089"/>
                <a:gd name="T114" fmla="*/ 16188 w 21797"/>
                <a:gd name="T115" fmla="*/ 2455 h 17089"/>
                <a:gd name="T116" fmla="*/ 14714 w 21797"/>
                <a:gd name="T117" fmla="*/ 3624 h 17089"/>
                <a:gd name="T118" fmla="*/ 13424 w 21797"/>
                <a:gd name="T119" fmla="*/ 4071 h 17089"/>
                <a:gd name="T120" fmla="*/ 12757 w 21797"/>
                <a:gd name="T121" fmla="*/ 2735 h 17089"/>
                <a:gd name="T122" fmla="*/ 11785 w 21797"/>
                <a:gd name="T123" fmla="*/ 1587 h 17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797" h="17089">
                  <a:moveTo>
                    <a:pt x="20174" y="2499"/>
                  </a:moveTo>
                  <a:lnTo>
                    <a:pt x="20211" y="2554"/>
                  </a:lnTo>
                  <a:lnTo>
                    <a:pt x="20212" y="2575"/>
                  </a:lnTo>
                  <a:lnTo>
                    <a:pt x="20203" y="2640"/>
                  </a:lnTo>
                  <a:lnTo>
                    <a:pt x="20201" y="2667"/>
                  </a:lnTo>
                  <a:lnTo>
                    <a:pt x="20196" y="2696"/>
                  </a:lnTo>
                  <a:lnTo>
                    <a:pt x="20167" y="2749"/>
                  </a:lnTo>
                  <a:lnTo>
                    <a:pt x="20161" y="2781"/>
                  </a:lnTo>
                  <a:lnTo>
                    <a:pt x="20176" y="2827"/>
                  </a:lnTo>
                  <a:lnTo>
                    <a:pt x="20203" y="2871"/>
                  </a:lnTo>
                  <a:lnTo>
                    <a:pt x="20217" y="2916"/>
                  </a:lnTo>
                  <a:lnTo>
                    <a:pt x="20196" y="2965"/>
                  </a:lnTo>
                  <a:lnTo>
                    <a:pt x="20154" y="2990"/>
                  </a:lnTo>
                  <a:lnTo>
                    <a:pt x="20116" y="2977"/>
                  </a:lnTo>
                  <a:lnTo>
                    <a:pt x="20047" y="2916"/>
                  </a:lnTo>
                  <a:lnTo>
                    <a:pt x="20014" y="2908"/>
                  </a:lnTo>
                  <a:lnTo>
                    <a:pt x="19980" y="2920"/>
                  </a:lnTo>
                  <a:lnTo>
                    <a:pt x="19946" y="2936"/>
                  </a:lnTo>
                  <a:lnTo>
                    <a:pt x="19912" y="2940"/>
                  </a:lnTo>
                  <a:lnTo>
                    <a:pt x="19892" y="2929"/>
                  </a:lnTo>
                  <a:lnTo>
                    <a:pt x="19855" y="2894"/>
                  </a:lnTo>
                  <a:lnTo>
                    <a:pt x="19834" y="2882"/>
                  </a:lnTo>
                  <a:lnTo>
                    <a:pt x="19786" y="2884"/>
                  </a:lnTo>
                  <a:lnTo>
                    <a:pt x="19735" y="2895"/>
                  </a:lnTo>
                  <a:lnTo>
                    <a:pt x="19697" y="2887"/>
                  </a:lnTo>
                  <a:lnTo>
                    <a:pt x="19691" y="2832"/>
                  </a:lnTo>
                  <a:lnTo>
                    <a:pt x="19704" y="2757"/>
                  </a:lnTo>
                  <a:lnTo>
                    <a:pt x="19729" y="2690"/>
                  </a:lnTo>
                  <a:lnTo>
                    <a:pt x="19803" y="2562"/>
                  </a:lnTo>
                  <a:lnTo>
                    <a:pt x="19858" y="2502"/>
                  </a:lnTo>
                  <a:lnTo>
                    <a:pt x="19899" y="2505"/>
                  </a:lnTo>
                  <a:lnTo>
                    <a:pt x="19943" y="2534"/>
                  </a:lnTo>
                  <a:lnTo>
                    <a:pt x="20008" y="2551"/>
                  </a:lnTo>
                  <a:lnTo>
                    <a:pt x="20063" y="2533"/>
                  </a:lnTo>
                  <a:lnTo>
                    <a:pt x="20121" y="2504"/>
                  </a:lnTo>
                  <a:lnTo>
                    <a:pt x="20174" y="2499"/>
                  </a:lnTo>
                  <a:close/>
                  <a:moveTo>
                    <a:pt x="5416" y="3630"/>
                  </a:moveTo>
                  <a:lnTo>
                    <a:pt x="5394" y="3622"/>
                  </a:lnTo>
                  <a:lnTo>
                    <a:pt x="5373" y="3605"/>
                  </a:lnTo>
                  <a:lnTo>
                    <a:pt x="5338" y="3586"/>
                  </a:lnTo>
                  <a:lnTo>
                    <a:pt x="5322" y="3571"/>
                  </a:lnTo>
                  <a:lnTo>
                    <a:pt x="5318" y="3556"/>
                  </a:lnTo>
                  <a:lnTo>
                    <a:pt x="5324" y="3541"/>
                  </a:lnTo>
                  <a:lnTo>
                    <a:pt x="5340" y="3526"/>
                  </a:lnTo>
                  <a:lnTo>
                    <a:pt x="5447" y="3468"/>
                  </a:lnTo>
                  <a:lnTo>
                    <a:pt x="5476" y="3487"/>
                  </a:lnTo>
                  <a:lnTo>
                    <a:pt x="5522" y="3541"/>
                  </a:lnTo>
                  <a:lnTo>
                    <a:pt x="5560" y="3560"/>
                  </a:lnTo>
                  <a:lnTo>
                    <a:pt x="5542" y="3584"/>
                  </a:lnTo>
                  <a:lnTo>
                    <a:pt x="5518" y="3602"/>
                  </a:lnTo>
                  <a:lnTo>
                    <a:pt x="5490" y="3615"/>
                  </a:lnTo>
                  <a:lnTo>
                    <a:pt x="5461" y="3624"/>
                  </a:lnTo>
                  <a:lnTo>
                    <a:pt x="5416" y="3630"/>
                  </a:lnTo>
                  <a:close/>
                  <a:moveTo>
                    <a:pt x="5297" y="3546"/>
                  </a:moveTo>
                  <a:lnTo>
                    <a:pt x="5278" y="3593"/>
                  </a:lnTo>
                  <a:lnTo>
                    <a:pt x="5266" y="3668"/>
                  </a:lnTo>
                  <a:lnTo>
                    <a:pt x="5262" y="3744"/>
                  </a:lnTo>
                  <a:lnTo>
                    <a:pt x="5269" y="3798"/>
                  </a:lnTo>
                  <a:lnTo>
                    <a:pt x="5305" y="3813"/>
                  </a:lnTo>
                  <a:lnTo>
                    <a:pt x="5327" y="3845"/>
                  </a:lnTo>
                  <a:lnTo>
                    <a:pt x="5327" y="3879"/>
                  </a:lnTo>
                  <a:lnTo>
                    <a:pt x="5292" y="3896"/>
                  </a:lnTo>
                  <a:lnTo>
                    <a:pt x="5321" y="3940"/>
                  </a:lnTo>
                  <a:lnTo>
                    <a:pt x="5332" y="3965"/>
                  </a:lnTo>
                  <a:lnTo>
                    <a:pt x="5338" y="3993"/>
                  </a:lnTo>
                  <a:lnTo>
                    <a:pt x="5292" y="3987"/>
                  </a:lnTo>
                  <a:lnTo>
                    <a:pt x="5270" y="3979"/>
                  </a:lnTo>
                  <a:lnTo>
                    <a:pt x="5253" y="3967"/>
                  </a:lnTo>
                  <a:lnTo>
                    <a:pt x="5238" y="3942"/>
                  </a:lnTo>
                  <a:lnTo>
                    <a:pt x="5238" y="3921"/>
                  </a:lnTo>
                  <a:lnTo>
                    <a:pt x="5242" y="3903"/>
                  </a:lnTo>
                  <a:lnTo>
                    <a:pt x="5238" y="3882"/>
                  </a:lnTo>
                  <a:lnTo>
                    <a:pt x="5213" y="3851"/>
                  </a:lnTo>
                  <a:lnTo>
                    <a:pt x="5151" y="3802"/>
                  </a:lnTo>
                  <a:lnTo>
                    <a:pt x="5129" y="3766"/>
                  </a:lnTo>
                  <a:lnTo>
                    <a:pt x="5067" y="3830"/>
                  </a:lnTo>
                  <a:lnTo>
                    <a:pt x="5032" y="3851"/>
                  </a:lnTo>
                  <a:lnTo>
                    <a:pt x="4978" y="3853"/>
                  </a:lnTo>
                  <a:lnTo>
                    <a:pt x="4970" y="3847"/>
                  </a:lnTo>
                  <a:lnTo>
                    <a:pt x="4955" y="3825"/>
                  </a:lnTo>
                  <a:lnTo>
                    <a:pt x="4943" y="3819"/>
                  </a:lnTo>
                  <a:lnTo>
                    <a:pt x="4933" y="3819"/>
                  </a:lnTo>
                  <a:lnTo>
                    <a:pt x="4906" y="3825"/>
                  </a:lnTo>
                  <a:lnTo>
                    <a:pt x="4894" y="3826"/>
                  </a:lnTo>
                  <a:lnTo>
                    <a:pt x="4848" y="3826"/>
                  </a:lnTo>
                  <a:lnTo>
                    <a:pt x="4833" y="3830"/>
                  </a:lnTo>
                  <a:lnTo>
                    <a:pt x="4828" y="3843"/>
                  </a:lnTo>
                  <a:lnTo>
                    <a:pt x="4801" y="3833"/>
                  </a:lnTo>
                  <a:lnTo>
                    <a:pt x="4779" y="3820"/>
                  </a:lnTo>
                  <a:lnTo>
                    <a:pt x="4761" y="3800"/>
                  </a:lnTo>
                  <a:lnTo>
                    <a:pt x="4750" y="3773"/>
                  </a:lnTo>
                  <a:lnTo>
                    <a:pt x="4758" y="3763"/>
                  </a:lnTo>
                  <a:lnTo>
                    <a:pt x="4761" y="3759"/>
                  </a:lnTo>
                  <a:lnTo>
                    <a:pt x="4763" y="3753"/>
                  </a:lnTo>
                  <a:lnTo>
                    <a:pt x="4765" y="3723"/>
                  </a:lnTo>
                  <a:lnTo>
                    <a:pt x="4753" y="3662"/>
                  </a:lnTo>
                  <a:lnTo>
                    <a:pt x="4755" y="3632"/>
                  </a:lnTo>
                  <a:lnTo>
                    <a:pt x="4770" y="3600"/>
                  </a:lnTo>
                  <a:lnTo>
                    <a:pt x="4812" y="3551"/>
                  </a:lnTo>
                  <a:lnTo>
                    <a:pt x="4827" y="3526"/>
                  </a:lnTo>
                  <a:lnTo>
                    <a:pt x="4831" y="3488"/>
                  </a:lnTo>
                  <a:lnTo>
                    <a:pt x="4831" y="3443"/>
                  </a:lnTo>
                  <a:lnTo>
                    <a:pt x="4835" y="3401"/>
                  </a:lnTo>
                  <a:lnTo>
                    <a:pt x="4852" y="3375"/>
                  </a:lnTo>
                  <a:lnTo>
                    <a:pt x="4890" y="3373"/>
                  </a:lnTo>
                  <a:lnTo>
                    <a:pt x="4994" y="3400"/>
                  </a:lnTo>
                  <a:lnTo>
                    <a:pt x="5037" y="3407"/>
                  </a:lnTo>
                  <a:lnTo>
                    <a:pt x="5065" y="3395"/>
                  </a:lnTo>
                  <a:lnTo>
                    <a:pt x="5097" y="3399"/>
                  </a:lnTo>
                  <a:lnTo>
                    <a:pt x="5132" y="3411"/>
                  </a:lnTo>
                  <a:lnTo>
                    <a:pt x="5170" y="3420"/>
                  </a:lnTo>
                  <a:lnTo>
                    <a:pt x="5178" y="3427"/>
                  </a:lnTo>
                  <a:lnTo>
                    <a:pt x="5184" y="3432"/>
                  </a:lnTo>
                  <a:lnTo>
                    <a:pt x="5194" y="3436"/>
                  </a:lnTo>
                  <a:lnTo>
                    <a:pt x="5170" y="3462"/>
                  </a:lnTo>
                  <a:lnTo>
                    <a:pt x="5157" y="3473"/>
                  </a:lnTo>
                  <a:lnTo>
                    <a:pt x="5157" y="3485"/>
                  </a:lnTo>
                  <a:lnTo>
                    <a:pt x="5176" y="3515"/>
                  </a:lnTo>
                  <a:lnTo>
                    <a:pt x="5204" y="3543"/>
                  </a:lnTo>
                  <a:lnTo>
                    <a:pt x="5236" y="3556"/>
                  </a:lnTo>
                  <a:lnTo>
                    <a:pt x="5268" y="3557"/>
                  </a:lnTo>
                  <a:lnTo>
                    <a:pt x="5297" y="3546"/>
                  </a:lnTo>
                  <a:close/>
                  <a:moveTo>
                    <a:pt x="11622" y="3275"/>
                  </a:moveTo>
                  <a:lnTo>
                    <a:pt x="11635" y="3268"/>
                  </a:lnTo>
                  <a:lnTo>
                    <a:pt x="11688" y="3219"/>
                  </a:lnTo>
                  <a:lnTo>
                    <a:pt x="11696" y="3254"/>
                  </a:lnTo>
                  <a:lnTo>
                    <a:pt x="11716" y="3264"/>
                  </a:lnTo>
                  <a:lnTo>
                    <a:pt x="11778" y="3261"/>
                  </a:lnTo>
                  <a:lnTo>
                    <a:pt x="11831" y="3267"/>
                  </a:lnTo>
                  <a:lnTo>
                    <a:pt x="11893" y="3407"/>
                  </a:lnTo>
                  <a:lnTo>
                    <a:pt x="11906" y="3451"/>
                  </a:lnTo>
                  <a:lnTo>
                    <a:pt x="11908" y="3500"/>
                  </a:lnTo>
                  <a:lnTo>
                    <a:pt x="11901" y="3534"/>
                  </a:lnTo>
                  <a:lnTo>
                    <a:pt x="11889" y="3561"/>
                  </a:lnTo>
                  <a:lnTo>
                    <a:pt x="11882" y="3587"/>
                  </a:lnTo>
                  <a:lnTo>
                    <a:pt x="11889" y="3617"/>
                  </a:lnTo>
                  <a:lnTo>
                    <a:pt x="11862" y="3617"/>
                  </a:lnTo>
                  <a:lnTo>
                    <a:pt x="11836" y="3613"/>
                  </a:lnTo>
                  <a:lnTo>
                    <a:pt x="11785" y="3598"/>
                  </a:lnTo>
                  <a:lnTo>
                    <a:pt x="11793" y="3642"/>
                  </a:lnTo>
                  <a:lnTo>
                    <a:pt x="11830" y="3735"/>
                  </a:lnTo>
                  <a:lnTo>
                    <a:pt x="11826" y="3772"/>
                  </a:lnTo>
                  <a:lnTo>
                    <a:pt x="11796" y="3791"/>
                  </a:lnTo>
                  <a:lnTo>
                    <a:pt x="11760" y="3786"/>
                  </a:lnTo>
                  <a:lnTo>
                    <a:pt x="11727" y="3791"/>
                  </a:lnTo>
                  <a:lnTo>
                    <a:pt x="11709" y="3842"/>
                  </a:lnTo>
                  <a:lnTo>
                    <a:pt x="11683" y="3879"/>
                  </a:lnTo>
                  <a:lnTo>
                    <a:pt x="11634" y="3873"/>
                  </a:lnTo>
                  <a:lnTo>
                    <a:pt x="11584" y="3846"/>
                  </a:lnTo>
                  <a:lnTo>
                    <a:pt x="11556" y="3824"/>
                  </a:lnTo>
                  <a:lnTo>
                    <a:pt x="11508" y="3764"/>
                  </a:lnTo>
                  <a:lnTo>
                    <a:pt x="11486" y="3740"/>
                  </a:lnTo>
                  <a:lnTo>
                    <a:pt x="11458" y="3719"/>
                  </a:lnTo>
                  <a:lnTo>
                    <a:pt x="11437" y="3709"/>
                  </a:lnTo>
                  <a:lnTo>
                    <a:pt x="11422" y="3707"/>
                  </a:lnTo>
                  <a:lnTo>
                    <a:pt x="11405" y="3701"/>
                  </a:lnTo>
                  <a:lnTo>
                    <a:pt x="11380" y="3677"/>
                  </a:lnTo>
                  <a:lnTo>
                    <a:pt x="11363" y="3653"/>
                  </a:lnTo>
                  <a:lnTo>
                    <a:pt x="11355" y="3634"/>
                  </a:lnTo>
                  <a:lnTo>
                    <a:pt x="11340" y="3580"/>
                  </a:lnTo>
                  <a:lnTo>
                    <a:pt x="11327" y="3557"/>
                  </a:lnTo>
                  <a:lnTo>
                    <a:pt x="11311" y="3538"/>
                  </a:lnTo>
                  <a:lnTo>
                    <a:pt x="11302" y="3520"/>
                  </a:lnTo>
                  <a:lnTo>
                    <a:pt x="11307" y="3501"/>
                  </a:lnTo>
                  <a:lnTo>
                    <a:pt x="11289" y="3478"/>
                  </a:lnTo>
                  <a:lnTo>
                    <a:pt x="11285" y="3470"/>
                  </a:lnTo>
                  <a:lnTo>
                    <a:pt x="11302" y="3417"/>
                  </a:lnTo>
                  <a:lnTo>
                    <a:pt x="11338" y="3352"/>
                  </a:lnTo>
                  <a:lnTo>
                    <a:pt x="11382" y="3292"/>
                  </a:lnTo>
                  <a:lnTo>
                    <a:pt x="11420" y="3257"/>
                  </a:lnTo>
                  <a:lnTo>
                    <a:pt x="11453" y="3247"/>
                  </a:lnTo>
                  <a:lnTo>
                    <a:pt x="11551" y="3224"/>
                  </a:lnTo>
                  <a:lnTo>
                    <a:pt x="11581" y="3222"/>
                  </a:lnTo>
                  <a:lnTo>
                    <a:pt x="11594" y="3232"/>
                  </a:lnTo>
                  <a:lnTo>
                    <a:pt x="11609" y="3267"/>
                  </a:lnTo>
                  <a:lnTo>
                    <a:pt x="11622" y="3275"/>
                  </a:lnTo>
                  <a:close/>
                  <a:moveTo>
                    <a:pt x="5748" y="2613"/>
                  </a:moveTo>
                  <a:lnTo>
                    <a:pt x="5746" y="2613"/>
                  </a:lnTo>
                  <a:lnTo>
                    <a:pt x="5717" y="2565"/>
                  </a:lnTo>
                  <a:lnTo>
                    <a:pt x="5659" y="2367"/>
                  </a:lnTo>
                  <a:lnTo>
                    <a:pt x="5685" y="2271"/>
                  </a:lnTo>
                  <a:lnTo>
                    <a:pt x="5699" y="2234"/>
                  </a:lnTo>
                  <a:lnTo>
                    <a:pt x="5729" y="2198"/>
                  </a:lnTo>
                  <a:lnTo>
                    <a:pt x="5778" y="2166"/>
                  </a:lnTo>
                  <a:lnTo>
                    <a:pt x="5822" y="2155"/>
                  </a:lnTo>
                  <a:lnTo>
                    <a:pt x="5866" y="2166"/>
                  </a:lnTo>
                  <a:lnTo>
                    <a:pt x="5947" y="2227"/>
                  </a:lnTo>
                  <a:lnTo>
                    <a:pt x="5960" y="2247"/>
                  </a:lnTo>
                  <a:lnTo>
                    <a:pt x="5959" y="2277"/>
                  </a:lnTo>
                  <a:lnTo>
                    <a:pt x="5940" y="2297"/>
                  </a:lnTo>
                  <a:lnTo>
                    <a:pt x="5841" y="2340"/>
                  </a:lnTo>
                  <a:lnTo>
                    <a:pt x="5816" y="2389"/>
                  </a:lnTo>
                  <a:lnTo>
                    <a:pt x="5824" y="2443"/>
                  </a:lnTo>
                  <a:lnTo>
                    <a:pt x="5879" y="2560"/>
                  </a:lnTo>
                  <a:lnTo>
                    <a:pt x="5796" y="2544"/>
                  </a:lnTo>
                  <a:lnTo>
                    <a:pt x="5765" y="2559"/>
                  </a:lnTo>
                  <a:lnTo>
                    <a:pt x="5755" y="2612"/>
                  </a:lnTo>
                  <a:lnTo>
                    <a:pt x="5748" y="2613"/>
                  </a:lnTo>
                  <a:close/>
                  <a:moveTo>
                    <a:pt x="11405" y="826"/>
                  </a:moveTo>
                  <a:lnTo>
                    <a:pt x="11499" y="804"/>
                  </a:lnTo>
                  <a:lnTo>
                    <a:pt x="11662" y="716"/>
                  </a:lnTo>
                  <a:lnTo>
                    <a:pt x="11694" y="680"/>
                  </a:lnTo>
                  <a:lnTo>
                    <a:pt x="11799" y="177"/>
                  </a:lnTo>
                  <a:lnTo>
                    <a:pt x="11802" y="85"/>
                  </a:lnTo>
                  <a:lnTo>
                    <a:pt x="11759" y="49"/>
                  </a:lnTo>
                  <a:lnTo>
                    <a:pt x="11473" y="0"/>
                  </a:lnTo>
                  <a:lnTo>
                    <a:pt x="10897" y="28"/>
                  </a:lnTo>
                  <a:lnTo>
                    <a:pt x="10872" y="48"/>
                  </a:lnTo>
                  <a:lnTo>
                    <a:pt x="10860" y="72"/>
                  </a:lnTo>
                  <a:lnTo>
                    <a:pt x="10794" y="342"/>
                  </a:lnTo>
                  <a:lnTo>
                    <a:pt x="10779" y="371"/>
                  </a:lnTo>
                  <a:lnTo>
                    <a:pt x="10756" y="390"/>
                  </a:lnTo>
                  <a:lnTo>
                    <a:pt x="10734" y="398"/>
                  </a:lnTo>
                  <a:lnTo>
                    <a:pt x="10720" y="413"/>
                  </a:lnTo>
                  <a:lnTo>
                    <a:pt x="10723" y="448"/>
                  </a:lnTo>
                  <a:lnTo>
                    <a:pt x="10738" y="500"/>
                  </a:lnTo>
                  <a:lnTo>
                    <a:pt x="10742" y="526"/>
                  </a:lnTo>
                  <a:lnTo>
                    <a:pt x="10737" y="554"/>
                  </a:lnTo>
                  <a:lnTo>
                    <a:pt x="10701" y="603"/>
                  </a:lnTo>
                  <a:lnTo>
                    <a:pt x="10646" y="630"/>
                  </a:lnTo>
                  <a:lnTo>
                    <a:pt x="10583" y="641"/>
                  </a:lnTo>
                  <a:lnTo>
                    <a:pt x="10524" y="639"/>
                  </a:lnTo>
                  <a:lnTo>
                    <a:pt x="10461" y="623"/>
                  </a:lnTo>
                  <a:lnTo>
                    <a:pt x="10437" y="622"/>
                  </a:lnTo>
                  <a:lnTo>
                    <a:pt x="10412" y="627"/>
                  </a:lnTo>
                  <a:lnTo>
                    <a:pt x="10346" y="652"/>
                  </a:lnTo>
                  <a:lnTo>
                    <a:pt x="10276" y="667"/>
                  </a:lnTo>
                  <a:lnTo>
                    <a:pt x="10255" y="680"/>
                  </a:lnTo>
                  <a:lnTo>
                    <a:pt x="10247" y="691"/>
                  </a:lnTo>
                  <a:lnTo>
                    <a:pt x="10229" y="738"/>
                  </a:lnTo>
                  <a:lnTo>
                    <a:pt x="10224" y="745"/>
                  </a:lnTo>
                  <a:lnTo>
                    <a:pt x="10162" y="807"/>
                  </a:lnTo>
                  <a:lnTo>
                    <a:pt x="10143" y="820"/>
                  </a:lnTo>
                  <a:lnTo>
                    <a:pt x="10119" y="831"/>
                  </a:lnTo>
                  <a:lnTo>
                    <a:pt x="9971" y="870"/>
                  </a:lnTo>
                  <a:lnTo>
                    <a:pt x="9622" y="1035"/>
                  </a:lnTo>
                  <a:lnTo>
                    <a:pt x="9507" y="1117"/>
                  </a:lnTo>
                  <a:lnTo>
                    <a:pt x="9484" y="1126"/>
                  </a:lnTo>
                  <a:lnTo>
                    <a:pt x="9439" y="1129"/>
                  </a:lnTo>
                  <a:lnTo>
                    <a:pt x="9415" y="1133"/>
                  </a:lnTo>
                  <a:lnTo>
                    <a:pt x="9397" y="1143"/>
                  </a:lnTo>
                  <a:lnTo>
                    <a:pt x="9383" y="1158"/>
                  </a:lnTo>
                  <a:lnTo>
                    <a:pt x="9360" y="1191"/>
                  </a:lnTo>
                  <a:lnTo>
                    <a:pt x="9339" y="1213"/>
                  </a:lnTo>
                  <a:lnTo>
                    <a:pt x="9164" y="1311"/>
                  </a:lnTo>
                  <a:lnTo>
                    <a:pt x="9141" y="1317"/>
                  </a:lnTo>
                  <a:lnTo>
                    <a:pt x="9121" y="1315"/>
                  </a:lnTo>
                  <a:lnTo>
                    <a:pt x="9102" y="1309"/>
                  </a:lnTo>
                  <a:lnTo>
                    <a:pt x="9081" y="1305"/>
                  </a:lnTo>
                  <a:lnTo>
                    <a:pt x="9043" y="1314"/>
                  </a:lnTo>
                  <a:lnTo>
                    <a:pt x="8974" y="1351"/>
                  </a:lnTo>
                  <a:lnTo>
                    <a:pt x="8934" y="1353"/>
                  </a:lnTo>
                  <a:lnTo>
                    <a:pt x="8704" y="1180"/>
                  </a:lnTo>
                  <a:lnTo>
                    <a:pt x="8666" y="1136"/>
                  </a:lnTo>
                  <a:lnTo>
                    <a:pt x="8654" y="1105"/>
                  </a:lnTo>
                  <a:lnTo>
                    <a:pt x="8595" y="1038"/>
                  </a:lnTo>
                  <a:lnTo>
                    <a:pt x="8546" y="969"/>
                  </a:lnTo>
                  <a:lnTo>
                    <a:pt x="8511" y="942"/>
                  </a:lnTo>
                  <a:lnTo>
                    <a:pt x="8275" y="838"/>
                  </a:lnTo>
                  <a:lnTo>
                    <a:pt x="8192" y="812"/>
                  </a:lnTo>
                  <a:lnTo>
                    <a:pt x="8107" y="802"/>
                  </a:lnTo>
                  <a:lnTo>
                    <a:pt x="8070" y="816"/>
                  </a:lnTo>
                  <a:lnTo>
                    <a:pt x="8058" y="847"/>
                  </a:lnTo>
                  <a:lnTo>
                    <a:pt x="8050" y="884"/>
                  </a:lnTo>
                  <a:lnTo>
                    <a:pt x="8023" y="913"/>
                  </a:lnTo>
                  <a:lnTo>
                    <a:pt x="7997" y="916"/>
                  </a:lnTo>
                  <a:lnTo>
                    <a:pt x="7976" y="904"/>
                  </a:lnTo>
                  <a:lnTo>
                    <a:pt x="7960" y="883"/>
                  </a:lnTo>
                  <a:lnTo>
                    <a:pt x="7948" y="860"/>
                  </a:lnTo>
                  <a:lnTo>
                    <a:pt x="7939" y="832"/>
                  </a:lnTo>
                  <a:lnTo>
                    <a:pt x="7938" y="777"/>
                  </a:lnTo>
                  <a:lnTo>
                    <a:pt x="7934" y="747"/>
                  </a:lnTo>
                  <a:lnTo>
                    <a:pt x="7913" y="722"/>
                  </a:lnTo>
                  <a:lnTo>
                    <a:pt x="7875" y="703"/>
                  </a:lnTo>
                  <a:lnTo>
                    <a:pt x="7834" y="693"/>
                  </a:lnTo>
                  <a:lnTo>
                    <a:pt x="7801" y="692"/>
                  </a:lnTo>
                  <a:lnTo>
                    <a:pt x="7771" y="698"/>
                  </a:lnTo>
                  <a:lnTo>
                    <a:pt x="7757" y="700"/>
                  </a:lnTo>
                  <a:lnTo>
                    <a:pt x="7741" y="696"/>
                  </a:lnTo>
                  <a:lnTo>
                    <a:pt x="7718" y="683"/>
                  </a:lnTo>
                  <a:lnTo>
                    <a:pt x="7659" y="622"/>
                  </a:lnTo>
                  <a:lnTo>
                    <a:pt x="7626" y="537"/>
                  </a:lnTo>
                  <a:lnTo>
                    <a:pt x="7655" y="461"/>
                  </a:lnTo>
                  <a:lnTo>
                    <a:pt x="7693" y="390"/>
                  </a:lnTo>
                  <a:lnTo>
                    <a:pt x="7684" y="321"/>
                  </a:lnTo>
                  <a:lnTo>
                    <a:pt x="7646" y="303"/>
                  </a:lnTo>
                  <a:lnTo>
                    <a:pt x="7480" y="303"/>
                  </a:lnTo>
                  <a:lnTo>
                    <a:pt x="7432" y="285"/>
                  </a:lnTo>
                  <a:lnTo>
                    <a:pt x="7386" y="259"/>
                  </a:lnTo>
                  <a:lnTo>
                    <a:pt x="7314" y="200"/>
                  </a:lnTo>
                  <a:lnTo>
                    <a:pt x="7282" y="286"/>
                  </a:lnTo>
                  <a:lnTo>
                    <a:pt x="7265" y="336"/>
                  </a:lnTo>
                  <a:lnTo>
                    <a:pt x="7240" y="383"/>
                  </a:lnTo>
                  <a:lnTo>
                    <a:pt x="7215" y="417"/>
                  </a:lnTo>
                  <a:lnTo>
                    <a:pt x="7183" y="434"/>
                  </a:lnTo>
                  <a:lnTo>
                    <a:pt x="7138" y="429"/>
                  </a:lnTo>
                  <a:lnTo>
                    <a:pt x="6882" y="350"/>
                  </a:lnTo>
                  <a:lnTo>
                    <a:pt x="6829" y="309"/>
                  </a:lnTo>
                  <a:lnTo>
                    <a:pt x="6695" y="253"/>
                  </a:lnTo>
                  <a:lnTo>
                    <a:pt x="6588" y="187"/>
                  </a:lnTo>
                  <a:lnTo>
                    <a:pt x="6545" y="186"/>
                  </a:lnTo>
                  <a:lnTo>
                    <a:pt x="6328" y="294"/>
                  </a:lnTo>
                  <a:lnTo>
                    <a:pt x="6295" y="321"/>
                  </a:lnTo>
                  <a:lnTo>
                    <a:pt x="6241" y="434"/>
                  </a:lnTo>
                  <a:lnTo>
                    <a:pt x="6189" y="443"/>
                  </a:lnTo>
                  <a:lnTo>
                    <a:pt x="6146" y="432"/>
                  </a:lnTo>
                  <a:lnTo>
                    <a:pt x="6105" y="413"/>
                  </a:lnTo>
                  <a:lnTo>
                    <a:pt x="6060" y="398"/>
                  </a:lnTo>
                  <a:lnTo>
                    <a:pt x="6048" y="385"/>
                  </a:lnTo>
                  <a:lnTo>
                    <a:pt x="6056" y="355"/>
                  </a:lnTo>
                  <a:lnTo>
                    <a:pt x="6139" y="111"/>
                  </a:lnTo>
                  <a:lnTo>
                    <a:pt x="6126" y="101"/>
                  </a:lnTo>
                  <a:lnTo>
                    <a:pt x="5971" y="118"/>
                  </a:lnTo>
                  <a:lnTo>
                    <a:pt x="5922" y="139"/>
                  </a:lnTo>
                  <a:lnTo>
                    <a:pt x="5875" y="176"/>
                  </a:lnTo>
                  <a:lnTo>
                    <a:pt x="5785" y="272"/>
                  </a:lnTo>
                  <a:lnTo>
                    <a:pt x="5748" y="319"/>
                  </a:lnTo>
                  <a:lnTo>
                    <a:pt x="5616" y="532"/>
                  </a:lnTo>
                  <a:lnTo>
                    <a:pt x="5535" y="626"/>
                  </a:lnTo>
                  <a:lnTo>
                    <a:pt x="5315" y="785"/>
                  </a:lnTo>
                  <a:lnTo>
                    <a:pt x="5217" y="839"/>
                  </a:lnTo>
                  <a:lnTo>
                    <a:pt x="5169" y="859"/>
                  </a:lnTo>
                  <a:lnTo>
                    <a:pt x="5120" y="861"/>
                  </a:lnTo>
                  <a:lnTo>
                    <a:pt x="5076" y="829"/>
                  </a:lnTo>
                  <a:lnTo>
                    <a:pt x="5048" y="830"/>
                  </a:lnTo>
                  <a:lnTo>
                    <a:pt x="5068" y="1271"/>
                  </a:lnTo>
                  <a:lnTo>
                    <a:pt x="5053" y="1506"/>
                  </a:lnTo>
                  <a:lnTo>
                    <a:pt x="5067" y="1557"/>
                  </a:lnTo>
                  <a:lnTo>
                    <a:pt x="5094" y="1619"/>
                  </a:lnTo>
                  <a:lnTo>
                    <a:pt x="5096" y="1669"/>
                  </a:lnTo>
                  <a:lnTo>
                    <a:pt x="5075" y="1710"/>
                  </a:lnTo>
                  <a:lnTo>
                    <a:pt x="5027" y="1747"/>
                  </a:lnTo>
                  <a:lnTo>
                    <a:pt x="5024" y="1760"/>
                  </a:lnTo>
                  <a:lnTo>
                    <a:pt x="5101" y="1826"/>
                  </a:lnTo>
                  <a:lnTo>
                    <a:pt x="5268" y="2023"/>
                  </a:lnTo>
                  <a:lnTo>
                    <a:pt x="5310" y="2049"/>
                  </a:lnTo>
                  <a:lnTo>
                    <a:pt x="5382" y="2124"/>
                  </a:lnTo>
                  <a:lnTo>
                    <a:pt x="5398" y="2261"/>
                  </a:lnTo>
                  <a:lnTo>
                    <a:pt x="5367" y="2441"/>
                  </a:lnTo>
                  <a:lnTo>
                    <a:pt x="5299" y="2642"/>
                  </a:lnTo>
                  <a:lnTo>
                    <a:pt x="4939" y="3115"/>
                  </a:lnTo>
                  <a:lnTo>
                    <a:pt x="4883" y="3091"/>
                  </a:lnTo>
                  <a:lnTo>
                    <a:pt x="4848" y="2935"/>
                  </a:lnTo>
                  <a:lnTo>
                    <a:pt x="4809" y="2888"/>
                  </a:lnTo>
                  <a:lnTo>
                    <a:pt x="4730" y="2897"/>
                  </a:lnTo>
                  <a:lnTo>
                    <a:pt x="4703" y="2893"/>
                  </a:lnTo>
                  <a:lnTo>
                    <a:pt x="4678" y="2862"/>
                  </a:lnTo>
                  <a:lnTo>
                    <a:pt x="4588" y="2706"/>
                  </a:lnTo>
                  <a:lnTo>
                    <a:pt x="4569" y="2657"/>
                  </a:lnTo>
                  <a:lnTo>
                    <a:pt x="4551" y="2625"/>
                  </a:lnTo>
                  <a:lnTo>
                    <a:pt x="4525" y="2614"/>
                  </a:lnTo>
                  <a:lnTo>
                    <a:pt x="4477" y="2617"/>
                  </a:lnTo>
                  <a:lnTo>
                    <a:pt x="4381" y="2611"/>
                  </a:lnTo>
                  <a:lnTo>
                    <a:pt x="4309" y="2616"/>
                  </a:lnTo>
                  <a:lnTo>
                    <a:pt x="4279" y="2611"/>
                  </a:lnTo>
                  <a:lnTo>
                    <a:pt x="4248" y="2596"/>
                  </a:lnTo>
                  <a:lnTo>
                    <a:pt x="4223" y="2565"/>
                  </a:lnTo>
                  <a:lnTo>
                    <a:pt x="4226" y="2426"/>
                  </a:lnTo>
                  <a:lnTo>
                    <a:pt x="4219" y="2395"/>
                  </a:lnTo>
                  <a:lnTo>
                    <a:pt x="4171" y="2288"/>
                  </a:lnTo>
                  <a:lnTo>
                    <a:pt x="4136" y="2242"/>
                  </a:lnTo>
                  <a:lnTo>
                    <a:pt x="4103" y="2241"/>
                  </a:lnTo>
                  <a:lnTo>
                    <a:pt x="4000" y="2257"/>
                  </a:lnTo>
                  <a:lnTo>
                    <a:pt x="3878" y="2134"/>
                  </a:lnTo>
                  <a:lnTo>
                    <a:pt x="3542" y="1723"/>
                  </a:lnTo>
                  <a:lnTo>
                    <a:pt x="3044" y="1225"/>
                  </a:lnTo>
                  <a:lnTo>
                    <a:pt x="2953" y="1153"/>
                  </a:lnTo>
                  <a:lnTo>
                    <a:pt x="2900" y="1127"/>
                  </a:lnTo>
                  <a:lnTo>
                    <a:pt x="2851" y="1118"/>
                  </a:lnTo>
                  <a:lnTo>
                    <a:pt x="2804" y="1117"/>
                  </a:lnTo>
                  <a:lnTo>
                    <a:pt x="2689" y="1100"/>
                  </a:lnTo>
                  <a:lnTo>
                    <a:pt x="2608" y="1097"/>
                  </a:lnTo>
                  <a:lnTo>
                    <a:pt x="2415" y="1124"/>
                  </a:lnTo>
                  <a:lnTo>
                    <a:pt x="2351" y="1122"/>
                  </a:lnTo>
                  <a:lnTo>
                    <a:pt x="2324" y="1081"/>
                  </a:lnTo>
                  <a:lnTo>
                    <a:pt x="2319" y="1020"/>
                  </a:lnTo>
                  <a:lnTo>
                    <a:pt x="2325" y="958"/>
                  </a:lnTo>
                  <a:lnTo>
                    <a:pt x="2311" y="931"/>
                  </a:lnTo>
                  <a:lnTo>
                    <a:pt x="2269" y="918"/>
                  </a:lnTo>
                  <a:lnTo>
                    <a:pt x="1955" y="895"/>
                  </a:lnTo>
                  <a:lnTo>
                    <a:pt x="1942" y="916"/>
                  </a:lnTo>
                  <a:lnTo>
                    <a:pt x="1967" y="975"/>
                  </a:lnTo>
                  <a:lnTo>
                    <a:pt x="2001" y="1013"/>
                  </a:lnTo>
                  <a:lnTo>
                    <a:pt x="2021" y="1052"/>
                  </a:lnTo>
                  <a:lnTo>
                    <a:pt x="1878" y="1505"/>
                  </a:lnTo>
                  <a:lnTo>
                    <a:pt x="1782" y="1681"/>
                  </a:lnTo>
                  <a:lnTo>
                    <a:pt x="1505" y="1982"/>
                  </a:lnTo>
                  <a:lnTo>
                    <a:pt x="1428" y="1992"/>
                  </a:lnTo>
                  <a:lnTo>
                    <a:pt x="1364" y="1957"/>
                  </a:lnTo>
                  <a:lnTo>
                    <a:pt x="1251" y="1857"/>
                  </a:lnTo>
                  <a:lnTo>
                    <a:pt x="1193" y="1818"/>
                  </a:lnTo>
                  <a:lnTo>
                    <a:pt x="1149" y="1809"/>
                  </a:lnTo>
                  <a:lnTo>
                    <a:pt x="1057" y="1825"/>
                  </a:lnTo>
                  <a:lnTo>
                    <a:pt x="1003" y="1826"/>
                  </a:lnTo>
                  <a:lnTo>
                    <a:pt x="941" y="1863"/>
                  </a:lnTo>
                  <a:lnTo>
                    <a:pt x="891" y="2324"/>
                  </a:lnTo>
                  <a:lnTo>
                    <a:pt x="795" y="2759"/>
                  </a:lnTo>
                  <a:lnTo>
                    <a:pt x="776" y="2817"/>
                  </a:lnTo>
                  <a:lnTo>
                    <a:pt x="755" y="2863"/>
                  </a:lnTo>
                  <a:lnTo>
                    <a:pt x="728" y="2906"/>
                  </a:lnTo>
                  <a:lnTo>
                    <a:pt x="693" y="2952"/>
                  </a:lnTo>
                  <a:lnTo>
                    <a:pt x="645" y="2983"/>
                  </a:lnTo>
                  <a:lnTo>
                    <a:pt x="577" y="2990"/>
                  </a:lnTo>
                  <a:lnTo>
                    <a:pt x="115" y="2950"/>
                  </a:lnTo>
                  <a:lnTo>
                    <a:pt x="0" y="2948"/>
                  </a:lnTo>
                  <a:lnTo>
                    <a:pt x="36" y="3671"/>
                  </a:lnTo>
                  <a:lnTo>
                    <a:pt x="71" y="4394"/>
                  </a:lnTo>
                  <a:lnTo>
                    <a:pt x="60" y="4456"/>
                  </a:lnTo>
                  <a:lnTo>
                    <a:pt x="119" y="4488"/>
                  </a:lnTo>
                  <a:lnTo>
                    <a:pt x="165" y="4533"/>
                  </a:lnTo>
                  <a:lnTo>
                    <a:pt x="193" y="4554"/>
                  </a:lnTo>
                  <a:lnTo>
                    <a:pt x="224" y="4547"/>
                  </a:lnTo>
                  <a:lnTo>
                    <a:pt x="340" y="4461"/>
                  </a:lnTo>
                  <a:lnTo>
                    <a:pt x="400" y="4441"/>
                  </a:lnTo>
                  <a:lnTo>
                    <a:pt x="463" y="4447"/>
                  </a:lnTo>
                  <a:lnTo>
                    <a:pt x="539" y="4480"/>
                  </a:lnTo>
                  <a:lnTo>
                    <a:pt x="665" y="4566"/>
                  </a:lnTo>
                  <a:lnTo>
                    <a:pt x="881" y="4775"/>
                  </a:lnTo>
                  <a:lnTo>
                    <a:pt x="1001" y="4870"/>
                  </a:lnTo>
                  <a:lnTo>
                    <a:pt x="1250" y="4995"/>
                  </a:lnTo>
                  <a:lnTo>
                    <a:pt x="1321" y="5055"/>
                  </a:lnTo>
                  <a:lnTo>
                    <a:pt x="1410" y="5185"/>
                  </a:lnTo>
                  <a:lnTo>
                    <a:pt x="1460" y="5238"/>
                  </a:lnTo>
                  <a:lnTo>
                    <a:pt x="1535" y="5271"/>
                  </a:lnTo>
                  <a:lnTo>
                    <a:pt x="1681" y="5301"/>
                  </a:lnTo>
                  <a:lnTo>
                    <a:pt x="1727" y="5336"/>
                  </a:lnTo>
                  <a:lnTo>
                    <a:pt x="1768" y="5413"/>
                  </a:lnTo>
                  <a:lnTo>
                    <a:pt x="1815" y="5478"/>
                  </a:lnTo>
                  <a:lnTo>
                    <a:pt x="1881" y="5505"/>
                  </a:lnTo>
                  <a:lnTo>
                    <a:pt x="1958" y="5506"/>
                  </a:lnTo>
                  <a:lnTo>
                    <a:pt x="2137" y="5478"/>
                  </a:lnTo>
                  <a:lnTo>
                    <a:pt x="2278" y="5472"/>
                  </a:lnTo>
                  <a:lnTo>
                    <a:pt x="2411" y="5489"/>
                  </a:lnTo>
                  <a:lnTo>
                    <a:pt x="2486" y="5544"/>
                  </a:lnTo>
                  <a:lnTo>
                    <a:pt x="2468" y="5580"/>
                  </a:lnTo>
                  <a:lnTo>
                    <a:pt x="2405" y="5609"/>
                  </a:lnTo>
                  <a:lnTo>
                    <a:pt x="2280" y="5651"/>
                  </a:lnTo>
                  <a:lnTo>
                    <a:pt x="2131" y="5735"/>
                  </a:lnTo>
                  <a:lnTo>
                    <a:pt x="2020" y="5783"/>
                  </a:lnTo>
                  <a:lnTo>
                    <a:pt x="1998" y="5813"/>
                  </a:lnTo>
                  <a:lnTo>
                    <a:pt x="2019" y="5841"/>
                  </a:lnTo>
                  <a:lnTo>
                    <a:pt x="2141" y="5879"/>
                  </a:lnTo>
                  <a:lnTo>
                    <a:pt x="2154" y="5905"/>
                  </a:lnTo>
                  <a:lnTo>
                    <a:pt x="2141" y="5938"/>
                  </a:lnTo>
                  <a:lnTo>
                    <a:pt x="1985" y="6160"/>
                  </a:lnTo>
                  <a:lnTo>
                    <a:pt x="1944" y="6262"/>
                  </a:lnTo>
                  <a:lnTo>
                    <a:pt x="1946" y="6380"/>
                  </a:lnTo>
                  <a:lnTo>
                    <a:pt x="1997" y="6487"/>
                  </a:lnTo>
                  <a:lnTo>
                    <a:pt x="2075" y="6563"/>
                  </a:lnTo>
                  <a:lnTo>
                    <a:pt x="2164" y="6632"/>
                  </a:lnTo>
                  <a:lnTo>
                    <a:pt x="2247" y="6713"/>
                  </a:lnTo>
                  <a:lnTo>
                    <a:pt x="2271" y="6766"/>
                  </a:lnTo>
                  <a:lnTo>
                    <a:pt x="2287" y="6884"/>
                  </a:lnTo>
                  <a:lnTo>
                    <a:pt x="2308" y="6935"/>
                  </a:lnTo>
                  <a:lnTo>
                    <a:pt x="2345" y="6965"/>
                  </a:lnTo>
                  <a:lnTo>
                    <a:pt x="2594" y="7053"/>
                  </a:lnTo>
                  <a:lnTo>
                    <a:pt x="2626" y="7084"/>
                  </a:lnTo>
                  <a:lnTo>
                    <a:pt x="2606" y="7125"/>
                  </a:lnTo>
                  <a:lnTo>
                    <a:pt x="2572" y="7156"/>
                  </a:lnTo>
                  <a:lnTo>
                    <a:pt x="2533" y="7202"/>
                  </a:lnTo>
                  <a:lnTo>
                    <a:pt x="2520" y="7244"/>
                  </a:lnTo>
                  <a:lnTo>
                    <a:pt x="2565" y="7263"/>
                  </a:lnTo>
                  <a:lnTo>
                    <a:pt x="2639" y="7265"/>
                  </a:lnTo>
                  <a:lnTo>
                    <a:pt x="2674" y="7272"/>
                  </a:lnTo>
                  <a:lnTo>
                    <a:pt x="2733" y="7298"/>
                  </a:lnTo>
                  <a:lnTo>
                    <a:pt x="2749" y="7293"/>
                  </a:lnTo>
                  <a:lnTo>
                    <a:pt x="2764" y="7280"/>
                  </a:lnTo>
                  <a:lnTo>
                    <a:pt x="2788" y="7264"/>
                  </a:lnTo>
                  <a:lnTo>
                    <a:pt x="2837" y="7237"/>
                  </a:lnTo>
                  <a:lnTo>
                    <a:pt x="2887" y="7202"/>
                  </a:lnTo>
                  <a:lnTo>
                    <a:pt x="2918" y="7157"/>
                  </a:lnTo>
                  <a:lnTo>
                    <a:pt x="2914" y="7104"/>
                  </a:lnTo>
                  <a:lnTo>
                    <a:pt x="2867" y="6883"/>
                  </a:lnTo>
                  <a:lnTo>
                    <a:pt x="2862" y="6762"/>
                  </a:lnTo>
                  <a:lnTo>
                    <a:pt x="2897" y="6693"/>
                  </a:lnTo>
                  <a:lnTo>
                    <a:pt x="2939" y="6659"/>
                  </a:lnTo>
                  <a:lnTo>
                    <a:pt x="3003" y="6571"/>
                  </a:lnTo>
                  <a:lnTo>
                    <a:pt x="3104" y="6506"/>
                  </a:lnTo>
                  <a:lnTo>
                    <a:pt x="3114" y="6458"/>
                  </a:lnTo>
                  <a:lnTo>
                    <a:pt x="3116" y="6404"/>
                  </a:lnTo>
                  <a:lnTo>
                    <a:pt x="3144" y="6351"/>
                  </a:lnTo>
                  <a:lnTo>
                    <a:pt x="3158" y="6344"/>
                  </a:lnTo>
                  <a:lnTo>
                    <a:pt x="3202" y="6345"/>
                  </a:lnTo>
                  <a:lnTo>
                    <a:pt x="3230" y="6339"/>
                  </a:lnTo>
                  <a:lnTo>
                    <a:pt x="3290" y="6299"/>
                  </a:lnTo>
                  <a:lnTo>
                    <a:pt x="3302" y="6288"/>
                  </a:lnTo>
                  <a:lnTo>
                    <a:pt x="3345" y="6260"/>
                  </a:lnTo>
                  <a:lnTo>
                    <a:pt x="3381" y="6258"/>
                  </a:lnTo>
                  <a:lnTo>
                    <a:pt x="3421" y="6261"/>
                  </a:lnTo>
                  <a:lnTo>
                    <a:pt x="3473" y="6246"/>
                  </a:lnTo>
                  <a:lnTo>
                    <a:pt x="3579" y="6249"/>
                  </a:lnTo>
                  <a:lnTo>
                    <a:pt x="3607" y="6305"/>
                  </a:lnTo>
                  <a:lnTo>
                    <a:pt x="3621" y="6355"/>
                  </a:lnTo>
                  <a:lnTo>
                    <a:pt x="3647" y="6395"/>
                  </a:lnTo>
                  <a:lnTo>
                    <a:pt x="3713" y="6424"/>
                  </a:lnTo>
                  <a:lnTo>
                    <a:pt x="3767" y="6422"/>
                  </a:lnTo>
                  <a:lnTo>
                    <a:pt x="3820" y="6399"/>
                  </a:lnTo>
                  <a:lnTo>
                    <a:pt x="3916" y="6336"/>
                  </a:lnTo>
                  <a:lnTo>
                    <a:pt x="3949" y="6320"/>
                  </a:lnTo>
                  <a:lnTo>
                    <a:pt x="3998" y="6302"/>
                  </a:lnTo>
                  <a:lnTo>
                    <a:pt x="4077" y="6288"/>
                  </a:lnTo>
                  <a:lnTo>
                    <a:pt x="4095" y="6282"/>
                  </a:lnTo>
                  <a:lnTo>
                    <a:pt x="4134" y="6255"/>
                  </a:lnTo>
                  <a:lnTo>
                    <a:pt x="4184" y="6210"/>
                  </a:lnTo>
                  <a:lnTo>
                    <a:pt x="4227" y="6159"/>
                  </a:lnTo>
                  <a:lnTo>
                    <a:pt x="4245" y="6116"/>
                  </a:lnTo>
                  <a:lnTo>
                    <a:pt x="4228" y="6079"/>
                  </a:lnTo>
                  <a:lnTo>
                    <a:pt x="4189" y="6042"/>
                  </a:lnTo>
                  <a:lnTo>
                    <a:pt x="4105" y="5984"/>
                  </a:lnTo>
                  <a:lnTo>
                    <a:pt x="4061" y="5935"/>
                  </a:lnTo>
                  <a:lnTo>
                    <a:pt x="4062" y="5889"/>
                  </a:lnTo>
                  <a:lnTo>
                    <a:pt x="4118" y="5802"/>
                  </a:lnTo>
                  <a:lnTo>
                    <a:pt x="4156" y="5763"/>
                  </a:lnTo>
                  <a:lnTo>
                    <a:pt x="4207" y="5746"/>
                  </a:lnTo>
                  <a:lnTo>
                    <a:pt x="4266" y="5744"/>
                  </a:lnTo>
                  <a:lnTo>
                    <a:pt x="4323" y="5750"/>
                  </a:lnTo>
                  <a:lnTo>
                    <a:pt x="4378" y="5764"/>
                  </a:lnTo>
                  <a:lnTo>
                    <a:pt x="4411" y="5788"/>
                  </a:lnTo>
                  <a:lnTo>
                    <a:pt x="4430" y="5827"/>
                  </a:lnTo>
                  <a:lnTo>
                    <a:pt x="4498" y="6061"/>
                  </a:lnTo>
                  <a:lnTo>
                    <a:pt x="4499" y="6121"/>
                  </a:lnTo>
                  <a:lnTo>
                    <a:pt x="4482" y="6176"/>
                  </a:lnTo>
                  <a:lnTo>
                    <a:pt x="4452" y="6223"/>
                  </a:lnTo>
                  <a:lnTo>
                    <a:pt x="4381" y="6313"/>
                  </a:lnTo>
                  <a:lnTo>
                    <a:pt x="4384" y="6359"/>
                  </a:lnTo>
                  <a:lnTo>
                    <a:pt x="4429" y="6405"/>
                  </a:lnTo>
                  <a:lnTo>
                    <a:pt x="4581" y="6499"/>
                  </a:lnTo>
                  <a:lnTo>
                    <a:pt x="4664" y="6536"/>
                  </a:lnTo>
                  <a:lnTo>
                    <a:pt x="4701" y="6559"/>
                  </a:lnTo>
                  <a:lnTo>
                    <a:pt x="4731" y="6594"/>
                  </a:lnTo>
                  <a:lnTo>
                    <a:pt x="4789" y="6717"/>
                  </a:lnTo>
                  <a:lnTo>
                    <a:pt x="4845" y="6806"/>
                  </a:lnTo>
                  <a:lnTo>
                    <a:pt x="4849" y="6844"/>
                  </a:lnTo>
                  <a:lnTo>
                    <a:pt x="4837" y="6911"/>
                  </a:lnTo>
                  <a:lnTo>
                    <a:pt x="4830" y="6978"/>
                  </a:lnTo>
                  <a:lnTo>
                    <a:pt x="4848" y="7026"/>
                  </a:lnTo>
                  <a:lnTo>
                    <a:pt x="4891" y="7054"/>
                  </a:lnTo>
                  <a:lnTo>
                    <a:pt x="5083" y="7082"/>
                  </a:lnTo>
                  <a:lnTo>
                    <a:pt x="5179" y="7140"/>
                  </a:lnTo>
                  <a:lnTo>
                    <a:pt x="5270" y="7211"/>
                  </a:lnTo>
                  <a:lnTo>
                    <a:pt x="5378" y="7266"/>
                  </a:lnTo>
                  <a:lnTo>
                    <a:pt x="5527" y="7321"/>
                  </a:lnTo>
                  <a:lnTo>
                    <a:pt x="5583" y="7330"/>
                  </a:lnTo>
                  <a:lnTo>
                    <a:pt x="5602" y="7336"/>
                  </a:lnTo>
                  <a:lnTo>
                    <a:pt x="5647" y="7366"/>
                  </a:lnTo>
                  <a:lnTo>
                    <a:pt x="5680" y="7382"/>
                  </a:lnTo>
                  <a:lnTo>
                    <a:pt x="5770" y="7409"/>
                  </a:lnTo>
                  <a:lnTo>
                    <a:pt x="5793" y="7411"/>
                  </a:lnTo>
                  <a:lnTo>
                    <a:pt x="5900" y="7410"/>
                  </a:lnTo>
                  <a:lnTo>
                    <a:pt x="5947" y="7417"/>
                  </a:lnTo>
                  <a:lnTo>
                    <a:pt x="6002" y="7434"/>
                  </a:lnTo>
                  <a:lnTo>
                    <a:pt x="6195" y="7517"/>
                  </a:lnTo>
                  <a:lnTo>
                    <a:pt x="6242" y="7517"/>
                  </a:lnTo>
                  <a:lnTo>
                    <a:pt x="6666" y="7800"/>
                  </a:lnTo>
                  <a:lnTo>
                    <a:pt x="6773" y="7847"/>
                  </a:lnTo>
                  <a:lnTo>
                    <a:pt x="6886" y="7876"/>
                  </a:lnTo>
                  <a:lnTo>
                    <a:pt x="6999" y="7889"/>
                  </a:lnTo>
                  <a:lnTo>
                    <a:pt x="7089" y="7882"/>
                  </a:lnTo>
                  <a:lnTo>
                    <a:pt x="7268" y="7849"/>
                  </a:lnTo>
                  <a:lnTo>
                    <a:pt x="7464" y="7861"/>
                  </a:lnTo>
                  <a:lnTo>
                    <a:pt x="7543" y="7848"/>
                  </a:lnTo>
                  <a:lnTo>
                    <a:pt x="7616" y="7808"/>
                  </a:lnTo>
                  <a:lnTo>
                    <a:pt x="7777" y="7682"/>
                  </a:lnTo>
                  <a:lnTo>
                    <a:pt x="8023" y="7569"/>
                  </a:lnTo>
                  <a:lnTo>
                    <a:pt x="8104" y="7519"/>
                  </a:lnTo>
                  <a:lnTo>
                    <a:pt x="8135" y="7529"/>
                  </a:lnTo>
                  <a:lnTo>
                    <a:pt x="8142" y="7518"/>
                  </a:lnTo>
                  <a:lnTo>
                    <a:pt x="8174" y="7441"/>
                  </a:lnTo>
                  <a:lnTo>
                    <a:pt x="8185" y="7327"/>
                  </a:lnTo>
                  <a:lnTo>
                    <a:pt x="8199" y="7277"/>
                  </a:lnTo>
                  <a:lnTo>
                    <a:pt x="8212" y="7260"/>
                  </a:lnTo>
                  <a:lnTo>
                    <a:pt x="8279" y="6998"/>
                  </a:lnTo>
                  <a:lnTo>
                    <a:pt x="8277" y="6967"/>
                  </a:lnTo>
                  <a:lnTo>
                    <a:pt x="8218" y="6775"/>
                  </a:lnTo>
                  <a:lnTo>
                    <a:pt x="8199" y="6680"/>
                  </a:lnTo>
                  <a:lnTo>
                    <a:pt x="8201" y="6426"/>
                  </a:lnTo>
                  <a:lnTo>
                    <a:pt x="8207" y="6379"/>
                  </a:lnTo>
                  <a:lnTo>
                    <a:pt x="8222" y="6333"/>
                  </a:lnTo>
                  <a:lnTo>
                    <a:pt x="8267" y="6246"/>
                  </a:lnTo>
                  <a:lnTo>
                    <a:pt x="8279" y="6202"/>
                  </a:lnTo>
                  <a:lnTo>
                    <a:pt x="8262" y="6132"/>
                  </a:lnTo>
                  <a:lnTo>
                    <a:pt x="8173" y="6034"/>
                  </a:lnTo>
                  <a:lnTo>
                    <a:pt x="8173" y="5965"/>
                  </a:lnTo>
                  <a:lnTo>
                    <a:pt x="8324" y="5923"/>
                  </a:lnTo>
                  <a:lnTo>
                    <a:pt x="8403" y="5912"/>
                  </a:lnTo>
                  <a:lnTo>
                    <a:pt x="8466" y="5941"/>
                  </a:lnTo>
                  <a:lnTo>
                    <a:pt x="8516" y="6042"/>
                  </a:lnTo>
                  <a:lnTo>
                    <a:pt x="8553" y="6069"/>
                  </a:lnTo>
                  <a:lnTo>
                    <a:pt x="8603" y="6076"/>
                  </a:lnTo>
                  <a:lnTo>
                    <a:pt x="8654" y="6065"/>
                  </a:lnTo>
                  <a:lnTo>
                    <a:pt x="8722" y="6045"/>
                  </a:lnTo>
                  <a:lnTo>
                    <a:pt x="8729" y="6018"/>
                  </a:lnTo>
                  <a:lnTo>
                    <a:pt x="8728" y="5979"/>
                  </a:lnTo>
                  <a:lnTo>
                    <a:pt x="8713" y="5934"/>
                  </a:lnTo>
                  <a:lnTo>
                    <a:pt x="8671" y="5857"/>
                  </a:lnTo>
                  <a:lnTo>
                    <a:pt x="8661" y="5808"/>
                  </a:lnTo>
                  <a:lnTo>
                    <a:pt x="8664" y="5629"/>
                  </a:lnTo>
                  <a:lnTo>
                    <a:pt x="8693" y="5414"/>
                  </a:lnTo>
                  <a:lnTo>
                    <a:pt x="8692" y="5384"/>
                  </a:lnTo>
                  <a:lnTo>
                    <a:pt x="8669" y="5371"/>
                  </a:lnTo>
                  <a:lnTo>
                    <a:pt x="8485" y="5324"/>
                  </a:lnTo>
                  <a:lnTo>
                    <a:pt x="8445" y="5308"/>
                  </a:lnTo>
                  <a:lnTo>
                    <a:pt x="8406" y="5280"/>
                  </a:lnTo>
                  <a:lnTo>
                    <a:pt x="8386" y="5261"/>
                  </a:lnTo>
                  <a:lnTo>
                    <a:pt x="8379" y="5248"/>
                  </a:lnTo>
                  <a:lnTo>
                    <a:pt x="8366" y="5204"/>
                  </a:lnTo>
                  <a:lnTo>
                    <a:pt x="8353" y="5181"/>
                  </a:lnTo>
                  <a:lnTo>
                    <a:pt x="8363" y="5110"/>
                  </a:lnTo>
                  <a:lnTo>
                    <a:pt x="8407" y="5001"/>
                  </a:lnTo>
                  <a:lnTo>
                    <a:pt x="8436" y="4955"/>
                  </a:lnTo>
                  <a:lnTo>
                    <a:pt x="8476" y="4913"/>
                  </a:lnTo>
                  <a:lnTo>
                    <a:pt x="8526" y="4886"/>
                  </a:lnTo>
                  <a:lnTo>
                    <a:pt x="8584" y="4889"/>
                  </a:lnTo>
                  <a:lnTo>
                    <a:pt x="8630" y="4933"/>
                  </a:lnTo>
                  <a:lnTo>
                    <a:pt x="8662" y="4998"/>
                  </a:lnTo>
                  <a:lnTo>
                    <a:pt x="8697" y="5049"/>
                  </a:lnTo>
                  <a:lnTo>
                    <a:pt x="8751" y="5047"/>
                  </a:lnTo>
                  <a:lnTo>
                    <a:pt x="8915" y="5068"/>
                  </a:lnTo>
                  <a:lnTo>
                    <a:pt x="8963" y="5096"/>
                  </a:lnTo>
                  <a:lnTo>
                    <a:pt x="8998" y="5095"/>
                  </a:lnTo>
                  <a:lnTo>
                    <a:pt x="9036" y="5084"/>
                  </a:lnTo>
                  <a:lnTo>
                    <a:pt x="9091" y="5081"/>
                  </a:lnTo>
                  <a:lnTo>
                    <a:pt x="9257" y="5117"/>
                  </a:lnTo>
                  <a:lnTo>
                    <a:pt x="9321" y="5115"/>
                  </a:lnTo>
                  <a:lnTo>
                    <a:pt x="9786" y="4999"/>
                  </a:lnTo>
                  <a:lnTo>
                    <a:pt x="10122" y="4957"/>
                  </a:lnTo>
                  <a:lnTo>
                    <a:pt x="10260" y="4923"/>
                  </a:lnTo>
                  <a:lnTo>
                    <a:pt x="10309" y="4934"/>
                  </a:lnTo>
                  <a:lnTo>
                    <a:pt x="10351" y="4963"/>
                  </a:lnTo>
                  <a:lnTo>
                    <a:pt x="10388" y="5000"/>
                  </a:lnTo>
                  <a:lnTo>
                    <a:pt x="10398" y="5015"/>
                  </a:lnTo>
                  <a:lnTo>
                    <a:pt x="10407" y="5034"/>
                  </a:lnTo>
                  <a:lnTo>
                    <a:pt x="10422" y="5087"/>
                  </a:lnTo>
                  <a:lnTo>
                    <a:pt x="10433" y="5191"/>
                  </a:lnTo>
                  <a:lnTo>
                    <a:pt x="10469" y="5284"/>
                  </a:lnTo>
                  <a:lnTo>
                    <a:pt x="10560" y="5299"/>
                  </a:lnTo>
                  <a:lnTo>
                    <a:pt x="10662" y="5264"/>
                  </a:lnTo>
                  <a:lnTo>
                    <a:pt x="10737" y="5204"/>
                  </a:lnTo>
                  <a:lnTo>
                    <a:pt x="10757" y="5161"/>
                  </a:lnTo>
                  <a:lnTo>
                    <a:pt x="10788" y="5001"/>
                  </a:lnTo>
                  <a:lnTo>
                    <a:pt x="10794" y="4982"/>
                  </a:lnTo>
                  <a:lnTo>
                    <a:pt x="10805" y="4961"/>
                  </a:lnTo>
                  <a:lnTo>
                    <a:pt x="10842" y="4910"/>
                  </a:lnTo>
                  <a:lnTo>
                    <a:pt x="10896" y="4851"/>
                  </a:lnTo>
                  <a:lnTo>
                    <a:pt x="10912" y="4843"/>
                  </a:lnTo>
                  <a:lnTo>
                    <a:pt x="10959" y="4828"/>
                  </a:lnTo>
                  <a:lnTo>
                    <a:pt x="11015" y="4816"/>
                  </a:lnTo>
                  <a:lnTo>
                    <a:pt x="11067" y="4821"/>
                  </a:lnTo>
                  <a:lnTo>
                    <a:pt x="11108" y="4857"/>
                  </a:lnTo>
                  <a:lnTo>
                    <a:pt x="11263" y="4934"/>
                  </a:lnTo>
                  <a:lnTo>
                    <a:pt x="11294" y="4980"/>
                  </a:lnTo>
                  <a:lnTo>
                    <a:pt x="11315" y="5035"/>
                  </a:lnTo>
                  <a:lnTo>
                    <a:pt x="11323" y="5093"/>
                  </a:lnTo>
                  <a:lnTo>
                    <a:pt x="11296" y="5215"/>
                  </a:lnTo>
                  <a:lnTo>
                    <a:pt x="11305" y="5258"/>
                  </a:lnTo>
                  <a:lnTo>
                    <a:pt x="11338" y="5292"/>
                  </a:lnTo>
                  <a:lnTo>
                    <a:pt x="11395" y="5331"/>
                  </a:lnTo>
                  <a:lnTo>
                    <a:pt x="11354" y="5499"/>
                  </a:lnTo>
                  <a:lnTo>
                    <a:pt x="11353" y="5556"/>
                  </a:lnTo>
                  <a:lnTo>
                    <a:pt x="11361" y="5616"/>
                  </a:lnTo>
                  <a:lnTo>
                    <a:pt x="11360" y="5673"/>
                  </a:lnTo>
                  <a:lnTo>
                    <a:pt x="11336" y="5724"/>
                  </a:lnTo>
                  <a:lnTo>
                    <a:pt x="11274" y="5655"/>
                  </a:lnTo>
                  <a:lnTo>
                    <a:pt x="11246" y="5617"/>
                  </a:lnTo>
                  <a:lnTo>
                    <a:pt x="11227" y="5577"/>
                  </a:lnTo>
                  <a:lnTo>
                    <a:pt x="11180" y="5375"/>
                  </a:lnTo>
                  <a:lnTo>
                    <a:pt x="11158" y="5326"/>
                  </a:lnTo>
                  <a:lnTo>
                    <a:pt x="11013" y="5374"/>
                  </a:lnTo>
                  <a:lnTo>
                    <a:pt x="11031" y="5427"/>
                  </a:lnTo>
                  <a:lnTo>
                    <a:pt x="11106" y="5533"/>
                  </a:lnTo>
                  <a:lnTo>
                    <a:pt x="11126" y="5594"/>
                  </a:lnTo>
                  <a:lnTo>
                    <a:pt x="11132" y="5630"/>
                  </a:lnTo>
                  <a:lnTo>
                    <a:pt x="11159" y="5717"/>
                  </a:lnTo>
                  <a:lnTo>
                    <a:pt x="11194" y="5906"/>
                  </a:lnTo>
                  <a:lnTo>
                    <a:pt x="11187" y="5934"/>
                  </a:lnTo>
                  <a:lnTo>
                    <a:pt x="11166" y="5979"/>
                  </a:lnTo>
                  <a:lnTo>
                    <a:pt x="11131" y="6080"/>
                  </a:lnTo>
                  <a:lnTo>
                    <a:pt x="11052" y="6215"/>
                  </a:lnTo>
                  <a:lnTo>
                    <a:pt x="10942" y="6349"/>
                  </a:lnTo>
                  <a:lnTo>
                    <a:pt x="10888" y="6448"/>
                  </a:lnTo>
                  <a:lnTo>
                    <a:pt x="10800" y="6537"/>
                  </a:lnTo>
                  <a:lnTo>
                    <a:pt x="10776" y="6582"/>
                  </a:lnTo>
                  <a:lnTo>
                    <a:pt x="10760" y="6632"/>
                  </a:lnTo>
                  <a:lnTo>
                    <a:pt x="10719" y="6726"/>
                  </a:lnTo>
                  <a:lnTo>
                    <a:pt x="10710" y="6768"/>
                  </a:lnTo>
                  <a:lnTo>
                    <a:pt x="10703" y="6887"/>
                  </a:lnTo>
                  <a:lnTo>
                    <a:pt x="10728" y="7074"/>
                  </a:lnTo>
                  <a:lnTo>
                    <a:pt x="10729" y="7135"/>
                  </a:lnTo>
                  <a:lnTo>
                    <a:pt x="10706" y="7169"/>
                  </a:lnTo>
                  <a:lnTo>
                    <a:pt x="10664" y="7189"/>
                  </a:lnTo>
                  <a:lnTo>
                    <a:pt x="10610" y="7206"/>
                  </a:lnTo>
                  <a:lnTo>
                    <a:pt x="10547" y="7234"/>
                  </a:lnTo>
                  <a:lnTo>
                    <a:pt x="10513" y="7264"/>
                  </a:lnTo>
                  <a:lnTo>
                    <a:pt x="10495" y="7304"/>
                  </a:lnTo>
                  <a:lnTo>
                    <a:pt x="10476" y="7361"/>
                  </a:lnTo>
                  <a:lnTo>
                    <a:pt x="10448" y="7412"/>
                  </a:lnTo>
                  <a:lnTo>
                    <a:pt x="10379" y="7491"/>
                  </a:lnTo>
                  <a:lnTo>
                    <a:pt x="10357" y="7542"/>
                  </a:lnTo>
                  <a:lnTo>
                    <a:pt x="10334" y="7645"/>
                  </a:lnTo>
                  <a:lnTo>
                    <a:pt x="10309" y="7679"/>
                  </a:lnTo>
                  <a:lnTo>
                    <a:pt x="9971" y="7893"/>
                  </a:lnTo>
                  <a:lnTo>
                    <a:pt x="9901" y="7952"/>
                  </a:lnTo>
                  <a:lnTo>
                    <a:pt x="9864" y="8027"/>
                  </a:lnTo>
                  <a:lnTo>
                    <a:pt x="9848" y="8114"/>
                  </a:lnTo>
                  <a:lnTo>
                    <a:pt x="9839" y="8207"/>
                  </a:lnTo>
                  <a:lnTo>
                    <a:pt x="9852" y="8255"/>
                  </a:lnTo>
                  <a:lnTo>
                    <a:pt x="9894" y="8299"/>
                  </a:lnTo>
                  <a:lnTo>
                    <a:pt x="9961" y="8334"/>
                  </a:lnTo>
                  <a:lnTo>
                    <a:pt x="10047" y="8356"/>
                  </a:lnTo>
                  <a:lnTo>
                    <a:pt x="10273" y="8306"/>
                  </a:lnTo>
                  <a:lnTo>
                    <a:pt x="10314" y="8275"/>
                  </a:lnTo>
                  <a:lnTo>
                    <a:pt x="10413" y="8158"/>
                  </a:lnTo>
                  <a:lnTo>
                    <a:pt x="10434" y="8119"/>
                  </a:lnTo>
                  <a:lnTo>
                    <a:pt x="10485" y="8045"/>
                  </a:lnTo>
                  <a:lnTo>
                    <a:pt x="10548" y="8064"/>
                  </a:lnTo>
                  <a:lnTo>
                    <a:pt x="10626" y="8115"/>
                  </a:lnTo>
                  <a:lnTo>
                    <a:pt x="10721" y="8133"/>
                  </a:lnTo>
                  <a:lnTo>
                    <a:pt x="10790" y="8152"/>
                  </a:lnTo>
                  <a:lnTo>
                    <a:pt x="10870" y="8203"/>
                  </a:lnTo>
                  <a:lnTo>
                    <a:pt x="10955" y="8235"/>
                  </a:lnTo>
                  <a:lnTo>
                    <a:pt x="11036" y="8199"/>
                  </a:lnTo>
                  <a:lnTo>
                    <a:pt x="11101" y="8187"/>
                  </a:lnTo>
                  <a:lnTo>
                    <a:pt x="11179" y="8251"/>
                  </a:lnTo>
                  <a:lnTo>
                    <a:pt x="11254" y="8368"/>
                  </a:lnTo>
                  <a:lnTo>
                    <a:pt x="11311" y="8513"/>
                  </a:lnTo>
                  <a:lnTo>
                    <a:pt x="11240" y="8887"/>
                  </a:lnTo>
                  <a:lnTo>
                    <a:pt x="11248" y="8974"/>
                  </a:lnTo>
                  <a:lnTo>
                    <a:pt x="11267" y="9002"/>
                  </a:lnTo>
                  <a:lnTo>
                    <a:pt x="11305" y="9035"/>
                  </a:lnTo>
                  <a:lnTo>
                    <a:pt x="11352" y="9062"/>
                  </a:lnTo>
                  <a:lnTo>
                    <a:pt x="11435" y="9089"/>
                  </a:lnTo>
                  <a:lnTo>
                    <a:pt x="11758" y="9255"/>
                  </a:lnTo>
                  <a:lnTo>
                    <a:pt x="11799" y="9263"/>
                  </a:lnTo>
                  <a:lnTo>
                    <a:pt x="11918" y="9272"/>
                  </a:lnTo>
                  <a:lnTo>
                    <a:pt x="11981" y="9289"/>
                  </a:lnTo>
                  <a:lnTo>
                    <a:pt x="12019" y="9320"/>
                  </a:lnTo>
                  <a:lnTo>
                    <a:pt x="12046" y="9354"/>
                  </a:lnTo>
                  <a:lnTo>
                    <a:pt x="12142" y="9418"/>
                  </a:lnTo>
                  <a:lnTo>
                    <a:pt x="12325" y="9586"/>
                  </a:lnTo>
                  <a:lnTo>
                    <a:pt x="12365" y="9631"/>
                  </a:lnTo>
                  <a:lnTo>
                    <a:pt x="12380" y="9677"/>
                  </a:lnTo>
                  <a:lnTo>
                    <a:pt x="12394" y="9789"/>
                  </a:lnTo>
                  <a:lnTo>
                    <a:pt x="12454" y="10012"/>
                  </a:lnTo>
                  <a:lnTo>
                    <a:pt x="12453" y="10124"/>
                  </a:lnTo>
                  <a:lnTo>
                    <a:pt x="12428" y="10179"/>
                  </a:lnTo>
                  <a:lnTo>
                    <a:pt x="12391" y="10226"/>
                  </a:lnTo>
                  <a:lnTo>
                    <a:pt x="12364" y="10274"/>
                  </a:lnTo>
                  <a:lnTo>
                    <a:pt x="12369" y="10331"/>
                  </a:lnTo>
                  <a:lnTo>
                    <a:pt x="12410" y="10438"/>
                  </a:lnTo>
                  <a:lnTo>
                    <a:pt x="12434" y="10486"/>
                  </a:lnTo>
                  <a:lnTo>
                    <a:pt x="12469" y="10529"/>
                  </a:lnTo>
                  <a:lnTo>
                    <a:pt x="12227" y="10563"/>
                  </a:lnTo>
                  <a:lnTo>
                    <a:pt x="12120" y="10553"/>
                  </a:lnTo>
                  <a:lnTo>
                    <a:pt x="12001" y="10450"/>
                  </a:lnTo>
                  <a:lnTo>
                    <a:pt x="12001" y="10434"/>
                  </a:lnTo>
                  <a:lnTo>
                    <a:pt x="11984" y="10376"/>
                  </a:lnTo>
                  <a:lnTo>
                    <a:pt x="11938" y="10302"/>
                  </a:lnTo>
                  <a:lnTo>
                    <a:pt x="11865" y="10174"/>
                  </a:lnTo>
                  <a:lnTo>
                    <a:pt x="11808" y="10104"/>
                  </a:lnTo>
                  <a:lnTo>
                    <a:pt x="11795" y="10080"/>
                  </a:lnTo>
                  <a:lnTo>
                    <a:pt x="11609" y="9993"/>
                  </a:lnTo>
                  <a:lnTo>
                    <a:pt x="11587" y="9970"/>
                  </a:lnTo>
                  <a:lnTo>
                    <a:pt x="11562" y="9924"/>
                  </a:lnTo>
                  <a:lnTo>
                    <a:pt x="11556" y="9908"/>
                  </a:lnTo>
                  <a:lnTo>
                    <a:pt x="11467" y="9919"/>
                  </a:lnTo>
                  <a:lnTo>
                    <a:pt x="11398" y="9917"/>
                  </a:lnTo>
                  <a:lnTo>
                    <a:pt x="11382" y="9914"/>
                  </a:lnTo>
                  <a:lnTo>
                    <a:pt x="11194" y="9859"/>
                  </a:lnTo>
                  <a:lnTo>
                    <a:pt x="11096" y="9841"/>
                  </a:lnTo>
                  <a:lnTo>
                    <a:pt x="10996" y="9837"/>
                  </a:lnTo>
                  <a:lnTo>
                    <a:pt x="10872" y="9857"/>
                  </a:lnTo>
                  <a:lnTo>
                    <a:pt x="10786" y="9907"/>
                  </a:lnTo>
                  <a:lnTo>
                    <a:pt x="10735" y="9991"/>
                  </a:lnTo>
                  <a:lnTo>
                    <a:pt x="10720" y="10115"/>
                  </a:lnTo>
                  <a:lnTo>
                    <a:pt x="10751" y="10326"/>
                  </a:lnTo>
                  <a:lnTo>
                    <a:pt x="10745" y="10399"/>
                  </a:lnTo>
                  <a:lnTo>
                    <a:pt x="10717" y="10434"/>
                  </a:lnTo>
                  <a:lnTo>
                    <a:pt x="10672" y="10460"/>
                  </a:lnTo>
                  <a:lnTo>
                    <a:pt x="10617" y="10502"/>
                  </a:lnTo>
                  <a:lnTo>
                    <a:pt x="10587" y="10547"/>
                  </a:lnTo>
                  <a:lnTo>
                    <a:pt x="10556" y="10648"/>
                  </a:lnTo>
                  <a:lnTo>
                    <a:pt x="10474" y="10799"/>
                  </a:lnTo>
                  <a:lnTo>
                    <a:pt x="10442" y="10845"/>
                  </a:lnTo>
                  <a:lnTo>
                    <a:pt x="10400" y="10883"/>
                  </a:lnTo>
                  <a:lnTo>
                    <a:pt x="10392" y="10901"/>
                  </a:lnTo>
                  <a:lnTo>
                    <a:pt x="10407" y="10929"/>
                  </a:lnTo>
                  <a:lnTo>
                    <a:pt x="10473" y="10994"/>
                  </a:lnTo>
                  <a:lnTo>
                    <a:pt x="10618" y="11076"/>
                  </a:lnTo>
                  <a:lnTo>
                    <a:pt x="10644" y="11104"/>
                  </a:lnTo>
                  <a:lnTo>
                    <a:pt x="10635" y="11133"/>
                  </a:lnTo>
                  <a:lnTo>
                    <a:pt x="10456" y="11251"/>
                  </a:lnTo>
                  <a:lnTo>
                    <a:pt x="10405" y="11260"/>
                  </a:lnTo>
                  <a:lnTo>
                    <a:pt x="10354" y="11263"/>
                  </a:lnTo>
                  <a:lnTo>
                    <a:pt x="10301" y="11275"/>
                  </a:lnTo>
                  <a:lnTo>
                    <a:pt x="10246" y="11266"/>
                  </a:lnTo>
                  <a:lnTo>
                    <a:pt x="10198" y="11202"/>
                  </a:lnTo>
                  <a:lnTo>
                    <a:pt x="9895" y="10669"/>
                  </a:lnTo>
                  <a:lnTo>
                    <a:pt x="9884" y="10619"/>
                  </a:lnTo>
                  <a:lnTo>
                    <a:pt x="9886" y="10549"/>
                  </a:lnTo>
                  <a:lnTo>
                    <a:pt x="9906" y="10495"/>
                  </a:lnTo>
                  <a:lnTo>
                    <a:pt x="9944" y="10494"/>
                  </a:lnTo>
                  <a:lnTo>
                    <a:pt x="9996" y="10522"/>
                  </a:lnTo>
                  <a:lnTo>
                    <a:pt x="10052" y="10530"/>
                  </a:lnTo>
                  <a:lnTo>
                    <a:pt x="10103" y="10510"/>
                  </a:lnTo>
                  <a:lnTo>
                    <a:pt x="10144" y="10455"/>
                  </a:lnTo>
                  <a:lnTo>
                    <a:pt x="10150" y="10394"/>
                  </a:lnTo>
                  <a:lnTo>
                    <a:pt x="10104" y="10300"/>
                  </a:lnTo>
                  <a:lnTo>
                    <a:pt x="10110" y="10248"/>
                  </a:lnTo>
                  <a:lnTo>
                    <a:pt x="10148" y="10156"/>
                  </a:lnTo>
                  <a:lnTo>
                    <a:pt x="10177" y="10119"/>
                  </a:lnTo>
                  <a:lnTo>
                    <a:pt x="10337" y="10060"/>
                  </a:lnTo>
                  <a:lnTo>
                    <a:pt x="10399" y="9969"/>
                  </a:lnTo>
                  <a:lnTo>
                    <a:pt x="10394" y="9866"/>
                  </a:lnTo>
                  <a:lnTo>
                    <a:pt x="10304" y="9784"/>
                  </a:lnTo>
                  <a:lnTo>
                    <a:pt x="10261" y="9774"/>
                  </a:lnTo>
                  <a:lnTo>
                    <a:pt x="10213" y="9776"/>
                  </a:lnTo>
                  <a:lnTo>
                    <a:pt x="10162" y="9785"/>
                  </a:lnTo>
                  <a:lnTo>
                    <a:pt x="10111" y="9800"/>
                  </a:lnTo>
                  <a:lnTo>
                    <a:pt x="10081" y="9795"/>
                  </a:lnTo>
                  <a:lnTo>
                    <a:pt x="10019" y="9722"/>
                  </a:lnTo>
                  <a:lnTo>
                    <a:pt x="9971" y="9679"/>
                  </a:lnTo>
                  <a:lnTo>
                    <a:pt x="9868" y="9617"/>
                  </a:lnTo>
                  <a:lnTo>
                    <a:pt x="9842" y="9607"/>
                  </a:lnTo>
                  <a:lnTo>
                    <a:pt x="9796" y="9580"/>
                  </a:lnTo>
                  <a:lnTo>
                    <a:pt x="9760" y="9538"/>
                  </a:lnTo>
                  <a:lnTo>
                    <a:pt x="9721" y="9504"/>
                  </a:lnTo>
                  <a:lnTo>
                    <a:pt x="9667" y="9497"/>
                  </a:lnTo>
                  <a:lnTo>
                    <a:pt x="9606" y="9518"/>
                  </a:lnTo>
                  <a:lnTo>
                    <a:pt x="9575" y="9522"/>
                  </a:lnTo>
                  <a:lnTo>
                    <a:pt x="9496" y="9519"/>
                  </a:lnTo>
                  <a:lnTo>
                    <a:pt x="9481" y="9510"/>
                  </a:lnTo>
                  <a:lnTo>
                    <a:pt x="9427" y="9463"/>
                  </a:lnTo>
                  <a:lnTo>
                    <a:pt x="9383" y="9465"/>
                  </a:lnTo>
                  <a:lnTo>
                    <a:pt x="9341" y="9504"/>
                  </a:lnTo>
                  <a:lnTo>
                    <a:pt x="9226" y="9667"/>
                  </a:lnTo>
                  <a:lnTo>
                    <a:pt x="9180" y="9772"/>
                  </a:lnTo>
                  <a:lnTo>
                    <a:pt x="9185" y="9876"/>
                  </a:lnTo>
                  <a:lnTo>
                    <a:pt x="9267" y="9973"/>
                  </a:lnTo>
                  <a:lnTo>
                    <a:pt x="9316" y="10066"/>
                  </a:lnTo>
                  <a:lnTo>
                    <a:pt x="9305" y="10196"/>
                  </a:lnTo>
                  <a:lnTo>
                    <a:pt x="9263" y="10325"/>
                  </a:lnTo>
                  <a:lnTo>
                    <a:pt x="9216" y="10419"/>
                  </a:lnTo>
                  <a:lnTo>
                    <a:pt x="9148" y="10515"/>
                  </a:lnTo>
                  <a:lnTo>
                    <a:pt x="9125" y="10567"/>
                  </a:lnTo>
                  <a:lnTo>
                    <a:pt x="9119" y="10628"/>
                  </a:lnTo>
                  <a:lnTo>
                    <a:pt x="9147" y="10810"/>
                  </a:lnTo>
                  <a:lnTo>
                    <a:pt x="9143" y="10874"/>
                  </a:lnTo>
                  <a:lnTo>
                    <a:pt x="9160" y="10909"/>
                  </a:lnTo>
                  <a:lnTo>
                    <a:pt x="9216" y="10926"/>
                  </a:lnTo>
                  <a:lnTo>
                    <a:pt x="9297" y="10942"/>
                  </a:lnTo>
                  <a:lnTo>
                    <a:pt x="9545" y="11045"/>
                  </a:lnTo>
                  <a:lnTo>
                    <a:pt x="9598" y="11074"/>
                  </a:lnTo>
                  <a:lnTo>
                    <a:pt x="9620" y="11115"/>
                  </a:lnTo>
                  <a:lnTo>
                    <a:pt x="9633" y="11175"/>
                  </a:lnTo>
                  <a:lnTo>
                    <a:pt x="9682" y="11282"/>
                  </a:lnTo>
                  <a:lnTo>
                    <a:pt x="9707" y="11398"/>
                  </a:lnTo>
                  <a:lnTo>
                    <a:pt x="9732" y="11451"/>
                  </a:lnTo>
                  <a:lnTo>
                    <a:pt x="9773" y="11491"/>
                  </a:lnTo>
                  <a:lnTo>
                    <a:pt x="9831" y="11510"/>
                  </a:lnTo>
                  <a:lnTo>
                    <a:pt x="9877" y="11540"/>
                  </a:lnTo>
                  <a:lnTo>
                    <a:pt x="9894" y="11598"/>
                  </a:lnTo>
                  <a:lnTo>
                    <a:pt x="9884" y="11660"/>
                  </a:lnTo>
                  <a:lnTo>
                    <a:pt x="9848" y="11700"/>
                  </a:lnTo>
                  <a:lnTo>
                    <a:pt x="9691" y="11780"/>
                  </a:lnTo>
                  <a:lnTo>
                    <a:pt x="9570" y="11802"/>
                  </a:lnTo>
                  <a:lnTo>
                    <a:pt x="9530" y="11832"/>
                  </a:lnTo>
                  <a:lnTo>
                    <a:pt x="9513" y="11877"/>
                  </a:lnTo>
                  <a:lnTo>
                    <a:pt x="9551" y="12048"/>
                  </a:lnTo>
                  <a:lnTo>
                    <a:pt x="9550" y="12177"/>
                  </a:lnTo>
                  <a:lnTo>
                    <a:pt x="9526" y="12304"/>
                  </a:lnTo>
                  <a:lnTo>
                    <a:pt x="9481" y="12411"/>
                  </a:lnTo>
                  <a:lnTo>
                    <a:pt x="9449" y="12470"/>
                  </a:lnTo>
                  <a:lnTo>
                    <a:pt x="9432" y="12517"/>
                  </a:lnTo>
                  <a:lnTo>
                    <a:pt x="9429" y="12567"/>
                  </a:lnTo>
                  <a:lnTo>
                    <a:pt x="9442" y="12687"/>
                  </a:lnTo>
                  <a:lnTo>
                    <a:pt x="9439" y="12743"/>
                  </a:lnTo>
                  <a:lnTo>
                    <a:pt x="9422" y="12792"/>
                  </a:lnTo>
                  <a:lnTo>
                    <a:pt x="9385" y="12824"/>
                  </a:lnTo>
                  <a:lnTo>
                    <a:pt x="9327" y="12827"/>
                  </a:lnTo>
                  <a:lnTo>
                    <a:pt x="9276" y="12798"/>
                  </a:lnTo>
                  <a:lnTo>
                    <a:pt x="9230" y="12757"/>
                  </a:lnTo>
                  <a:lnTo>
                    <a:pt x="9185" y="12729"/>
                  </a:lnTo>
                  <a:lnTo>
                    <a:pt x="9067" y="12696"/>
                  </a:lnTo>
                  <a:lnTo>
                    <a:pt x="8948" y="12648"/>
                  </a:lnTo>
                  <a:lnTo>
                    <a:pt x="8892" y="12635"/>
                  </a:lnTo>
                  <a:lnTo>
                    <a:pt x="8841" y="12646"/>
                  </a:lnTo>
                  <a:lnTo>
                    <a:pt x="8800" y="12677"/>
                  </a:lnTo>
                  <a:lnTo>
                    <a:pt x="8770" y="12722"/>
                  </a:lnTo>
                  <a:lnTo>
                    <a:pt x="8737" y="12754"/>
                  </a:lnTo>
                  <a:lnTo>
                    <a:pt x="8679" y="12782"/>
                  </a:lnTo>
                  <a:lnTo>
                    <a:pt x="8568" y="12821"/>
                  </a:lnTo>
                  <a:lnTo>
                    <a:pt x="8325" y="12950"/>
                  </a:lnTo>
                  <a:lnTo>
                    <a:pt x="8196" y="13000"/>
                  </a:lnTo>
                  <a:lnTo>
                    <a:pt x="8065" y="13008"/>
                  </a:lnTo>
                  <a:lnTo>
                    <a:pt x="8007" y="12988"/>
                  </a:lnTo>
                  <a:lnTo>
                    <a:pt x="7905" y="12928"/>
                  </a:lnTo>
                  <a:lnTo>
                    <a:pt x="7841" y="12911"/>
                  </a:lnTo>
                  <a:lnTo>
                    <a:pt x="7765" y="12903"/>
                  </a:lnTo>
                  <a:lnTo>
                    <a:pt x="7727" y="12905"/>
                  </a:lnTo>
                  <a:lnTo>
                    <a:pt x="7492" y="12939"/>
                  </a:lnTo>
                  <a:lnTo>
                    <a:pt x="7432" y="12939"/>
                  </a:lnTo>
                  <a:lnTo>
                    <a:pt x="7246" y="12910"/>
                  </a:lnTo>
                  <a:lnTo>
                    <a:pt x="7186" y="12916"/>
                  </a:lnTo>
                  <a:lnTo>
                    <a:pt x="7129" y="12949"/>
                  </a:lnTo>
                  <a:lnTo>
                    <a:pt x="7056" y="13037"/>
                  </a:lnTo>
                  <a:lnTo>
                    <a:pt x="7004" y="13143"/>
                  </a:lnTo>
                  <a:lnTo>
                    <a:pt x="6889" y="13511"/>
                  </a:lnTo>
                  <a:lnTo>
                    <a:pt x="6888" y="13567"/>
                  </a:lnTo>
                  <a:lnTo>
                    <a:pt x="6905" y="13630"/>
                  </a:lnTo>
                  <a:lnTo>
                    <a:pt x="6959" y="13750"/>
                  </a:lnTo>
                  <a:lnTo>
                    <a:pt x="6975" y="13816"/>
                  </a:lnTo>
                  <a:lnTo>
                    <a:pt x="6959" y="13959"/>
                  </a:lnTo>
                  <a:lnTo>
                    <a:pt x="6895" y="14088"/>
                  </a:lnTo>
                  <a:lnTo>
                    <a:pt x="6716" y="14316"/>
                  </a:lnTo>
                  <a:lnTo>
                    <a:pt x="6599" y="14498"/>
                  </a:lnTo>
                  <a:lnTo>
                    <a:pt x="6554" y="14597"/>
                  </a:lnTo>
                  <a:lnTo>
                    <a:pt x="6518" y="14699"/>
                  </a:lnTo>
                  <a:lnTo>
                    <a:pt x="6510" y="14715"/>
                  </a:lnTo>
                  <a:lnTo>
                    <a:pt x="6496" y="14729"/>
                  </a:lnTo>
                  <a:lnTo>
                    <a:pt x="6448" y="14761"/>
                  </a:lnTo>
                  <a:lnTo>
                    <a:pt x="6362" y="14791"/>
                  </a:lnTo>
                  <a:lnTo>
                    <a:pt x="6333" y="14818"/>
                  </a:lnTo>
                  <a:lnTo>
                    <a:pt x="6339" y="14820"/>
                  </a:lnTo>
                  <a:lnTo>
                    <a:pt x="6815" y="14816"/>
                  </a:lnTo>
                  <a:lnTo>
                    <a:pt x="6962" y="14857"/>
                  </a:lnTo>
                  <a:lnTo>
                    <a:pt x="7138" y="14945"/>
                  </a:lnTo>
                  <a:lnTo>
                    <a:pt x="7238" y="14969"/>
                  </a:lnTo>
                  <a:lnTo>
                    <a:pt x="7262" y="14987"/>
                  </a:lnTo>
                  <a:lnTo>
                    <a:pt x="7301" y="15052"/>
                  </a:lnTo>
                  <a:lnTo>
                    <a:pt x="7319" y="15064"/>
                  </a:lnTo>
                  <a:lnTo>
                    <a:pt x="7369" y="15061"/>
                  </a:lnTo>
                  <a:lnTo>
                    <a:pt x="7387" y="15066"/>
                  </a:lnTo>
                  <a:lnTo>
                    <a:pt x="7404" y="15088"/>
                  </a:lnTo>
                  <a:lnTo>
                    <a:pt x="7413" y="15113"/>
                  </a:lnTo>
                  <a:lnTo>
                    <a:pt x="7426" y="15167"/>
                  </a:lnTo>
                  <a:lnTo>
                    <a:pt x="7434" y="15181"/>
                  </a:lnTo>
                  <a:lnTo>
                    <a:pt x="7447" y="15183"/>
                  </a:lnTo>
                  <a:lnTo>
                    <a:pt x="7461" y="15183"/>
                  </a:lnTo>
                  <a:lnTo>
                    <a:pt x="7476" y="15187"/>
                  </a:lnTo>
                  <a:lnTo>
                    <a:pt x="7610" y="15273"/>
                  </a:lnTo>
                  <a:lnTo>
                    <a:pt x="7850" y="15428"/>
                  </a:lnTo>
                  <a:lnTo>
                    <a:pt x="8090" y="15583"/>
                  </a:lnTo>
                  <a:lnTo>
                    <a:pt x="8372" y="15764"/>
                  </a:lnTo>
                  <a:lnTo>
                    <a:pt x="8572" y="15894"/>
                  </a:lnTo>
                  <a:lnTo>
                    <a:pt x="8798" y="16039"/>
                  </a:lnTo>
                  <a:lnTo>
                    <a:pt x="9053" y="16203"/>
                  </a:lnTo>
                  <a:lnTo>
                    <a:pt x="9288" y="16355"/>
                  </a:lnTo>
                  <a:lnTo>
                    <a:pt x="9534" y="16513"/>
                  </a:lnTo>
                  <a:lnTo>
                    <a:pt x="9610" y="16562"/>
                  </a:lnTo>
                  <a:lnTo>
                    <a:pt x="9656" y="16608"/>
                  </a:lnTo>
                  <a:lnTo>
                    <a:pt x="9719" y="16709"/>
                  </a:lnTo>
                  <a:lnTo>
                    <a:pt x="9757" y="16754"/>
                  </a:lnTo>
                  <a:lnTo>
                    <a:pt x="9788" y="16772"/>
                  </a:lnTo>
                  <a:lnTo>
                    <a:pt x="9862" y="16794"/>
                  </a:lnTo>
                  <a:lnTo>
                    <a:pt x="9919" y="16844"/>
                  </a:lnTo>
                  <a:lnTo>
                    <a:pt x="9949" y="16849"/>
                  </a:lnTo>
                  <a:lnTo>
                    <a:pt x="10027" y="16830"/>
                  </a:lnTo>
                  <a:lnTo>
                    <a:pt x="10104" y="16824"/>
                  </a:lnTo>
                  <a:lnTo>
                    <a:pt x="10366" y="16853"/>
                  </a:lnTo>
                  <a:lnTo>
                    <a:pt x="10630" y="16883"/>
                  </a:lnTo>
                  <a:lnTo>
                    <a:pt x="10769" y="16871"/>
                  </a:lnTo>
                  <a:lnTo>
                    <a:pt x="10894" y="16816"/>
                  </a:lnTo>
                  <a:lnTo>
                    <a:pt x="10897" y="16802"/>
                  </a:lnTo>
                  <a:lnTo>
                    <a:pt x="10895" y="16780"/>
                  </a:lnTo>
                  <a:lnTo>
                    <a:pt x="10900" y="16759"/>
                  </a:lnTo>
                  <a:lnTo>
                    <a:pt x="10924" y="16749"/>
                  </a:lnTo>
                  <a:lnTo>
                    <a:pt x="10937" y="16755"/>
                  </a:lnTo>
                  <a:lnTo>
                    <a:pt x="10983" y="16794"/>
                  </a:lnTo>
                  <a:lnTo>
                    <a:pt x="11004" y="16818"/>
                  </a:lnTo>
                  <a:lnTo>
                    <a:pt x="11009" y="16837"/>
                  </a:lnTo>
                  <a:lnTo>
                    <a:pt x="11018" y="16851"/>
                  </a:lnTo>
                  <a:lnTo>
                    <a:pt x="11052" y="16860"/>
                  </a:lnTo>
                  <a:lnTo>
                    <a:pt x="11085" y="16864"/>
                  </a:lnTo>
                  <a:lnTo>
                    <a:pt x="11098" y="16862"/>
                  </a:lnTo>
                  <a:lnTo>
                    <a:pt x="11133" y="16848"/>
                  </a:lnTo>
                  <a:lnTo>
                    <a:pt x="11138" y="16856"/>
                  </a:lnTo>
                  <a:lnTo>
                    <a:pt x="11141" y="16870"/>
                  </a:lnTo>
                  <a:lnTo>
                    <a:pt x="11153" y="16878"/>
                  </a:lnTo>
                  <a:lnTo>
                    <a:pt x="11298" y="16889"/>
                  </a:lnTo>
                  <a:lnTo>
                    <a:pt x="11297" y="16872"/>
                  </a:lnTo>
                  <a:lnTo>
                    <a:pt x="11300" y="16837"/>
                  </a:lnTo>
                  <a:lnTo>
                    <a:pt x="11300" y="16821"/>
                  </a:lnTo>
                  <a:lnTo>
                    <a:pt x="11366" y="16909"/>
                  </a:lnTo>
                  <a:lnTo>
                    <a:pt x="11405" y="16948"/>
                  </a:lnTo>
                  <a:lnTo>
                    <a:pt x="11450" y="16973"/>
                  </a:lnTo>
                  <a:lnTo>
                    <a:pt x="11693" y="17039"/>
                  </a:lnTo>
                  <a:lnTo>
                    <a:pt x="11877" y="17089"/>
                  </a:lnTo>
                  <a:lnTo>
                    <a:pt x="11941" y="17088"/>
                  </a:lnTo>
                  <a:lnTo>
                    <a:pt x="12045" y="17068"/>
                  </a:lnTo>
                  <a:lnTo>
                    <a:pt x="12086" y="17073"/>
                  </a:lnTo>
                  <a:lnTo>
                    <a:pt x="12123" y="17087"/>
                  </a:lnTo>
                  <a:lnTo>
                    <a:pt x="12162" y="17087"/>
                  </a:lnTo>
                  <a:lnTo>
                    <a:pt x="12303" y="17057"/>
                  </a:lnTo>
                  <a:lnTo>
                    <a:pt x="12327" y="17063"/>
                  </a:lnTo>
                  <a:lnTo>
                    <a:pt x="12359" y="17077"/>
                  </a:lnTo>
                  <a:lnTo>
                    <a:pt x="12388" y="17051"/>
                  </a:lnTo>
                  <a:lnTo>
                    <a:pt x="12371" y="17032"/>
                  </a:lnTo>
                  <a:lnTo>
                    <a:pt x="12572" y="16923"/>
                  </a:lnTo>
                  <a:lnTo>
                    <a:pt x="12782" y="16832"/>
                  </a:lnTo>
                  <a:lnTo>
                    <a:pt x="12878" y="16770"/>
                  </a:lnTo>
                  <a:lnTo>
                    <a:pt x="12958" y="16668"/>
                  </a:lnTo>
                  <a:lnTo>
                    <a:pt x="13295" y="16090"/>
                  </a:lnTo>
                  <a:lnTo>
                    <a:pt x="13367" y="15936"/>
                  </a:lnTo>
                  <a:lnTo>
                    <a:pt x="13335" y="15833"/>
                  </a:lnTo>
                  <a:lnTo>
                    <a:pt x="13330" y="15784"/>
                  </a:lnTo>
                  <a:lnTo>
                    <a:pt x="13342" y="15733"/>
                  </a:lnTo>
                  <a:lnTo>
                    <a:pt x="13420" y="15523"/>
                  </a:lnTo>
                  <a:lnTo>
                    <a:pt x="13472" y="15305"/>
                  </a:lnTo>
                  <a:lnTo>
                    <a:pt x="13488" y="15273"/>
                  </a:lnTo>
                  <a:lnTo>
                    <a:pt x="13580" y="15158"/>
                  </a:lnTo>
                  <a:lnTo>
                    <a:pt x="13967" y="14259"/>
                  </a:lnTo>
                  <a:lnTo>
                    <a:pt x="13983" y="14194"/>
                  </a:lnTo>
                  <a:lnTo>
                    <a:pt x="13991" y="14048"/>
                  </a:lnTo>
                  <a:lnTo>
                    <a:pt x="14037" y="13778"/>
                  </a:lnTo>
                  <a:lnTo>
                    <a:pt x="14110" y="13575"/>
                  </a:lnTo>
                  <a:lnTo>
                    <a:pt x="14161" y="13372"/>
                  </a:lnTo>
                  <a:lnTo>
                    <a:pt x="14254" y="13190"/>
                  </a:lnTo>
                  <a:lnTo>
                    <a:pt x="14405" y="12799"/>
                  </a:lnTo>
                  <a:lnTo>
                    <a:pt x="14640" y="12460"/>
                  </a:lnTo>
                  <a:lnTo>
                    <a:pt x="14693" y="12421"/>
                  </a:lnTo>
                  <a:lnTo>
                    <a:pt x="14730" y="12419"/>
                  </a:lnTo>
                  <a:lnTo>
                    <a:pt x="14800" y="12459"/>
                  </a:lnTo>
                  <a:lnTo>
                    <a:pt x="14889" y="12496"/>
                  </a:lnTo>
                  <a:lnTo>
                    <a:pt x="15066" y="12531"/>
                  </a:lnTo>
                  <a:lnTo>
                    <a:pt x="15119" y="12525"/>
                  </a:lnTo>
                  <a:lnTo>
                    <a:pt x="15244" y="12480"/>
                  </a:lnTo>
                  <a:lnTo>
                    <a:pt x="15265" y="12478"/>
                  </a:lnTo>
                  <a:lnTo>
                    <a:pt x="15329" y="12480"/>
                  </a:lnTo>
                  <a:lnTo>
                    <a:pt x="15405" y="12464"/>
                  </a:lnTo>
                  <a:lnTo>
                    <a:pt x="15507" y="12454"/>
                  </a:lnTo>
                  <a:lnTo>
                    <a:pt x="15691" y="12412"/>
                  </a:lnTo>
                  <a:lnTo>
                    <a:pt x="15806" y="12412"/>
                  </a:lnTo>
                  <a:lnTo>
                    <a:pt x="15827" y="12403"/>
                  </a:lnTo>
                  <a:lnTo>
                    <a:pt x="15845" y="12392"/>
                  </a:lnTo>
                  <a:lnTo>
                    <a:pt x="15909" y="12380"/>
                  </a:lnTo>
                  <a:lnTo>
                    <a:pt x="15954" y="12360"/>
                  </a:lnTo>
                  <a:lnTo>
                    <a:pt x="16342" y="12008"/>
                  </a:lnTo>
                  <a:lnTo>
                    <a:pt x="16701" y="11809"/>
                  </a:lnTo>
                  <a:lnTo>
                    <a:pt x="16881" y="11676"/>
                  </a:lnTo>
                  <a:lnTo>
                    <a:pt x="16794" y="11464"/>
                  </a:lnTo>
                  <a:lnTo>
                    <a:pt x="16776" y="11398"/>
                  </a:lnTo>
                  <a:lnTo>
                    <a:pt x="16770" y="11326"/>
                  </a:lnTo>
                  <a:lnTo>
                    <a:pt x="16774" y="11129"/>
                  </a:lnTo>
                  <a:lnTo>
                    <a:pt x="16740" y="10656"/>
                  </a:lnTo>
                  <a:lnTo>
                    <a:pt x="16758" y="10528"/>
                  </a:lnTo>
                  <a:lnTo>
                    <a:pt x="16773" y="10467"/>
                  </a:lnTo>
                  <a:lnTo>
                    <a:pt x="16782" y="10403"/>
                  </a:lnTo>
                  <a:lnTo>
                    <a:pt x="16785" y="10339"/>
                  </a:lnTo>
                  <a:lnTo>
                    <a:pt x="16782" y="10276"/>
                  </a:lnTo>
                  <a:lnTo>
                    <a:pt x="16770" y="10224"/>
                  </a:lnTo>
                  <a:lnTo>
                    <a:pt x="16750" y="10167"/>
                  </a:lnTo>
                  <a:lnTo>
                    <a:pt x="16736" y="10110"/>
                  </a:lnTo>
                  <a:lnTo>
                    <a:pt x="16743" y="10007"/>
                  </a:lnTo>
                  <a:lnTo>
                    <a:pt x="16723" y="9888"/>
                  </a:lnTo>
                  <a:lnTo>
                    <a:pt x="16739" y="9833"/>
                  </a:lnTo>
                  <a:lnTo>
                    <a:pt x="16836" y="9659"/>
                  </a:lnTo>
                  <a:lnTo>
                    <a:pt x="16876" y="9605"/>
                  </a:lnTo>
                  <a:lnTo>
                    <a:pt x="17020" y="9465"/>
                  </a:lnTo>
                  <a:lnTo>
                    <a:pt x="17142" y="9300"/>
                  </a:lnTo>
                  <a:lnTo>
                    <a:pt x="17194" y="9251"/>
                  </a:lnTo>
                  <a:lnTo>
                    <a:pt x="17254" y="9216"/>
                  </a:lnTo>
                  <a:lnTo>
                    <a:pt x="17373" y="9210"/>
                  </a:lnTo>
                  <a:lnTo>
                    <a:pt x="17491" y="9265"/>
                  </a:lnTo>
                  <a:lnTo>
                    <a:pt x="17608" y="9345"/>
                  </a:lnTo>
                  <a:lnTo>
                    <a:pt x="17915" y="9508"/>
                  </a:lnTo>
                  <a:lnTo>
                    <a:pt x="18039" y="9528"/>
                  </a:lnTo>
                  <a:lnTo>
                    <a:pt x="18099" y="9548"/>
                  </a:lnTo>
                  <a:lnTo>
                    <a:pt x="18156" y="9578"/>
                  </a:lnTo>
                  <a:lnTo>
                    <a:pt x="18206" y="9616"/>
                  </a:lnTo>
                  <a:lnTo>
                    <a:pt x="18607" y="10027"/>
                  </a:lnTo>
                  <a:lnTo>
                    <a:pt x="18635" y="9970"/>
                  </a:lnTo>
                  <a:lnTo>
                    <a:pt x="18673" y="9935"/>
                  </a:lnTo>
                  <a:lnTo>
                    <a:pt x="18766" y="9872"/>
                  </a:lnTo>
                  <a:lnTo>
                    <a:pt x="18804" y="9826"/>
                  </a:lnTo>
                  <a:lnTo>
                    <a:pt x="18888" y="9660"/>
                  </a:lnTo>
                  <a:lnTo>
                    <a:pt x="18957" y="9586"/>
                  </a:lnTo>
                  <a:lnTo>
                    <a:pt x="19064" y="9525"/>
                  </a:lnTo>
                  <a:lnTo>
                    <a:pt x="19160" y="9515"/>
                  </a:lnTo>
                  <a:lnTo>
                    <a:pt x="19198" y="9596"/>
                  </a:lnTo>
                  <a:lnTo>
                    <a:pt x="19257" y="9595"/>
                  </a:lnTo>
                  <a:lnTo>
                    <a:pt x="19315" y="9581"/>
                  </a:lnTo>
                  <a:lnTo>
                    <a:pt x="19371" y="9558"/>
                  </a:lnTo>
                  <a:lnTo>
                    <a:pt x="19424" y="9530"/>
                  </a:lnTo>
                  <a:lnTo>
                    <a:pt x="19441" y="9517"/>
                  </a:lnTo>
                  <a:lnTo>
                    <a:pt x="19505" y="9451"/>
                  </a:lnTo>
                  <a:lnTo>
                    <a:pt x="19523" y="9425"/>
                  </a:lnTo>
                  <a:lnTo>
                    <a:pt x="19535" y="9402"/>
                  </a:lnTo>
                  <a:lnTo>
                    <a:pt x="19543" y="9382"/>
                  </a:lnTo>
                  <a:lnTo>
                    <a:pt x="19575" y="9333"/>
                  </a:lnTo>
                  <a:lnTo>
                    <a:pt x="19600" y="9286"/>
                  </a:lnTo>
                  <a:lnTo>
                    <a:pt x="19642" y="9113"/>
                  </a:lnTo>
                  <a:lnTo>
                    <a:pt x="19711" y="9011"/>
                  </a:lnTo>
                  <a:lnTo>
                    <a:pt x="19735" y="8954"/>
                  </a:lnTo>
                  <a:lnTo>
                    <a:pt x="19710" y="8908"/>
                  </a:lnTo>
                  <a:lnTo>
                    <a:pt x="19732" y="8877"/>
                  </a:lnTo>
                  <a:lnTo>
                    <a:pt x="19736" y="8852"/>
                  </a:lnTo>
                  <a:lnTo>
                    <a:pt x="19727" y="8797"/>
                  </a:lnTo>
                  <a:lnTo>
                    <a:pt x="19732" y="8770"/>
                  </a:lnTo>
                  <a:lnTo>
                    <a:pt x="19755" y="8726"/>
                  </a:lnTo>
                  <a:lnTo>
                    <a:pt x="19760" y="8712"/>
                  </a:lnTo>
                  <a:lnTo>
                    <a:pt x="19770" y="8647"/>
                  </a:lnTo>
                  <a:lnTo>
                    <a:pt x="19796" y="8611"/>
                  </a:lnTo>
                  <a:lnTo>
                    <a:pt x="19878" y="8567"/>
                  </a:lnTo>
                  <a:lnTo>
                    <a:pt x="19873" y="8535"/>
                  </a:lnTo>
                  <a:lnTo>
                    <a:pt x="19885" y="8516"/>
                  </a:lnTo>
                  <a:lnTo>
                    <a:pt x="19902" y="8503"/>
                  </a:lnTo>
                  <a:lnTo>
                    <a:pt x="19910" y="8490"/>
                  </a:lnTo>
                  <a:lnTo>
                    <a:pt x="19916" y="8492"/>
                  </a:lnTo>
                  <a:lnTo>
                    <a:pt x="19946" y="8414"/>
                  </a:lnTo>
                  <a:lnTo>
                    <a:pt x="19980" y="8362"/>
                  </a:lnTo>
                  <a:lnTo>
                    <a:pt x="19992" y="8335"/>
                  </a:lnTo>
                  <a:lnTo>
                    <a:pt x="19996" y="8303"/>
                  </a:lnTo>
                  <a:lnTo>
                    <a:pt x="19993" y="8248"/>
                  </a:lnTo>
                  <a:lnTo>
                    <a:pt x="19996" y="8220"/>
                  </a:lnTo>
                  <a:lnTo>
                    <a:pt x="20006" y="8200"/>
                  </a:lnTo>
                  <a:lnTo>
                    <a:pt x="20055" y="8123"/>
                  </a:lnTo>
                  <a:lnTo>
                    <a:pt x="20089" y="8010"/>
                  </a:lnTo>
                  <a:lnTo>
                    <a:pt x="20101" y="7892"/>
                  </a:lnTo>
                  <a:lnTo>
                    <a:pt x="20069" y="7737"/>
                  </a:lnTo>
                  <a:lnTo>
                    <a:pt x="20052" y="7717"/>
                  </a:lnTo>
                  <a:lnTo>
                    <a:pt x="19297" y="7420"/>
                  </a:lnTo>
                  <a:lnTo>
                    <a:pt x="19274" y="7382"/>
                  </a:lnTo>
                  <a:lnTo>
                    <a:pt x="19254" y="7308"/>
                  </a:lnTo>
                  <a:lnTo>
                    <a:pt x="19232" y="7175"/>
                  </a:lnTo>
                  <a:lnTo>
                    <a:pt x="19229" y="7119"/>
                  </a:lnTo>
                  <a:lnTo>
                    <a:pt x="19236" y="7072"/>
                  </a:lnTo>
                  <a:lnTo>
                    <a:pt x="19270" y="6970"/>
                  </a:lnTo>
                  <a:lnTo>
                    <a:pt x="19383" y="6716"/>
                  </a:lnTo>
                  <a:lnTo>
                    <a:pt x="19425" y="6576"/>
                  </a:lnTo>
                  <a:lnTo>
                    <a:pt x="19412" y="6467"/>
                  </a:lnTo>
                  <a:lnTo>
                    <a:pt x="19368" y="6394"/>
                  </a:lnTo>
                  <a:lnTo>
                    <a:pt x="19345" y="6335"/>
                  </a:lnTo>
                  <a:lnTo>
                    <a:pt x="19337" y="6272"/>
                  </a:lnTo>
                  <a:lnTo>
                    <a:pt x="19371" y="5669"/>
                  </a:lnTo>
                  <a:lnTo>
                    <a:pt x="19395" y="5530"/>
                  </a:lnTo>
                  <a:lnTo>
                    <a:pt x="19445" y="5408"/>
                  </a:lnTo>
                  <a:lnTo>
                    <a:pt x="19583" y="5213"/>
                  </a:lnTo>
                  <a:lnTo>
                    <a:pt x="19613" y="5146"/>
                  </a:lnTo>
                  <a:lnTo>
                    <a:pt x="19616" y="5080"/>
                  </a:lnTo>
                  <a:lnTo>
                    <a:pt x="19602" y="4935"/>
                  </a:lnTo>
                  <a:lnTo>
                    <a:pt x="19620" y="4875"/>
                  </a:lnTo>
                  <a:lnTo>
                    <a:pt x="19716" y="4753"/>
                  </a:lnTo>
                  <a:lnTo>
                    <a:pt x="19818" y="4647"/>
                  </a:lnTo>
                  <a:lnTo>
                    <a:pt x="20051" y="4448"/>
                  </a:lnTo>
                  <a:lnTo>
                    <a:pt x="20217" y="4403"/>
                  </a:lnTo>
                  <a:lnTo>
                    <a:pt x="20314" y="4581"/>
                  </a:lnTo>
                  <a:lnTo>
                    <a:pt x="20347" y="4613"/>
                  </a:lnTo>
                  <a:lnTo>
                    <a:pt x="20642" y="4669"/>
                  </a:lnTo>
                  <a:lnTo>
                    <a:pt x="20783" y="4728"/>
                  </a:lnTo>
                  <a:lnTo>
                    <a:pt x="20856" y="4833"/>
                  </a:lnTo>
                  <a:lnTo>
                    <a:pt x="20929" y="5251"/>
                  </a:lnTo>
                  <a:lnTo>
                    <a:pt x="20973" y="5381"/>
                  </a:lnTo>
                  <a:lnTo>
                    <a:pt x="21032" y="5499"/>
                  </a:lnTo>
                  <a:lnTo>
                    <a:pt x="21107" y="5589"/>
                  </a:lnTo>
                  <a:lnTo>
                    <a:pt x="21190" y="5606"/>
                  </a:lnTo>
                  <a:lnTo>
                    <a:pt x="21277" y="5503"/>
                  </a:lnTo>
                  <a:lnTo>
                    <a:pt x="21376" y="5141"/>
                  </a:lnTo>
                  <a:lnTo>
                    <a:pt x="21442" y="5046"/>
                  </a:lnTo>
                  <a:lnTo>
                    <a:pt x="21494" y="5018"/>
                  </a:lnTo>
                  <a:lnTo>
                    <a:pt x="21712" y="4962"/>
                  </a:lnTo>
                  <a:lnTo>
                    <a:pt x="21754" y="4928"/>
                  </a:lnTo>
                  <a:lnTo>
                    <a:pt x="21769" y="4871"/>
                  </a:lnTo>
                  <a:lnTo>
                    <a:pt x="21773" y="4804"/>
                  </a:lnTo>
                  <a:lnTo>
                    <a:pt x="21795" y="4682"/>
                  </a:lnTo>
                  <a:lnTo>
                    <a:pt x="21797" y="4614"/>
                  </a:lnTo>
                  <a:lnTo>
                    <a:pt x="21790" y="4547"/>
                  </a:lnTo>
                  <a:lnTo>
                    <a:pt x="21776" y="4486"/>
                  </a:lnTo>
                  <a:lnTo>
                    <a:pt x="21749" y="4436"/>
                  </a:lnTo>
                  <a:lnTo>
                    <a:pt x="21623" y="4304"/>
                  </a:lnTo>
                  <a:lnTo>
                    <a:pt x="21597" y="4192"/>
                  </a:lnTo>
                  <a:lnTo>
                    <a:pt x="21676" y="3960"/>
                  </a:lnTo>
                  <a:lnTo>
                    <a:pt x="21656" y="3860"/>
                  </a:lnTo>
                  <a:lnTo>
                    <a:pt x="21611" y="3816"/>
                  </a:lnTo>
                  <a:lnTo>
                    <a:pt x="21502" y="3737"/>
                  </a:lnTo>
                  <a:lnTo>
                    <a:pt x="21453" y="3692"/>
                  </a:lnTo>
                  <a:lnTo>
                    <a:pt x="21281" y="3503"/>
                  </a:lnTo>
                  <a:lnTo>
                    <a:pt x="21130" y="3261"/>
                  </a:lnTo>
                  <a:lnTo>
                    <a:pt x="21085" y="3162"/>
                  </a:lnTo>
                  <a:lnTo>
                    <a:pt x="21080" y="3117"/>
                  </a:lnTo>
                  <a:lnTo>
                    <a:pt x="21085" y="3051"/>
                  </a:lnTo>
                  <a:lnTo>
                    <a:pt x="21075" y="3031"/>
                  </a:lnTo>
                  <a:lnTo>
                    <a:pt x="21030" y="2985"/>
                  </a:lnTo>
                  <a:lnTo>
                    <a:pt x="21002" y="2936"/>
                  </a:lnTo>
                  <a:lnTo>
                    <a:pt x="20919" y="2700"/>
                  </a:lnTo>
                  <a:lnTo>
                    <a:pt x="20913" y="2661"/>
                  </a:lnTo>
                  <a:lnTo>
                    <a:pt x="20909" y="2604"/>
                  </a:lnTo>
                  <a:lnTo>
                    <a:pt x="20902" y="2582"/>
                  </a:lnTo>
                  <a:lnTo>
                    <a:pt x="20743" y="2263"/>
                  </a:lnTo>
                  <a:lnTo>
                    <a:pt x="20663" y="2148"/>
                  </a:lnTo>
                  <a:lnTo>
                    <a:pt x="20574" y="2057"/>
                  </a:lnTo>
                  <a:lnTo>
                    <a:pt x="20496" y="2041"/>
                  </a:lnTo>
                  <a:lnTo>
                    <a:pt x="20511" y="1796"/>
                  </a:lnTo>
                  <a:lnTo>
                    <a:pt x="20480" y="1689"/>
                  </a:lnTo>
                  <a:lnTo>
                    <a:pt x="20382" y="1659"/>
                  </a:lnTo>
                  <a:lnTo>
                    <a:pt x="20335" y="1686"/>
                  </a:lnTo>
                  <a:lnTo>
                    <a:pt x="20243" y="1762"/>
                  </a:lnTo>
                  <a:lnTo>
                    <a:pt x="20205" y="1800"/>
                  </a:lnTo>
                  <a:lnTo>
                    <a:pt x="20163" y="1820"/>
                  </a:lnTo>
                  <a:lnTo>
                    <a:pt x="20038" y="1831"/>
                  </a:lnTo>
                  <a:lnTo>
                    <a:pt x="19978" y="1853"/>
                  </a:lnTo>
                  <a:lnTo>
                    <a:pt x="19905" y="1894"/>
                  </a:lnTo>
                  <a:lnTo>
                    <a:pt x="19870" y="1917"/>
                  </a:lnTo>
                  <a:lnTo>
                    <a:pt x="19858" y="1939"/>
                  </a:lnTo>
                  <a:lnTo>
                    <a:pt x="19868" y="1970"/>
                  </a:lnTo>
                  <a:lnTo>
                    <a:pt x="19915" y="2046"/>
                  </a:lnTo>
                  <a:lnTo>
                    <a:pt x="19904" y="2106"/>
                  </a:lnTo>
                  <a:lnTo>
                    <a:pt x="19843" y="2163"/>
                  </a:lnTo>
                  <a:lnTo>
                    <a:pt x="19772" y="2219"/>
                  </a:lnTo>
                  <a:lnTo>
                    <a:pt x="19729" y="2274"/>
                  </a:lnTo>
                  <a:lnTo>
                    <a:pt x="19583" y="2200"/>
                  </a:lnTo>
                  <a:lnTo>
                    <a:pt x="19516" y="2198"/>
                  </a:lnTo>
                  <a:lnTo>
                    <a:pt x="19376" y="2260"/>
                  </a:lnTo>
                  <a:lnTo>
                    <a:pt x="19349" y="2268"/>
                  </a:lnTo>
                  <a:lnTo>
                    <a:pt x="19320" y="2271"/>
                  </a:lnTo>
                  <a:lnTo>
                    <a:pt x="19287" y="2263"/>
                  </a:lnTo>
                  <a:lnTo>
                    <a:pt x="19218" y="2238"/>
                  </a:lnTo>
                  <a:lnTo>
                    <a:pt x="19186" y="2241"/>
                  </a:lnTo>
                  <a:lnTo>
                    <a:pt x="19109" y="2257"/>
                  </a:lnTo>
                  <a:lnTo>
                    <a:pt x="19038" y="2246"/>
                  </a:lnTo>
                  <a:lnTo>
                    <a:pt x="18968" y="2241"/>
                  </a:lnTo>
                  <a:lnTo>
                    <a:pt x="18891" y="2277"/>
                  </a:lnTo>
                  <a:lnTo>
                    <a:pt x="18829" y="2291"/>
                  </a:lnTo>
                  <a:lnTo>
                    <a:pt x="18766" y="2286"/>
                  </a:lnTo>
                  <a:lnTo>
                    <a:pt x="18712" y="2260"/>
                  </a:lnTo>
                  <a:lnTo>
                    <a:pt x="18678" y="2210"/>
                  </a:lnTo>
                  <a:lnTo>
                    <a:pt x="18646" y="2176"/>
                  </a:lnTo>
                  <a:lnTo>
                    <a:pt x="18590" y="2167"/>
                  </a:lnTo>
                  <a:lnTo>
                    <a:pt x="18527" y="2174"/>
                  </a:lnTo>
                  <a:lnTo>
                    <a:pt x="18470" y="2188"/>
                  </a:lnTo>
                  <a:lnTo>
                    <a:pt x="18420" y="2214"/>
                  </a:lnTo>
                  <a:lnTo>
                    <a:pt x="18334" y="2289"/>
                  </a:lnTo>
                  <a:lnTo>
                    <a:pt x="18289" y="2312"/>
                  </a:lnTo>
                  <a:lnTo>
                    <a:pt x="18236" y="2308"/>
                  </a:lnTo>
                  <a:lnTo>
                    <a:pt x="18048" y="2241"/>
                  </a:lnTo>
                  <a:lnTo>
                    <a:pt x="17844" y="2201"/>
                  </a:lnTo>
                  <a:lnTo>
                    <a:pt x="17738" y="2196"/>
                  </a:lnTo>
                  <a:lnTo>
                    <a:pt x="17642" y="2219"/>
                  </a:lnTo>
                  <a:lnTo>
                    <a:pt x="17615" y="2237"/>
                  </a:lnTo>
                  <a:lnTo>
                    <a:pt x="17549" y="2308"/>
                  </a:lnTo>
                  <a:lnTo>
                    <a:pt x="17496" y="2349"/>
                  </a:lnTo>
                  <a:lnTo>
                    <a:pt x="17443" y="2383"/>
                  </a:lnTo>
                  <a:lnTo>
                    <a:pt x="17386" y="2410"/>
                  </a:lnTo>
                  <a:lnTo>
                    <a:pt x="17267" y="2453"/>
                  </a:lnTo>
                  <a:lnTo>
                    <a:pt x="17216" y="2480"/>
                  </a:lnTo>
                  <a:lnTo>
                    <a:pt x="17168" y="2513"/>
                  </a:lnTo>
                  <a:lnTo>
                    <a:pt x="17123" y="2553"/>
                  </a:lnTo>
                  <a:lnTo>
                    <a:pt x="17099" y="2566"/>
                  </a:lnTo>
                  <a:lnTo>
                    <a:pt x="17073" y="2569"/>
                  </a:lnTo>
                  <a:lnTo>
                    <a:pt x="17045" y="2570"/>
                  </a:lnTo>
                  <a:lnTo>
                    <a:pt x="17018" y="2575"/>
                  </a:lnTo>
                  <a:lnTo>
                    <a:pt x="16992" y="2589"/>
                  </a:lnTo>
                  <a:lnTo>
                    <a:pt x="16914" y="2640"/>
                  </a:lnTo>
                  <a:lnTo>
                    <a:pt x="16806" y="2678"/>
                  </a:lnTo>
                  <a:lnTo>
                    <a:pt x="16745" y="2691"/>
                  </a:lnTo>
                  <a:lnTo>
                    <a:pt x="16693" y="2694"/>
                  </a:lnTo>
                  <a:lnTo>
                    <a:pt x="16638" y="2676"/>
                  </a:lnTo>
                  <a:lnTo>
                    <a:pt x="16601" y="2639"/>
                  </a:lnTo>
                  <a:lnTo>
                    <a:pt x="16579" y="2587"/>
                  </a:lnTo>
                  <a:lnTo>
                    <a:pt x="16564" y="2524"/>
                  </a:lnTo>
                  <a:lnTo>
                    <a:pt x="16573" y="2474"/>
                  </a:lnTo>
                  <a:lnTo>
                    <a:pt x="16617" y="2468"/>
                  </a:lnTo>
                  <a:lnTo>
                    <a:pt x="16728" y="2492"/>
                  </a:lnTo>
                  <a:lnTo>
                    <a:pt x="16790" y="2488"/>
                  </a:lnTo>
                  <a:lnTo>
                    <a:pt x="16851" y="2471"/>
                  </a:lnTo>
                  <a:lnTo>
                    <a:pt x="16885" y="2439"/>
                  </a:lnTo>
                  <a:lnTo>
                    <a:pt x="16861" y="2388"/>
                  </a:lnTo>
                  <a:lnTo>
                    <a:pt x="16744" y="2318"/>
                  </a:lnTo>
                  <a:lnTo>
                    <a:pt x="16629" y="2319"/>
                  </a:lnTo>
                  <a:lnTo>
                    <a:pt x="16508" y="2343"/>
                  </a:lnTo>
                  <a:lnTo>
                    <a:pt x="16370" y="2343"/>
                  </a:lnTo>
                  <a:lnTo>
                    <a:pt x="16354" y="2340"/>
                  </a:lnTo>
                  <a:lnTo>
                    <a:pt x="16343" y="2340"/>
                  </a:lnTo>
                  <a:lnTo>
                    <a:pt x="16333" y="2343"/>
                  </a:lnTo>
                  <a:lnTo>
                    <a:pt x="16319" y="2350"/>
                  </a:lnTo>
                  <a:lnTo>
                    <a:pt x="16256" y="2416"/>
                  </a:lnTo>
                  <a:lnTo>
                    <a:pt x="16188" y="2455"/>
                  </a:lnTo>
                  <a:lnTo>
                    <a:pt x="16111" y="2474"/>
                  </a:lnTo>
                  <a:lnTo>
                    <a:pt x="15907" y="2505"/>
                  </a:lnTo>
                  <a:lnTo>
                    <a:pt x="15822" y="2544"/>
                  </a:lnTo>
                  <a:lnTo>
                    <a:pt x="15748" y="2604"/>
                  </a:lnTo>
                  <a:lnTo>
                    <a:pt x="15670" y="2685"/>
                  </a:lnTo>
                  <a:lnTo>
                    <a:pt x="15604" y="2767"/>
                  </a:lnTo>
                  <a:lnTo>
                    <a:pt x="15437" y="3040"/>
                  </a:lnTo>
                  <a:lnTo>
                    <a:pt x="15403" y="3083"/>
                  </a:lnTo>
                  <a:lnTo>
                    <a:pt x="15248" y="3237"/>
                  </a:lnTo>
                  <a:lnTo>
                    <a:pt x="15229" y="3272"/>
                  </a:lnTo>
                  <a:lnTo>
                    <a:pt x="15222" y="3311"/>
                  </a:lnTo>
                  <a:lnTo>
                    <a:pt x="15217" y="3367"/>
                  </a:lnTo>
                  <a:lnTo>
                    <a:pt x="15188" y="3445"/>
                  </a:lnTo>
                  <a:lnTo>
                    <a:pt x="15134" y="3495"/>
                  </a:lnTo>
                  <a:lnTo>
                    <a:pt x="15068" y="3536"/>
                  </a:lnTo>
                  <a:lnTo>
                    <a:pt x="14987" y="3542"/>
                  </a:lnTo>
                  <a:lnTo>
                    <a:pt x="14900" y="3700"/>
                  </a:lnTo>
                  <a:lnTo>
                    <a:pt x="14851" y="3749"/>
                  </a:lnTo>
                  <a:lnTo>
                    <a:pt x="14700" y="3854"/>
                  </a:lnTo>
                  <a:lnTo>
                    <a:pt x="14669" y="3845"/>
                  </a:lnTo>
                  <a:lnTo>
                    <a:pt x="14655" y="3789"/>
                  </a:lnTo>
                  <a:lnTo>
                    <a:pt x="14714" y="3624"/>
                  </a:lnTo>
                  <a:lnTo>
                    <a:pt x="14713" y="3515"/>
                  </a:lnTo>
                  <a:lnTo>
                    <a:pt x="14668" y="3465"/>
                  </a:lnTo>
                  <a:lnTo>
                    <a:pt x="14587" y="3450"/>
                  </a:lnTo>
                  <a:lnTo>
                    <a:pt x="14481" y="3447"/>
                  </a:lnTo>
                  <a:lnTo>
                    <a:pt x="14489" y="3400"/>
                  </a:lnTo>
                  <a:lnTo>
                    <a:pt x="14476" y="3372"/>
                  </a:lnTo>
                  <a:lnTo>
                    <a:pt x="14455" y="3349"/>
                  </a:lnTo>
                  <a:lnTo>
                    <a:pt x="14433" y="3320"/>
                  </a:lnTo>
                  <a:lnTo>
                    <a:pt x="14420" y="3275"/>
                  </a:lnTo>
                  <a:lnTo>
                    <a:pt x="14403" y="3165"/>
                  </a:lnTo>
                  <a:lnTo>
                    <a:pt x="14385" y="3126"/>
                  </a:lnTo>
                  <a:lnTo>
                    <a:pt x="14334" y="3099"/>
                  </a:lnTo>
                  <a:lnTo>
                    <a:pt x="14268" y="3098"/>
                  </a:lnTo>
                  <a:lnTo>
                    <a:pt x="14137" y="3114"/>
                  </a:lnTo>
                  <a:lnTo>
                    <a:pt x="14027" y="3203"/>
                  </a:lnTo>
                  <a:lnTo>
                    <a:pt x="14034" y="3711"/>
                  </a:lnTo>
                  <a:lnTo>
                    <a:pt x="14009" y="3782"/>
                  </a:lnTo>
                  <a:lnTo>
                    <a:pt x="13932" y="3832"/>
                  </a:lnTo>
                  <a:lnTo>
                    <a:pt x="13679" y="3923"/>
                  </a:lnTo>
                  <a:lnTo>
                    <a:pt x="13593" y="3973"/>
                  </a:lnTo>
                  <a:lnTo>
                    <a:pt x="13475" y="4058"/>
                  </a:lnTo>
                  <a:lnTo>
                    <a:pt x="13424" y="4071"/>
                  </a:lnTo>
                  <a:lnTo>
                    <a:pt x="13361" y="4035"/>
                  </a:lnTo>
                  <a:lnTo>
                    <a:pt x="13272" y="3900"/>
                  </a:lnTo>
                  <a:lnTo>
                    <a:pt x="13198" y="3873"/>
                  </a:lnTo>
                  <a:lnTo>
                    <a:pt x="13160" y="3887"/>
                  </a:lnTo>
                  <a:lnTo>
                    <a:pt x="13033" y="4013"/>
                  </a:lnTo>
                  <a:lnTo>
                    <a:pt x="12980" y="4018"/>
                  </a:lnTo>
                  <a:lnTo>
                    <a:pt x="12936" y="4007"/>
                  </a:lnTo>
                  <a:lnTo>
                    <a:pt x="12904" y="3984"/>
                  </a:lnTo>
                  <a:lnTo>
                    <a:pt x="12887" y="3957"/>
                  </a:lnTo>
                  <a:lnTo>
                    <a:pt x="12824" y="3821"/>
                  </a:lnTo>
                  <a:lnTo>
                    <a:pt x="12821" y="3780"/>
                  </a:lnTo>
                  <a:lnTo>
                    <a:pt x="12825" y="3732"/>
                  </a:lnTo>
                  <a:lnTo>
                    <a:pt x="12818" y="3589"/>
                  </a:lnTo>
                  <a:lnTo>
                    <a:pt x="13031" y="3243"/>
                  </a:lnTo>
                  <a:lnTo>
                    <a:pt x="13060" y="3161"/>
                  </a:lnTo>
                  <a:lnTo>
                    <a:pt x="13053" y="3087"/>
                  </a:lnTo>
                  <a:lnTo>
                    <a:pt x="13002" y="3049"/>
                  </a:lnTo>
                  <a:lnTo>
                    <a:pt x="12870" y="3022"/>
                  </a:lnTo>
                  <a:lnTo>
                    <a:pt x="12821" y="2979"/>
                  </a:lnTo>
                  <a:lnTo>
                    <a:pt x="12785" y="2897"/>
                  </a:lnTo>
                  <a:lnTo>
                    <a:pt x="12764" y="2806"/>
                  </a:lnTo>
                  <a:lnTo>
                    <a:pt x="12757" y="2735"/>
                  </a:lnTo>
                  <a:lnTo>
                    <a:pt x="12772" y="2713"/>
                  </a:lnTo>
                  <a:lnTo>
                    <a:pt x="12813" y="2710"/>
                  </a:lnTo>
                  <a:lnTo>
                    <a:pt x="12871" y="2714"/>
                  </a:lnTo>
                  <a:lnTo>
                    <a:pt x="13084" y="2698"/>
                  </a:lnTo>
                  <a:lnTo>
                    <a:pt x="13115" y="2685"/>
                  </a:lnTo>
                  <a:lnTo>
                    <a:pt x="13236" y="2596"/>
                  </a:lnTo>
                  <a:lnTo>
                    <a:pt x="13300" y="2585"/>
                  </a:lnTo>
                  <a:lnTo>
                    <a:pt x="13387" y="2616"/>
                  </a:lnTo>
                  <a:lnTo>
                    <a:pt x="13391" y="2614"/>
                  </a:lnTo>
                  <a:lnTo>
                    <a:pt x="13245" y="2463"/>
                  </a:lnTo>
                  <a:lnTo>
                    <a:pt x="13229" y="2441"/>
                  </a:lnTo>
                  <a:lnTo>
                    <a:pt x="13239" y="2380"/>
                  </a:lnTo>
                  <a:lnTo>
                    <a:pt x="13186" y="2351"/>
                  </a:lnTo>
                  <a:lnTo>
                    <a:pt x="13114" y="2337"/>
                  </a:lnTo>
                  <a:lnTo>
                    <a:pt x="13057" y="2340"/>
                  </a:lnTo>
                  <a:lnTo>
                    <a:pt x="12966" y="2322"/>
                  </a:lnTo>
                  <a:lnTo>
                    <a:pt x="12887" y="2216"/>
                  </a:lnTo>
                  <a:lnTo>
                    <a:pt x="12799" y="2058"/>
                  </a:lnTo>
                  <a:lnTo>
                    <a:pt x="12680" y="1883"/>
                  </a:lnTo>
                  <a:lnTo>
                    <a:pt x="12393" y="1757"/>
                  </a:lnTo>
                  <a:lnTo>
                    <a:pt x="11943" y="1666"/>
                  </a:lnTo>
                  <a:lnTo>
                    <a:pt x="11785" y="1587"/>
                  </a:lnTo>
                  <a:lnTo>
                    <a:pt x="11705" y="1488"/>
                  </a:lnTo>
                  <a:lnTo>
                    <a:pt x="11661" y="1374"/>
                  </a:lnTo>
                  <a:lnTo>
                    <a:pt x="11643" y="1252"/>
                  </a:lnTo>
                  <a:lnTo>
                    <a:pt x="11639" y="1127"/>
                  </a:lnTo>
                  <a:lnTo>
                    <a:pt x="11634" y="1109"/>
                  </a:lnTo>
                  <a:lnTo>
                    <a:pt x="11587" y="1044"/>
                  </a:lnTo>
                  <a:lnTo>
                    <a:pt x="11560" y="1018"/>
                  </a:lnTo>
                  <a:lnTo>
                    <a:pt x="11536" y="999"/>
                  </a:lnTo>
                  <a:lnTo>
                    <a:pt x="11516" y="985"/>
                  </a:lnTo>
                  <a:lnTo>
                    <a:pt x="11359" y="926"/>
                  </a:lnTo>
                  <a:lnTo>
                    <a:pt x="11311" y="880"/>
                  </a:lnTo>
                  <a:lnTo>
                    <a:pt x="11305" y="805"/>
                  </a:lnTo>
                  <a:lnTo>
                    <a:pt x="11405" y="826"/>
                  </a:lnTo>
                </a:path>
              </a:pathLst>
            </a:custGeom>
            <a:solidFill>
              <a:srgbClr val="D81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IN" sz="2400"/>
            </a:p>
          </p:txBody>
        </p:sp>
        <p:sp>
          <p:nvSpPr>
            <p:cNvPr id="24" name="Freeform 2116">
              <a:extLst>
                <a:ext uri="{FF2B5EF4-FFF2-40B4-BE49-F238E27FC236}">
                  <a16:creationId xmlns:a16="http://schemas.microsoft.com/office/drawing/2014/main" id="{BE1AE082-B0A5-2015-0EFC-C02730FA8A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8263" y="2101850"/>
              <a:ext cx="3375025" cy="2649538"/>
            </a:xfrm>
            <a:custGeom>
              <a:avLst/>
              <a:gdLst>
                <a:gd name="T0" fmla="*/ 20004 w 21882"/>
                <a:gd name="T1" fmla="*/ 2538 h 17173"/>
                <a:gd name="T2" fmla="*/ 5540 w 21882"/>
                <a:gd name="T3" fmla="*/ 3616 h 17173"/>
                <a:gd name="T4" fmla="*/ 5387 w 21882"/>
                <a:gd name="T5" fmla="*/ 3994 h 17173"/>
                <a:gd name="T6" fmla="*/ 4917 w 21882"/>
                <a:gd name="T7" fmla="*/ 3532 h 17173"/>
                <a:gd name="T8" fmla="*/ 5188 w 21882"/>
                <a:gd name="T9" fmla="*/ 3413 h 17173"/>
                <a:gd name="T10" fmla="*/ 5227 w 21882"/>
                <a:gd name="T11" fmla="*/ 3923 h 17173"/>
                <a:gd name="T12" fmla="*/ 11777 w 21882"/>
                <a:gd name="T13" fmla="*/ 3581 h 17173"/>
                <a:gd name="T14" fmla="*/ 11686 w 21882"/>
                <a:gd name="T15" fmla="*/ 3280 h 17173"/>
                <a:gd name="T16" fmla="*/ 11994 w 21882"/>
                <a:gd name="T17" fmla="*/ 3546 h 17173"/>
                <a:gd name="T18" fmla="*/ 5807 w 21882"/>
                <a:gd name="T19" fmla="*/ 2695 h 17173"/>
                <a:gd name="T20" fmla="*/ 10718 w 21882"/>
                <a:gd name="T21" fmla="*/ 612 h 17173"/>
                <a:gd name="T22" fmla="*/ 8063 w 21882"/>
                <a:gd name="T23" fmla="*/ 877 h 17173"/>
                <a:gd name="T24" fmla="*/ 6128 w 21882"/>
                <a:gd name="T25" fmla="*/ 404 h 17173"/>
                <a:gd name="T26" fmla="*/ 4425 w 21882"/>
                <a:gd name="T27" fmla="*/ 2611 h 17173"/>
                <a:gd name="T28" fmla="*/ 738 w 21882"/>
                <a:gd name="T29" fmla="*/ 2924 h 17173"/>
                <a:gd name="T30" fmla="*/ 2159 w 21882"/>
                <a:gd name="T31" fmla="*/ 5932 h 17173"/>
                <a:gd name="T32" fmla="*/ 3424 w 21882"/>
                <a:gd name="T33" fmla="*/ 6342 h 17173"/>
                <a:gd name="T34" fmla="*/ 4832 w 21882"/>
                <a:gd name="T35" fmla="*/ 7025 h 17173"/>
                <a:gd name="T36" fmla="*/ 8367 w 21882"/>
                <a:gd name="T37" fmla="*/ 6245 h 17173"/>
                <a:gd name="T38" fmla="*/ 10304 w 21882"/>
                <a:gd name="T39" fmla="*/ 5008 h 17173"/>
                <a:gd name="T40" fmla="*/ 11136 w 21882"/>
                <a:gd name="T41" fmla="*/ 5682 h 17173"/>
                <a:gd name="T42" fmla="*/ 10896 w 21882"/>
                <a:gd name="T43" fmla="*/ 8282 h 17173"/>
                <a:gd name="T44" fmla="*/ 11678 w 21882"/>
                <a:gd name="T45" fmla="*/ 10001 h 17173"/>
                <a:gd name="T46" fmla="*/ 10101 w 21882"/>
                <a:gd name="T47" fmla="*/ 10615 h 17173"/>
                <a:gd name="T48" fmla="*/ 9328 w 21882"/>
                <a:gd name="T49" fmla="*/ 11024 h 17173"/>
                <a:gd name="T50" fmla="*/ 7892 w 21882"/>
                <a:gd name="T51" fmla="*/ 12912 h 17173"/>
                <a:gd name="T52" fmla="*/ 7871 w 21882"/>
                <a:gd name="T53" fmla="*/ 15505 h 17173"/>
                <a:gd name="T54" fmla="*/ 11141 w 21882"/>
                <a:gd name="T55" fmla="*/ 16910 h 17173"/>
                <a:gd name="T56" fmla="*/ 14486 w 21882"/>
                <a:gd name="T57" fmla="*/ 12861 h 17173"/>
                <a:gd name="T58" fmla="*/ 17945 w 21882"/>
                <a:gd name="T59" fmla="*/ 9590 h 17173"/>
                <a:gd name="T60" fmla="*/ 19955 w 21882"/>
                <a:gd name="T61" fmla="*/ 8532 h 17173"/>
                <a:gd name="T62" fmla="*/ 20978 w 21882"/>
                <a:gd name="T63" fmla="*/ 5440 h 17173"/>
                <a:gd name="T64" fmla="*/ 20073 w 21882"/>
                <a:gd name="T65" fmla="*/ 1832 h 17173"/>
                <a:gd name="T66" fmla="*/ 17143 w 21882"/>
                <a:gd name="T67" fmla="*/ 2561 h 17173"/>
                <a:gd name="T68" fmla="*/ 15153 w 21882"/>
                <a:gd name="T69" fmla="*/ 3503 h 17173"/>
                <a:gd name="T70" fmla="*/ 12904 w 21882"/>
                <a:gd name="T71" fmla="*/ 3642 h 17173"/>
                <a:gd name="T72" fmla="*/ 11458 w 21882"/>
                <a:gd name="T73" fmla="*/ 909 h 17173"/>
                <a:gd name="T74" fmla="*/ 13057 w 21882"/>
                <a:gd name="T75" fmla="*/ 3151 h 17173"/>
                <a:gd name="T76" fmla="*/ 15268 w 21882"/>
                <a:gd name="T77" fmla="*/ 3511 h 17173"/>
                <a:gd name="T78" fmla="*/ 17328 w 21882"/>
                <a:gd name="T79" fmla="*/ 2533 h 17173"/>
                <a:gd name="T80" fmla="*/ 20219 w 21882"/>
                <a:gd name="T81" fmla="*/ 1903 h 17173"/>
                <a:gd name="T82" fmla="*/ 21013 w 21882"/>
                <a:gd name="T83" fmla="*/ 5283 h 17173"/>
                <a:gd name="T84" fmla="*/ 19936 w 21882"/>
                <a:gd name="T85" fmla="*/ 8485 h 17173"/>
                <a:gd name="T86" fmla="*/ 17285 w 21882"/>
                <a:gd name="T87" fmla="*/ 9217 h 17173"/>
                <a:gd name="T88" fmla="*/ 14041 w 21882"/>
                <a:gd name="T89" fmla="*/ 13809 h 17173"/>
                <a:gd name="T90" fmla="*/ 11221 w 21882"/>
                <a:gd name="T91" fmla="*/ 16884 h 17173"/>
                <a:gd name="T92" fmla="*/ 7676 w 21882"/>
                <a:gd name="T93" fmla="*/ 15280 h 17173"/>
                <a:gd name="T94" fmla="*/ 7775 w 21882"/>
                <a:gd name="T95" fmla="*/ 12988 h 17173"/>
                <a:gd name="T96" fmla="*/ 9672 w 21882"/>
                <a:gd name="T97" fmla="*/ 11085 h 17173"/>
                <a:gd name="T98" fmla="*/ 10148 w 21882"/>
                <a:gd name="T99" fmla="*/ 10481 h 17173"/>
                <a:gd name="T100" fmla="*/ 11568 w 21882"/>
                <a:gd name="T101" fmla="*/ 9984 h 17173"/>
                <a:gd name="T102" fmla="*/ 10851 w 21882"/>
                <a:gd name="T103" fmla="*/ 8156 h 17173"/>
                <a:gd name="T104" fmla="*/ 11210 w 21882"/>
                <a:gd name="T105" fmla="*/ 5626 h 17173"/>
                <a:gd name="T106" fmla="*/ 9359 w 21882"/>
                <a:gd name="T107" fmla="*/ 5116 h 17173"/>
                <a:gd name="T108" fmla="*/ 8268 w 21882"/>
                <a:gd name="T109" fmla="*/ 6194 h 17173"/>
                <a:gd name="T110" fmla="*/ 4950 w 21882"/>
                <a:gd name="T111" fmla="*/ 7056 h 17173"/>
                <a:gd name="T112" fmla="*/ 3512 w 21882"/>
                <a:gd name="T113" fmla="*/ 6246 h 17173"/>
                <a:gd name="T114" fmla="*/ 2031 w 21882"/>
                <a:gd name="T115" fmla="*/ 6412 h 17173"/>
                <a:gd name="T116" fmla="*/ 703 w 21882"/>
                <a:gd name="T117" fmla="*/ 3065 h 17173"/>
                <a:gd name="T118" fmla="*/ 4225 w 21882"/>
                <a:gd name="T119" fmla="*/ 2621 h 17173"/>
                <a:gd name="T120" fmla="*/ 5860 w 21882"/>
                <a:gd name="T121" fmla="*/ 342 h 17173"/>
                <a:gd name="T122" fmla="*/ 7940 w 21882"/>
                <a:gd name="T123" fmla="*/ 822 h 17173"/>
                <a:gd name="T124" fmla="*/ 10321 w 21882"/>
                <a:gd name="T125" fmla="*/ 757 h 17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882" h="17173">
                  <a:moveTo>
                    <a:pt x="20218" y="2541"/>
                  </a:moveTo>
                  <a:lnTo>
                    <a:pt x="20183" y="2565"/>
                  </a:lnTo>
                  <a:lnTo>
                    <a:pt x="20214" y="2609"/>
                  </a:lnTo>
                  <a:lnTo>
                    <a:pt x="20214" y="2615"/>
                  </a:lnTo>
                  <a:lnTo>
                    <a:pt x="20205" y="2678"/>
                  </a:lnTo>
                  <a:lnTo>
                    <a:pt x="20204" y="2704"/>
                  </a:lnTo>
                  <a:lnTo>
                    <a:pt x="20200" y="2724"/>
                  </a:lnTo>
                  <a:lnTo>
                    <a:pt x="20171" y="2777"/>
                  </a:lnTo>
                  <a:lnTo>
                    <a:pt x="20162" y="2825"/>
                  </a:lnTo>
                  <a:lnTo>
                    <a:pt x="20182" y="2886"/>
                  </a:lnTo>
                  <a:lnTo>
                    <a:pt x="20208" y="2930"/>
                  </a:lnTo>
                  <a:lnTo>
                    <a:pt x="20216" y="2956"/>
                  </a:lnTo>
                  <a:lnTo>
                    <a:pt x="20207" y="2978"/>
                  </a:lnTo>
                  <a:lnTo>
                    <a:pt x="20193" y="2986"/>
                  </a:lnTo>
                  <a:lnTo>
                    <a:pt x="20181" y="2982"/>
                  </a:lnTo>
                  <a:lnTo>
                    <a:pt x="20111" y="2920"/>
                  </a:lnTo>
                  <a:lnTo>
                    <a:pt x="20055" y="2907"/>
                  </a:lnTo>
                  <a:lnTo>
                    <a:pt x="20009" y="2923"/>
                  </a:lnTo>
                  <a:lnTo>
                    <a:pt x="19979" y="2937"/>
                  </a:lnTo>
                  <a:lnTo>
                    <a:pt x="19964" y="2939"/>
                  </a:lnTo>
                  <a:lnTo>
                    <a:pt x="19961" y="2937"/>
                  </a:lnTo>
                  <a:lnTo>
                    <a:pt x="19924" y="2902"/>
                  </a:lnTo>
                  <a:lnTo>
                    <a:pt x="19887" y="2881"/>
                  </a:lnTo>
                  <a:lnTo>
                    <a:pt x="19825" y="2884"/>
                  </a:lnTo>
                  <a:lnTo>
                    <a:pt x="19779" y="2894"/>
                  </a:lnTo>
                  <a:lnTo>
                    <a:pt x="19750" y="2888"/>
                  </a:lnTo>
                  <a:lnTo>
                    <a:pt x="19741" y="2929"/>
                  </a:lnTo>
                  <a:lnTo>
                    <a:pt x="19783" y="2924"/>
                  </a:lnTo>
                  <a:lnTo>
                    <a:pt x="19777" y="2875"/>
                  </a:lnTo>
                  <a:lnTo>
                    <a:pt x="19788" y="2810"/>
                  </a:lnTo>
                  <a:lnTo>
                    <a:pt x="19810" y="2750"/>
                  </a:lnTo>
                  <a:lnTo>
                    <a:pt x="19881" y="2629"/>
                  </a:lnTo>
                  <a:lnTo>
                    <a:pt x="19919" y="2587"/>
                  </a:lnTo>
                  <a:lnTo>
                    <a:pt x="19929" y="2588"/>
                  </a:lnTo>
                  <a:lnTo>
                    <a:pt x="19970" y="2615"/>
                  </a:lnTo>
                  <a:lnTo>
                    <a:pt x="20054" y="2637"/>
                  </a:lnTo>
                  <a:lnTo>
                    <a:pt x="20123" y="2613"/>
                  </a:lnTo>
                  <a:lnTo>
                    <a:pt x="20176" y="2587"/>
                  </a:lnTo>
                  <a:lnTo>
                    <a:pt x="20222" y="2582"/>
                  </a:lnTo>
                  <a:lnTo>
                    <a:pt x="20218" y="2541"/>
                  </a:lnTo>
                  <a:lnTo>
                    <a:pt x="20183" y="2565"/>
                  </a:lnTo>
                  <a:lnTo>
                    <a:pt x="20218" y="2541"/>
                  </a:lnTo>
                  <a:lnTo>
                    <a:pt x="20214" y="2500"/>
                  </a:lnTo>
                  <a:lnTo>
                    <a:pt x="20153" y="2505"/>
                  </a:lnTo>
                  <a:lnTo>
                    <a:pt x="20091" y="2536"/>
                  </a:lnTo>
                  <a:lnTo>
                    <a:pt x="20051" y="2550"/>
                  </a:lnTo>
                  <a:lnTo>
                    <a:pt x="20004" y="2538"/>
                  </a:lnTo>
                  <a:lnTo>
                    <a:pt x="19957" y="2506"/>
                  </a:lnTo>
                  <a:lnTo>
                    <a:pt x="19885" y="2501"/>
                  </a:lnTo>
                  <a:lnTo>
                    <a:pt x="19813" y="2580"/>
                  </a:lnTo>
                  <a:lnTo>
                    <a:pt x="19735" y="2714"/>
                  </a:lnTo>
                  <a:lnTo>
                    <a:pt x="19708" y="2788"/>
                  </a:lnTo>
                  <a:lnTo>
                    <a:pt x="19693" y="2873"/>
                  </a:lnTo>
                  <a:lnTo>
                    <a:pt x="19704" y="2963"/>
                  </a:lnTo>
                  <a:lnTo>
                    <a:pt x="19779" y="2979"/>
                  </a:lnTo>
                  <a:lnTo>
                    <a:pt x="19835" y="2967"/>
                  </a:lnTo>
                  <a:lnTo>
                    <a:pt x="19868" y="2966"/>
                  </a:lnTo>
                  <a:lnTo>
                    <a:pt x="19874" y="2969"/>
                  </a:lnTo>
                  <a:lnTo>
                    <a:pt x="19912" y="3005"/>
                  </a:lnTo>
                  <a:lnTo>
                    <a:pt x="19949" y="3025"/>
                  </a:lnTo>
                  <a:lnTo>
                    <a:pt x="20002" y="3018"/>
                  </a:lnTo>
                  <a:lnTo>
                    <a:pt x="20040" y="3001"/>
                  </a:lnTo>
                  <a:lnTo>
                    <a:pt x="20060" y="2993"/>
                  </a:lnTo>
                  <a:lnTo>
                    <a:pt x="20071" y="2996"/>
                  </a:lnTo>
                  <a:lnTo>
                    <a:pt x="20139" y="3056"/>
                  </a:lnTo>
                  <a:lnTo>
                    <a:pt x="20203" y="3077"/>
                  </a:lnTo>
                  <a:lnTo>
                    <a:pt x="20273" y="3035"/>
                  </a:lnTo>
                  <a:lnTo>
                    <a:pt x="20305" y="2960"/>
                  </a:lnTo>
                  <a:lnTo>
                    <a:pt x="20285" y="2896"/>
                  </a:lnTo>
                  <a:lnTo>
                    <a:pt x="20259" y="2852"/>
                  </a:lnTo>
                  <a:lnTo>
                    <a:pt x="20248" y="2820"/>
                  </a:lnTo>
                  <a:lnTo>
                    <a:pt x="20251" y="2805"/>
                  </a:lnTo>
                  <a:lnTo>
                    <a:pt x="20280" y="2752"/>
                  </a:lnTo>
                  <a:lnTo>
                    <a:pt x="20287" y="2713"/>
                  </a:lnTo>
                  <a:lnTo>
                    <a:pt x="20288" y="2686"/>
                  </a:lnTo>
                  <a:lnTo>
                    <a:pt x="20298" y="2620"/>
                  </a:lnTo>
                  <a:lnTo>
                    <a:pt x="20297" y="2582"/>
                  </a:lnTo>
                  <a:lnTo>
                    <a:pt x="20238" y="2497"/>
                  </a:lnTo>
                  <a:lnTo>
                    <a:pt x="20214" y="2500"/>
                  </a:lnTo>
                  <a:lnTo>
                    <a:pt x="20218" y="2541"/>
                  </a:lnTo>
                  <a:close/>
                  <a:moveTo>
                    <a:pt x="5460" y="3672"/>
                  </a:moveTo>
                  <a:lnTo>
                    <a:pt x="5475" y="3633"/>
                  </a:lnTo>
                  <a:lnTo>
                    <a:pt x="5459" y="3627"/>
                  </a:lnTo>
                  <a:lnTo>
                    <a:pt x="5441" y="3612"/>
                  </a:lnTo>
                  <a:lnTo>
                    <a:pt x="5407" y="3594"/>
                  </a:lnTo>
                  <a:lnTo>
                    <a:pt x="5403" y="3590"/>
                  </a:lnTo>
                  <a:lnTo>
                    <a:pt x="5402" y="3586"/>
                  </a:lnTo>
                  <a:lnTo>
                    <a:pt x="5362" y="3598"/>
                  </a:lnTo>
                  <a:lnTo>
                    <a:pt x="5400" y="3615"/>
                  </a:lnTo>
                  <a:lnTo>
                    <a:pt x="5403" y="3607"/>
                  </a:lnTo>
                  <a:lnTo>
                    <a:pt x="5408" y="3602"/>
                  </a:lnTo>
                  <a:lnTo>
                    <a:pt x="5490" y="3559"/>
                  </a:lnTo>
                  <a:lnTo>
                    <a:pt x="5493" y="3560"/>
                  </a:lnTo>
                  <a:lnTo>
                    <a:pt x="5540" y="3616"/>
                  </a:lnTo>
                  <a:lnTo>
                    <a:pt x="5584" y="3639"/>
                  </a:lnTo>
                  <a:lnTo>
                    <a:pt x="5604" y="3602"/>
                  </a:lnTo>
                  <a:lnTo>
                    <a:pt x="5570" y="3577"/>
                  </a:lnTo>
                  <a:lnTo>
                    <a:pt x="5556" y="3596"/>
                  </a:lnTo>
                  <a:lnTo>
                    <a:pt x="5540" y="3608"/>
                  </a:lnTo>
                  <a:lnTo>
                    <a:pt x="5519" y="3618"/>
                  </a:lnTo>
                  <a:lnTo>
                    <a:pt x="5496" y="3625"/>
                  </a:lnTo>
                  <a:lnTo>
                    <a:pt x="5454" y="3631"/>
                  </a:lnTo>
                  <a:lnTo>
                    <a:pt x="5460" y="3672"/>
                  </a:lnTo>
                  <a:lnTo>
                    <a:pt x="5475" y="3633"/>
                  </a:lnTo>
                  <a:lnTo>
                    <a:pt x="5460" y="3672"/>
                  </a:lnTo>
                  <a:lnTo>
                    <a:pt x="5466" y="3713"/>
                  </a:lnTo>
                  <a:lnTo>
                    <a:pt x="5514" y="3706"/>
                  </a:lnTo>
                  <a:lnTo>
                    <a:pt x="5548" y="3696"/>
                  </a:lnTo>
                  <a:lnTo>
                    <a:pt x="5583" y="3680"/>
                  </a:lnTo>
                  <a:lnTo>
                    <a:pt x="5616" y="3655"/>
                  </a:lnTo>
                  <a:lnTo>
                    <a:pt x="5666" y="3588"/>
                  </a:lnTo>
                  <a:lnTo>
                    <a:pt x="5593" y="3549"/>
                  </a:lnTo>
                  <a:lnTo>
                    <a:pt x="5548" y="3497"/>
                  </a:lnTo>
                  <a:lnTo>
                    <a:pt x="5492" y="3462"/>
                  </a:lnTo>
                  <a:lnTo>
                    <a:pt x="5359" y="3534"/>
                  </a:lnTo>
                  <a:lnTo>
                    <a:pt x="5333" y="3559"/>
                  </a:lnTo>
                  <a:lnTo>
                    <a:pt x="5317" y="3596"/>
                  </a:lnTo>
                  <a:lnTo>
                    <a:pt x="5330" y="3636"/>
                  </a:lnTo>
                  <a:lnTo>
                    <a:pt x="5358" y="3662"/>
                  </a:lnTo>
                  <a:lnTo>
                    <a:pt x="5394" y="3681"/>
                  </a:lnTo>
                  <a:lnTo>
                    <a:pt x="5416" y="3700"/>
                  </a:lnTo>
                  <a:lnTo>
                    <a:pt x="5456" y="3715"/>
                  </a:lnTo>
                  <a:lnTo>
                    <a:pt x="5466" y="3713"/>
                  </a:lnTo>
                  <a:lnTo>
                    <a:pt x="5460" y="3672"/>
                  </a:lnTo>
                  <a:close/>
                  <a:moveTo>
                    <a:pt x="5341" y="3588"/>
                  </a:moveTo>
                  <a:lnTo>
                    <a:pt x="5302" y="3573"/>
                  </a:lnTo>
                  <a:lnTo>
                    <a:pt x="5282" y="3624"/>
                  </a:lnTo>
                  <a:lnTo>
                    <a:pt x="5268" y="3705"/>
                  </a:lnTo>
                  <a:lnTo>
                    <a:pt x="5264" y="3788"/>
                  </a:lnTo>
                  <a:lnTo>
                    <a:pt x="5274" y="3869"/>
                  </a:lnTo>
                  <a:lnTo>
                    <a:pt x="5322" y="3888"/>
                  </a:lnTo>
                  <a:lnTo>
                    <a:pt x="5330" y="3900"/>
                  </a:lnTo>
                  <a:lnTo>
                    <a:pt x="5329" y="3920"/>
                  </a:lnTo>
                  <a:lnTo>
                    <a:pt x="5371" y="3921"/>
                  </a:lnTo>
                  <a:lnTo>
                    <a:pt x="5353" y="3883"/>
                  </a:lnTo>
                  <a:lnTo>
                    <a:pt x="5275" y="3921"/>
                  </a:lnTo>
                  <a:lnTo>
                    <a:pt x="5328" y="4001"/>
                  </a:lnTo>
                  <a:lnTo>
                    <a:pt x="5336" y="4019"/>
                  </a:lnTo>
                  <a:lnTo>
                    <a:pt x="5341" y="4043"/>
                  </a:lnTo>
                  <a:lnTo>
                    <a:pt x="5382" y="4035"/>
                  </a:lnTo>
                  <a:lnTo>
                    <a:pt x="5387" y="3994"/>
                  </a:lnTo>
                  <a:lnTo>
                    <a:pt x="5346" y="3988"/>
                  </a:lnTo>
                  <a:lnTo>
                    <a:pt x="5333" y="3984"/>
                  </a:lnTo>
                  <a:lnTo>
                    <a:pt x="5328" y="3980"/>
                  </a:lnTo>
                  <a:lnTo>
                    <a:pt x="5323" y="3972"/>
                  </a:lnTo>
                  <a:lnTo>
                    <a:pt x="5323" y="3968"/>
                  </a:lnTo>
                  <a:lnTo>
                    <a:pt x="5326" y="3954"/>
                  </a:lnTo>
                  <a:lnTo>
                    <a:pt x="5328" y="3945"/>
                  </a:lnTo>
                  <a:lnTo>
                    <a:pt x="5321" y="3906"/>
                  </a:lnTo>
                  <a:lnTo>
                    <a:pt x="5287" y="3863"/>
                  </a:lnTo>
                  <a:lnTo>
                    <a:pt x="5227" y="3816"/>
                  </a:lnTo>
                  <a:lnTo>
                    <a:pt x="5180" y="3740"/>
                  </a:lnTo>
                  <a:lnTo>
                    <a:pt x="5085" y="3839"/>
                  </a:lnTo>
                  <a:lnTo>
                    <a:pt x="5064" y="3852"/>
                  </a:lnTo>
                  <a:lnTo>
                    <a:pt x="5021" y="3853"/>
                  </a:lnTo>
                  <a:lnTo>
                    <a:pt x="5022" y="3895"/>
                  </a:lnTo>
                  <a:lnTo>
                    <a:pt x="5046" y="3861"/>
                  </a:lnTo>
                  <a:lnTo>
                    <a:pt x="5044" y="3860"/>
                  </a:lnTo>
                  <a:lnTo>
                    <a:pt x="5028" y="3835"/>
                  </a:lnTo>
                  <a:lnTo>
                    <a:pt x="4998" y="3819"/>
                  </a:lnTo>
                  <a:lnTo>
                    <a:pt x="4977" y="3819"/>
                  </a:lnTo>
                  <a:lnTo>
                    <a:pt x="4972" y="3819"/>
                  </a:lnTo>
                  <a:lnTo>
                    <a:pt x="4943" y="3826"/>
                  </a:lnTo>
                  <a:lnTo>
                    <a:pt x="4936" y="3827"/>
                  </a:lnTo>
                  <a:lnTo>
                    <a:pt x="4885" y="3826"/>
                  </a:lnTo>
                  <a:lnTo>
                    <a:pt x="4846" y="3839"/>
                  </a:lnTo>
                  <a:lnTo>
                    <a:pt x="4833" y="3870"/>
                  </a:lnTo>
                  <a:lnTo>
                    <a:pt x="4872" y="3885"/>
                  </a:lnTo>
                  <a:lnTo>
                    <a:pt x="4886" y="3846"/>
                  </a:lnTo>
                  <a:lnTo>
                    <a:pt x="4863" y="3838"/>
                  </a:lnTo>
                  <a:lnTo>
                    <a:pt x="4850" y="3829"/>
                  </a:lnTo>
                  <a:lnTo>
                    <a:pt x="4841" y="3819"/>
                  </a:lnTo>
                  <a:lnTo>
                    <a:pt x="4833" y="3799"/>
                  </a:lnTo>
                  <a:lnTo>
                    <a:pt x="4794" y="3815"/>
                  </a:lnTo>
                  <a:lnTo>
                    <a:pt x="4827" y="3841"/>
                  </a:lnTo>
                  <a:lnTo>
                    <a:pt x="4835" y="3832"/>
                  </a:lnTo>
                  <a:lnTo>
                    <a:pt x="4836" y="3830"/>
                  </a:lnTo>
                  <a:lnTo>
                    <a:pt x="4840" y="3824"/>
                  </a:lnTo>
                  <a:lnTo>
                    <a:pt x="4842" y="3821"/>
                  </a:lnTo>
                  <a:lnTo>
                    <a:pt x="4846" y="3810"/>
                  </a:lnTo>
                  <a:lnTo>
                    <a:pt x="4849" y="3804"/>
                  </a:lnTo>
                  <a:lnTo>
                    <a:pt x="4851" y="3762"/>
                  </a:lnTo>
                  <a:lnTo>
                    <a:pt x="4839" y="3701"/>
                  </a:lnTo>
                  <a:lnTo>
                    <a:pt x="4840" y="3684"/>
                  </a:lnTo>
                  <a:lnTo>
                    <a:pt x="4849" y="3666"/>
                  </a:lnTo>
                  <a:lnTo>
                    <a:pt x="4890" y="3617"/>
                  </a:lnTo>
                  <a:lnTo>
                    <a:pt x="4912" y="3581"/>
                  </a:lnTo>
                  <a:lnTo>
                    <a:pt x="4917" y="3532"/>
                  </a:lnTo>
                  <a:lnTo>
                    <a:pt x="4917" y="3487"/>
                  </a:lnTo>
                  <a:lnTo>
                    <a:pt x="4919" y="3458"/>
                  </a:lnTo>
                  <a:lnTo>
                    <a:pt x="4919" y="3458"/>
                  </a:lnTo>
                  <a:lnTo>
                    <a:pt x="4930" y="3457"/>
                  </a:lnTo>
                  <a:lnTo>
                    <a:pt x="5030" y="3483"/>
                  </a:lnTo>
                  <a:lnTo>
                    <a:pt x="5087" y="3492"/>
                  </a:lnTo>
                  <a:lnTo>
                    <a:pt x="5115" y="3480"/>
                  </a:lnTo>
                  <a:lnTo>
                    <a:pt x="5132" y="3482"/>
                  </a:lnTo>
                  <a:lnTo>
                    <a:pt x="5164" y="3493"/>
                  </a:lnTo>
                  <a:lnTo>
                    <a:pt x="5194" y="3500"/>
                  </a:lnTo>
                  <a:lnTo>
                    <a:pt x="5194" y="3500"/>
                  </a:lnTo>
                  <a:lnTo>
                    <a:pt x="5196" y="3502"/>
                  </a:lnTo>
                  <a:lnTo>
                    <a:pt x="5204" y="3508"/>
                  </a:lnTo>
                  <a:lnTo>
                    <a:pt x="5208" y="3511"/>
                  </a:lnTo>
                  <a:lnTo>
                    <a:pt x="5222" y="3516"/>
                  </a:lnTo>
                  <a:lnTo>
                    <a:pt x="5238" y="3478"/>
                  </a:lnTo>
                  <a:lnTo>
                    <a:pt x="5206" y="3450"/>
                  </a:lnTo>
                  <a:lnTo>
                    <a:pt x="5186" y="3474"/>
                  </a:lnTo>
                  <a:lnTo>
                    <a:pt x="5175" y="3483"/>
                  </a:lnTo>
                  <a:lnTo>
                    <a:pt x="5159" y="3495"/>
                  </a:lnTo>
                  <a:lnTo>
                    <a:pt x="5159" y="3539"/>
                  </a:lnTo>
                  <a:lnTo>
                    <a:pt x="5187" y="3583"/>
                  </a:lnTo>
                  <a:lnTo>
                    <a:pt x="5224" y="3620"/>
                  </a:lnTo>
                  <a:lnTo>
                    <a:pt x="5271" y="3640"/>
                  </a:lnTo>
                  <a:lnTo>
                    <a:pt x="5320" y="3641"/>
                  </a:lnTo>
                  <a:lnTo>
                    <a:pt x="5356" y="3627"/>
                  </a:lnTo>
                  <a:lnTo>
                    <a:pt x="5341" y="3588"/>
                  </a:lnTo>
                  <a:lnTo>
                    <a:pt x="5302" y="3573"/>
                  </a:lnTo>
                  <a:lnTo>
                    <a:pt x="5341" y="3588"/>
                  </a:lnTo>
                  <a:lnTo>
                    <a:pt x="5326" y="3549"/>
                  </a:lnTo>
                  <a:lnTo>
                    <a:pt x="5305" y="3557"/>
                  </a:lnTo>
                  <a:lnTo>
                    <a:pt x="5288" y="3557"/>
                  </a:lnTo>
                  <a:lnTo>
                    <a:pt x="5271" y="3550"/>
                  </a:lnTo>
                  <a:lnTo>
                    <a:pt x="5252" y="3530"/>
                  </a:lnTo>
                  <a:lnTo>
                    <a:pt x="5236" y="3505"/>
                  </a:lnTo>
                  <a:lnTo>
                    <a:pt x="5201" y="3527"/>
                  </a:lnTo>
                  <a:lnTo>
                    <a:pt x="5242" y="3527"/>
                  </a:lnTo>
                  <a:lnTo>
                    <a:pt x="5242" y="3515"/>
                  </a:lnTo>
                  <a:lnTo>
                    <a:pt x="5201" y="3515"/>
                  </a:lnTo>
                  <a:lnTo>
                    <a:pt x="5227" y="3548"/>
                  </a:lnTo>
                  <a:lnTo>
                    <a:pt x="5243" y="3534"/>
                  </a:lnTo>
                  <a:lnTo>
                    <a:pt x="5308" y="3461"/>
                  </a:lnTo>
                  <a:lnTo>
                    <a:pt x="5248" y="3437"/>
                  </a:lnTo>
                  <a:lnTo>
                    <a:pt x="5248" y="3437"/>
                  </a:lnTo>
                  <a:lnTo>
                    <a:pt x="5242" y="3431"/>
                  </a:lnTo>
                  <a:lnTo>
                    <a:pt x="5234" y="3424"/>
                  </a:lnTo>
                  <a:lnTo>
                    <a:pt x="5188" y="3413"/>
                  </a:lnTo>
                  <a:lnTo>
                    <a:pt x="5151" y="3401"/>
                  </a:lnTo>
                  <a:lnTo>
                    <a:pt x="5103" y="3394"/>
                  </a:lnTo>
                  <a:lnTo>
                    <a:pt x="5076" y="3406"/>
                  </a:lnTo>
                  <a:lnTo>
                    <a:pt x="5047" y="3402"/>
                  </a:lnTo>
                  <a:lnTo>
                    <a:pt x="4938" y="3373"/>
                  </a:lnTo>
                  <a:lnTo>
                    <a:pt x="4873" y="3377"/>
                  </a:lnTo>
                  <a:lnTo>
                    <a:pt x="4838" y="3429"/>
                  </a:lnTo>
                  <a:lnTo>
                    <a:pt x="4833" y="3483"/>
                  </a:lnTo>
                  <a:lnTo>
                    <a:pt x="4834" y="3528"/>
                  </a:lnTo>
                  <a:lnTo>
                    <a:pt x="4831" y="3554"/>
                  </a:lnTo>
                  <a:lnTo>
                    <a:pt x="4822" y="3568"/>
                  </a:lnTo>
                  <a:lnTo>
                    <a:pt x="4779" y="3619"/>
                  </a:lnTo>
                  <a:lnTo>
                    <a:pt x="4757" y="3663"/>
                  </a:lnTo>
                  <a:lnTo>
                    <a:pt x="4755" y="3707"/>
                  </a:lnTo>
                  <a:lnTo>
                    <a:pt x="4767" y="3768"/>
                  </a:lnTo>
                  <a:lnTo>
                    <a:pt x="4766" y="3786"/>
                  </a:lnTo>
                  <a:lnTo>
                    <a:pt x="4766" y="3786"/>
                  </a:lnTo>
                  <a:lnTo>
                    <a:pt x="4805" y="3801"/>
                  </a:lnTo>
                  <a:lnTo>
                    <a:pt x="4770" y="3778"/>
                  </a:lnTo>
                  <a:lnTo>
                    <a:pt x="4769" y="3781"/>
                  </a:lnTo>
                  <a:lnTo>
                    <a:pt x="4762" y="3789"/>
                  </a:lnTo>
                  <a:lnTo>
                    <a:pt x="4746" y="3808"/>
                  </a:lnTo>
                  <a:lnTo>
                    <a:pt x="4770" y="3864"/>
                  </a:lnTo>
                  <a:lnTo>
                    <a:pt x="4795" y="3894"/>
                  </a:lnTo>
                  <a:lnTo>
                    <a:pt x="4827" y="3913"/>
                  </a:lnTo>
                  <a:lnTo>
                    <a:pt x="4896" y="3938"/>
                  </a:lnTo>
                  <a:lnTo>
                    <a:pt x="4916" y="3887"/>
                  </a:lnTo>
                  <a:lnTo>
                    <a:pt x="4877" y="3872"/>
                  </a:lnTo>
                  <a:lnTo>
                    <a:pt x="4890" y="3912"/>
                  </a:lnTo>
                  <a:lnTo>
                    <a:pt x="4898" y="3909"/>
                  </a:lnTo>
                  <a:lnTo>
                    <a:pt x="4940" y="3910"/>
                  </a:lnTo>
                  <a:lnTo>
                    <a:pt x="4955" y="3908"/>
                  </a:lnTo>
                  <a:lnTo>
                    <a:pt x="4957" y="3908"/>
                  </a:lnTo>
                  <a:lnTo>
                    <a:pt x="4981" y="3903"/>
                  </a:lnTo>
                  <a:lnTo>
                    <a:pt x="4987" y="3903"/>
                  </a:lnTo>
                  <a:lnTo>
                    <a:pt x="4987" y="3861"/>
                  </a:lnTo>
                  <a:lnTo>
                    <a:pt x="4968" y="3898"/>
                  </a:lnTo>
                  <a:lnTo>
                    <a:pt x="4971" y="3899"/>
                  </a:lnTo>
                  <a:lnTo>
                    <a:pt x="4984" y="3919"/>
                  </a:lnTo>
                  <a:lnTo>
                    <a:pt x="5010" y="3937"/>
                  </a:lnTo>
                  <a:lnTo>
                    <a:pt x="5088" y="3935"/>
                  </a:lnTo>
                  <a:lnTo>
                    <a:pt x="5137" y="3905"/>
                  </a:lnTo>
                  <a:lnTo>
                    <a:pt x="5203" y="3837"/>
                  </a:lnTo>
                  <a:lnTo>
                    <a:pt x="5173" y="3808"/>
                  </a:lnTo>
                  <a:lnTo>
                    <a:pt x="5137" y="3830"/>
                  </a:lnTo>
                  <a:lnTo>
                    <a:pt x="5164" y="3873"/>
                  </a:lnTo>
                  <a:lnTo>
                    <a:pt x="5227" y="3923"/>
                  </a:lnTo>
                  <a:lnTo>
                    <a:pt x="5243" y="3942"/>
                  </a:lnTo>
                  <a:lnTo>
                    <a:pt x="5243" y="3944"/>
                  </a:lnTo>
                  <a:lnTo>
                    <a:pt x="5241" y="3954"/>
                  </a:lnTo>
                  <a:lnTo>
                    <a:pt x="5240" y="3959"/>
                  </a:lnTo>
                  <a:lnTo>
                    <a:pt x="5240" y="3995"/>
                  </a:lnTo>
                  <a:lnTo>
                    <a:pt x="5266" y="4038"/>
                  </a:lnTo>
                  <a:lnTo>
                    <a:pt x="5295" y="4059"/>
                  </a:lnTo>
                  <a:lnTo>
                    <a:pt x="5326" y="4070"/>
                  </a:lnTo>
                  <a:lnTo>
                    <a:pt x="5434" y="4084"/>
                  </a:lnTo>
                  <a:lnTo>
                    <a:pt x="5416" y="3994"/>
                  </a:lnTo>
                  <a:lnTo>
                    <a:pt x="5402" y="3962"/>
                  </a:lnTo>
                  <a:lnTo>
                    <a:pt x="5371" y="3915"/>
                  </a:lnTo>
                  <a:lnTo>
                    <a:pt x="5336" y="3938"/>
                  </a:lnTo>
                  <a:lnTo>
                    <a:pt x="5354" y="3975"/>
                  </a:lnTo>
                  <a:lnTo>
                    <a:pt x="5412" y="3947"/>
                  </a:lnTo>
                  <a:lnTo>
                    <a:pt x="5413" y="3875"/>
                  </a:lnTo>
                  <a:lnTo>
                    <a:pt x="5376" y="3821"/>
                  </a:lnTo>
                  <a:lnTo>
                    <a:pt x="5351" y="3810"/>
                  </a:lnTo>
                  <a:lnTo>
                    <a:pt x="5348" y="3785"/>
                  </a:lnTo>
                  <a:lnTo>
                    <a:pt x="5351" y="3714"/>
                  </a:lnTo>
                  <a:lnTo>
                    <a:pt x="5363" y="3646"/>
                  </a:lnTo>
                  <a:lnTo>
                    <a:pt x="5414" y="3515"/>
                  </a:lnTo>
                  <a:lnTo>
                    <a:pt x="5326" y="3549"/>
                  </a:lnTo>
                  <a:lnTo>
                    <a:pt x="5341" y="3588"/>
                  </a:lnTo>
                  <a:close/>
                  <a:moveTo>
                    <a:pt x="11666" y="3317"/>
                  </a:moveTo>
                  <a:lnTo>
                    <a:pt x="11686" y="3354"/>
                  </a:lnTo>
                  <a:lnTo>
                    <a:pt x="11699" y="3347"/>
                  </a:lnTo>
                  <a:lnTo>
                    <a:pt x="11704" y="3344"/>
                  </a:lnTo>
                  <a:lnTo>
                    <a:pt x="11760" y="3292"/>
                  </a:lnTo>
                  <a:lnTo>
                    <a:pt x="11731" y="3261"/>
                  </a:lnTo>
                  <a:lnTo>
                    <a:pt x="11691" y="3271"/>
                  </a:lnTo>
                  <a:lnTo>
                    <a:pt x="11705" y="3325"/>
                  </a:lnTo>
                  <a:lnTo>
                    <a:pt x="11752" y="3348"/>
                  </a:lnTo>
                  <a:lnTo>
                    <a:pt x="11821" y="3345"/>
                  </a:lnTo>
                  <a:lnTo>
                    <a:pt x="11847" y="3348"/>
                  </a:lnTo>
                  <a:lnTo>
                    <a:pt x="11897" y="3463"/>
                  </a:lnTo>
                  <a:lnTo>
                    <a:pt x="11908" y="3500"/>
                  </a:lnTo>
                  <a:lnTo>
                    <a:pt x="11910" y="3538"/>
                  </a:lnTo>
                  <a:lnTo>
                    <a:pt x="11905" y="3563"/>
                  </a:lnTo>
                  <a:lnTo>
                    <a:pt x="11894" y="3589"/>
                  </a:lnTo>
                  <a:lnTo>
                    <a:pt x="11883" y="3628"/>
                  </a:lnTo>
                  <a:lnTo>
                    <a:pt x="11892" y="3668"/>
                  </a:lnTo>
                  <a:lnTo>
                    <a:pt x="11932" y="3659"/>
                  </a:lnTo>
                  <a:lnTo>
                    <a:pt x="11932" y="3617"/>
                  </a:lnTo>
                  <a:lnTo>
                    <a:pt x="11909" y="3617"/>
                  </a:lnTo>
                  <a:lnTo>
                    <a:pt x="11890" y="3614"/>
                  </a:lnTo>
                  <a:lnTo>
                    <a:pt x="11777" y="3581"/>
                  </a:lnTo>
                  <a:lnTo>
                    <a:pt x="11796" y="3695"/>
                  </a:lnTo>
                  <a:lnTo>
                    <a:pt x="11831" y="3783"/>
                  </a:lnTo>
                  <a:lnTo>
                    <a:pt x="11831" y="3790"/>
                  </a:lnTo>
                  <a:lnTo>
                    <a:pt x="11831" y="3790"/>
                  </a:lnTo>
                  <a:lnTo>
                    <a:pt x="11803" y="3786"/>
                  </a:lnTo>
                  <a:lnTo>
                    <a:pt x="11741" y="3796"/>
                  </a:lnTo>
                  <a:lnTo>
                    <a:pt x="11716" y="3865"/>
                  </a:lnTo>
                  <a:lnTo>
                    <a:pt x="11708" y="3877"/>
                  </a:lnTo>
                  <a:lnTo>
                    <a:pt x="11691" y="3874"/>
                  </a:lnTo>
                  <a:lnTo>
                    <a:pt x="11651" y="3853"/>
                  </a:lnTo>
                  <a:lnTo>
                    <a:pt x="11629" y="3836"/>
                  </a:lnTo>
                  <a:lnTo>
                    <a:pt x="11584" y="3779"/>
                  </a:lnTo>
                  <a:lnTo>
                    <a:pt x="11558" y="3751"/>
                  </a:lnTo>
                  <a:lnTo>
                    <a:pt x="11524" y="3725"/>
                  </a:lnTo>
                  <a:lnTo>
                    <a:pt x="11493" y="3711"/>
                  </a:lnTo>
                  <a:lnTo>
                    <a:pt x="11476" y="3709"/>
                  </a:lnTo>
                  <a:lnTo>
                    <a:pt x="11472" y="3707"/>
                  </a:lnTo>
                  <a:lnTo>
                    <a:pt x="11456" y="3692"/>
                  </a:lnTo>
                  <a:lnTo>
                    <a:pt x="11443" y="3674"/>
                  </a:lnTo>
                  <a:lnTo>
                    <a:pt x="11438" y="3662"/>
                  </a:lnTo>
                  <a:lnTo>
                    <a:pt x="11423" y="3606"/>
                  </a:lnTo>
                  <a:lnTo>
                    <a:pt x="11406" y="3576"/>
                  </a:lnTo>
                  <a:lnTo>
                    <a:pt x="11390" y="3557"/>
                  </a:lnTo>
                  <a:lnTo>
                    <a:pt x="11382" y="3542"/>
                  </a:lnTo>
                  <a:lnTo>
                    <a:pt x="11346" y="3562"/>
                  </a:lnTo>
                  <a:lnTo>
                    <a:pt x="11386" y="3573"/>
                  </a:lnTo>
                  <a:lnTo>
                    <a:pt x="11396" y="3534"/>
                  </a:lnTo>
                  <a:lnTo>
                    <a:pt x="11368" y="3497"/>
                  </a:lnTo>
                  <a:lnTo>
                    <a:pt x="11365" y="3492"/>
                  </a:lnTo>
                  <a:lnTo>
                    <a:pt x="11329" y="3512"/>
                  </a:lnTo>
                  <a:lnTo>
                    <a:pt x="11368" y="3525"/>
                  </a:lnTo>
                  <a:lnTo>
                    <a:pt x="11384" y="3476"/>
                  </a:lnTo>
                  <a:lnTo>
                    <a:pt x="11418" y="3416"/>
                  </a:lnTo>
                  <a:lnTo>
                    <a:pt x="11457" y="3362"/>
                  </a:lnTo>
                  <a:lnTo>
                    <a:pt x="11485" y="3336"/>
                  </a:lnTo>
                  <a:lnTo>
                    <a:pt x="11508" y="3329"/>
                  </a:lnTo>
                  <a:lnTo>
                    <a:pt x="11601" y="3308"/>
                  </a:lnTo>
                  <a:lnTo>
                    <a:pt x="11628" y="3306"/>
                  </a:lnTo>
                  <a:lnTo>
                    <a:pt x="11625" y="3264"/>
                  </a:lnTo>
                  <a:lnTo>
                    <a:pt x="11599" y="3296"/>
                  </a:lnTo>
                  <a:lnTo>
                    <a:pt x="11604" y="3300"/>
                  </a:lnTo>
                  <a:lnTo>
                    <a:pt x="11621" y="3338"/>
                  </a:lnTo>
                  <a:lnTo>
                    <a:pt x="11665" y="3365"/>
                  </a:lnTo>
                  <a:lnTo>
                    <a:pt x="11686" y="3354"/>
                  </a:lnTo>
                  <a:lnTo>
                    <a:pt x="11666" y="3317"/>
                  </a:lnTo>
                  <a:lnTo>
                    <a:pt x="11688" y="3281"/>
                  </a:lnTo>
                  <a:lnTo>
                    <a:pt x="11686" y="3280"/>
                  </a:lnTo>
                  <a:lnTo>
                    <a:pt x="11671" y="3248"/>
                  </a:lnTo>
                  <a:lnTo>
                    <a:pt x="11638" y="3221"/>
                  </a:lnTo>
                  <a:lnTo>
                    <a:pt x="11589" y="3225"/>
                  </a:lnTo>
                  <a:lnTo>
                    <a:pt x="11486" y="3248"/>
                  </a:lnTo>
                  <a:lnTo>
                    <a:pt x="11443" y="3262"/>
                  </a:lnTo>
                  <a:lnTo>
                    <a:pt x="11395" y="3305"/>
                  </a:lnTo>
                  <a:lnTo>
                    <a:pt x="11347" y="3371"/>
                  </a:lnTo>
                  <a:lnTo>
                    <a:pt x="11308" y="3443"/>
                  </a:lnTo>
                  <a:lnTo>
                    <a:pt x="11283" y="3516"/>
                  </a:lnTo>
                  <a:lnTo>
                    <a:pt x="11298" y="3543"/>
                  </a:lnTo>
                  <a:lnTo>
                    <a:pt x="11318" y="3569"/>
                  </a:lnTo>
                  <a:lnTo>
                    <a:pt x="11351" y="3543"/>
                  </a:lnTo>
                  <a:lnTo>
                    <a:pt x="11311" y="3532"/>
                  </a:lnTo>
                  <a:lnTo>
                    <a:pt x="11301" y="3567"/>
                  </a:lnTo>
                  <a:lnTo>
                    <a:pt x="11320" y="3603"/>
                  </a:lnTo>
                  <a:lnTo>
                    <a:pt x="11337" y="3623"/>
                  </a:lnTo>
                  <a:lnTo>
                    <a:pt x="11345" y="3638"/>
                  </a:lnTo>
                  <a:lnTo>
                    <a:pt x="11359" y="3689"/>
                  </a:lnTo>
                  <a:lnTo>
                    <a:pt x="11370" y="3715"/>
                  </a:lnTo>
                  <a:lnTo>
                    <a:pt x="11392" y="3747"/>
                  </a:lnTo>
                  <a:lnTo>
                    <a:pt x="11426" y="3779"/>
                  </a:lnTo>
                  <a:lnTo>
                    <a:pt x="11456" y="3790"/>
                  </a:lnTo>
                  <a:lnTo>
                    <a:pt x="11470" y="3792"/>
                  </a:lnTo>
                  <a:lnTo>
                    <a:pt x="11481" y="3797"/>
                  </a:lnTo>
                  <a:lnTo>
                    <a:pt x="11502" y="3813"/>
                  </a:lnTo>
                  <a:lnTo>
                    <a:pt x="11521" y="3833"/>
                  </a:lnTo>
                  <a:lnTo>
                    <a:pt x="11570" y="3895"/>
                  </a:lnTo>
                  <a:lnTo>
                    <a:pt x="11605" y="3923"/>
                  </a:lnTo>
                  <a:lnTo>
                    <a:pt x="11665" y="3955"/>
                  </a:lnTo>
                  <a:lnTo>
                    <a:pt x="11747" y="3966"/>
                  </a:lnTo>
                  <a:lnTo>
                    <a:pt x="11791" y="3903"/>
                  </a:lnTo>
                  <a:lnTo>
                    <a:pt x="11802" y="3871"/>
                  </a:lnTo>
                  <a:lnTo>
                    <a:pt x="11804" y="3870"/>
                  </a:lnTo>
                  <a:lnTo>
                    <a:pt x="11849" y="3877"/>
                  </a:lnTo>
                  <a:lnTo>
                    <a:pt x="11910" y="3839"/>
                  </a:lnTo>
                  <a:lnTo>
                    <a:pt x="11916" y="3771"/>
                  </a:lnTo>
                  <a:lnTo>
                    <a:pt x="11877" y="3672"/>
                  </a:lnTo>
                  <a:lnTo>
                    <a:pt x="11870" y="3633"/>
                  </a:lnTo>
                  <a:lnTo>
                    <a:pt x="11829" y="3640"/>
                  </a:lnTo>
                  <a:lnTo>
                    <a:pt x="11817" y="3680"/>
                  </a:lnTo>
                  <a:lnTo>
                    <a:pt x="11871" y="3696"/>
                  </a:lnTo>
                  <a:lnTo>
                    <a:pt x="11902" y="3701"/>
                  </a:lnTo>
                  <a:lnTo>
                    <a:pt x="11984" y="3701"/>
                  </a:lnTo>
                  <a:lnTo>
                    <a:pt x="11969" y="3630"/>
                  </a:lnTo>
                  <a:lnTo>
                    <a:pt x="11973" y="3617"/>
                  </a:lnTo>
                  <a:lnTo>
                    <a:pt x="11984" y="3589"/>
                  </a:lnTo>
                  <a:lnTo>
                    <a:pt x="11994" y="3546"/>
                  </a:lnTo>
                  <a:lnTo>
                    <a:pt x="11991" y="3486"/>
                  </a:lnTo>
                  <a:lnTo>
                    <a:pt x="11976" y="3434"/>
                  </a:lnTo>
                  <a:lnTo>
                    <a:pt x="11904" y="3270"/>
                  </a:lnTo>
                  <a:lnTo>
                    <a:pt x="11824" y="3262"/>
                  </a:lnTo>
                  <a:lnTo>
                    <a:pt x="11769" y="3264"/>
                  </a:lnTo>
                  <a:lnTo>
                    <a:pt x="11759" y="3259"/>
                  </a:lnTo>
                  <a:lnTo>
                    <a:pt x="11741" y="3296"/>
                  </a:lnTo>
                  <a:lnTo>
                    <a:pt x="11781" y="3286"/>
                  </a:lnTo>
                  <a:lnTo>
                    <a:pt x="11755" y="3183"/>
                  </a:lnTo>
                  <a:lnTo>
                    <a:pt x="11655" y="3276"/>
                  </a:lnTo>
                  <a:lnTo>
                    <a:pt x="11647" y="3280"/>
                  </a:lnTo>
                  <a:lnTo>
                    <a:pt x="11666" y="3317"/>
                  </a:lnTo>
                  <a:lnTo>
                    <a:pt x="11688" y="3281"/>
                  </a:lnTo>
                  <a:lnTo>
                    <a:pt x="11666" y="3317"/>
                  </a:lnTo>
                  <a:close/>
                  <a:moveTo>
                    <a:pt x="5792" y="2655"/>
                  </a:moveTo>
                  <a:lnTo>
                    <a:pt x="5792" y="2613"/>
                  </a:lnTo>
                  <a:lnTo>
                    <a:pt x="5790" y="2613"/>
                  </a:lnTo>
                  <a:lnTo>
                    <a:pt x="5790" y="2655"/>
                  </a:lnTo>
                  <a:lnTo>
                    <a:pt x="5826" y="2633"/>
                  </a:lnTo>
                  <a:lnTo>
                    <a:pt x="5799" y="2590"/>
                  </a:lnTo>
                  <a:lnTo>
                    <a:pt x="5746" y="2409"/>
                  </a:lnTo>
                  <a:lnTo>
                    <a:pt x="5768" y="2326"/>
                  </a:lnTo>
                  <a:lnTo>
                    <a:pt x="5779" y="2297"/>
                  </a:lnTo>
                  <a:lnTo>
                    <a:pt x="5801" y="2271"/>
                  </a:lnTo>
                  <a:lnTo>
                    <a:pt x="5838" y="2246"/>
                  </a:lnTo>
                  <a:lnTo>
                    <a:pt x="5866" y="2240"/>
                  </a:lnTo>
                  <a:lnTo>
                    <a:pt x="5892" y="2247"/>
                  </a:lnTo>
                  <a:lnTo>
                    <a:pt x="5960" y="2297"/>
                  </a:lnTo>
                  <a:lnTo>
                    <a:pt x="5962" y="2300"/>
                  </a:lnTo>
                  <a:lnTo>
                    <a:pt x="5962" y="2302"/>
                  </a:lnTo>
                  <a:lnTo>
                    <a:pt x="5960" y="2304"/>
                  </a:lnTo>
                  <a:lnTo>
                    <a:pt x="5855" y="2350"/>
                  </a:lnTo>
                  <a:lnTo>
                    <a:pt x="5817" y="2423"/>
                  </a:lnTo>
                  <a:lnTo>
                    <a:pt x="5827" y="2498"/>
                  </a:lnTo>
                  <a:lnTo>
                    <a:pt x="5850" y="2545"/>
                  </a:lnTo>
                  <a:lnTo>
                    <a:pt x="5848" y="2545"/>
                  </a:lnTo>
                  <a:lnTo>
                    <a:pt x="5835" y="2542"/>
                  </a:lnTo>
                  <a:lnTo>
                    <a:pt x="5772" y="2572"/>
                  </a:lnTo>
                  <a:lnTo>
                    <a:pt x="5758" y="2646"/>
                  </a:lnTo>
                  <a:lnTo>
                    <a:pt x="5799" y="2654"/>
                  </a:lnTo>
                  <a:lnTo>
                    <a:pt x="5791" y="2613"/>
                  </a:lnTo>
                  <a:lnTo>
                    <a:pt x="5784" y="2614"/>
                  </a:lnTo>
                  <a:lnTo>
                    <a:pt x="5792" y="2655"/>
                  </a:lnTo>
                  <a:lnTo>
                    <a:pt x="5792" y="2613"/>
                  </a:lnTo>
                  <a:lnTo>
                    <a:pt x="5792" y="2655"/>
                  </a:lnTo>
                  <a:lnTo>
                    <a:pt x="5799" y="2696"/>
                  </a:lnTo>
                  <a:lnTo>
                    <a:pt x="5807" y="2695"/>
                  </a:lnTo>
                  <a:lnTo>
                    <a:pt x="5835" y="2689"/>
                  </a:lnTo>
                  <a:lnTo>
                    <a:pt x="5846" y="2629"/>
                  </a:lnTo>
                  <a:lnTo>
                    <a:pt x="5858" y="2624"/>
                  </a:lnTo>
                  <a:lnTo>
                    <a:pt x="5840" y="2586"/>
                  </a:lnTo>
                  <a:lnTo>
                    <a:pt x="5832" y="2627"/>
                  </a:lnTo>
                  <a:lnTo>
                    <a:pt x="5995" y="2658"/>
                  </a:lnTo>
                  <a:lnTo>
                    <a:pt x="5908" y="2473"/>
                  </a:lnTo>
                  <a:lnTo>
                    <a:pt x="5903" y="2438"/>
                  </a:lnTo>
                  <a:lnTo>
                    <a:pt x="5915" y="2414"/>
                  </a:lnTo>
                  <a:lnTo>
                    <a:pt x="6009" y="2373"/>
                  </a:lnTo>
                  <a:lnTo>
                    <a:pt x="6045" y="2336"/>
                  </a:lnTo>
                  <a:lnTo>
                    <a:pt x="6046" y="2278"/>
                  </a:lnTo>
                  <a:lnTo>
                    <a:pt x="6023" y="2240"/>
                  </a:lnTo>
                  <a:lnTo>
                    <a:pt x="5928" y="2170"/>
                  </a:lnTo>
                  <a:lnTo>
                    <a:pt x="5867" y="2154"/>
                  </a:lnTo>
                  <a:lnTo>
                    <a:pt x="5805" y="2169"/>
                  </a:lnTo>
                  <a:lnTo>
                    <a:pt x="5745" y="2208"/>
                  </a:lnTo>
                  <a:lnTo>
                    <a:pt x="5706" y="2254"/>
                  </a:lnTo>
                  <a:lnTo>
                    <a:pt x="5689" y="2300"/>
                  </a:lnTo>
                  <a:lnTo>
                    <a:pt x="5659" y="2409"/>
                  </a:lnTo>
                  <a:lnTo>
                    <a:pt x="5722" y="2624"/>
                  </a:lnTo>
                  <a:lnTo>
                    <a:pt x="5767" y="2697"/>
                  </a:lnTo>
                  <a:lnTo>
                    <a:pt x="5795" y="2697"/>
                  </a:lnTo>
                  <a:lnTo>
                    <a:pt x="5799" y="2696"/>
                  </a:lnTo>
                  <a:lnTo>
                    <a:pt x="5792" y="2655"/>
                  </a:lnTo>
                  <a:close/>
                  <a:moveTo>
                    <a:pt x="11449" y="868"/>
                  </a:moveTo>
                  <a:lnTo>
                    <a:pt x="11458" y="909"/>
                  </a:lnTo>
                  <a:lnTo>
                    <a:pt x="11558" y="886"/>
                  </a:lnTo>
                  <a:lnTo>
                    <a:pt x="11732" y="791"/>
                  </a:lnTo>
                  <a:lnTo>
                    <a:pt x="11777" y="742"/>
                  </a:lnTo>
                  <a:lnTo>
                    <a:pt x="11885" y="224"/>
                  </a:lnTo>
                  <a:lnTo>
                    <a:pt x="11889" y="108"/>
                  </a:lnTo>
                  <a:lnTo>
                    <a:pt x="11821" y="52"/>
                  </a:lnTo>
                  <a:lnTo>
                    <a:pt x="11520" y="0"/>
                  </a:lnTo>
                  <a:lnTo>
                    <a:pt x="10925" y="29"/>
                  </a:lnTo>
                  <a:lnTo>
                    <a:pt x="10883" y="63"/>
                  </a:lnTo>
                  <a:lnTo>
                    <a:pt x="10865" y="99"/>
                  </a:lnTo>
                  <a:lnTo>
                    <a:pt x="10799" y="369"/>
                  </a:lnTo>
                  <a:lnTo>
                    <a:pt x="10790" y="386"/>
                  </a:lnTo>
                  <a:lnTo>
                    <a:pt x="10779" y="395"/>
                  </a:lnTo>
                  <a:lnTo>
                    <a:pt x="10754" y="405"/>
                  </a:lnTo>
                  <a:lnTo>
                    <a:pt x="10721" y="439"/>
                  </a:lnTo>
                  <a:lnTo>
                    <a:pt x="10725" y="498"/>
                  </a:lnTo>
                  <a:lnTo>
                    <a:pt x="10742" y="551"/>
                  </a:lnTo>
                  <a:lnTo>
                    <a:pt x="10743" y="567"/>
                  </a:lnTo>
                  <a:lnTo>
                    <a:pt x="10741" y="579"/>
                  </a:lnTo>
                  <a:lnTo>
                    <a:pt x="10718" y="612"/>
                  </a:lnTo>
                  <a:lnTo>
                    <a:pt x="10677" y="632"/>
                  </a:lnTo>
                  <a:lnTo>
                    <a:pt x="10624" y="641"/>
                  </a:lnTo>
                  <a:lnTo>
                    <a:pt x="10574" y="640"/>
                  </a:lnTo>
                  <a:lnTo>
                    <a:pt x="10511" y="623"/>
                  </a:lnTo>
                  <a:lnTo>
                    <a:pt x="10477" y="622"/>
                  </a:lnTo>
                  <a:lnTo>
                    <a:pt x="10445" y="629"/>
                  </a:lnTo>
                  <a:lnTo>
                    <a:pt x="10378" y="654"/>
                  </a:lnTo>
                  <a:lnTo>
                    <a:pt x="10304" y="669"/>
                  </a:lnTo>
                  <a:lnTo>
                    <a:pt x="10270" y="691"/>
                  </a:lnTo>
                  <a:lnTo>
                    <a:pt x="10254" y="713"/>
                  </a:lnTo>
                  <a:lnTo>
                    <a:pt x="10235" y="761"/>
                  </a:lnTo>
                  <a:lnTo>
                    <a:pt x="10232" y="765"/>
                  </a:lnTo>
                  <a:lnTo>
                    <a:pt x="10268" y="787"/>
                  </a:lnTo>
                  <a:lnTo>
                    <a:pt x="10239" y="758"/>
                  </a:lnTo>
                  <a:lnTo>
                    <a:pt x="10179" y="817"/>
                  </a:lnTo>
                  <a:lnTo>
                    <a:pt x="10166" y="826"/>
                  </a:lnTo>
                  <a:lnTo>
                    <a:pt x="10149" y="834"/>
                  </a:lnTo>
                  <a:lnTo>
                    <a:pt x="10001" y="872"/>
                  </a:lnTo>
                  <a:lnTo>
                    <a:pt x="9645" y="1041"/>
                  </a:lnTo>
                  <a:lnTo>
                    <a:pt x="9531" y="1122"/>
                  </a:lnTo>
                  <a:lnTo>
                    <a:pt x="9518" y="1127"/>
                  </a:lnTo>
                  <a:lnTo>
                    <a:pt x="9478" y="1129"/>
                  </a:lnTo>
                  <a:lnTo>
                    <a:pt x="9445" y="1135"/>
                  </a:lnTo>
                  <a:lnTo>
                    <a:pt x="9415" y="1151"/>
                  </a:lnTo>
                  <a:lnTo>
                    <a:pt x="9395" y="1173"/>
                  </a:lnTo>
                  <a:lnTo>
                    <a:pt x="9372" y="1207"/>
                  </a:lnTo>
                  <a:lnTo>
                    <a:pt x="9358" y="1222"/>
                  </a:lnTo>
                  <a:lnTo>
                    <a:pt x="9193" y="1314"/>
                  </a:lnTo>
                  <a:lnTo>
                    <a:pt x="9183" y="1317"/>
                  </a:lnTo>
                  <a:lnTo>
                    <a:pt x="9174" y="1316"/>
                  </a:lnTo>
                  <a:lnTo>
                    <a:pt x="9158" y="1311"/>
                  </a:lnTo>
                  <a:lnTo>
                    <a:pt x="9156" y="1310"/>
                  </a:lnTo>
                  <a:lnTo>
                    <a:pt x="9124" y="1305"/>
                  </a:lnTo>
                  <a:lnTo>
                    <a:pt x="9073" y="1316"/>
                  </a:lnTo>
                  <a:lnTo>
                    <a:pt x="9006" y="1352"/>
                  </a:lnTo>
                  <a:lnTo>
                    <a:pt x="8991" y="1352"/>
                  </a:lnTo>
                  <a:lnTo>
                    <a:pt x="8776" y="1191"/>
                  </a:lnTo>
                  <a:lnTo>
                    <a:pt x="8746" y="1156"/>
                  </a:lnTo>
                  <a:lnTo>
                    <a:pt x="8734" y="1125"/>
                  </a:lnTo>
                  <a:lnTo>
                    <a:pt x="8672" y="1054"/>
                  </a:lnTo>
                  <a:lnTo>
                    <a:pt x="8620" y="981"/>
                  </a:lnTo>
                  <a:lnTo>
                    <a:pt x="8576" y="948"/>
                  </a:lnTo>
                  <a:lnTo>
                    <a:pt x="8334" y="840"/>
                  </a:lnTo>
                  <a:lnTo>
                    <a:pt x="8245" y="813"/>
                  </a:lnTo>
                  <a:lnTo>
                    <a:pt x="8146" y="802"/>
                  </a:lnTo>
                  <a:lnTo>
                    <a:pt x="8082" y="825"/>
                  </a:lnTo>
                  <a:lnTo>
                    <a:pt x="8063" y="877"/>
                  </a:lnTo>
                  <a:lnTo>
                    <a:pt x="8056" y="905"/>
                  </a:lnTo>
                  <a:lnTo>
                    <a:pt x="8047" y="915"/>
                  </a:lnTo>
                  <a:lnTo>
                    <a:pt x="8036" y="916"/>
                  </a:lnTo>
                  <a:lnTo>
                    <a:pt x="8041" y="958"/>
                  </a:lnTo>
                  <a:lnTo>
                    <a:pt x="8061" y="921"/>
                  </a:lnTo>
                  <a:lnTo>
                    <a:pt x="8048" y="914"/>
                  </a:lnTo>
                  <a:lnTo>
                    <a:pt x="8039" y="903"/>
                  </a:lnTo>
                  <a:lnTo>
                    <a:pt x="8030" y="886"/>
                  </a:lnTo>
                  <a:lnTo>
                    <a:pt x="8025" y="867"/>
                  </a:lnTo>
                  <a:lnTo>
                    <a:pt x="8024" y="816"/>
                  </a:lnTo>
                  <a:lnTo>
                    <a:pt x="8018" y="772"/>
                  </a:lnTo>
                  <a:lnTo>
                    <a:pt x="7984" y="730"/>
                  </a:lnTo>
                  <a:lnTo>
                    <a:pt x="7934" y="706"/>
                  </a:lnTo>
                  <a:lnTo>
                    <a:pt x="7884" y="694"/>
                  </a:lnTo>
                  <a:lnTo>
                    <a:pt x="7841" y="692"/>
                  </a:lnTo>
                  <a:lnTo>
                    <a:pt x="7809" y="699"/>
                  </a:lnTo>
                  <a:lnTo>
                    <a:pt x="7804" y="699"/>
                  </a:lnTo>
                  <a:lnTo>
                    <a:pt x="7800" y="699"/>
                  </a:lnTo>
                  <a:lnTo>
                    <a:pt x="7788" y="691"/>
                  </a:lnTo>
                  <a:lnTo>
                    <a:pt x="7739" y="641"/>
                  </a:lnTo>
                  <a:lnTo>
                    <a:pt x="7715" y="579"/>
                  </a:lnTo>
                  <a:lnTo>
                    <a:pt x="7738" y="520"/>
                  </a:lnTo>
                  <a:lnTo>
                    <a:pt x="7779" y="439"/>
                  </a:lnTo>
                  <a:lnTo>
                    <a:pt x="7767" y="335"/>
                  </a:lnTo>
                  <a:lnTo>
                    <a:pt x="7700" y="303"/>
                  </a:lnTo>
                  <a:lnTo>
                    <a:pt x="7532" y="303"/>
                  </a:lnTo>
                  <a:lnTo>
                    <a:pt x="7494" y="289"/>
                  </a:lnTo>
                  <a:lnTo>
                    <a:pt x="7454" y="266"/>
                  </a:lnTo>
                  <a:lnTo>
                    <a:pt x="7339" y="172"/>
                  </a:lnTo>
                  <a:lnTo>
                    <a:pt x="7287" y="314"/>
                  </a:lnTo>
                  <a:lnTo>
                    <a:pt x="7270" y="362"/>
                  </a:lnTo>
                  <a:lnTo>
                    <a:pt x="7248" y="403"/>
                  </a:lnTo>
                  <a:lnTo>
                    <a:pt x="7231" y="427"/>
                  </a:lnTo>
                  <a:lnTo>
                    <a:pt x="7220" y="433"/>
                  </a:lnTo>
                  <a:lnTo>
                    <a:pt x="7191" y="430"/>
                  </a:lnTo>
                  <a:lnTo>
                    <a:pt x="6946" y="355"/>
                  </a:lnTo>
                  <a:lnTo>
                    <a:pt x="6894" y="315"/>
                  </a:lnTo>
                  <a:lnTo>
                    <a:pt x="6758" y="258"/>
                  </a:lnTo>
                  <a:lnTo>
                    <a:pt x="6645" y="188"/>
                  </a:lnTo>
                  <a:lnTo>
                    <a:pt x="6580" y="186"/>
                  </a:lnTo>
                  <a:lnTo>
                    <a:pt x="6349" y="301"/>
                  </a:lnTo>
                  <a:lnTo>
                    <a:pt x="6306" y="336"/>
                  </a:lnTo>
                  <a:lnTo>
                    <a:pt x="6257" y="439"/>
                  </a:lnTo>
                  <a:lnTo>
                    <a:pt x="6234" y="443"/>
                  </a:lnTo>
                  <a:lnTo>
                    <a:pt x="6204" y="435"/>
                  </a:lnTo>
                  <a:lnTo>
                    <a:pt x="6164" y="416"/>
                  </a:lnTo>
                  <a:lnTo>
                    <a:pt x="6128" y="404"/>
                  </a:lnTo>
                  <a:lnTo>
                    <a:pt x="6124" y="400"/>
                  </a:lnTo>
                  <a:lnTo>
                    <a:pt x="6092" y="427"/>
                  </a:lnTo>
                  <a:lnTo>
                    <a:pt x="6133" y="437"/>
                  </a:lnTo>
                  <a:lnTo>
                    <a:pt x="6140" y="409"/>
                  </a:lnTo>
                  <a:lnTo>
                    <a:pt x="6233" y="138"/>
                  </a:lnTo>
                  <a:lnTo>
                    <a:pt x="6181" y="100"/>
                  </a:lnTo>
                  <a:lnTo>
                    <a:pt x="6005" y="119"/>
                  </a:lnTo>
                  <a:lnTo>
                    <a:pt x="5945" y="145"/>
                  </a:lnTo>
                  <a:lnTo>
                    <a:pt x="5891" y="187"/>
                  </a:lnTo>
                  <a:lnTo>
                    <a:pt x="5797" y="287"/>
                  </a:lnTo>
                  <a:lnTo>
                    <a:pt x="5758" y="337"/>
                  </a:lnTo>
                  <a:lnTo>
                    <a:pt x="5626" y="550"/>
                  </a:lnTo>
                  <a:lnTo>
                    <a:pt x="5551" y="637"/>
                  </a:lnTo>
                  <a:lnTo>
                    <a:pt x="5337" y="791"/>
                  </a:lnTo>
                  <a:lnTo>
                    <a:pt x="5243" y="844"/>
                  </a:lnTo>
                  <a:lnTo>
                    <a:pt x="5204" y="860"/>
                  </a:lnTo>
                  <a:lnTo>
                    <a:pt x="5177" y="861"/>
                  </a:lnTo>
                  <a:lnTo>
                    <a:pt x="5133" y="829"/>
                  </a:lnTo>
                  <a:lnTo>
                    <a:pt x="5048" y="831"/>
                  </a:lnTo>
                  <a:lnTo>
                    <a:pt x="5070" y="1312"/>
                  </a:lnTo>
                  <a:lnTo>
                    <a:pt x="5055" y="1553"/>
                  </a:lnTo>
                  <a:lnTo>
                    <a:pt x="5072" y="1613"/>
                  </a:lnTo>
                  <a:lnTo>
                    <a:pt x="5096" y="1671"/>
                  </a:lnTo>
                  <a:lnTo>
                    <a:pt x="5098" y="1701"/>
                  </a:lnTo>
                  <a:lnTo>
                    <a:pt x="5086" y="1724"/>
                  </a:lnTo>
                  <a:lnTo>
                    <a:pt x="5035" y="1764"/>
                  </a:lnTo>
                  <a:lnTo>
                    <a:pt x="5020" y="1816"/>
                  </a:lnTo>
                  <a:lnTo>
                    <a:pt x="5115" y="1898"/>
                  </a:lnTo>
                  <a:lnTo>
                    <a:pt x="5284" y="2097"/>
                  </a:lnTo>
                  <a:lnTo>
                    <a:pt x="5327" y="2124"/>
                  </a:lnTo>
                  <a:lnTo>
                    <a:pt x="5386" y="2185"/>
                  </a:lnTo>
                  <a:lnTo>
                    <a:pt x="5400" y="2302"/>
                  </a:lnTo>
                  <a:lnTo>
                    <a:pt x="5371" y="2472"/>
                  </a:lnTo>
                  <a:lnTo>
                    <a:pt x="5306" y="2664"/>
                  </a:lnTo>
                  <a:lnTo>
                    <a:pt x="4969" y="3106"/>
                  </a:lnTo>
                  <a:lnTo>
                    <a:pt x="4963" y="3103"/>
                  </a:lnTo>
                  <a:lnTo>
                    <a:pt x="4930" y="2959"/>
                  </a:lnTo>
                  <a:lnTo>
                    <a:pt x="4871" y="2886"/>
                  </a:lnTo>
                  <a:lnTo>
                    <a:pt x="4775" y="2897"/>
                  </a:lnTo>
                  <a:lnTo>
                    <a:pt x="4769" y="2896"/>
                  </a:lnTo>
                  <a:lnTo>
                    <a:pt x="4756" y="2881"/>
                  </a:lnTo>
                  <a:lnTo>
                    <a:pt x="4670" y="2730"/>
                  </a:lnTo>
                  <a:lnTo>
                    <a:pt x="4651" y="2681"/>
                  </a:lnTo>
                  <a:lnTo>
                    <a:pt x="4624" y="2633"/>
                  </a:lnTo>
                  <a:lnTo>
                    <a:pt x="4576" y="2614"/>
                  </a:lnTo>
                  <a:lnTo>
                    <a:pt x="4521" y="2617"/>
                  </a:lnTo>
                  <a:lnTo>
                    <a:pt x="4425" y="2611"/>
                  </a:lnTo>
                  <a:lnTo>
                    <a:pt x="4355" y="2616"/>
                  </a:lnTo>
                  <a:lnTo>
                    <a:pt x="4336" y="2613"/>
                  </a:lnTo>
                  <a:lnTo>
                    <a:pt x="4319" y="2605"/>
                  </a:lnTo>
                  <a:lnTo>
                    <a:pt x="4309" y="2592"/>
                  </a:lnTo>
                  <a:lnTo>
                    <a:pt x="4311" y="2464"/>
                  </a:lnTo>
                  <a:lnTo>
                    <a:pt x="4303" y="2424"/>
                  </a:lnTo>
                  <a:lnTo>
                    <a:pt x="4251" y="2309"/>
                  </a:lnTo>
                  <a:lnTo>
                    <a:pt x="4201" y="2243"/>
                  </a:lnTo>
                  <a:lnTo>
                    <a:pt x="4145" y="2241"/>
                  </a:lnTo>
                  <a:lnTo>
                    <a:pt x="4059" y="2255"/>
                  </a:lnTo>
                  <a:lnTo>
                    <a:pt x="3953" y="2148"/>
                  </a:lnTo>
                  <a:lnTo>
                    <a:pt x="3617" y="1737"/>
                  </a:lnTo>
                  <a:lnTo>
                    <a:pt x="3116" y="1235"/>
                  </a:lnTo>
                  <a:lnTo>
                    <a:pt x="3019" y="1160"/>
                  </a:lnTo>
                  <a:lnTo>
                    <a:pt x="2957" y="1129"/>
                  </a:lnTo>
                  <a:lnTo>
                    <a:pt x="2899" y="1119"/>
                  </a:lnTo>
                  <a:lnTo>
                    <a:pt x="2852" y="1117"/>
                  </a:lnTo>
                  <a:lnTo>
                    <a:pt x="2736" y="1101"/>
                  </a:lnTo>
                  <a:lnTo>
                    <a:pt x="2650" y="1097"/>
                  </a:lnTo>
                  <a:lnTo>
                    <a:pt x="2457" y="1124"/>
                  </a:lnTo>
                  <a:lnTo>
                    <a:pt x="2417" y="1123"/>
                  </a:lnTo>
                  <a:lnTo>
                    <a:pt x="2408" y="1109"/>
                  </a:lnTo>
                  <a:lnTo>
                    <a:pt x="2405" y="1062"/>
                  </a:lnTo>
                  <a:lnTo>
                    <a:pt x="2411" y="991"/>
                  </a:lnTo>
                  <a:lnTo>
                    <a:pt x="2384" y="938"/>
                  </a:lnTo>
                  <a:lnTo>
                    <a:pt x="2321" y="918"/>
                  </a:lnTo>
                  <a:lnTo>
                    <a:pt x="1977" y="893"/>
                  </a:lnTo>
                  <a:lnTo>
                    <a:pt x="1939" y="955"/>
                  </a:lnTo>
                  <a:lnTo>
                    <a:pt x="1975" y="1040"/>
                  </a:lnTo>
                  <a:lnTo>
                    <a:pt x="2010" y="1079"/>
                  </a:lnTo>
                  <a:lnTo>
                    <a:pt x="2020" y="1097"/>
                  </a:lnTo>
                  <a:lnTo>
                    <a:pt x="1883" y="1531"/>
                  </a:lnTo>
                  <a:lnTo>
                    <a:pt x="1792" y="1699"/>
                  </a:lnTo>
                  <a:lnTo>
                    <a:pt x="1529" y="1985"/>
                  </a:lnTo>
                  <a:lnTo>
                    <a:pt x="1480" y="1991"/>
                  </a:lnTo>
                  <a:lnTo>
                    <a:pt x="1432" y="1965"/>
                  </a:lnTo>
                  <a:lnTo>
                    <a:pt x="1321" y="1866"/>
                  </a:lnTo>
                  <a:lnTo>
                    <a:pt x="1253" y="1820"/>
                  </a:lnTo>
                  <a:lnTo>
                    <a:pt x="1193" y="1808"/>
                  </a:lnTo>
                  <a:lnTo>
                    <a:pt x="1097" y="1825"/>
                  </a:lnTo>
                  <a:lnTo>
                    <a:pt x="1035" y="1827"/>
                  </a:lnTo>
                  <a:lnTo>
                    <a:pt x="945" y="1879"/>
                  </a:lnTo>
                  <a:lnTo>
                    <a:pt x="894" y="2360"/>
                  </a:lnTo>
                  <a:lnTo>
                    <a:pt x="799" y="2790"/>
                  </a:lnTo>
                  <a:lnTo>
                    <a:pt x="781" y="2844"/>
                  </a:lnTo>
                  <a:lnTo>
                    <a:pt x="762" y="2885"/>
                  </a:lnTo>
                  <a:lnTo>
                    <a:pt x="738" y="2924"/>
                  </a:lnTo>
                  <a:lnTo>
                    <a:pt x="708" y="2963"/>
                  </a:lnTo>
                  <a:lnTo>
                    <a:pt x="675" y="2984"/>
                  </a:lnTo>
                  <a:lnTo>
                    <a:pt x="620" y="2991"/>
                  </a:lnTo>
                  <a:lnTo>
                    <a:pt x="161" y="2951"/>
                  </a:lnTo>
                  <a:lnTo>
                    <a:pt x="0" y="2948"/>
                  </a:lnTo>
                  <a:lnTo>
                    <a:pt x="38" y="3715"/>
                  </a:lnTo>
                  <a:lnTo>
                    <a:pt x="73" y="4433"/>
                  </a:lnTo>
                  <a:lnTo>
                    <a:pt x="58" y="4521"/>
                  </a:lnTo>
                  <a:lnTo>
                    <a:pt x="138" y="4564"/>
                  </a:lnTo>
                  <a:lnTo>
                    <a:pt x="182" y="4607"/>
                  </a:lnTo>
                  <a:lnTo>
                    <a:pt x="228" y="4641"/>
                  </a:lnTo>
                  <a:lnTo>
                    <a:pt x="286" y="4628"/>
                  </a:lnTo>
                  <a:lnTo>
                    <a:pt x="404" y="4540"/>
                  </a:lnTo>
                  <a:lnTo>
                    <a:pt x="449" y="4525"/>
                  </a:lnTo>
                  <a:lnTo>
                    <a:pt x="497" y="4530"/>
                  </a:lnTo>
                  <a:lnTo>
                    <a:pt x="563" y="4558"/>
                  </a:lnTo>
                  <a:lnTo>
                    <a:pt x="682" y="4640"/>
                  </a:lnTo>
                  <a:lnTo>
                    <a:pt x="897" y="4848"/>
                  </a:lnTo>
                  <a:lnTo>
                    <a:pt x="1023" y="4947"/>
                  </a:lnTo>
                  <a:lnTo>
                    <a:pt x="1270" y="5072"/>
                  </a:lnTo>
                  <a:lnTo>
                    <a:pt x="1334" y="5125"/>
                  </a:lnTo>
                  <a:lnTo>
                    <a:pt x="1421" y="5253"/>
                  </a:lnTo>
                  <a:lnTo>
                    <a:pt x="1479" y="5315"/>
                  </a:lnTo>
                  <a:lnTo>
                    <a:pt x="1566" y="5353"/>
                  </a:lnTo>
                  <a:lnTo>
                    <a:pt x="1707" y="5382"/>
                  </a:lnTo>
                  <a:lnTo>
                    <a:pt x="1738" y="5406"/>
                  </a:lnTo>
                  <a:lnTo>
                    <a:pt x="1776" y="5478"/>
                  </a:lnTo>
                  <a:lnTo>
                    <a:pt x="1832" y="5554"/>
                  </a:lnTo>
                  <a:lnTo>
                    <a:pt x="1916" y="5589"/>
                  </a:lnTo>
                  <a:lnTo>
                    <a:pt x="2005" y="5590"/>
                  </a:lnTo>
                  <a:lnTo>
                    <a:pt x="2186" y="5562"/>
                  </a:lnTo>
                  <a:lnTo>
                    <a:pt x="2321" y="5556"/>
                  </a:lnTo>
                  <a:lnTo>
                    <a:pt x="2439" y="5571"/>
                  </a:lnTo>
                  <a:lnTo>
                    <a:pt x="2477" y="5598"/>
                  </a:lnTo>
                  <a:lnTo>
                    <a:pt x="2475" y="5602"/>
                  </a:lnTo>
                  <a:lnTo>
                    <a:pt x="2512" y="5622"/>
                  </a:lnTo>
                  <a:lnTo>
                    <a:pt x="2494" y="5584"/>
                  </a:lnTo>
                  <a:lnTo>
                    <a:pt x="2433" y="5613"/>
                  </a:lnTo>
                  <a:lnTo>
                    <a:pt x="2307" y="5655"/>
                  </a:lnTo>
                  <a:lnTo>
                    <a:pt x="2156" y="5739"/>
                  </a:lnTo>
                  <a:lnTo>
                    <a:pt x="2037" y="5791"/>
                  </a:lnTo>
                  <a:lnTo>
                    <a:pt x="1990" y="5856"/>
                  </a:lnTo>
                  <a:lnTo>
                    <a:pt x="2038" y="5919"/>
                  </a:lnTo>
                  <a:lnTo>
                    <a:pt x="2156" y="5955"/>
                  </a:lnTo>
                  <a:lnTo>
                    <a:pt x="2161" y="5966"/>
                  </a:lnTo>
                  <a:lnTo>
                    <a:pt x="2198" y="5947"/>
                  </a:lnTo>
                  <a:lnTo>
                    <a:pt x="2159" y="5932"/>
                  </a:lnTo>
                  <a:lnTo>
                    <a:pt x="2148" y="5960"/>
                  </a:lnTo>
                  <a:lnTo>
                    <a:pt x="1992" y="6182"/>
                  </a:lnTo>
                  <a:lnTo>
                    <a:pt x="1946" y="6297"/>
                  </a:lnTo>
                  <a:lnTo>
                    <a:pt x="1948" y="6431"/>
                  </a:lnTo>
                  <a:lnTo>
                    <a:pt x="2007" y="6553"/>
                  </a:lnTo>
                  <a:lnTo>
                    <a:pt x="2092" y="6637"/>
                  </a:lnTo>
                  <a:lnTo>
                    <a:pt x="2181" y="6705"/>
                  </a:lnTo>
                  <a:lnTo>
                    <a:pt x="2256" y="6779"/>
                  </a:lnTo>
                  <a:lnTo>
                    <a:pt x="2275" y="6820"/>
                  </a:lnTo>
                  <a:lnTo>
                    <a:pt x="2291" y="6937"/>
                  </a:lnTo>
                  <a:lnTo>
                    <a:pt x="2317" y="7003"/>
                  </a:lnTo>
                  <a:lnTo>
                    <a:pt x="2368" y="7044"/>
                  </a:lnTo>
                  <a:lnTo>
                    <a:pt x="2615" y="7131"/>
                  </a:lnTo>
                  <a:lnTo>
                    <a:pt x="2619" y="7135"/>
                  </a:lnTo>
                  <a:lnTo>
                    <a:pt x="2616" y="7141"/>
                  </a:lnTo>
                  <a:lnTo>
                    <a:pt x="2586" y="7169"/>
                  </a:lnTo>
                  <a:lnTo>
                    <a:pt x="2540" y="7223"/>
                  </a:lnTo>
                  <a:lnTo>
                    <a:pt x="2513" y="7310"/>
                  </a:lnTo>
                  <a:lnTo>
                    <a:pt x="2600" y="7346"/>
                  </a:lnTo>
                  <a:lnTo>
                    <a:pt x="2678" y="7349"/>
                  </a:lnTo>
                  <a:lnTo>
                    <a:pt x="2705" y="7354"/>
                  </a:lnTo>
                  <a:lnTo>
                    <a:pt x="2774" y="7384"/>
                  </a:lnTo>
                  <a:lnTo>
                    <a:pt x="2813" y="7372"/>
                  </a:lnTo>
                  <a:lnTo>
                    <a:pt x="2833" y="7355"/>
                  </a:lnTo>
                  <a:lnTo>
                    <a:pt x="2854" y="7342"/>
                  </a:lnTo>
                  <a:lnTo>
                    <a:pt x="2903" y="7315"/>
                  </a:lnTo>
                  <a:lnTo>
                    <a:pt x="2961" y="7273"/>
                  </a:lnTo>
                  <a:lnTo>
                    <a:pt x="3005" y="7210"/>
                  </a:lnTo>
                  <a:lnTo>
                    <a:pt x="2999" y="7139"/>
                  </a:lnTo>
                  <a:lnTo>
                    <a:pt x="2952" y="6919"/>
                  </a:lnTo>
                  <a:lnTo>
                    <a:pt x="2948" y="6813"/>
                  </a:lnTo>
                  <a:lnTo>
                    <a:pt x="2974" y="6761"/>
                  </a:lnTo>
                  <a:lnTo>
                    <a:pt x="3013" y="6730"/>
                  </a:lnTo>
                  <a:lnTo>
                    <a:pt x="3076" y="6644"/>
                  </a:lnTo>
                  <a:lnTo>
                    <a:pt x="3185" y="6573"/>
                  </a:lnTo>
                  <a:lnTo>
                    <a:pt x="3199" y="6505"/>
                  </a:lnTo>
                  <a:lnTo>
                    <a:pt x="3201" y="6457"/>
                  </a:lnTo>
                  <a:lnTo>
                    <a:pt x="3218" y="6425"/>
                  </a:lnTo>
                  <a:lnTo>
                    <a:pt x="3219" y="6424"/>
                  </a:lnTo>
                  <a:lnTo>
                    <a:pt x="3202" y="6386"/>
                  </a:lnTo>
                  <a:lnTo>
                    <a:pt x="3201" y="6428"/>
                  </a:lnTo>
                  <a:lnTo>
                    <a:pt x="3250" y="6429"/>
                  </a:lnTo>
                  <a:lnTo>
                    <a:pt x="3291" y="6420"/>
                  </a:lnTo>
                  <a:lnTo>
                    <a:pt x="3359" y="6375"/>
                  </a:lnTo>
                  <a:lnTo>
                    <a:pt x="3372" y="6363"/>
                  </a:lnTo>
                  <a:lnTo>
                    <a:pt x="3402" y="6343"/>
                  </a:lnTo>
                  <a:lnTo>
                    <a:pt x="3424" y="6342"/>
                  </a:lnTo>
                  <a:lnTo>
                    <a:pt x="3469" y="6346"/>
                  </a:lnTo>
                  <a:lnTo>
                    <a:pt x="3523" y="6330"/>
                  </a:lnTo>
                  <a:lnTo>
                    <a:pt x="3597" y="6332"/>
                  </a:lnTo>
                  <a:lnTo>
                    <a:pt x="3612" y="6362"/>
                  </a:lnTo>
                  <a:lnTo>
                    <a:pt x="3626" y="6414"/>
                  </a:lnTo>
                  <a:lnTo>
                    <a:pt x="3662" y="6471"/>
                  </a:lnTo>
                  <a:lnTo>
                    <a:pt x="3749" y="6508"/>
                  </a:lnTo>
                  <a:lnTo>
                    <a:pt x="3820" y="6505"/>
                  </a:lnTo>
                  <a:lnTo>
                    <a:pt x="3884" y="6477"/>
                  </a:lnTo>
                  <a:lnTo>
                    <a:pt x="3981" y="6414"/>
                  </a:lnTo>
                  <a:lnTo>
                    <a:pt x="4009" y="6400"/>
                  </a:lnTo>
                  <a:lnTo>
                    <a:pt x="4052" y="6384"/>
                  </a:lnTo>
                  <a:lnTo>
                    <a:pt x="4132" y="6371"/>
                  </a:lnTo>
                  <a:lnTo>
                    <a:pt x="4159" y="6361"/>
                  </a:lnTo>
                  <a:lnTo>
                    <a:pt x="4204" y="6330"/>
                  </a:lnTo>
                  <a:lnTo>
                    <a:pt x="4258" y="6281"/>
                  </a:lnTo>
                  <a:lnTo>
                    <a:pt x="4307" y="6223"/>
                  </a:lnTo>
                  <a:lnTo>
                    <a:pt x="4334" y="6157"/>
                  </a:lnTo>
                  <a:lnTo>
                    <a:pt x="4306" y="6096"/>
                  </a:lnTo>
                  <a:lnTo>
                    <a:pt x="4260" y="6052"/>
                  </a:lnTo>
                  <a:lnTo>
                    <a:pt x="4177" y="5994"/>
                  </a:lnTo>
                  <a:lnTo>
                    <a:pt x="4147" y="5961"/>
                  </a:lnTo>
                  <a:lnTo>
                    <a:pt x="4148" y="5944"/>
                  </a:lnTo>
                  <a:lnTo>
                    <a:pt x="4195" y="5870"/>
                  </a:lnTo>
                  <a:lnTo>
                    <a:pt x="4222" y="5841"/>
                  </a:lnTo>
                  <a:lnTo>
                    <a:pt x="4259" y="5829"/>
                  </a:lnTo>
                  <a:lnTo>
                    <a:pt x="4308" y="5827"/>
                  </a:lnTo>
                  <a:lnTo>
                    <a:pt x="4360" y="5833"/>
                  </a:lnTo>
                  <a:lnTo>
                    <a:pt x="4404" y="5844"/>
                  </a:lnTo>
                  <a:lnTo>
                    <a:pt x="4422" y="5857"/>
                  </a:lnTo>
                  <a:lnTo>
                    <a:pt x="4435" y="5884"/>
                  </a:lnTo>
                  <a:lnTo>
                    <a:pt x="4500" y="6109"/>
                  </a:lnTo>
                  <a:lnTo>
                    <a:pt x="4501" y="6157"/>
                  </a:lnTo>
                  <a:lnTo>
                    <a:pt x="4488" y="6200"/>
                  </a:lnTo>
                  <a:lnTo>
                    <a:pt x="4462" y="6241"/>
                  </a:lnTo>
                  <a:lnTo>
                    <a:pt x="4383" y="6341"/>
                  </a:lnTo>
                  <a:lnTo>
                    <a:pt x="4387" y="6419"/>
                  </a:lnTo>
                  <a:lnTo>
                    <a:pt x="4447" y="6479"/>
                  </a:lnTo>
                  <a:lnTo>
                    <a:pt x="4606" y="6577"/>
                  </a:lnTo>
                  <a:lnTo>
                    <a:pt x="4688" y="6615"/>
                  </a:lnTo>
                  <a:lnTo>
                    <a:pt x="4717" y="6633"/>
                  </a:lnTo>
                  <a:lnTo>
                    <a:pt x="4740" y="6659"/>
                  </a:lnTo>
                  <a:lnTo>
                    <a:pt x="4796" y="6779"/>
                  </a:lnTo>
                  <a:lnTo>
                    <a:pt x="4849" y="6861"/>
                  </a:lnTo>
                  <a:lnTo>
                    <a:pt x="4851" y="6884"/>
                  </a:lnTo>
                  <a:lnTo>
                    <a:pt x="4839" y="6948"/>
                  </a:lnTo>
                  <a:lnTo>
                    <a:pt x="4832" y="7025"/>
                  </a:lnTo>
                  <a:lnTo>
                    <a:pt x="4857" y="7095"/>
                  </a:lnTo>
                  <a:lnTo>
                    <a:pt x="4920" y="7135"/>
                  </a:lnTo>
                  <a:lnTo>
                    <a:pt x="5113" y="7164"/>
                  </a:lnTo>
                  <a:lnTo>
                    <a:pt x="5199" y="7216"/>
                  </a:lnTo>
                  <a:lnTo>
                    <a:pt x="5292" y="7288"/>
                  </a:lnTo>
                  <a:lnTo>
                    <a:pt x="5405" y="7346"/>
                  </a:lnTo>
                  <a:lnTo>
                    <a:pt x="5560" y="7404"/>
                  </a:lnTo>
                  <a:lnTo>
                    <a:pt x="5617" y="7413"/>
                  </a:lnTo>
                  <a:lnTo>
                    <a:pt x="5628" y="7416"/>
                  </a:lnTo>
                  <a:lnTo>
                    <a:pt x="5670" y="7444"/>
                  </a:lnTo>
                  <a:lnTo>
                    <a:pt x="5708" y="7463"/>
                  </a:lnTo>
                  <a:lnTo>
                    <a:pt x="5806" y="7492"/>
                  </a:lnTo>
                  <a:lnTo>
                    <a:pt x="5835" y="7495"/>
                  </a:lnTo>
                  <a:lnTo>
                    <a:pt x="5941" y="7493"/>
                  </a:lnTo>
                  <a:lnTo>
                    <a:pt x="5981" y="7500"/>
                  </a:lnTo>
                  <a:lnTo>
                    <a:pt x="6031" y="7515"/>
                  </a:lnTo>
                  <a:lnTo>
                    <a:pt x="6230" y="7601"/>
                  </a:lnTo>
                  <a:lnTo>
                    <a:pt x="6274" y="7601"/>
                  </a:lnTo>
                  <a:lnTo>
                    <a:pt x="6690" y="7879"/>
                  </a:lnTo>
                  <a:lnTo>
                    <a:pt x="6803" y="7928"/>
                  </a:lnTo>
                  <a:lnTo>
                    <a:pt x="6922" y="7959"/>
                  </a:lnTo>
                  <a:lnTo>
                    <a:pt x="7042" y="7972"/>
                  </a:lnTo>
                  <a:lnTo>
                    <a:pt x="7139" y="7965"/>
                  </a:lnTo>
                  <a:lnTo>
                    <a:pt x="7314" y="7933"/>
                  </a:lnTo>
                  <a:lnTo>
                    <a:pt x="7510" y="7945"/>
                  </a:lnTo>
                  <a:lnTo>
                    <a:pt x="7601" y="7930"/>
                  </a:lnTo>
                  <a:lnTo>
                    <a:pt x="7683" y="7884"/>
                  </a:lnTo>
                  <a:lnTo>
                    <a:pt x="7843" y="7759"/>
                  </a:lnTo>
                  <a:lnTo>
                    <a:pt x="8087" y="7647"/>
                  </a:lnTo>
                  <a:lnTo>
                    <a:pt x="8154" y="7606"/>
                  </a:lnTo>
                  <a:lnTo>
                    <a:pt x="8166" y="7610"/>
                  </a:lnTo>
                  <a:lnTo>
                    <a:pt x="8197" y="7621"/>
                  </a:lnTo>
                  <a:lnTo>
                    <a:pt x="8223" y="7579"/>
                  </a:lnTo>
                  <a:lnTo>
                    <a:pt x="8259" y="7493"/>
                  </a:lnTo>
                  <a:lnTo>
                    <a:pt x="8270" y="7376"/>
                  </a:lnTo>
                  <a:lnTo>
                    <a:pt x="8281" y="7338"/>
                  </a:lnTo>
                  <a:lnTo>
                    <a:pt x="8289" y="7327"/>
                  </a:lnTo>
                  <a:lnTo>
                    <a:pt x="8295" y="7320"/>
                  </a:lnTo>
                  <a:lnTo>
                    <a:pt x="8365" y="7044"/>
                  </a:lnTo>
                  <a:lnTo>
                    <a:pt x="8362" y="7002"/>
                  </a:lnTo>
                  <a:lnTo>
                    <a:pt x="8303" y="6807"/>
                  </a:lnTo>
                  <a:lnTo>
                    <a:pt x="8284" y="6718"/>
                  </a:lnTo>
                  <a:lnTo>
                    <a:pt x="8286" y="6471"/>
                  </a:lnTo>
                  <a:lnTo>
                    <a:pt x="8291" y="6430"/>
                  </a:lnTo>
                  <a:lnTo>
                    <a:pt x="8304" y="6392"/>
                  </a:lnTo>
                  <a:lnTo>
                    <a:pt x="8350" y="6303"/>
                  </a:lnTo>
                  <a:lnTo>
                    <a:pt x="8367" y="6245"/>
                  </a:lnTo>
                  <a:lnTo>
                    <a:pt x="8344" y="6154"/>
                  </a:lnTo>
                  <a:lnTo>
                    <a:pt x="8259" y="6060"/>
                  </a:lnTo>
                  <a:lnTo>
                    <a:pt x="8259" y="6039"/>
                  </a:lnTo>
                  <a:lnTo>
                    <a:pt x="8377" y="6006"/>
                  </a:lnTo>
                  <a:lnTo>
                    <a:pt x="8440" y="5997"/>
                  </a:lnTo>
                  <a:lnTo>
                    <a:pt x="8479" y="6015"/>
                  </a:lnTo>
                  <a:lnTo>
                    <a:pt x="8527" y="6112"/>
                  </a:lnTo>
                  <a:lnTo>
                    <a:pt x="8581" y="6151"/>
                  </a:lnTo>
                  <a:lnTo>
                    <a:pt x="8649" y="6161"/>
                  </a:lnTo>
                  <a:lnTo>
                    <a:pt x="8708" y="6147"/>
                  </a:lnTo>
                  <a:lnTo>
                    <a:pt x="8800" y="6120"/>
                  </a:lnTo>
                  <a:lnTo>
                    <a:pt x="8814" y="6065"/>
                  </a:lnTo>
                  <a:lnTo>
                    <a:pt x="8813" y="6014"/>
                  </a:lnTo>
                  <a:lnTo>
                    <a:pt x="8796" y="5960"/>
                  </a:lnTo>
                  <a:lnTo>
                    <a:pt x="8754" y="5884"/>
                  </a:lnTo>
                  <a:lnTo>
                    <a:pt x="8747" y="5846"/>
                  </a:lnTo>
                  <a:lnTo>
                    <a:pt x="8750" y="5674"/>
                  </a:lnTo>
                  <a:lnTo>
                    <a:pt x="8778" y="5458"/>
                  </a:lnTo>
                  <a:lnTo>
                    <a:pt x="8776" y="5402"/>
                  </a:lnTo>
                  <a:lnTo>
                    <a:pt x="8729" y="5374"/>
                  </a:lnTo>
                  <a:lnTo>
                    <a:pt x="8542" y="5326"/>
                  </a:lnTo>
                  <a:lnTo>
                    <a:pt x="8510" y="5313"/>
                  </a:lnTo>
                  <a:lnTo>
                    <a:pt x="8477" y="5289"/>
                  </a:lnTo>
                  <a:lnTo>
                    <a:pt x="8463" y="5276"/>
                  </a:lnTo>
                  <a:lnTo>
                    <a:pt x="8461" y="5273"/>
                  </a:lnTo>
                  <a:lnTo>
                    <a:pt x="8449" y="5229"/>
                  </a:lnTo>
                  <a:lnTo>
                    <a:pt x="8440" y="5214"/>
                  </a:lnTo>
                  <a:lnTo>
                    <a:pt x="8448" y="5163"/>
                  </a:lnTo>
                  <a:lnTo>
                    <a:pt x="8488" y="5062"/>
                  </a:lnTo>
                  <a:lnTo>
                    <a:pt x="8513" y="5023"/>
                  </a:lnTo>
                  <a:lnTo>
                    <a:pt x="8546" y="4988"/>
                  </a:lnTo>
                  <a:lnTo>
                    <a:pt x="8579" y="4970"/>
                  </a:lnTo>
                  <a:lnTo>
                    <a:pt x="8610" y="4972"/>
                  </a:lnTo>
                  <a:lnTo>
                    <a:pt x="8640" y="5000"/>
                  </a:lnTo>
                  <a:lnTo>
                    <a:pt x="8670" y="5061"/>
                  </a:lnTo>
                  <a:lnTo>
                    <a:pt x="8719" y="5133"/>
                  </a:lnTo>
                  <a:lnTo>
                    <a:pt x="8793" y="5131"/>
                  </a:lnTo>
                  <a:lnTo>
                    <a:pt x="8945" y="5151"/>
                  </a:lnTo>
                  <a:lnTo>
                    <a:pt x="8997" y="5180"/>
                  </a:lnTo>
                  <a:lnTo>
                    <a:pt x="9049" y="5178"/>
                  </a:lnTo>
                  <a:lnTo>
                    <a:pt x="9087" y="5167"/>
                  </a:lnTo>
                  <a:lnTo>
                    <a:pt x="9131" y="5165"/>
                  </a:lnTo>
                  <a:lnTo>
                    <a:pt x="9297" y="5201"/>
                  </a:lnTo>
                  <a:lnTo>
                    <a:pt x="9371" y="5199"/>
                  </a:lnTo>
                  <a:lnTo>
                    <a:pt x="9837" y="5082"/>
                  </a:lnTo>
                  <a:lnTo>
                    <a:pt x="10174" y="5040"/>
                  </a:lnTo>
                  <a:lnTo>
                    <a:pt x="10304" y="5008"/>
                  </a:lnTo>
                  <a:lnTo>
                    <a:pt x="10336" y="5015"/>
                  </a:lnTo>
                  <a:lnTo>
                    <a:pt x="10369" y="5037"/>
                  </a:lnTo>
                  <a:lnTo>
                    <a:pt x="10400" y="5069"/>
                  </a:lnTo>
                  <a:lnTo>
                    <a:pt x="10406" y="5078"/>
                  </a:lnTo>
                  <a:lnTo>
                    <a:pt x="10411" y="5090"/>
                  </a:lnTo>
                  <a:lnTo>
                    <a:pt x="10425" y="5137"/>
                  </a:lnTo>
                  <a:lnTo>
                    <a:pt x="10436" y="5243"/>
                  </a:lnTo>
                  <a:lnTo>
                    <a:pt x="10483" y="5363"/>
                  </a:lnTo>
                  <a:lnTo>
                    <a:pt x="10607" y="5384"/>
                  </a:lnTo>
                  <a:lnTo>
                    <a:pt x="10727" y="5343"/>
                  </a:lnTo>
                  <a:lnTo>
                    <a:pt x="10815" y="5272"/>
                  </a:lnTo>
                  <a:lnTo>
                    <a:pt x="10841" y="5216"/>
                  </a:lnTo>
                  <a:lnTo>
                    <a:pt x="10872" y="5053"/>
                  </a:lnTo>
                  <a:lnTo>
                    <a:pt x="10877" y="5040"/>
                  </a:lnTo>
                  <a:lnTo>
                    <a:pt x="10884" y="5025"/>
                  </a:lnTo>
                  <a:lnTo>
                    <a:pt x="10918" y="4979"/>
                  </a:lnTo>
                  <a:lnTo>
                    <a:pt x="10966" y="4926"/>
                  </a:lnTo>
                  <a:lnTo>
                    <a:pt x="10972" y="4923"/>
                  </a:lnTo>
                  <a:lnTo>
                    <a:pt x="11014" y="4910"/>
                  </a:lnTo>
                  <a:lnTo>
                    <a:pt x="11061" y="4900"/>
                  </a:lnTo>
                  <a:lnTo>
                    <a:pt x="11094" y="4904"/>
                  </a:lnTo>
                  <a:lnTo>
                    <a:pt x="11129" y="4934"/>
                  </a:lnTo>
                  <a:lnTo>
                    <a:pt x="11278" y="5008"/>
                  </a:lnTo>
                  <a:lnTo>
                    <a:pt x="11301" y="5041"/>
                  </a:lnTo>
                  <a:lnTo>
                    <a:pt x="11318" y="5088"/>
                  </a:lnTo>
                  <a:lnTo>
                    <a:pt x="11324" y="5134"/>
                  </a:lnTo>
                  <a:lnTo>
                    <a:pt x="11298" y="5256"/>
                  </a:lnTo>
                  <a:lnTo>
                    <a:pt x="11311" y="5320"/>
                  </a:lnTo>
                  <a:lnTo>
                    <a:pt x="11355" y="5366"/>
                  </a:lnTo>
                  <a:lnTo>
                    <a:pt x="11392" y="5391"/>
                  </a:lnTo>
                  <a:lnTo>
                    <a:pt x="11356" y="5536"/>
                  </a:lnTo>
                  <a:lnTo>
                    <a:pt x="11355" y="5601"/>
                  </a:lnTo>
                  <a:lnTo>
                    <a:pt x="11363" y="5660"/>
                  </a:lnTo>
                  <a:lnTo>
                    <a:pt x="11362" y="5705"/>
                  </a:lnTo>
                  <a:lnTo>
                    <a:pt x="11342" y="5749"/>
                  </a:lnTo>
                  <a:lnTo>
                    <a:pt x="11380" y="5766"/>
                  </a:lnTo>
                  <a:lnTo>
                    <a:pt x="11411" y="5738"/>
                  </a:lnTo>
                  <a:lnTo>
                    <a:pt x="11350" y="5671"/>
                  </a:lnTo>
                  <a:lnTo>
                    <a:pt x="11326" y="5638"/>
                  </a:lnTo>
                  <a:lnTo>
                    <a:pt x="11310" y="5605"/>
                  </a:lnTo>
                  <a:lnTo>
                    <a:pt x="11263" y="5404"/>
                  </a:lnTo>
                  <a:lnTo>
                    <a:pt x="11225" y="5316"/>
                  </a:lnTo>
                  <a:lnTo>
                    <a:pt x="11005" y="5389"/>
                  </a:lnTo>
                  <a:lnTo>
                    <a:pt x="11037" y="5488"/>
                  </a:lnTo>
                  <a:lnTo>
                    <a:pt x="11112" y="5594"/>
                  </a:lnTo>
                  <a:lnTo>
                    <a:pt x="11129" y="5647"/>
                  </a:lnTo>
                  <a:lnTo>
                    <a:pt x="11136" y="5682"/>
                  </a:lnTo>
                  <a:lnTo>
                    <a:pt x="11163" y="5769"/>
                  </a:lnTo>
                  <a:lnTo>
                    <a:pt x="11196" y="5947"/>
                  </a:lnTo>
                  <a:lnTo>
                    <a:pt x="11192" y="5961"/>
                  </a:lnTo>
                  <a:lnTo>
                    <a:pt x="11171" y="6005"/>
                  </a:lnTo>
                  <a:lnTo>
                    <a:pt x="11137" y="6105"/>
                  </a:lnTo>
                  <a:lnTo>
                    <a:pt x="11061" y="6233"/>
                  </a:lnTo>
                  <a:lnTo>
                    <a:pt x="10951" y="6367"/>
                  </a:lnTo>
                  <a:lnTo>
                    <a:pt x="10898" y="6465"/>
                  </a:lnTo>
                  <a:lnTo>
                    <a:pt x="10810" y="6554"/>
                  </a:lnTo>
                  <a:lnTo>
                    <a:pt x="10782" y="6608"/>
                  </a:lnTo>
                  <a:lnTo>
                    <a:pt x="10765" y="6659"/>
                  </a:lnTo>
                  <a:lnTo>
                    <a:pt x="10723" y="6755"/>
                  </a:lnTo>
                  <a:lnTo>
                    <a:pt x="10713" y="6804"/>
                  </a:lnTo>
                  <a:lnTo>
                    <a:pt x="10705" y="6930"/>
                  </a:lnTo>
                  <a:lnTo>
                    <a:pt x="10730" y="7119"/>
                  </a:lnTo>
                  <a:lnTo>
                    <a:pt x="10731" y="7164"/>
                  </a:lnTo>
                  <a:lnTo>
                    <a:pt x="10721" y="7178"/>
                  </a:lnTo>
                  <a:lnTo>
                    <a:pt x="10692" y="7192"/>
                  </a:lnTo>
                  <a:lnTo>
                    <a:pt x="10639" y="7209"/>
                  </a:lnTo>
                  <a:lnTo>
                    <a:pt x="10568" y="7240"/>
                  </a:lnTo>
                  <a:lnTo>
                    <a:pt x="10523" y="7281"/>
                  </a:lnTo>
                  <a:lnTo>
                    <a:pt x="10500" y="7331"/>
                  </a:lnTo>
                  <a:lnTo>
                    <a:pt x="10482" y="7386"/>
                  </a:lnTo>
                  <a:lnTo>
                    <a:pt x="10457" y="7430"/>
                  </a:lnTo>
                  <a:lnTo>
                    <a:pt x="10388" y="7511"/>
                  </a:lnTo>
                  <a:lnTo>
                    <a:pt x="10361" y="7571"/>
                  </a:lnTo>
                  <a:lnTo>
                    <a:pt x="10339" y="7669"/>
                  </a:lnTo>
                  <a:lnTo>
                    <a:pt x="10324" y="7690"/>
                  </a:lnTo>
                  <a:lnTo>
                    <a:pt x="9990" y="7901"/>
                  </a:lnTo>
                  <a:lnTo>
                    <a:pt x="9912" y="7968"/>
                  </a:lnTo>
                  <a:lnTo>
                    <a:pt x="9869" y="8056"/>
                  </a:lnTo>
                  <a:lnTo>
                    <a:pt x="9850" y="8150"/>
                  </a:lnTo>
                  <a:lnTo>
                    <a:pt x="9841" y="8253"/>
                  </a:lnTo>
                  <a:lnTo>
                    <a:pt x="9858" y="8318"/>
                  </a:lnTo>
                  <a:lnTo>
                    <a:pt x="9913" y="8374"/>
                  </a:lnTo>
                  <a:lnTo>
                    <a:pt x="9990" y="8415"/>
                  </a:lnTo>
                  <a:lnTo>
                    <a:pt x="10091" y="8440"/>
                  </a:lnTo>
                  <a:lnTo>
                    <a:pt x="10335" y="8386"/>
                  </a:lnTo>
                  <a:lnTo>
                    <a:pt x="10387" y="8347"/>
                  </a:lnTo>
                  <a:lnTo>
                    <a:pt x="10491" y="8224"/>
                  </a:lnTo>
                  <a:lnTo>
                    <a:pt x="10514" y="8183"/>
                  </a:lnTo>
                  <a:lnTo>
                    <a:pt x="10546" y="8136"/>
                  </a:lnTo>
                  <a:lnTo>
                    <a:pt x="10574" y="8144"/>
                  </a:lnTo>
                  <a:lnTo>
                    <a:pt x="10655" y="8196"/>
                  </a:lnTo>
                  <a:lnTo>
                    <a:pt x="10755" y="8215"/>
                  </a:lnTo>
                  <a:lnTo>
                    <a:pt x="10817" y="8233"/>
                  </a:lnTo>
                  <a:lnTo>
                    <a:pt x="10896" y="8282"/>
                  </a:lnTo>
                  <a:lnTo>
                    <a:pt x="11000" y="8322"/>
                  </a:lnTo>
                  <a:lnTo>
                    <a:pt x="11092" y="8281"/>
                  </a:lnTo>
                  <a:lnTo>
                    <a:pt x="11134" y="8274"/>
                  </a:lnTo>
                  <a:lnTo>
                    <a:pt x="11192" y="8321"/>
                  </a:lnTo>
                  <a:lnTo>
                    <a:pt x="11261" y="8429"/>
                  </a:lnTo>
                  <a:lnTo>
                    <a:pt x="11311" y="8559"/>
                  </a:lnTo>
                  <a:lnTo>
                    <a:pt x="11242" y="8927"/>
                  </a:lnTo>
                  <a:lnTo>
                    <a:pt x="11251" y="9031"/>
                  </a:lnTo>
                  <a:lnTo>
                    <a:pt x="11280" y="9073"/>
                  </a:lnTo>
                  <a:lnTo>
                    <a:pt x="11325" y="9111"/>
                  </a:lnTo>
                  <a:lnTo>
                    <a:pt x="11379" y="9143"/>
                  </a:lnTo>
                  <a:lnTo>
                    <a:pt x="11463" y="9170"/>
                  </a:lnTo>
                  <a:lnTo>
                    <a:pt x="11788" y="9336"/>
                  </a:lnTo>
                  <a:lnTo>
                    <a:pt x="11837" y="9346"/>
                  </a:lnTo>
                  <a:lnTo>
                    <a:pt x="11955" y="9355"/>
                  </a:lnTo>
                  <a:lnTo>
                    <a:pt x="12006" y="9369"/>
                  </a:lnTo>
                  <a:lnTo>
                    <a:pt x="12033" y="9391"/>
                  </a:lnTo>
                  <a:lnTo>
                    <a:pt x="12061" y="9427"/>
                  </a:lnTo>
                  <a:lnTo>
                    <a:pt x="12161" y="9493"/>
                  </a:lnTo>
                  <a:lnTo>
                    <a:pt x="12340" y="9658"/>
                  </a:lnTo>
                  <a:lnTo>
                    <a:pt x="12372" y="9694"/>
                  </a:lnTo>
                  <a:lnTo>
                    <a:pt x="12383" y="9728"/>
                  </a:lnTo>
                  <a:lnTo>
                    <a:pt x="12397" y="9839"/>
                  </a:lnTo>
                  <a:lnTo>
                    <a:pt x="12456" y="10059"/>
                  </a:lnTo>
                  <a:lnTo>
                    <a:pt x="12456" y="10157"/>
                  </a:lnTo>
                  <a:lnTo>
                    <a:pt x="12436" y="10199"/>
                  </a:lnTo>
                  <a:lnTo>
                    <a:pt x="12400" y="10245"/>
                  </a:lnTo>
                  <a:lnTo>
                    <a:pt x="12366" y="10307"/>
                  </a:lnTo>
                  <a:lnTo>
                    <a:pt x="12372" y="10382"/>
                  </a:lnTo>
                  <a:lnTo>
                    <a:pt x="12416" y="10497"/>
                  </a:lnTo>
                  <a:lnTo>
                    <a:pt x="12442" y="10551"/>
                  </a:lnTo>
                  <a:lnTo>
                    <a:pt x="12481" y="10598"/>
                  </a:lnTo>
                  <a:lnTo>
                    <a:pt x="12513" y="10571"/>
                  </a:lnTo>
                  <a:lnTo>
                    <a:pt x="12507" y="10530"/>
                  </a:lnTo>
                  <a:lnTo>
                    <a:pt x="12270" y="10563"/>
                  </a:lnTo>
                  <a:lnTo>
                    <a:pt x="12181" y="10555"/>
                  </a:lnTo>
                  <a:lnTo>
                    <a:pt x="12072" y="10461"/>
                  </a:lnTo>
                  <a:lnTo>
                    <a:pt x="12045" y="10492"/>
                  </a:lnTo>
                  <a:lnTo>
                    <a:pt x="12086" y="10492"/>
                  </a:lnTo>
                  <a:lnTo>
                    <a:pt x="12086" y="10476"/>
                  </a:lnTo>
                  <a:lnTo>
                    <a:pt x="12086" y="10470"/>
                  </a:lnTo>
                  <a:lnTo>
                    <a:pt x="12066" y="10401"/>
                  </a:lnTo>
                  <a:lnTo>
                    <a:pt x="12018" y="10323"/>
                  </a:lnTo>
                  <a:lnTo>
                    <a:pt x="11944" y="10192"/>
                  </a:lnTo>
                  <a:lnTo>
                    <a:pt x="11887" y="10122"/>
                  </a:lnTo>
                  <a:lnTo>
                    <a:pt x="11869" y="10090"/>
                  </a:lnTo>
                  <a:lnTo>
                    <a:pt x="11678" y="10001"/>
                  </a:lnTo>
                  <a:lnTo>
                    <a:pt x="11665" y="9987"/>
                  </a:lnTo>
                  <a:lnTo>
                    <a:pt x="11643" y="9949"/>
                  </a:lnTo>
                  <a:lnTo>
                    <a:pt x="11639" y="9936"/>
                  </a:lnTo>
                  <a:lnTo>
                    <a:pt x="11627" y="9904"/>
                  </a:lnTo>
                  <a:lnTo>
                    <a:pt x="11508" y="9919"/>
                  </a:lnTo>
                  <a:lnTo>
                    <a:pt x="11446" y="9917"/>
                  </a:lnTo>
                  <a:lnTo>
                    <a:pt x="11436" y="9916"/>
                  </a:lnTo>
                  <a:lnTo>
                    <a:pt x="11248" y="9860"/>
                  </a:lnTo>
                  <a:lnTo>
                    <a:pt x="11145" y="9841"/>
                  </a:lnTo>
                  <a:lnTo>
                    <a:pt x="11037" y="9837"/>
                  </a:lnTo>
                  <a:lnTo>
                    <a:pt x="10902" y="9859"/>
                  </a:lnTo>
                  <a:lnTo>
                    <a:pt x="10800" y="9918"/>
                  </a:lnTo>
                  <a:lnTo>
                    <a:pt x="10739" y="10019"/>
                  </a:lnTo>
                  <a:lnTo>
                    <a:pt x="10722" y="10157"/>
                  </a:lnTo>
                  <a:lnTo>
                    <a:pt x="10752" y="10369"/>
                  </a:lnTo>
                  <a:lnTo>
                    <a:pt x="10748" y="10425"/>
                  </a:lnTo>
                  <a:lnTo>
                    <a:pt x="10733" y="10444"/>
                  </a:lnTo>
                  <a:lnTo>
                    <a:pt x="10693" y="10468"/>
                  </a:lnTo>
                  <a:lnTo>
                    <a:pt x="10630" y="10516"/>
                  </a:lnTo>
                  <a:lnTo>
                    <a:pt x="10593" y="10571"/>
                  </a:lnTo>
                  <a:lnTo>
                    <a:pt x="10562" y="10674"/>
                  </a:lnTo>
                  <a:lnTo>
                    <a:pt x="10483" y="10819"/>
                  </a:lnTo>
                  <a:lnTo>
                    <a:pt x="10455" y="10859"/>
                  </a:lnTo>
                  <a:lnTo>
                    <a:pt x="10409" y="10900"/>
                  </a:lnTo>
                  <a:lnTo>
                    <a:pt x="10391" y="10946"/>
                  </a:lnTo>
                  <a:lnTo>
                    <a:pt x="10418" y="10996"/>
                  </a:lnTo>
                  <a:lnTo>
                    <a:pt x="10491" y="11070"/>
                  </a:lnTo>
                  <a:lnTo>
                    <a:pt x="10636" y="11151"/>
                  </a:lnTo>
                  <a:lnTo>
                    <a:pt x="10641" y="11157"/>
                  </a:lnTo>
                  <a:lnTo>
                    <a:pt x="10640" y="11164"/>
                  </a:lnTo>
                  <a:lnTo>
                    <a:pt x="10680" y="11175"/>
                  </a:lnTo>
                  <a:lnTo>
                    <a:pt x="10657" y="11141"/>
                  </a:lnTo>
                  <a:lnTo>
                    <a:pt x="10485" y="11254"/>
                  </a:lnTo>
                  <a:lnTo>
                    <a:pt x="10445" y="11260"/>
                  </a:lnTo>
                  <a:lnTo>
                    <a:pt x="10392" y="11263"/>
                  </a:lnTo>
                  <a:lnTo>
                    <a:pt x="10343" y="11274"/>
                  </a:lnTo>
                  <a:lnTo>
                    <a:pt x="10313" y="11269"/>
                  </a:lnTo>
                  <a:lnTo>
                    <a:pt x="10277" y="11221"/>
                  </a:lnTo>
                  <a:lnTo>
                    <a:pt x="9978" y="10696"/>
                  </a:lnTo>
                  <a:lnTo>
                    <a:pt x="9970" y="10657"/>
                  </a:lnTo>
                  <a:lnTo>
                    <a:pt x="9972" y="10599"/>
                  </a:lnTo>
                  <a:lnTo>
                    <a:pt x="9980" y="10578"/>
                  </a:lnTo>
                  <a:lnTo>
                    <a:pt x="9990" y="10577"/>
                  </a:lnTo>
                  <a:lnTo>
                    <a:pt x="9988" y="10536"/>
                  </a:lnTo>
                  <a:lnTo>
                    <a:pt x="9968" y="10572"/>
                  </a:lnTo>
                  <a:lnTo>
                    <a:pt x="10027" y="10605"/>
                  </a:lnTo>
                  <a:lnTo>
                    <a:pt x="10101" y="10615"/>
                  </a:lnTo>
                  <a:lnTo>
                    <a:pt x="10174" y="10587"/>
                  </a:lnTo>
                  <a:lnTo>
                    <a:pt x="10229" y="10512"/>
                  </a:lnTo>
                  <a:lnTo>
                    <a:pt x="10237" y="10428"/>
                  </a:lnTo>
                  <a:lnTo>
                    <a:pt x="10191" y="10335"/>
                  </a:lnTo>
                  <a:lnTo>
                    <a:pt x="10195" y="10301"/>
                  </a:lnTo>
                  <a:lnTo>
                    <a:pt x="10229" y="10219"/>
                  </a:lnTo>
                  <a:lnTo>
                    <a:pt x="10247" y="10196"/>
                  </a:lnTo>
                  <a:lnTo>
                    <a:pt x="10408" y="10136"/>
                  </a:lnTo>
                  <a:lnTo>
                    <a:pt x="10486" y="10023"/>
                  </a:lnTo>
                  <a:lnTo>
                    <a:pt x="10479" y="9888"/>
                  </a:lnTo>
                  <a:lnTo>
                    <a:pt x="10369" y="9789"/>
                  </a:lnTo>
                  <a:lnTo>
                    <a:pt x="10309" y="9774"/>
                  </a:lnTo>
                  <a:lnTo>
                    <a:pt x="10252" y="9776"/>
                  </a:lnTo>
                  <a:lnTo>
                    <a:pt x="10197" y="9787"/>
                  </a:lnTo>
                  <a:lnTo>
                    <a:pt x="10153" y="9799"/>
                  </a:lnTo>
                  <a:lnTo>
                    <a:pt x="10147" y="9798"/>
                  </a:lnTo>
                  <a:lnTo>
                    <a:pt x="10092" y="9735"/>
                  </a:lnTo>
                  <a:lnTo>
                    <a:pt x="10040" y="9687"/>
                  </a:lnTo>
                  <a:lnTo>
                    <a:pt x="9930" y="9621"/>
                  </a:lnTo>
                  <a:lnTo>
                    <a:pt x="9904" y="9611"/>
                  </a:lnTo>
                  <a:lnTo>
                    <a:pt x="9867" y="9589"/>
                  </a:lnTo>
                  <a:lnTo>
                    <a:pt x="9833" y="9551"/>
                  </a:lnTo>
                  <a:lnTo>
                    <a:pt x="9783" y="9506"/>
                  </a:lnTo>
                  <a:lnTo>
                    <a:pt x="9707" y="9496"/>
                  </a:lnTo>
                  <a:lnTo>
                    <a:pt x="9641" y="9519"/>
                  </a:lnTo>
                  <a:lnTo>
                    <a:pt x="9617" y="9523"/>
                  </a:lnTo>
                  <a:lnTo>
                    <a:pt x="9553" y="9519"/>
                  </a:lnTo>
                  <a:lnTo>
                    <a:pt x="9550" y="9518"/>
                  </a:lnTo>
                  <a:lnTo>
                    <a:pt x="9485" y="9463"/>
                  </a:lnTo>
                  <a:lnTo>
                    <a:pt x="9410" y="9466"/>
                  </a:lnTo>
                  <a:lnTo>
                    <a:pt x="9353" y="9518"/>
                  </a:lnTo>
                  <a:lnTo>
                    <a:pt x="9233" y="9688"/>
                  </a:lnTo>
                  <a:lnTo>
                    <a:pt x="9182" y="9806"/>
                  </a:lnTo>
                  <a:lnTo>
                    <a:pt x="9188" y="9934"/>
                  </a:lnTo>
                  <a:lnTo>
                    <a:pt x="9276" y="10039"/>
                  </a:lnTo>
                  <a:lnTo>
                    <a:pt x="9317" y="10117"/>
                  </a:lnTo>
                  <a:lnTo>
                    <a:pt x="9308" y="10230"/>
                  </a:lnTo>
                  <a:lnTo>
                    <a:pt x="9269" y="10351"/>
                  </a:lnTo>
                  <a:lnTo>
                    <a:pt x="9224" y="10440"/>
                  </a:lnTo>
                  <a:lnTo>
                    <a:pt x="9156" y="10537"/>
                  </a:lnTo>
                  <a:lnTo>
                    <a:pt x="9128" y="10599"/>
                  </a:lnTo>
                  <a:lnTo>
                    <a:pt x="9122" y="10671"/>
                  </a:lnTo>
                  <a:lnTo>
                    <a:pt x="9150" y="10854"/>
                  </a:lnTo>
                  <a:lnTo>
                    <a:pt x="9145" y="10925"/>
                  </a:lnTo>
                  <a:lnTo>
                    <a:pt x="9174" y="10985"/>
                  </a:lnTo>
                  <a:lnTo>
                    <a:pt x="9250" y="11008"/>
                  </a:lnTo>
                  <a:lnTo>
                    <a:pt x="9328" y="11024"/>
                  </a:lnTo>
                  <a:lnTo>
                    <a:pt x="9571" y="11125"/>
                  </a:lnTo>
                  <a:lnTo>
                    <a:pt x="9611" y="11147"/>
                  </a:lnTo>
                  <a:lnTo>
                    <a:pt x="9624" y="11172"/>
                  </a:lnTo>
                  <a:lnTo>
                    <a:pt x="9637" y="11231"/>
                  </a:lnTo>
                  <a:lnTo>
                    <a:pt x="9686" y="11337"/>
                  </a:lnTo>
                  <a:lnTo>
                    <a:pt x="9711" y="11453"/>
                  </a:lnTo>
                  <a:lnTo>
                    <a:pt x="9742" y="11518"/>
                  </a:lnTo>
                  <a:lnTo>
                    <a:pt x="9795" y="11569"/>
                  </a:lnTo>
                  <a:lnTo>
                    <a:pt x="9857" y="11590"/>
                  </a:lnTo>
                  <a:lnTo>
                    <a:pt x="9885" y="11608"/>
                  </a:lnTo>
                  <a:lnTo>
                    <a:pt x="9895" y="11643"/>
                  </a:lnTo>
                  <a:lnTo>
                    <a:pt x="9889" y="11684"/>
                  </a:lnTo>
                  <a:lnTo>
                    <a:pt x="9866" y="11709"/>
                  </a:lnTo>
                  <a:lnTo>
                    <a:pt x="9722" y="11782"/>
                  </a:lnTo>
                  <a:lnTo>
                    <a:pt x="9598" y="11805"/>
                  </a:lnTo>
                  <a:lnTo>
                    <a:pt x="9539" y="11848"/>
                  </a:lnTo>
                  <a:lnTo>
                    <a:pt x="9514" y="11916"/>
                  </a:lnTo>
                  <a:lnTo>
                    <a:pt x="9554" y="12095"/>
                  </a:lnTo>
                  <a:lnTo>
                    <a:pt x="9553" y="12215"/>
                  </a:lnTo>
                  <a:lnTo>
                    <a:pt x="9530" y="12334"/>
                  </a:lnTo>
                  <a:lnTo>
                    <a:pt x="9488" y="12435"/>
                  </a:lnTo>
                  <a:lnTo>
                    <a:pt x="9455" y="12494"/>
                  </a:lnTo>
                  <a:lnTo>
                    <a:pt x="9435" y="12550"/>
                  </a:lnTo>
                  <a:lnTo>
                    <a:pt x="9431" y="12610"/>
                  </a:lnTo>
                  <a:lnTo>
                    <a:pt x="9445" y="12730"/>
                  </a:lnTo>
                  <a:lnTo>
                    <a:pt x="9442" y="12777"/>
                  </a:lnTo>
                  <a:lnTo>
                    <a:pt x="9430" y="12810"/>
                  </a:lnTo>
                  <a:lnTo>
                    <a:pt x="9413" y="12825"/>
                  </a:lnTo>
                  <a:lnTo>
                    <a:pt x="9382" y="12827"/>
                  </a:lnTo>
                  <a:lnTo>
                    <a:pt x="9345" y="12806"/>
                  </a:lnTo>
                  <a:lnTo>
                    <a:pt x="9299" y="12766"/>
                  </a:lnTo>
                  <a:lnTo>
                    <a:pt x="9246" y="12732"/>
                  </a:lnTo>
                  <a:lnTo>
                    <a:pt x="9124" y="12699"/>
                  </a:lnTo>
                  <a:lnTo>
                    <a:pt x="9005" y="12650"/>
                  </a:lnTo>
                  <a:lnTo>
                    <a:pt x="8937" y="12634"/>
                  </a:lnTo>
                  <a:lnTo>
                    <a:pt x="8867" y="12649"/>
                  </a:lnTo>
                  <a:lnTo>
                    <a:pt x="8813" y="12690"/>
                  </a:lnTo>
                  <a:lnTo>
                    <a:pt x="8781" y="12737"/>
                  </a:lnTo>
                  <a:lnTo>
                    <a:pt x="8756" y="12762"/>
                  </a:lnTo>
                  <a:lnTo>
                    <a:pt x="8707" y="12785"/>
                  </a:lnTo>
                  <a:lnTo>
                    <a:pt x="8596" y="12825"/>
                  </a:lnTo>
                  <a:lnTo>
                    <a:pt x="8351" y="12954"/>
                  </a:lnTo>
                  <a:lnTo>
                    <a:pt x="8231" y="13001"/>
                  </a:lnTo>
                  <a:lnTo>
                    <a:pt x="8115" y="13008"/>
                  </a:lnTo>
                  <a:lnTo>
                    <a:pt x="8068" y="12992"/>
                  </a:lnTo>
                  <a:lnTo>
                    <a:pt x="7965" y="12931"/>
                  </a:lnTo>
                  <a:lnTo>
                    <a:pt x="7892" y="12912"/>
                  </a:lnTo>
                  <a:lnTo>
                    <a:pt x="7810" y="12903"/>
                  </a:lnTo>
                  <a:lnTo>
                    <a:pt x="7767" y="12905"/>
                  </a:lnTo>
                  <a:lnTo>
                    <a:pt x="7533" y="12939"/>
                  </a:lnTo>
                  <a:lnTo>
                    <a:pt x="7479" y="12939"/>
                  </a:lnTo>
                  <a:lnTo>
                    <a:pt x="7291" y="12910"/>
                  </a:lnTo>
                  <a:lnTo>
                    <a:pt x="7217" y="12918"/>
                  </a:lnTo>
                  <a:lnTo>
                    <a:pt x="7146" y="12958"/>
                  </a:lnTo>
                  <a:lnTo>
                    <a:pt x="7065" y="13057"/>
                  </a:lnTo>
                  <a:lnTo>
                    <a:pt x="7009" y="13169"/>
                  </a:lnTo>
                  <a:lnTo>
                    <a:pt x="6892" y="13546"/>
                  </a:lnTo>
                  <a:lnTo>
                    <a:pt x="6890" y="13614"/>
                  </a:lnTo>
                  <a:lnTo>
                    <a:pt x="6909" y="13686"/>
                  </a:lnTo>
                  <a:lnTo>
                    <a:pt x="6963" y="13806"/>
                  </a:lnTo>
                  <a:lnTo>
                    <a:pt x="6977" y="13860"/>
                  </a:lnTo>
                  <a:lnTo>
                    <a:pt x="6963" y="13989"/>
                  </a:lnTo>
                  <a:lnTo>
                    <a:pt x="6904" y="14108"/>
                  </a:lnTo>
                  <a:lnTo>
                    <a:pt x="6726" y="14334"/>
                  </a:lnTo>
                  <a:lnTo>
                    <a:pt x="6607" y="14520"/>
                  </a:lnTo>
                  <a:lnTo>
                    <a:pt x="6559" y="14624"/>
                  </a:lnTo>
                  <a:lnTo>
                    <a:pt x="6524" y="14724"/>
                  </a:lnTo>
                  <a:lnTo>
                    <a:pt x="6520" y="14732"/>
                  </a:lnTo>
                  <a:lnTo>
                    <a:pt x="6513" y="14739"/>
                  </a:lnTo>
                  <a:lnTo>
                    <a:pt x="6473" y="14765"/>
                  </a:lnTo>
                  <a:lnTo>
                    <a:pt x="6384" y="14797"/>
                  </a:lnTo>
                  <a:lnTo>
                    <a:pt x="6291" y="14884"/>
                  </a:lnTo>
                  <a:lnTo>
                    <a:pt x="6379" y="14904"/>
                  </a:lnTo>
                  <a:lnTo>
                    <a:pt x="6853" y="14900"/>
                  </a:lnTo>
                  <a:lnTo>
                    <a:pt x="6991" y="14938"/>
                  </a:lnTo>
                  <a:lnTo>
                    <a:pt x="7167" y="15027"/>
                  </a:lnTo>
                  <a:lnTo>
                    <a:pt x="7264" y="15049"/>
                  </a:lnTo>
                  <a:lnTo>
                    <a:pt x="7275" y="15057"/>
                  </a:lnTo>
                  <a:lnTo>
                    <a:pt x="7314" y="15124"/>
                  </a:lnTo>
                  <a:lnTo>
                    <a:pt x="7352" y="15149"/>
                  </a:lnTo>
                  <a:lnTo>
                    <a:pt x="7408" y="15145"/>
                  </a:lnTo>
                  <a:lnTo>
                    <a:pt x="7419" y="15148"/>
                  </a:lnTo>
                  <a:lnTo>
                    <a:pt x="7431" y="15108"/>
                  </a:lnTo>
                  <a:lnTo>
                    <a:pt x="7397" y="15133"/>
                  </a:lnTo>
                  <a:lnTo>
                    <a:pt x="7411" y="15151"/>
                  </a:lnTo>
                  <a:lnTo>
                    <a:pt x="7417" y="15167"/>
                  </a:lnTo>
                  <a:lnTo>
                    <a:pt x="7431" y="15225"/>
                  </a:lnTo>
                  <a:lnTo>
                    <a:pt x="7451" y="15260"/>
                  </a:lnTo>
                  <a:lnTo>
                    <a:pt x="7486" y="15267"/>
                  </a:lnTo>
                  <a:lnTo>
                    <a:pt x="7500" y="15267"/>
                  </a:lnTo>
                  <a:lnTo>
                    <a:pt x="7503" y="15268"/>
                  </a:lnTo>
                  <a:lnTo>
                    <a:pt x="7631" y="15350"/>
                  </a:lnTo>
                  <a:lnTo>
                    <a:pt x="7871" y="15505"/>
                  </a:lnTo>
                  <a:lnTo>
                    <a:pt x="7871" y="15505"/>
                  </a:lnTo>
                  <a:lnTo>
                    <a:pt x="8112" y="15660"/>
                  </a:lnTo>
                  <a:lnTo>
                    <a:pt x="8112" y="15660"/>
                  </a:lnTo>
                  <a:lnTo>
                    <a:pt x="8393" y="15841"/>
                  </a:lnTo>
                  <a:lnTo>
                    <a:pt x="8393" y="15841"/>
                  </a:lnTo>
                  <a:lnTo>
                    <a:pt x="8594" y="15971"/>
                  </a:lnTo>
                  <a:lnTo>
                    <a:pt x="8820" y="16116"/>
                  </a:lnTo>
                  <a:lnTo>
                    <a:pt x="8820" y="16116"/>
                  </a:lnTo>
                  <a:lnTo>
                    <a:pt x="9075" y="16280"/>
                  </a:lnTo>
                  <a:lnTo>
                    <a:pt x="9075" y="16280"/>
                  </a:lnTo>
                  <a:lnTo>
                    <a:pt x="9310" y="16432"/>
                  </a:lnTo>
                  <a:lnTo>
                    <a:pt x="9556" y="16590"/>
                  </a:lnTo>
                  <a:lnTo>
                    <a:pt x="9556" y="16590"/>
                  </a:lnTo>
                  <a:lnTo>
                    <a:pt x="9628" y="16637"/>
                  </a:lnTo>
                  <a:lnTo>
                    <a:pt x="9667" y="16676"/>
                  </a:lnTo>
                  <a:lnTo>
                    <a:pt x="9729" y="16776"/>
                  </a:lnTo>
                  <a:lnTo>
                    <a:pt x="9774" y="16829"/>
                  </a:lnTo>
                  <a:lnTo>
                    <a:pt x="9816" y="16852"/>
                  </a:lnTo>
                  <a:lnTo>
                    <a:pt x="9885" y="16874"/>
                  </a:lnTo>
                  <a:lnTo>
                    <a:pt x="9945" y="16925"/>
                  </a:lnTo>
                  <a:lnTo>
                    <a:pt x="9995" y="16934"/>
                  </a:lnTo>
                  <a:lnTo>
                    <a:pt x="10078" y="16913"/>
                  </a:lnTo>
                  <a:lnTo>
                    <a:pt x="10148" y="16907"/>
                  </a:lnTo>
                  <a:lnTo>
                    <a:pt x="10406" y="16937"/>
                  </a:lnTo>
                  <a:lnTo>
                    <a:pt x="10673" y="16967"/>
                  </a:lnTo>
                  <a:lnTo>
                    <a:pt x="10823" y="16954"/>
                  </a:lnTo>
                  <a:lnTo>
                    <a:pt x="10974" y="16887"/>
                  </a:lnTo>
                  <a:lnTo>
                    <a:pt x="10984" y="16846"/>
                  </a:lnTo>
                  <a:lnTo>
                    <a:pt x="10981" y="16825"/>
                  </a:lnTo>
                  <a:lnTo>
                    <a:pt x="10985" y="16811"/>
                  </a:lnTo>
                  <a:lnTo>
                    <a:pt x="10944" y="16801"/>
                  </a:lnTo>
                  <a:lnTo>
                    <a:pt x="10960" y="16840"/>
                  </a:lnTo>
                  <a:lnTo>
                    <a:pt x="10984" y="16830"/>
                  </a:lnTo>
                  <a:lnTo>
                    <a:pt x="10968" y="16791"/>
                  </a:lnTo>
                  <a:lnTo>
                    <a:pt x="10952" y="16830"/>
                  </a:lnTo>
                  <a:lnTo>
                    <a:pt x="10959" y="16833"/>
                  </a:lnTo>
                  <a:lnTo>
                    <a:pt x="10998" y="16866"/>
                  </a:lnTo>
                  <a:lnTo>
                    <a:pt x="11009" y="16879"/>
                  </a:lnTo>
                  <a:lnTo>
                    <a:pt x="11012" y="16890"/>
                  </a:lnTo>
                  <a:lnTo>
                    <a:pt x="11014" y="16897"/>
                  </a:lnTo>
                  <a:lnTo>
                    <a:pt x="11036" y="16930"/>
                  </a:lnTo>
                  <a:lnTo>
                    <a:pt x="11089" y="16943"/>
                  </a:lnTo>
                  <a:lnTo>
                    <a:pt x="11129" y="16948"/>
                  </a:lnTo>
                  <a:lnTo>
                    <a:pt x="11148" y="16945"/>
                  </a:lnTo>
                  <a:lnTo>
                    <a:pt x="11153" y="16945"/>
                  </a:lnTo>
                  <a:lnTo>
                    <a:pt x="11193" y="16929"/>
                  </a:lnTo>
                  <a:lnTo>
                    <a:pt x="11177" y="16890"/>
                  </a:lnTo>
                  <a:lnTo>
                    <a:pt x="11141" y="16910"/>
                  </a:lnTo>
                  <a:lnTo>
                    <a:pt x="11142" y="16913"/>
                  </a:lnTo>
                  <a:lnTo>
                    <a:pt x="11144" y="16920"/>
                  </a:lnTo>
                  <a:lnTo>
                    <a:pt x="11147" y="16937"/>
                  </a:lnTo>
                  <a:lnTo>
                    <a:pt x="11184" y="16961"/>
                  </a:lnTo>
                  <a:lnTo>
                    <a:pt x="11384" y="16976"/>
                  </a:lnTo>
                  <a:lnTo>
                    <a:pt x="11383" y="16915"/>
                  </a:lnTo>
                  <a:lnTo>
                    <a:pt x="11386" y="16880"/>
                  </a:lnTo>
                  <a:lnTo>
                    <a:pt x="11385" y="16860"/>
                  </a:lnTo>
                  <a:lnTo>
                    <a:pt x="11343" y="16863"/>
                  </a:lnTo>
                  <a:lnTo>
                    <a:pt x="11310" y="16888"/>
                  </a:lnTo>
                  <a:lnTo>
                    <a:pt x="11378" y="16978"/>
                  </a:lnTo>
                  <a:lnTo>
                    <a:pt x="11423" y="17024"/>
                  </a:lnTo>
                  <a:lnTo>
                    <a:pt x="11478" y="17054"/>
                  </a:lnTo>
                  <a:lnTo>
                    <a:pt x="11727" y="17121"/>
                  </a:lnTo>
                  <a:lnTo>
                    <a:pt x="11727" y="17121"/>
                  </a:lnTo>
                  <a:lnTo>
                    <a:pt x="11916" y="17173"/>
                  </a:lnTo>
                  <a:lnTo>
                    <a:pt x="11990" y="17171"/>
                  </a:lnTo>
                  <a:lnTo>
                    <a:pt x="12090" y="17152"/>
                  </a:lnTo>
                  <a:lnTo>
                    <a:pt x="12120" y="17156"/>
                  </a:lnTo>
                  <a:lnTo>
                    <a:pt x="12160" y="17171"/>
                  </a:lnTo>
                  <a:lnTo>
                    <a:pt x="12210" y="17170"/>
                  </a:lnTo>
                  <a:lnTo>
                    <a:pt x="12347" y="17141"/>
                  </a:lnTo>
                  <a:lnTo>
                    <a:pt x="12357" y="17144"/>
                  </a:lnTo>
                  <a:lnTo>
                    <a:pt x="12411" y="17168"/>
                  </a:lnTo>
                  <a:lnTo>
                    <a:pt x="12491" y="17097"/>
                  </a:lnTo>
                  <a:lnTo>
                    <a:pt x="12481" y="17086"/>
                  </a:lnTo>
                  <a:lnTo>
                    <a:pt x="12635" y="17002"/>
                  </a:lnTo>
                  <a:lnTo>
                    <a:pt x="12845" y="16911"/>
                  </a:lnTo>
                  <a:lnTo>
                    <a:pt x="12950" y="16843"/>
                  </a:lnTo>
                  <a:lnTo>
                    <a:pt x="13036" y="16733"/>
                  </a:lnTo>
                  <a:lnTo>
                    <a:pt x="13376" y="16151"/>
                  </a:lnTo>
                  <a:lnTo>
                    <a:pt x="13455" y="15981"/>
                  </a:lnTo>
                  <a:lnTo>
                    <a:pt x="13420" y="15867"/>
                  </a:lnTo>
                  <a:lnTo>
                    <a:pt x="13416" y="15829"/>
                  </a:lnTo>
                  <a:lnTo>
                    <a:pt x="13426" y="15787"/>
                  </a:lnTo>
                  <a:lnTo>
                    <a:pt x="13504" y="15577"/>
                  </a:lnTo>
                  <a:lnTo>
                    <a:pt x="13556" y="15362"/>
                  </a:lnTo>
                  <a:lnTo>
                    <a:pt x="13568" y="15337"/>
                  </a:lnTo>
                  <a:lnTo>
                    <a:pt x="13660" y="15222"/>
                  </a:lnTo>
                  <a:lnTo>
                    <a:pt x="14051" y="14314"/>
                  </a:lnTo>
                  <a:lnTo>
                    <a:pt x="14068" y="14241"/>
                  </a:lnTo>
                  <a:lnTo>
                    <a:pt x="14076" y="14095"/>
                  </a:lnTo>
                  <a:lnTo>
                    <a:pt x="14122" y="13830"/>
                  </a:lnTo>
                  <a:lnTo>
                    <a:pt x="14194" y="13629"/>
                  </a:lnTo>
                  <a:lnTo>
                    <a:pt x="14244" y="13429"/>
                  </a:lnTo>
                  <a:lnTo>
                    <a:pt x="14336" y="13249"/>
                  </a:lnTo>
                  <a:lnTo>
                    <a:pt x="14486" y="12861"/>
                  </a:lnTo>
                  <a:lnTo>
                    <a:pt x="14714" y="12532"/>
                  </a:lnTo>
                  <a:lnTo>
                    <a:pt x="14752" y="12504"/>
                  </a:lnTo>
                  <a:lnTo>
                    <a:pt x="14764" y="12503"/>
                  </a:lnTo>
                  <a:lnTo>
                    <a:pt x="14826" y="12539"/>
                  </a:lnTo>
                  <a:lnTo>
                    <a:pt x="14921" y="12578"/>
                  </a:lnTo>
                  <a:lnTo>
                    <a:pt x="15109" y="12615"/>
                  </a:lnTo>
                  <a:lnTo>
                    <a:pt x="15173" y="12608"/>
                  </a:lnTo>
                  <a:lnTo>
                    <a:pt x="15298" y="12563"/>
                  </a:lnTo>
                  <a:lnTo>
                    <a:pt x="15311" y="12562"/>
                  </a:lnTo>
                  <a:lnTo>
                    <a:pt x="15377" y="12564"/>
                  </a:lnTo>
                  <a:lnTo>
                    <a:pt x="15456" y="12547"/>
                  </a:lnTo>
                  <a:lnTo>
                    <a:pt x="15558" y="12538"/>
                  </a:lnTo>
                  <a:lnTo>
                    <a:pt x="15740" y="12496"/>
                  </a:lnTo>
                  <a:lnTo>
                    <a:pt x="15858" y="12496"/>
                  </a:lnTo>
                  <a:lnTo>
                    <a:pt x="15891" y="12482"/>
                  </a:lnTo>
                  <a:lnTo>
                    <a:pt x="15904" y="12473"/>
                  </a:lnTo>
                  <a:lnTo>
                    <a:pt x="15965" y="12462"/>
                  </a:lnTo>
                  <a:lnTo>
                    <a:pt x="16021" y="12438"/>
                  </a:lnTo>
                  <a:lnTo>
                    <a:pt x="16411" y="12084"/>
                  </a:lnTo>
                  <a:lnTo>
                    <a:pt x="16768" y="11886"/>
                  </a:lnTo>
                  <a:lnTo>
                    <a:pt x="16976" y="11732"/>
                  </a:lnTo>
                  <a:lnTo>
                    <a:pt x="16877" y="11493"/>
                  </a:lnTo>
                  <a:lnTo>
                    <a:pt x="16861" y="11433"/>
                  </a:lnTo>
                  <a:lnTo>
                    <a:pt x="16856" y="11367"/>
                  </a:lnTo>
                  <a:lnTo>
                    <a:pt x="16860" y="11170"/>
                  </a:lnTo>
                  <a:lnTo>
                    <a:pt x="16826" y="10700"/>
                  </a:lnTo>
                  <a:lnTo>
                    <a:pt x="16843" y="10578"/>
                  </a:lnTo>
                  <a:lnTo>
                    <a:pt x="16858" y="10517"/>
                  </a:lnTo>
                  <a:lnTo>
                    <a:pt x="16868" y="10449"/>
                  </a:lnTo>
                  <a:lnTo>
                    <a:pt x="16871" y="10381"/>
                  </a:lnTo>
                  <a:lnTo>
                    <a:pt x="16868" y="10312"/>
                  </a:lnTo>
                  <a:lnTo>
                    <a:pt x="16854" y="10254"/>
                  </a:lnTo>
                  <a:lnTo>
                    <a:pt x="16834" y="10197"/>
                  </a:lnTo>
                  <a:lnTo>
                    <a:pt x="16822" y="10149"/>
                  </a:lnTo>
                  <a:lnTo>
                    <a:pt x="16829" y="10047"/>
                  </a:lnTo>
                  <a:lnTo>
                    <a:pt x="16810" y="9932"/>
                  </a:lnTo>
                  <a:lnTo>
                    <a:pt x="16822" y="9891"/>
                  </a:lnTo>
                  <a:lnTo>
                    <a:pt x="16915" y="9723"/>
                  </a:lnTo>
                  <a:lnTo>
                    <a:pt x="16951" y="9675"/>
                  </a:lnTo>
                  <a:lnTo>
                    <a:pt x="17095" y="9534"/>
                  </a:lnTo>
                  <a:lnTo>
                    <a:pt x="17217" y="9370"/>
                  </a:lnTo>
                  <a:lnTo>
                    <a:pt x="17263" y="9327"/>
                  </a:lnTo>
                  <a:lnTo>
                    <a:pt x="17310" y="9299"/>
                  </a:lnTo>
                  <a:lnTo>
                    <a:pt x="17409" y="9294"/>
                  </a:lnTo>
                  <a:lnTo>
                    <a:pt x="17515" y="9344"/>
                  </a:lnTo>
                  <a:lnTo>
                    <a:pt x="17630" y="9423"/>
                  </a:lnTo>
                  <a:lnTo>
                    <a:pt x="17945" y="9590"/>
                  </a:lnTo>
                  <a:lnTo>
                    <a:pt x="18073" y="9610"/>
                  </a:lnTo>
                  <a:lnTo>
                    <a:pt x="18127" y="9628"/>
                  </a:lnTo>
                  <a:lnTo>
                    <a:pt x="18177" y="9655"/>
                  </a:lnTo>
                  <a:lnTo>
                    <a:pt x="18222" y="9689"/>
                  </a:lnTo>
                  <a:lnTo>
                    <a:pt x="18663" y="10140"/>
                  </a:lnTo>
                  <a:lnTo>
                    <a:pt x="18713" y="10038"/>
                  </a:lnTo>
                  <a:lnTo>
                    <a:pt x="18743" y="10010"/>
                  </a:lnTo>
                  <a:lnTo>
                    <a:pt x="18839" y="9945"/>
                  </a:lnTo>
                  <a:lnTo>
                    <a:pt x="18883" y="9891"/>
                  </a:lnTo>
                  <a:lnTo>
                    <a:pt x="18967" y="9726"/>
                  </a:lnTo>
                  <a:lnTo>
                    <a:pt x="19027" y="9661"/>
                  </a:lnTo>
                  <a:lnTo>
                    <a:pt x="19120" y="9608"/>
                  </a:lnTo>
                  <a:lnTo>
                    <a:pt x="19178" y="9601"/>
                  </a:lnTo>
                  <a:lnTo>
                    <a:pt x="19216" y="9681"/>
                  </a:lnTo>
                  <a:lnTo>
                    <a:pt x="19306" y="9678"/>
                  </a:lnTo>
                  <a:lnTo>
                    <a:pt x="19372" y="9663"/>
                  </a:lnTo>
                  <a:lnTo>
                    <a:pt x="19433" y="9638"/>
                  </a:lnTo>
                  <a:lnTo>
                    <a:pt x="19490" y="9607"/>
                  </a:lnTo>
                  <a:lnTo>
                    <a:pt x="19513" y="9590"/>
                  </a:lnTo>
                  <a:lnTo>
                    <a:pt x="19582" y="9519"/>
                  </a:lnTo>
                  <a:lnTo>
                    <a:pt x="19603" y="9488"/>
                  </a:lnTo>
                  <a:lnTo>
                    <a:pt x="19617" y="9461"/>
                  </a:lnTo>
                  <a:lnTo>
                    <a:pt x="19624" y="9443"/>
                  </a:lnTo>
                  <a:lnTo>
                    <a:pt x="19655" y="9397"/>
                  </a:lnTo>
                  <a:lnTo>
                    <a:pt x="19683" y="9343"/>
                  </a:lnTo>
                  <a:lnTo>
                    <a:pt x="19725" y="9172"/>
                  </a:lnTo>
                  <a:lnTo>
                    <a:pt x="19792" y="9073"/>
                  </a:lnTo>
                  <a:lnTo>
                    <a:pt x="19826" y="8994"/>
                  </a:lnTo>
                  <a:lnTo>
                    <a:pt x="19803" y="8953"/>
                  </a:lnTo>
                  <a:lnTo>
                    <a:pt x="19810" y="8943"/>
                  </a:lnTo>
                  <a:lnTo>
                    <a:pt x="19816" y="8935"/>
                  </a:lnTo>
                  <a:lnTo>
                    <a:pt x="19822" y="8893"/>
                  </a:lnTo>
                  <a:lnTo>
                    <a:pt x="19813" y="8839"/>
                  </a:lnTo>
                  <a:lnTo>
                    <a:pt x="19816" y="8826"/>
                  </a:lnTo>
                  <a:lnTo>
                    <a:pt x="19837" y="8785"/>
                  </a:lnTo>
                  <a:lnTo>
                    <a:pt x="19843" y="8769"/>
                  </a:lnTo>
                  <a:lnTo>
                    <a:pt x="19845" y="8765"/>
                  </a:lnTo>
                  <a:lnTo>
                    <a:pt x="19854" y="8705"/>
                  </a:lnTo>
                  <a:lnTo>
                    <a:pt x="19868" y="8685"/>
                  </a:lnTo>
                  <a:lnTo>
                    <a:pt x="19968" y="8631"/>
                  </a:lnTo>
                  <a:lnTo>
                    <a:pt x="19960" y="8586"/>
                  </a:lnTo>
                  <a:lnTo>
                    <a:pt x="19964" y="8581"/>
                  </a:lnTo>
                  <a:lnTo>
                    <a:pt x="19929" y="8558"/>
                  </a:lnTo>
                  <a:lnTo>
                    <a:pt x="19955" y="8591"/>
                  </a:lnTo>
                  <a:lnTo>
                    <a:pt x="19977" y="8574"/>
                  </a:lnTo>
                  <a:lnTo>
                    <a:pt x="19989" y="8556"/>
                  </a:lnTo>
                  <a:lnTo>
                    <a:pt x="19955" y="8532"/>
                  </a:lnTo>
                  <a:lnTo>
                    <a:pt x="19944" y="8573"/>
                  </a:lnTo>
                  <a:lnTo>
                    <a:pt x="19950" y="8574"/>
                  </a:lnTo>
                  <a:lnTo>
                    <a:pt x="19986" y="8583"/>
                  </a:lnTo>
                  <a:lnTo>
                    <a:pt x="20027" y="8475"/>
                  </a:lnTo>
                  <a:lnTo>
                    <a:pt x="20060" y="8425"/>
                  </a:lnTo>
                  <a:lnTo>
                    <a:pt x="20076" y="8389"/>
                  </a:lnTo>
                  <a:lnTo>
                    <a:pt x="20082" y="8347"/>
                  </a:lnTo>
                  <a:lnTo>
                    <a:pt x="20079" y="8291"/>
                  </a:lnTo>
                  <a:lnTo>
                    <a:pt x="20081" y="8273"/>
                  </a:lnTo>
                  <a:lnTo>
                    <a:pt x="20086" y="8262"/>
                  </a:lnTo>
                  <a:lnTo>
                    <a:pt x="20137" y="8183"/>
                  </a:lnTo>
                  <a:lnTo>
                    <a:pt x="20174" y="8061"/>
                  </a:lnTo>
                  <a:lnTo>
                    <a:pt x="20187" y="7932"/>
                  </a:lnTo>
                  <a:lnTo>
                    <a:pt x="20152" y="7760"/>
                  </a:lnTo>
                  <a:lnTo>
                    <a:pt x="20121" y="7724"/>
                  </a:lnTo>
                  <a:lnTo>
                    <a:pt x="19369" y="7429"/>
                  </a:lnTo>
                  <a:lnTo>
                    <a:pt x="19356" y="7408"/>
                  </a:lnTo>
                  <a:lnTo>
                    <a:pt x="19339" y="7341"/>
                  </a:lnTo>
                  <a:lnTo>
                    <a:pt x="19317" y="7213"/>
                  </a:lnTo>
                  <a:lnTo>
                    <a:pt x="19315" y="7163"/>
                  </a:lnTo>
                  <a:lnTo>
                    <a:pt x="19320" y="7123"/>
                  </a:lnTo>
                  <a:lnTo>
                    <a:pt x="19353" y="7027"/>
                  </a:lnTo>
                  <a:lnTo>
                    <a:pt x="19467" y="6772"/>
                  </a:lnTo>
                  <a:lnTo>
                    <a:pt x="19512" y="6622"/>
                  </a:lnTo>
                  <a:lnTo>
                    <a:pt x="19496" y="6495"/>
                  </a:lnTo>
                  <a:lnTo>
                    <a:pt x="19449" y="6417"/>
                  </a:lnTo>
                  <a:lnTo>
                    <a:pt x="19429" y="6366"/>
                  </a:lnTo>
                  <a:lnTo>
                    <a:pt x="19423" y="6312"/>
                  </a:lnTo>
                  <a:lnTo>
                    <a:pt x="19456" y="5715"/>
                  </a:lnTo>
                  <a:lnTo>
                    <a:pt x="19479" y="5583"/>
                  </a:lnTo>
                  <a:lnTo>
                    <a:pt x="19525" y="5471"/>
                  </a:lnTo>
                  <a:lnTo>
                    <a:pt x="19663" y="5276"/>
                  </a:lnTo>
                  <a:lnTo>
                    <a:pt x="19698" y="5198"/>
                  </a:lnTo>
                  <a:lnTo>
                    <a:pt x="19702" y="5121"/>
                  </a:lnTo>
                  <a:lnTo>
                    <a:pt x="19688" y="4981"/>
                  </a:lnTo>
                  <a:lnTo>
                    <a:pt x="19702" y="4937"/>
                  </a:lnTo>
                  <a:lnTo>
                    <a:pt x="19791" y="4822"/>
                  </a:lnTo>
                  <a:lnTo>
                    <a:pt x="19891" y="4719"/>
                  </a:lnTo>
                  <a:lnTo>
                    <a:pt x="20115" y="4528"/>
                  </a:lnTo>
                  <a:lnTo>
                    <a:pt x="20240" y="4494"/>
                  </a:lnTo>
                  <a:lnTo>
                    <a:pt x="20324" y="4649"/>
                  </a:lnTo>
                  <a:lnTo>
                    <a:pt x="20371" y="4694"/>
                  </a:lnTo>
                  <a:lnTo>
                    <a:pt x="20674" y="4752"/>
                  </a:lnTo>
                  <a:lnTo>
                    <a:pt x="20800" y="4804"/>
                  </a:lnTo>
                  <a:lnTo>
                    <a:pt x="20861" y="4892"/>
                  </a:lnTo>
                  <a:lnTo>
                    <a:pt x="20932" y="5303"/>
                  </a:lnTo>
                  <a:lnTo>
                    <a:pt x="20978" y="5440"/>
                  </a:lnTo>
                  <a:lnTo>
                    <a:pt x="21041" y="5564"/>
                  </a:lnTo>
                  <a:lnTo>
                    <a:pt x="21128" y="5669"/>
                  </a:lnTo>
                  <a:lnTo>
                    <a:pt x="21250" y="5694"/>
                  </a:lnTo>
                  <a:lnTo>
                    <a:pt x="21359" y="5565"/>
                  </a:lnTo>
                  <a:lnTo>
                    <a:pt x="21458" y="5200"/>
                  </a:lnTo>
                  <a:lnTo>
                    <a:pt x="21514" y="5120"/>
                  </a:lnTo>
                  <a:lnTo>
                    <a:pt x="21553" y="5099"/>
                  </a:lnTo>
                  <a:lnTo>
                    <a:pt x="21775" y="5042"/>
                  </a:lnTo>
                  <a:lnTo>
                    <a:pt x="21835" y="4994"/>
                  </a:lnTo>
                  <a:lnTo>
                    <a:pt x="21854" y="4919"/>
                  </a:lnTo>
                  <a:lnTo>
                    <a:pt x="21858" y="4851"/>
                  </a:lnTo>
                  <a:lnTo>
                    <a:pt x="21880" y="4729"/>
                  </a:lnTo>
                  <a:lnTo>
                    <a:pt x="21882" y="4655"/>
                  </a:lnTo>
                  <a:lnTo>
                    <a:pt x="21876" y="4582"/>
                  </a:lnTo>
                  <a:lnTo>
                    <a:pt x="21860" y="4513"/>
                  </a:lnTo>
                  <a:lnTo>
                    <a:pt x="21827" y="4453"/>
                  </a:lnTo>
                  <a:lnTo>
                    <a:pt x="21705" y="4326"/>
                  </a:lnTo>
                  <a:lnTo>
                    <a:pt x="21684" y="4236"/>
                  </a:lnTo>
                  <a:lnTo>
                    <a:pt x="21763" y="4005"/>
                  </a:lnTo>
                  <a:lnTo>
                    <a:pt x="21738" y="3881"/>
                  </a:lnTo>
                  <a:lnTo>
                    <a:pt x="21681" y="3826"/>
                  </a:lnTo>
                  <a:lnTo>
                    <a:pt x="21572" y="3747"/>
                  </a:lnTo>
                  <a:lnTo>
                    <a:pt x="21526" y="3705"/>
                  </a:lnTo>
                  <a:lnTo>
                    <a:pt x="21358" y="3520"/>
                  </a:lnTo>
                  <a:lnTo>
                    <a:pt x="21210" y="3283"/>
                  </a:lnTo>
                  <a:lnTo>
                    <a:pt x="21169" y="3193"/>
                  </a:lnTo>
                  <a:lnTo>
                    <a:pt x="21165" y="3159"/>
                  </a:lnTo>
                  <a:lnTo>
                    <a:pt x="21171" y="3085"/>
                  </a:lnTo>
                  <a:lnTo>
                    <a:pt x="21153" y="3048"/>
                  </a:lnTo>
                  <a:lnTo>
                    <a:pt x="21107" y="3002"/>
                  </a:lnTo>
                  <a:lnTo>
                    <a:pt x="21084" y="2961"/>
                  </a:lnTo>
                  <a:lnTo>
                    <a:pt x="21004" y="2731"/>
                  </a:lnTo>
                  <a:lnTo>
                    <a:pt x="20998" y="2698"/>
                  </a:lnTo>
                  <a:lnTo>
                    <a:pt x="20994" y="2638"/>
                  </a:lnTo>
                  <a:lnTo>
                    <a:pt x="20985" y="2609"/>
                  </a:lnTo>
                  <a:lnTo>
                    <a:pt x="20823" y="2284"/>
                  </a:lnTo>
                  <a:lnTo>
                    <a:pt x="20740" y="2163"/>
                  </a:lnTo>
                  <a:lnTo>
                    <a:pt x="20639" y="2060"/>
                  </a:lnTo>
                  <a:lnTo>
                    <a:pt x="20583" y="2049"/>
                  </a:lnTo>
                  <a:lnTo>
                    <a:pt x="20597" y="1834"/>
                  </a:lnTo>
                  <a:lnTo>
                    <a:pt x="20558" y="1698"/>
                  </a:lnTo>
                  <a:lnTo>
                    <a:pt x="20421" y="1656"/>
                  </a:lnTo>
                  <a:lnTo>
                    <a:pt x="20356" y="1693"/>
                  </a:lnTo>
                  <a:lnTo>
                    <a:pt x="20259" y="1773"/>
                  </a:lnTo>
                  <a:lnTo>
                    <a:pt x="20224" y="1808"/>
                  </a:lnTo>
                  <a:lnTo>
                    <a:pt x="20196" y="1821"/>
                  </a:lnTo>
                  <a:lnTo>
                    <a:pt x="20073" y="1832"/>
                  </a:lnTo>
                  <a:lnTo>
                    <a:pt x="20004" y="1857"/>
                  </a:lnTo>
                  <a:lnTo>
                    <a:pt x="19927" y="1900"/>
                  </a:lnTo>
                  <a:lnTo>
                    <a:pt x="19883" y="1930"/>
                  </a:lnTo>
                  <a:lnTo>
                    <a:pt x="19857" y="1976"/>
                  </a:lnTo>
                  <a:lnTo>
                    <a:pt x="19874" y="2030"/>
                  </a:lnTo>
                  <a:lnTo>
                    <a:pt x="19915" y="2097"/>
                  </a:lnTo>
                  <a:lnTo>
                    <a:pt x="19909" y="2127"/>
                  </a:lnTo>
                  <a:lnTo>
                    <a:pt x="19860" y="2174"/>
                  </a:lnTo>
                  <a:lnTo>
                    <a:pt x="19786" y="2231"/>
                  </a:lnTo>
                  <a:lnTo>
                    <a:pt x="19762" y="2263"/>
                  </a:lnTo>
                  <a:lnTo>
                    <a:pt x="19637" y="2200"/>
                  </a:lnTo>
                  <a:lnTo>
                    <a:pt x="19552" y="2198"/>
                  </a:lnTo>
                  <a:lnTo>
                    <a:pt x="19405" y="2263"/>
                  </a:lnTo>
                  <a:lnTo>
                    <a:pt x="19385" y="2269"/>
                  </a:lnTo>
                  <a:lnTo>
                    <a:pt x="19366" y="2271"/>
                  </a:lnTo>
                  <a:lnTo>
                    <a:pt x="19342" y="2265"/>
                  </a:lnTo>
                  <a:lnTo>
                    <a:pt x="19267" y="2238"/>
                  </a:lnTo>
                  <a:lnTo>
                    <a:pt x="19224" y="2242"/>
                  </a:lnTo>
                  <a:lnTo>
                    <a:pt x="19152" y="2257"/>
                  </a:lnTo>
                  <a:lnTo>
                    <a:pt x="19087" y="2247"/>
                  </a:lnTo>
                  <a:lnTo>
                    <a:pt x="19004" y="2241"/>
                  </a:lnTo>
                  <a:lnTo>
                    <a:pt x="18922" y="2279"/>
                  </a:lnTo>
                  <a:lnTo>
                    <a:pt x="18870" y="2291"/>
                  </a:lnTo>
                  <a:lnTo>
                    <a:pt x="18821" y="2287"/>
                  </a:lnTo>
                  <a:lnTo>
                    <a:pt x="18784" y="2269"/>
                  </a:lnTo>
                  <a:lnTo>
                    <a:pt x="18754" y="2226"/>
                  </a:lnTo>
                  <a:lnTo>
                    <a:pt x="18710" y="2179"/>
                  </a:lnTo>
                  <a:lnTo>
                    <a:pt x="18635" y="2167"/>
                  </a:lnTo>
                  <a:lnTo>
                    <a:pt x="18564" y="2175"/>
                  </a:lnTo>
                  <a:lnTo>
                    <a:pt x="18499" y="2190"/>
                  </a:lnTo>
                  <a:lnTo>
                    <a:pt x="18441" y="2221"/>
                  </a:lnTo>
                  <a:lnTo>
                    <a:pt x="18354" y="2296"/>
                  </a:lnTo>
                  <a:lnTo>
                    <a:pt x="18325" y="2311"/>
                  </a:lnTo>
                  <a:lnTo>
                    <a:pt x="18289" y="2309"/>
                  </a:lnTo>
                  <a:lnTo>
                    <a:pt x="18103" y="2243"/>
                  </a:lnTo>
                  <a:lnTo>
                    <a:pt x="17893" y="2201"/>
                  </a:lnTo>
                  <a:lnTo>
                    <a:pt x="17778" y="2196"/>
                  </a:lnTo>
                  <a:lnTo>
                    <a:pt x="17669" y="2222"/>
                  </a:lnTo>
                  <a:lnTo>
                    <a:pt x="17632" y="2247"/>
                  </a:lnTo>
                  <a:lnTo>
                    <a:pt x="17565" y="2319"/>
                  </a:lnTo>
                  <a:lnTo>
                    <a:pt x="17516" y="2357"/>
                  </a:lnTo>
                  <a:lnTo>
                    <a:pt x="17467" y="2388"/>
                  </a:lnTo>
                  <a:lnTo>
                    <a:pt x="17414" y="2413"/>
                  </a:lnTo>
                  <a:lnTo>
                    <a:pt x="17294" y="2457"/>
                  </a:lnTo>
                  <a:lnTo>
                    <a:pt x="17238" y="2487"/>
                  </a:lnTo>
                  <a:lnTo>
                    <a:pt x="17186" y="2522"/>
                  </a:lnTo>
                  <a:lnTo>
                    <a:pt x="17143" y="2561"/>
                  </a:lnTo>
                  <a:lnTo>
                    <a:pt x="17130" y="2568"/>
                  </a:lnTo>
                  <a:lnTo>
                    <a:pt x="17113" y="2570"/>
                  </a:lnTo>
                  <a:lnTo>
                    <a:pt x="17084" y="2570"/>
                  </a:lnTo>
                  <a:lnTo>
                    <a:pt x="17048" y="2578"/>
                  </a:lnTo>
                  <a:lnTo>
                    <a:pt x="17016" y="2595"/>
                  </a:lnTo>
                  <a:lnTo>
                    <a:pt x="16940" y="2644"/>
                  </a:lnTo>
                  <a:lnTo>
                    <a:pt x="16839" y="2680"/>
                  </a:lnTo>
                  <a:lnTo>
                    <a:pt x="16784" y="2692"/>
                  </a:lnTo>
                  <a:lnTo>
                    <a:pt x="16743" y="2694"/>
                  </a:lnTo>
                  <a:lnTo>
                    <a:pt x="16704" y="2681"/>
                  </a:lnTo>
                  <a:lnTo>
                    <a:pt x="16680" y="2657"/>
                  </a:lnTo>
                  <a:lnTo>
                    <a:pt x="16662" y="2616"/>
                  </a:lnTo>
                  <a:lnTo>
                    <a:pt x="16650" y="2565"/>
                  </a:lnTo>
                  <a:lnTo>
                    <a:pt x="16653" y="2553"/>
                  </a:lnTo>
                  <a:lnTo>
                    <a:pt x="16660" y="2552"/>
                  </a:lnTo>
                  <a:lnTo>
                    <a:pt x="16769" y="2576"/>
                  </a:lnTo>
                  <a:lnTo>
                    <a:pt x="16841" y="2572"/>
                  </a:lnTo>
                  <a:lnTo>
                    <a:pt x="16917" y="2551"/>
                  </a:lnTo>
                  <a:lnTo>
                    <a:pt x="16979" y="2490"/>
                  </a:lnTo>
                  <a:lnTo>
                    <a:pt x="16938" y="2401"/>
                  </a:lnTo>
                  <a:lnTo>
                    <a:pt x="16799" y="2319"/>
                  </a:lnTo>
                  <a:lnTo>
                    <a:pt x="16669" y="2320"/>
                  </a:lnTo>
                  <a:lnTo>
                    <a:pt x="16547" y="2344"/>
                  </a:lnTo>
                  <a:lnTo>
                    <a:pt x="16418" y="2343"/>
                  </a:lnTo>
                  <a:lnTo>
                    <a:pt x="16406" y="2341"/>
                  </a:lnTo>
                  <a:lnTo>
                    <a:pt x="16402" y="2340"/>
                  </a:lnTo>
                  <a:lnTo>
                    <a:pt x="16387" y="2340"/>
                  </a:lnTo>
                  <a:lnTo>
                    <a:pt x="16380" y="2340"/>
                  </a:lnTo>
                  <a:lnTo>
                    <a:pt x="16364" y="2345"/>
                  </a:lnTo>
                  <a:lnTo>
                    <a:pt x="16361" y="2346"/>
                  </a:lnTo>
                  <a:lnTo>
                    <a:pt x="16338" y="2358"/>
                  </a:lnTo>
                  <a:lnTo>
                    <a:pt x="16274" y="2425"/>
                  </a:lnTo>
                  <a:lnTo>
                    <a:pt x="16216" y="2458"/>
                  </a:lnTo>
                  <a:lnTo>
                    <a:pt x="16146" y="2476"/>
                  </a:lnTo>
                  <a:lnTo>
                    <a:pt x="15939" y="2507"/>
                  </a:lnTo>
                  <a:lnTo>
                    <a:pt x="15844" y="2551"/>
                  </a:lnTo>
                  <a:lnTo>
                    <a:pt x="15764" y="2615"/>
                  </a:lnTo>
                  <a:lnTo>
                    <a:pt x="15682" y="2699"/>
                  </a:lnTo>
                  <a:lnTo>
                    <a:pt x="15614" y="2785"/>
                  </a:lnTo>
                  <a:lnTo>
                    <a:pt x="15447" y="3059"/>
                  </a:lnTo>
                  <a:lnTo>
                    <a:pt x="15416" y="3097"/>
                  </a:lnTo>
                  <a:lnTo>
                    <a:pt x="15258" y="3254"/>
                  </a:lnTo>
                  <a:lnTo>
                    <a:pt x="15233" y="3300"/>
                  </a:lnTo>
                  <a:lnTo>
                    <a:pt x="15224" y="3348"/>
                  </a:lnTo>
                  <a:lnTo>
                    <a:pt x="15220" y="3400"/>
                  </a:lnTo>
                  <a:lnTo>
                    <a:pt x="15197" y="3463"/>
                  </a:lnTo>
                  <a:lnTo>
                    <a:pt x="15153" y="3503"/>
                  </a:lnTo>
                  <a:lnTo>
                    <a:pt x="15099" y="3537"/>
                  </a:lnTo>
                  <a:lnTo>
                    <a:pt x="15005" y="3544"/>
                  </a:lnTo>
                  <a:lnTo>
                    <a:pt x="14911" y="3717"/>
                  </a:lnTo>
                  <a:lnTo>
                    <a:pt x="14868" y="3759"/>
                  </a:lnTo>
                  <a:lnTo>
                    <a:pt x="14737" y="3850"/>
                  </a:lnTo>
                  <a:lnTo>
                    <a:pt x="14725" y="3847"/>
                  </a:lnTo>
                  <a:lnTo>
                    <a:pt x="14713" y="3887"/>
                  </a:lnTo>
                  <a:lnTo>
                    <a:pt x="14753" y="3876"/>
                  </a:lnTo>
                  <a:lnTo>
                    <a:pt x="14742" y="3833"/>
                  </a:lnTo>
                  <a:lnTo>
                    <a:pt x="14800" y="3673"/>
                  </a:lnTo>
                  <a:lnTo>
                    <a:pt x="14799" y="3541"/>
                  </a:lnTo>
                  <a:lnTo>
                    <a:pt x="14733" y="3468"/>
                  </a:lnTo>
                  <a:lnTo>
                    <a:pt x="14636" y="3450"/>
                  </a:lnTo>
                  <a:lnTo>
                    <a:pt x="14526" y="3447"/>
                  </a:lnTo>
                  <a:lnTo>
                    <a:pt x="14525" y="3489"/>
                  </a:lnTo>
                  <a:lnTo>
                    <a:pt x="14566" y="3496"/>
                  </a:lnTo>
                  <a:lnTo>
                    <a:pt x="14576" y="3437"/>
                  </a:lnTo>
                  <a:lnTo>
                    <a:pt x="14555" y="3390"/>
                  </a:lnTo>
                  <a:lnTo>
                    <a:pt x="14530" y="3364"/>
                  </a:lnTo>
                  <a:lnTo>
                    <a:pt x="14515" y="3344"/>
                  </a:lnTo>
                  <a:lnTo>
                    <a:pt x="14505" y="3308"/>
                  </a:lnTo>
                  <a:lnTo>
                    <a:pt x="14487" y="3195"/>
                  </a:lnTo>
                  <a:lnTo>
                    <a:pt x="14461" y="3138"/>
                  </a:lnTo>
                  <a:lnTo>
                    <a:pt x="14389" y="3099"/>
                  </a:lnTo>
                  <a:lnTo>
                    <a:pt x="14310" y="3098"/>
                  </a:lnTo>
                  <a:lnTo>
                    <a:pt x="14164" y="3116"/>
                  </a:lnTo>
                  <a:lnTo>
                    <a:pt x="14029" y="3225"/>
                  </a:lnTo>
                  <a:lnTo>
                    <a:pt x="14036" y="3746"/>
                  </a:lnTo>
                  <a:lnTo>
                    <a:pt x="14018" y="3797"/>
                  </a:lnTo>
                  <a:lnTo>
                    <a:pt x="13958" y="3836"/>
                  </a:lnTo>
                  <a:lnTo>
                    <a:pt x="13705" y="3927"/>
                  </a:lnTo>
                  <a:lnTo>
                    <a:pt x="13614" y="3980"/>
                  </a:lnTo>
                  <a:lnTo>
                    <a:pt x="13502" y="4062"/>
                  </a:lnTo>
                  <a:lnTo>
                    <a:pt x="13474" y="4068"/>
                  </a:lnTo>
                  <a:lnTo>
                    <a:pt x="13434" y="4046"/>
                  </a:lnTo>
                  <a:lnTo>
                    <a:pt x="13344" y="3907"/>
                  </a:lnTo>
                  <a:lnTo>
                    <a:pt x="13241" y="3871"/>
                  </a:lnTo>
                  <a:lnTo>
                    <a:pt x="13182" y="3893"/>
                  </a:lnTo>
                  <a:lnTo>
                    <a:pt x="13058" y="4015"/>
                  </a:lnTo>
                  <a:lnTo>
                    <a:pt x="13027" y="4018"/>
                  </a:lnTo>
                  <a:lnTo>
                    <a:pt x="12997" y="4010"/>
                  </a:lnTo>
                  <a:lnTo>
                    <a:pt x="12979" y="3997"/>
                  </a:lnTo>
                  <a:lnTo>
                    <a:pt x="12968" y="3979"/>
                  </a:lnTo>
                  <a:lnTo>
                    <a:pt x="12909" y="3852"/>
                  </a:lnTo>
                  <a:lnTo>
                    <a:pt x="12906" y="3822"/>
                  </a:lnTo>
                  <a:lnTo>
                    <a:pt x="12911" y="3775"/>
                  </a:lnTo>
                  <a:lnTo>
                    <a:pt x="12904" y="3642"/>
                  </a:lnTo>
                  <a:lnTo>
                    <a:pt x="13113" y="3303"/>
                  </a:lnTo>
                  <a:lnTo>
                    <a:pt x="13146" y="3208"/>
                  </a:lnTo>
                  <a:lnTo>
                    <a:pt x="13137" y="3106"/>
                  </a:lnTo>
                  <a:lnTo>
                    <a:pt x="13063" y="3052"/>
                  </a:lnTo>
                  <a:lnTo>
                    <a:pt x="12933" y="3026"/>
                  </a:lnTo>
                  <a:lnTo>
                    <a:pt x="12899" y="2996"/>
                  </a:lnTo>
                  <a:lnTo>
                    <a:pt x="12869" y="2926"/>
                  </a:lnTo>
                  <a:lnTo>
                    <a:pt x="12849" y="2841"/>
                  </a:lnTo>
                  <a:lnTo>
                    <a:pt x="12844" y="2789"/>
                  </a:lnTo>
                  <a:lnTo>
                    <a:pt x="12850" y="2780"/>
                  </a:lnTo>
                  <a:lnTo>
                    <a:pt x="12816" y="2755"/>
                  </a:lnTo>
                  <a:lnTo>
                    <a:pt x="12819" y="2797"/>
                  </a:lnTo>
                  <a:lnTo>
                    <a:pt x="12857" y="2794"/>
                  </a:lnTo>
                  <a:lnTo>
                    <a:pt x="12915" y="2798"/>
                  </a:lnTo>
                  <a:lnTo>
                    <a:pt x="13138" y="2781"/>
                  </a:lnTo>
                  <a:lnTo>
                    <a:pt x="13180" y="2763"/>
                  </a:lnTo>
                  <a:lnTo>
                    <a:pt x="13297" y="2677"/>
                  </a:lnTo>
                  <a:lnTo>
                    <a:pt x="13340" y="2670"/>
                  </a:lnTo>
                  <a:lnTo>
                    <a:pt x="13432" y="2703"/>
                  </a:lnTo>
                  <a:lnTo>
                    <a:pt x="13506" y="2670"/>
                  </a:lnTo>
                  <a:lnTo>
                    <a:pt x="13321" y="2479"/>
                  </a:lnTo>
                  <a:lnTo>
                    <a:pt x="13317" y="2473"/>
                  </a:lnTo>
                  <a:lnTo>
                    <a:pt x="13328" y="2400"/>
                  </a:lnTo>
                  <a:lnTo>
                    <a:pt x="13245" y="2353"/>
                  </a:lnTo>
                  <a:lnTo>
                    <a:pt x="13160" y="2337"/>
                  </a:lnTo>
                  <a:lnTo>
                    <a:pt x="13104" y="2340"/>
                  </a:lnTo>
                  <a:lnTo>
                    <a:pt x="13034" y="2326"/>
                  </a:lnTo>
                  <a:lnTo>
                    <a:pt x="12966" y="2235"/>
                  </a:lnTo>
                  <a:lnTo>
                    <a:pt x="12878" y="2078"/>
                  </a:lnTo>
                  <a:lnTo>
                    <a:pt x="12751" y="1892"/>
                  </a:lnTo>
                  <a:lnTo>
                    <a:pt x="12450" y="1759"/>
                  </a:lnTo>
                  <a:lnTo>
                    <a:pt x="12000" y="1668"/>
                  </a:lnTo>
                  <a:lnTo>
                    <a:pt x="11856" y="1596"/>
                  </a:lnTo>
                  <a:lnTo>
                    <a:pt x="11785" y="1509"/>
                  </a:lnTo>
                  <a:lnTo>
                    <a:pt x="11746" y="1406"/>
                  </a:lnTo>
                  <a:lnTo>
                    <a:pt x="11728" y="1290"/>
                  </a:lnTo>
                  <a:lnTo>
                    <a:pt x="11724" y="1163"/>
                  </a:lnTo>
                  <a:lnTo>
                    <a:pt x="11717" y="1133"/>
                  </a:lnTo>
                  <a:lnTo>
                    <a:pt x="11663" y="1059"/>
                  </a:lnTo>
                  <a:lnTo>
                    <a:pt x="11632" y="1029"/>
                  </a:lnTo>
                  <a:lnTo>
                    <a:pt x="11605" y="1007"/>
                  </a:lnTo>
                  <a:lnTo>
                    <a:pt x="11579" y="990"/>
                  </a:lnTo>
                  <a:lnTo>
                    <a:pt x="11426" y="932"/>
                  </a:lnTo>
                  <a:lnTo>
                    <a:pt x="11395" y="903"/>
                  </a:lnTo>
                  <a:lnTo>
                    <a:pt x="11394" y="899"/>
                  </a:lnTo>
                  <a:lnTo>
                    <a:pt x="11449" y="911"/>
                  </a:lnTo>
                  <a:lnTo>
                    <a:pt x="11458" y="909"/>
                  </a:lnTo>
                  <a:lnTo>
                    <a:pt x="11449" y="868"/>
                  </a:lnTo>
                  <a:lnTo>
                    <a:pt x="11457" y="827"/>
                  </a:lnTo>
                  <a:lnTo>
                    <a:pt x="11303" y="795"/>
                  </a:lnTo>
                  <a:lnTo>
                    <a:pt x="11314" y="941"/>
                  </a:lnTo>
                  <a:lnTo>
                    <a:pt x="11381" y="1005"/>
                  </a:lnTo>
                  <a:lnTo>
                    <a:pt x="11541" y="1065"/>
                  </a:lnTo>
                  <a:lnTo>
                    <a:pt x="11556" y="1074"/>
                  </a:lnTo>
                  <a:lnTo>
                    <a:pt x="11576" y="1091"/>
                  </a:lnTo>
                  <a:lnTo>
                    <a:pt x="11599" y="1113"/>
                  </a:lnTo>
                  <a:lnTo>
                    <a:pt x="11640" y="1169"/>
                  </a:lnTo>
                  <a:lnTo>
                    <a:pt x="11641" y="1175"/>
                  </a:lnTo>
                  <a:lnTo>
                    <a:pt x="11645" y="1298"/>
                  </a:lnTo>
                  <a:lnTo>
                    <a:pt x="11665" y="1427"/>
                  </a:lnTo>
                  <a:lnTo>
                    <a:pt x="11712" y="1551"/>
                  </a:lnTo>
                  <a:lnTo>
                    <a:pt x="11803" y="1663"/>
                  </a:lnTo>
                  <a:lnTo>
                    <a:pt x="11973" y="1747"/>
                  </a:lnTo>
                  <a:lnTo>
                    <a:pt x="12425" y="1839"/>
                  </a:lnTo>
                  <a:lnTo>
                    <a:pt x="12696" y="1958"/>
                  </a:lnTo>
                  <a:lnTo>
                    <a:pt x="12807" y="2122"/>
                  </a:lnTo>
                  <a:lnTo>
                    <a:pt x="12896" y="2281"/>
                  </a:lnTo>
                  <a:lnTo>
                    <a:pt x="12986" y="2402"/>
                  </a:lnTo>
                  <a:lnTo>
                    <a:pt x="13098" y="2424"/>
                  </a:lnTo>
                  <a:lnTo>
                    <a:pt x="13155" y="2421"/>
                  </a:lnTo>
                  <a:lnTo>
                    <a:pt x="13216" y="2432"/>
                  </a:lnTo>
                  <a:lnTo>
                    <a:pt x="13237" y="2444"/>
                  </a:lnTo>
                  <a:lnTo>
                    <a:pt x="13229" y="2493"/>
                  </a:lnTo>
                  <a:lnTo>
                    <a:pt x="13256" y="2532"/>
                  </a:lnTo>
                  <a:lnTo>
                    <a:pt x="13405" y="2685"/>
                  </a:lnTo>
                  <a:lnTo>
                    <a:pt x="13435" y="2656"/>
                  </a:lnTo>
                  <a:lnTo>
                    <a:pt x="13418" y="2618"/>
                  </a:lnTo>
                  <a:lnTo>
                    <a:pt x="13414" y="2620"/>
                  </a:lnTo>
                  <a:lnTo>
                    <a:pt x="13431" y="2658"/>
                  </a:lnTo>
                  <a:lnTo>
                    <a:pt x="13444" y="2619"/>
                  </a:lnTo>
                  <a:lnTo>
                    <a:pt x="13348" y="2584"/>
                  </a:lnTo>
                  <a:lnTo>
                    <a:pt x="13264" y="2598"/>
                  </a:lnTo>
                  <a:lnTo>
                    <a:pt x="13138" y="2690"/>
                  </a:lnTo>
                  <a:lnTo>
                    <a:pt x="13118" y="2699"/>
                  </a:lnTo>
                  <a:lnTo>
                    <a:pt x="12915" y="2714"/>
                  </a:lnTo>
                  <a:lnTo>
                    <a:pt x="12857" y="2710"/>
                  </a:lnTo>
                  <a:lnTo>
                    <a:pt x="12794" y="2715"/>
                  </a:lnTo>
                  <a:lnTo>
                    <a:pt x="12758" y="2765"/>
                  </a:lnTo>
                  <a:lnTo>
                    <a:pt x="12766" y="2854"/>
                  </a:lnTo>
                  <a:lnTo>
                    <a:pt x="12789" y="2952"/>
                  </a:lnTo>
                  <a:lnTo>
                    <a:pt x="12830" y="3047"/>
                  </a:lnTo>
                  <a:lnTo>
                    <a:pt x="12895" y="3103"/>
                  </a:lnTo>
                  <a:lnTo>
                    <a:pt x="13029" y="3130"/>
                  </a:lnTo>
                  <a:lnTo>
                    <a:pt x="13057" y="3151"/>
                  </a:lnTo>
                  <a:lnTo>
                    <a:pt x="13062" y="3198"/>
                  </a:lnTo>
                  <a:lnTo>
                    <a:pt x="13037" y="3267"/>
                  </a:lnTo>
                  <a:lnTo>
                    <a:pt x="12819" y="3621"/>
                  </a:lnTo>
                  <a:lnTo>
                    <a:pt x="12827" y="3773"/>
                  </a:lnTo>
                  <a:lnTo>
                    <a:pt x="12823" y="3822"/>
                  </a:lnTo>
                  <a:lnTo>
                    <a:pt x="12827" y="3874"/>
                  </a:lnTo>
                  <a:lnTo>
                    <a:pt x="12894" y="4018"/>
                  </a:lnTo>
                  <a:lnTo>
                    <a:pt x="12917" y="4056"/>
                  </a:lnTo>
                  <a:lnTo>
                    <a:pt x="12962" y="4087"/>
                  </a:lnTo>
                  <a:lnTo>
                    <a:pt x="13020" y="4102"/>
                  </a:lnTo>
                  <a:lnTo>
                    <a:pt x="13095" y="4095"/>
                  </a:lnTo>
                  <a:lnTo>
                    <a:pt x="13227" y="3965"/>
                  </a:lnTo>
                  <a:lnTo>
                    <a:pt x="13242" y="3960"/>
                  </a:lnTo>
                  <a:lnTo>
                    <a:pt x="13289" y="3976"/>
                  </a:lnTo>
                  <a:lnTo>
                    <a:pt x="13376" y="4109"/>
                  </a:lnTo>
                  <a:lnTo>
                    <a:pt x="13461" y="4157"/>
                  </a:lnTo>
                  <a:lnTo>
                    <a:pt x="13537" y="4139"/>
                  </a:lnTo>
                  <a:lnTo>
                    <a:pt x="13660" y="4050"/>
                  </a:lnTo>
                  <a:lnTo>
                    <a:pt x="13740" y="4003"/>
                  </a:lnTo>
                  <a:lnTo>
                    <a:pt x="13995" y="3911"/>
                  </a:lnTo>
                  <a:lnTo>
                    <a:pt x="14087" y="3852"/>
                  </a:lnTo>
                  <a:lnTo>
                    <a:pt x="14119" y="3759"/>
                  </a:lnTo>
                  <a:lnTo>
                    <a:pt x="14113" y="3264"/>
                  </a:lnTo>
                  <a:lnTo>
                    <a:pt x="14198" y="3196"/>
                  </a:lnTo>
                  <a:lnTo>
                    <a:pt x="14314" y="3182"/>
                  </a:lnTo>
                  <a:lnTo>
                    <a:pt x="14367" y="3182"/>
                  </a:lnTo>
                  <a:lnTo>
                    <a:pt x="14397" y="3198"/>
                  </a:lnTo>
                  <a:lnTo>
                    <a:pt x="14407" y="3219"/>
                  </a:lnTo>
                  <a:lnTo>
                    <a:pt x="14423" y="3326"/>
                  </a:lnTo>
                  <a:lnTo>
                    <a:pt x="14439" y="3381"/>
                  </a:lnTo>
                  <a:lnTo>
                    <a:pt x="14467" y="3419"/>
                  </a:lnTo>
                  <a:lnTo>
                    <a:pt x="14485" y="3437"/>
                  </a:lnTo>
                  <a:lnTo>
                    <a:pt x="14490" y="3447"/>
                  </a:lnTo>
                  <a:lnTo>
                    <a:pt x="14475" y="3529"/>
                  </a:lnTo>
                  <a:lnTo>
                    <a:pt x="14627" y="3533"/>
                  </a:lnTo>
                  <a:lnTo>
                    <a:pt x="14690" y="3545"/>
                  </a:lnTo>
                  <a:lnTo>
                    <a:pt x="14716" y="3573"/>
                  </a:lnTo>
                  <a:lnTo>
                    <a:pt x="14716" y="3659"/>
                  </a:lnTo>
                  <a:lnTo>
                    <a:pt x="14655" y="3829"/>
                  </a:lnTo>
                  <a:lnTo>
                    <a:pt x="14679" y="3920"/>
                  </a:lnTo>
                  <a:lnTo>
                    <a:pt x="14752" y="3941"/>
                  </a:lnTo>
                  <a:lnTo>
                    <a:pt x="14922" y="3823"/>
                  </a:lnTo>
                  <a:lnTo>
                    <a:pt x="14978" y="3767"/>
                  </a:lnTo>
                  <a:lnTo>
                    <a:pt x="15056" y="3624"/>
                  </a:lnTo>
                  <a:lnTo>
                    <a:pt x="15125" y="3618"/>
                  </a:lnTo>
                  <a:lnTo>
                    <a:pt x="15203" y="3570"/>
                  </a:lnTo>
                  <a:lnTo>
                    <a:pt x="15268" y="3511"/>
                  </a:lnTo>
                  <a:lnTo>
                    <a:pt x="15302" y="3418"/>
                  </a:lnTo>
                  <a:lnTo>
                    <a:pt x="15307" y="3359"/>
                  </a:lnTo>
                  <a:lnTo>
                    <a:pt x="15313" y="3328"/>
                  </a:lnTo>
                  <a:lnTo>
                    <a:pt x="15325" y="3304"/>
                  </a:lnTo>
                  <a:lnTo>
                    <a:pt x="15478" y="3152"/>
                  </a:lnTo>
                  <a:lnTo>
                    <a:pt x="15515" y="3106"/>
                  </a:lnTo>
                  <a:lnTo>
                    <a:pt x="15683" y="2833"/>
                  </a:lnTo>
                  <a:lnTo>
                    <a:pt x="15745" y="2754"/>
                  </a:lnTo>
                  <a:lnTo>
                    <a:pt x="15820" y="2677"/>
                  </a:lnTo>
                  <a:lnTo>
                    <a:pt x="15888" y="2622"/>
                  </a:lnTo>
                  <a:lnTo>
                    <a:pt x="15963" y="2587"/>
                  </a:lnTo>
                  <a:lnTo>
                    <a:pt x="16163" y="2557"/>
                  </a:lnTo>
                  <a:lnTo>
                    <a:pt x="16248" y="2536"/>
                  </a:lnTo>
                  <a:lnTo>
                    <a:pt x="16325" y="2491"/>
                  </a:lnTo>
                  <a:lnTo>
                    <a:pt x="16389" y="2426"/>
                  </a:lnTo>
                  <a:lnTo>
                    <a:pt x="16393" y="2423"/>
                  </a:lnTo>
                  <a:lnTo>
                    <a:pt x="16393" y="2423"/>
                  </a:lnTo>
                  <a:lnTo>
                    <a:pt x="16394" y="2423"/>
                  </a:lnTo>
                  <a:lnTo>
                    <a:pt x="16406" y="2426"/>
                  </a:lnTo>
                  <a:lnTo>
                    <a:pt x="16410" y="2427"/>
                  </a:lnTo>
                  <a:lnTo>
                    <a:pt x="16556" y="2427"/>
                  </a:lnTo>
                  <a:lnTo>
                    <a:pt x="16677" y="2403"/>
                  </a:lnTo>
                  <a:lnTo>
                    <a:pt x="16776" y="2402"/>
                  </a:lnTo>
                  <a:lnTo>
                    <a:pt x="16873" y="2459"/>
                  </a:lnTo>
                  <a:lnTo>
                    <a:pt x="16878" y="2471"/>
                  </a:lnTo>
                  <a:lnTo>
                    <a:pt x="16874" y="2476"/>
                  </a:lnTo>
                  <a:lnTo>
                    <a:pt x="16827" y="2489"/>
                  </a:lnTo>
                  <a:lnTo>
                    <a:pt x="16775" y="2492"/>
                  </a:lnTo>
                  <a:lnTo>
                    <a:pt x="16663" y="2468"/>
                  </a:lnTo>
                  <a:lnTo>
                    <a:pt x="16581" y="2480"/>
                  </a:lnTo>
                  <a:lnTo>
                    <a:pt x="16565" y="2567"/>
                  </a:lnTo>
                  <a:lnTo>
                    <a:pt x="16583" y="2643"/>
                  </a:lnTo>
                  <a:lnTo>
                    <a:pt x="16610" y="2705"/>
                  </a:lnTo>
                  <a:lnTo>
                    <a:pt x="16659" y="2755"/>
                  </a:lnTo>
                  <a:lnTo>
                    <a:pt x="16732" y="2778"/>
                  </a:lnTo>
                  <a:lnTo>
                    <a:pt x="16794" y="2775"/>
                  </a:lnTo>
                  <a:lnTo>
                    <a:pt x="16862" y="2760"/>
                  </a:lnTo>
                  <a:lnTo>
                    <a:pt x="16977" y="2719"/>
                  </a:lnTo>
                  <a:lnTo>
                    <a:pt x="17058" y="2667"/>
                  </a:lnTo>
                  <a:lnTo>
                    <a:pt x="17077" y="2657"/>
                  </a:lnTo>
                  <a:lnTo>
                    <a:pt x="17093" y="2653"/>
                  </a:lnTo>
                  <a:lnTo>
                    <a:pt x="17120" y="2653"/>
                  </a:lnTo>
                  <a:lnTo>
                    <a:pt x="17157" y="2648"/>
                  </a:lnTo>
                  <a:lnTo>
                    <a:pt x="17191" y="2629"/>
                  </a:lnTo>
                  <a:lnTo>
                    <a:pt x="17237" y="2588"/>
                  </a:lnTo>
                  <a:lnTo>
                    <a:pt x="17281" y="2558"/>
                  </a:lnTo>
                  <a:lnTo>
                    <a:pt x="17328" y="2533"/>
                  </a:lnTo>
                  <a:lnTo>
                    <a:pt x="17446" y="2490"/>
                  </a:lnTo>
                  <a:lnTo>
                    <a:pt x="17507" y="2461"/>
                  </a:lnTo>
                  <a:lnTo>
                    <a:pt x="17564" y="2426"/>
                  </a:lnTo>
                  <a:lnTo>
                    <a:pt x="17621" y="2380"/>
                  </a:lnTo>
                  <a:lnTo>
                    <a:pt x="17686" y="2311"/>
                  </a:lnTo>
                  <a:lnTo>
                    <a:pt x="17703" y="2300"/>
                  </a:lnTo>
                  <a:lnTo>
                    <a:pt x="17786" y="2280"/>
                  </a:lnTo>
                  <a:lnTo>
                    <a:pt x="17883" y="2284"/>
                  </a:lnTo>
                  <a:lnTo>
                    <a:pt x="18081" y="2323"/>
                  </a:lnTo>
                  <a:lnTo>
                    <a:pt x="18272" y="2391"/>
                  </a:lnTo>
                  <a:lnTo>
                    <a:pt x="18342" y="2396"/>
                  </a:lnTo>
                  <a:lnTo>
                    <a:pt x="18401" y="2365"/>
                  </a:lnTo>
                  <a:lnTo>
                    <a:pt x="18488" y="2290"/>
                  </a:lnTo>
                  <a:lnTo>
                    <a:pt x="18529" y="2269"/>
                  </a:lnTo>
                  <a:lnTo>
                    <a:pt x="18578" y="2257"/>
                  </a:lnTo>
                  <a:lnTo>
                    <a:pt x="18633" y="2251"/>
                  </a:lnTo>
                  <a:lnTo>
                    <a:pt x="18669" y="2257"/>
                  </a:lnTo>
                  <a:lnTo>
                    <a:pt x="18690" y="2278"/>
                  </a:lnTo>
                  <a:lnTo>
                    <a:pt x="18728" y="2335"/>
                  </a:lnTo>
                  <a:lnTo>
                    <a:pt x="18799" y="2369"/>
                  </a:lnTo>
                  <a:lnTo>
                    <a:pt x="18876" y="2375"/>
                  </a:lnTo>
                  <a:lnTo>
                    <a:pt x="18948" y="2358"/>
                  </a:lnTo>
                  <a:lnTo>
                    <a:pt x="19020" y="2326"/>
                  </a:lnTo>
                  <a:lnTo>
                    <a:pt x="19078" y="2330"/>
                  </a:lnTo>
                  <a:lnTo>
                    <a:pt x="19154" y="2342"/>
                  </a:lnTo>
                  <a:lnTo>
                    <a:pt x="19236" y="2325"/>
                  </a:lnTo>
                  <a:lnTo>
                    <a:pt x="19256" y="2323"/>
                  </a:lnTo>
                  <a:lnTo>
                    <a:pt x="19319" y="2345"/>
                  </a:lnTo>
                  <a:lnTo>
                    <a:pt x="19361" y="2355"/>
                  </a:lnTo>
                  <a:lnTo>
                    <a:pt x="19400" y="2351"/>
                  </a:lnTo>
                  <a:lnTo>
                    <a:pt x="19434" y="2342"/>
                  </a:lnTo>
                  <a:lnTo>
                    <a:pt x="19568" y="2282"/>
                  </a:lnTo>
                  <a:lnTo>
                    <a:pt x="19616" y="2283"/>
                  </a:lnTo>
                  <a:lnTo>
                    <a:pt x="19785" y="2369"/>
                  </a:lnTo>
                  <a:lnTo>
                    <a:pt x="19846" y="2290"/>
                  </a:lnTo>
                  <a:lnTo>
                    <a:pt x="19914" y="2237"/>
                  </a:lnTo>
                  <a:lnTo>
                    <a:pt x="19987" y="2169"/>
                  </a:lnTo>
                  <a:lnTo>
                    <a:pt x="20003" y="2080"/>
                  </a:lnTo>
                  <a:lnTo>
                    <a:pt x="19950" y="1994"/>
                  </a:lnTo>
                  <a:lnTo>
                    <a:pt x="19947" y="1986"/>
                  </a:lnTo>
                  <a:lnTo>
                    <a:pt x="19950" y="1980"/>
                  </a:lnTo>
                  <a:lnTo>
                    <a:pt x="19914" y="1959"/>
                  </a:lnTo>
                  <a:lnTo>
                    <a:pt x="19938" y="1994"/>
                  </a:lnTo>
                  <a:lnTo>
                    <a:pt x="19971" y="1971"/>
                  </a:lnTo>
                  <a:lnTo>
                    <a:pt x="20039" y="1933"/>
                  </a:lnTo>
                  <a:lnTo>
                    <a:pt x="20091" y="1914"/>
                  </a:lnTo>
                  <a:lnTo>
                    <a:pt x="20219" y="1903"/>
                  </a:lnTo>
                  <a:lnTo>
                    <a:pt x="20274" y="1876"/>
                  </a:lnTo>
                  <a:lnTo>
                    <a:pt x="20315" y="1834"/>
                  </a:lnTo>
                  <a:lnTo>
                    <a:pt x="20403" y="1762"/>
                  </a:lnTo>
                  <a:lnTo>
                    <a:pt x="20431" y="1746"/>
                  </a:lnTo>
                  <a:lnTo>
                    <a:pt x="20491" y="1765"/>
                  </a:lnTo>
                  <a:lnTo>
                    <a:pt x="20513" y="1843"/>
                  </a:lnTo>
                  <a:lnTo>
                    <a:pt x="20496" y="2117"/>
                  </a:lnTo>
                  <a:lnTo>
                    <a:pt x="20597" y="2137"/>
                  </a:lnTo>
                  <a:lnTo>
                    <a:pt x="20675" y="2217"/>
                  </a:lnTo>
                  <a:lnTo>
                    <a:pt x="20751" y="2326"/>
                  </a:lnTo>
                  <a:lnTo>
                    <a:pt x="20907" y="2640"/>
                  </a:lnTo>
                  <a:lnTo>
                    <a:pt x="20912" y="2653"/>
                  </a:lnTo>
                  <a:lnTo>
                    <a:pt x="20915" y="2708"/>
                  </a:lnTo>
                  <a:lnTo>
                    <a:pt x="20923" y="2752"/>
                  </a:lnTo>
                  <a:lnTo>
                    <a:pt x="21008" y="2995"/>
                  </a:lnTo>
                  <a:lnTo>
                    <a:pt x="21040" y="3053"/>
                  </a:lnTo>
                  <a:lnTo>
                    <a:pt x="21085" y="3097"/>
                  </a:lnTo>
                  <a:lnTo>
                    <a:pt x="21086" y="3101"/>
                  </a:lnTo>
                  <a:lnTo>
                    <a:pt x="21082" y="3160"/>
                  </a:lnTo>
                  <a:lnTo>
                    <a:pt x="21088" y="3215"/>
                  </a:lnTo>
                  <a:lnTo>
                    <a:pt x="21137" y="3323"/>
                  </a:lnTo>
                  <a:lnTo>
                    <a:pt x="21292" y="3570"/>
                  </a:lnTo>
                  <a:lnTo>
                    <a:pt x="21467" y="3764"/>
                  </a:lnTo>
                  <a:lnTo>
                    <a:pt x="21520" y="3811"/>
                  </a:lnTo>
                  <a:lnTo>
                    <a:pt x="21628" y="3890"/>
                  </a:lnTo>
                  <a:lnTo>
                    <a:pt x="21661" y="3923"/>
                  </a:lnTo>
                  <a:lnTo>
                    <a:pt x="21677" y="3999"/>
                  </a:lnTo>
                  <a:lnTo>
                    <a:pt x="21598" y="4232"/>
                  </a:lnTo>
                  <a:lnTo>
                    <a:pt x="21629" y="4367"/>
                  </a:lnTo>
                  <a:lnTo>
                    <a:pt x="21759" y="4502"/>
                  </a:lnTo>
                  <a:lnTo>
                    <a:pt x="21781" y="4542"/>
                  </a:lnTo>
                  <a:lnTo>
                    <a:pt x="21793" y="4595"/>
                  </a:lnTo>
                  <a:lnTo>
                    <a:pt x="21799" y="4658"/>
                  </a:lnTo>
                  <a:lnTo>
                    <a:pt x="21797" y="4720"/>
                  </a:lnTo>
                  <a:lnTo>
                    <a:pt x="21775" y="4841"/>
                  </a:lnTo>
                  <a:lnTo>
                    <a:pt x="21771" y="4906"/>
                  </a:lnTo>
                  <a:lnTo>
                    <a:pt x="21761" y="4946"/>
                  </a:lnTo>
                  <a:lnTo>
                    <a:pt x="21737" y="4966"/>
                  </a:lnTo>
                  <a:lnTo>
                    <a:pt x="21523" y="5021"/>
                  </a:lnTo>
                  <a:lnTo>
                    <a:pt x="21457" y="5055"/>
                  </a:lnTo>
                  <a:lnTo>
                    <a:pt x="21382" y="5165"/>
                  </a:lnTo>
                  <a:lnTo>
                    <a:pt x="21284" y="5525"/>
                  </a:lnTo>
                  <a:lnTo>
                    <a:pt x="21218" y="5602"/>
                  </a:lnTo>
                  <a:lnTo>
                    <a:pt x="21173" y="5593"/>
                  </a:lnTo>
                  <a:lnTo>
                    <a:pt x="21111" y="5518"/>
                  </a:lnTo>
                  <a:lnTo>
                    <a:pt x="21055" y="5407"/>
                  </a:lnTo>
                  <a:lnTo>
                    <a:pt x="21013" y="5283"/>
                  </a:lnTo>
                  <a:lnTo>
                    <a:pt x="20940" y="4859"/>
                  </a:lnTo>
                  <a:lnTo>
                    <a:pt x="20854" y="4737"/>
                  </a:lnTo>
                  <a:lnTo>
                    <a:pt x="20698" y="4671"/>
                  </a:lnTo>
                  <a:lnTo>
                    <a:pt x="20411" y="4616"/>
                  </a:lnTo>
                  <a:lnTo>
                    <a:pt x="20391" y="4598"/>
                  </a:lnTo>
                  <a:lnTo>
                    <a:pt x="20282" y="4396"/>
                  </a:lnTo>
                  <a:lnTo>
                    <a:pt x="20075" y="4452"/>
                  </a:lnTo>
                  <a:lnTo>
                    <a:pt x="19834" y="4658"/>
                  </a:lnTo>
                  <a:lnTo>
                    <a:pt x="19729" y="4767"/>
                  </a:lnTo>
                  <a:lnTo>
                    <a:pt x="19627" y="4898"/>
                  </a:lnTo>
                  <a:lnTo>
                    <a:pt x="19604" y="4973"/>
                  </a:lnTo>
                  <a:lnTo>
                    <a:pt x="19619" y="5123"/>
                  </a:lnTo>
                  <a:lnTo>
                    <a:pt x="19616" y="5178"/>
                  </a:lnTo>
                  <a:lnTo>
                    <a:pt x="19590" y="5235"/>
                  </a:lnTo>
                  <a:lnTo>
                    <a:pt x="19452" y="5430"/>
                  </a:lnTo>
                  <a:lnTo>
                    <a:pt x="19398" y="5560"/>
                  </a:lnTo>
                  <a:lnTo>
                    <a:pt x="19373" y="5706"/>
                  </a:lnTo>
                  <a:lnTo>
                    <a:pt x="19339" y="6315"/>
                  </a:lnTo>
                  <a:lnTo>
                    <a:pt x="19348" y="6387"/>
                  </a:lnTo>
                  <a:lnTo>
                    <a:pt x="19374" y="6454"/>
                  </a:lnTo>
                  <a:lnTo>
                    <a:pt x="19415" y="6523"/>
                  </a:lnTo>
                  <a:lnTo>
                    <a:pt x="19427" y="6614"/>
                  </a:lnTo>
                  <a:lnTo>
                    <a:pt x="19388" y="6743"/>
                  </a:lnTo>
                  <a:lnTo>
                    <a:pt x="19276" y="6996"/>
                  </a:lnTo>
                  <a:lnTo>
                    <a:pt x="19239" y="7104"/>
                  </a:lnTo>
                  <a:lnTo>
                    <a:pt x="19231" y="7159"/>
                  </a:lnTo>
                  <a:lnTo>
                    <a:pt x="19235" y="7222"/>
                  </a:lnTo>
                  <a:lnTo>
                    <a:pt x="19258" y="7359"/>
                  </a:lnTo>
                  <a:lnTo>
                    <a:pt x="19279" y="7440"/>
                  </a:lnTo>
                  <a:lnTo>
                    <a:pt x="19312" y="7496"/>
                  </a:lnTo>
                  <a:lnTo>
                    <a:pt x="20072" y="7794"/>
                  </a:lnTo>
                  <a:lnTo>
                    <a:pt x="20075" y="7798"/>
                  </a:lnTo>
                  <a:lnTo>
                    <a:pt x="20103" y="7936"/>
                  </a:lnTo>
                  <a:lnTo>
                    <a:pt x="20092" y="8044"/>
                  </a:lnTo>
                  <a:lnTo>
                    <a:pt x="20060" y="8147"/>
                  </a:lnTo>
                  <a:lnTo>
                    <a:pt x="20013" y="8221"/>
                  </a:lnTo>
                  <a:lnTo>
                    <a:pt x="19999" y="8251"/>
                  </a:lnTo>
                  <a:lnTo>
                    <a:pt x="19996" y="8289"/>
                  </a:lnTo>
                  <a:lnTo>
                    <a:pt x="19998" y="8343"/>
                  </a:lnTo>
                  <a:lnTo>
                    <a:pt x="19995" y="8366"/>
                  </a:lnTo>
                  <a:lnTo>
                    <a:pt x="19987" y="8384"/>
                  </a:lnTo>
                  <a:lnTo>
                    <a:pt x="19953" y="8437"/>
                  </a:lnTo>
                  <a:lnTo>
                    <a:pt x="19921" y="8519"/>
                  </a:lnTo>
                  <a:lnTo>
                    <a:pt x="19960" y="8534"/>
                  </a:lnTo>
                  <a:lnTo>
                    <a:pt x="19970" y="8493"/>
                  </a:lnTo>
                  <a:lnTo>
                    <a:pt x="19965" y="8492"/>
                  </a:lnTo>
                  <a:lnTo>
                    <a:pt x="19936" y="8485"/>
                  </a:lnTo>
                  <a:lnTo>
                    <a:pt x="19915" y="8516"/>
                  </a:lnTo>
                  <a:lnTo>
                    <a:pt x="19904" y="8525"/>
                  </a:lnTo>
                  <a:lnTo>
                    <a:pt x="19898" y="8530"/>
                  </a:lnTo>
                  <a:lnTo>
                    <a:pt x="19873" y="8568"/>
                  </a:lnTo>
                  <a:lnTo>
                    <a:pt x="19876" y="8586"/>
                  </a:lnTo>
                  <a:lnTo>
                    <a:pt x="19811" y="8621"/>
                  </a:lnTo>
                  <a:lnTo>
                    <a:pt x="19774" y="8673"/>
                  </a:lnTo>
                  <a:lnTo>
                    <a:pt x="19764" y="8743"/>
                  </a:lnTo>
                  <a:lnTo>
                    <a:pt x="19761" y="8750"/>
                  </a:lnTo>
                  <a:lnTo>
                    <a:pt x="19737" y="8798"/>
                  </a:lnTo>
                  <a:lnTo>
                    <a:pt x="19728" y="8838"/>
                  </a:lnTo>
                  <a:lnTo>
                    <a:pt x="19738" y="8894"/>
                  </a:lnTo>
                  <a:lnTo>
                    <a:pt x="19736" y="8903"/>
                  </a:lnTo>
                  <a:lnTo>
                    <a:pt x="19705" y="8947"/>
                  </a:lnTo>
                  <a:lnTo>
                    <a:pt x="19733" y="8998"/>
                  </a:lnTo>
                  <a:lnTo>
                    <a:pt x="19719" y="9033"/>
                  </a:lnTo>
                  <a:lnTo>
                    <a:pt x="19648" y="9138"/>
                  </a:lnTo>
                  <a:lnTo>
                    <a:pt x="19605" y="9313"/>
                  </a:lnTo>
                  <a:lnTo>
                    <a:pt x="19583" y="9354"/>
                  </a:lnTo>
                  <a:lnTo>
                    <a:pt x="19549" y="9405"/>
                  </a:lnTo>
                  <a:lnTo>
                    <a:pt x="19541" y="9427"/>
                  </a:lnTo>
                  <a:lnTo>
                    <a:pt x="19532" y="9445"/>
                  </a:lnTo>
                  <a:lnTo>
                    <a:pt x="19517" y="9467"/>
                  </a:lnTo>
                  <a:lnTo>
                    <a:pt x="19458" y="9527"/>
                  </a:lnTo>
                  <a:lnTo>
                    <a:pt x="19445" y="9537"/>
                  </a:lnTo>
                  <a:lnTo>
                    <a:pt x="19398" y="9563"/>
                  </a:lnTo>
                  <a:lnTo>
                    <a:pt x="19346" y="9583"/>
                  </a:lnTo>
                  <a:lnTo>
                    <a:pt x="19296" y="9595"/>
                  </a:lnTo>
                  <a:lnTo>
                    <a:pt x="19268" y="9596"/>
                  </a:lnTo>
                  <a:lnTo>
                    <a:pt x="19229" y="9512"/>
                  </a:lnTo>
                  <a:lnTo>
                    <a:pt x="19094" y="9527"/>
                  </a:lnTo>
                  <a:lnTo>
                    <a:pt x="18975" y="9595"/>
                  </a:lnTo>
                  <a:lnTo>
                    <a:pt x="18898" y="9678"/>
                  </a:lnTo>
                  <a:lnTo>
                    <a:pt x="18813" y="9845"/>
                  </a:lnTo>
                  <a:lnTo>
                    <a:pt x="18782" y="9882"/>
                  </a:lnTo>
                  <a:lnTo>
                    <a:pt x="18691" y="9944"/>
                  </a:lnTo>
                  <a:lnTo>
                    <a:pt x="18645" y="9987"/>
                  </a:lnTo>
                  <a:lnTo>
                    <a:pt x="18640" y="9997"/>
                  </a:lnTo>
                  <a:lnTo>
                    <a:pt x="18277" y="9627"/>
                  </a:lnTo>
                  <a:lnTo>
                    <a:pt x="18222" y="9585"/>
                  </a:lnTo>
                  <a:lnTo>
                    <a:pt x="18159" y="9551"/>
                  </a:lnTo>
                  <a:lnTo>
                    <a:pt x="18093" y="9529"/>
                  </a:lnTo>
                  <a:lnTo>
                    <a:pt x="17972" y="9510"/>
                  </a:lnTo>
                  <a:lnTo>
                    <a:pt x="17674" y="9352"/>
                  </a:lnTo>
                  <a:lnTo>
                    <a:pt x="17556" y="9271"/>
                  </a:lnTo>
                  <a:lnTo>
                    <a:pt x="17425" y="9210"/>
                  </a:lnTo>
                  <a:lnTo>
                    <a:pt x="17285" y="9217"/>
                  </a:lnTo>
                  <a:lnTo>
                    <a:pt x="17213" y="9260"/>
                  </a:lnTo>
                  <a:lnTo>
                    <a:pt x="17155" y="9315"/>
                  </a:lnTo>
                  <a:lnTo>
                    <a:pt x="17032" y="9479"/>
                  </a:lnTo>
                  <a:lnTo>
                    <a:pt x="16888" y="9620"/>
                  </a:lnTo>
                  <a:lnTo>
                    <a:pt x="16845" y="9678"/>
                  </a:lnTo>
                  <a:lnTo>
                    <a:pt x="16745" y="9858"/>
                  </a:lnTo>
                  <a:lnTo>
                    <a:pt x="16724" y="9927"/>
                  </a:lnTo>
                  <a:lnTo>
                    <a:pt x="16745" y="10051"/>
                  </a:lnTo>
                  <a:lnTo>
                    <a:pt x="16738" y="10156"/>
                  </a:lnTo>
                  <a:lnTo>
                    <a:pt x="16754" y="10221"/>
                  </a:lnTo>
                  <a:lnTo>
                    <a:pt x="16774" y="10278"/>
                  </a:lnTo>
                  <a:lnTo>
                    <a:pt x="16785" y="10324"/>
                  </a:lnTo>
                  <a:lnTo>
                    <a:pt x="16787" y="10381"/>
                  </a:lnTo>
                  <a:lnTo>
                    <a:pt x="16785" y="10442"/>
                  </a:lnTo>
                  <a:lnTo>
                    <a:pt x="16776" y="10501"/>
                  </a:lnTo>
                  <a:lnTo>
                    <a:pt x="16761" y="10562"/>
                  </a:lnTo>
                  <a:lnTo>
                    <a:pt x="16743" y="10697"/>
                  </a:lnTo>
                  <a:lnTo>
                    <a:pt x="16777" y="11172"/>
                  </a:lnTo>
                  <a:lnTo>
                    <a:pt x="16772" y="11369"/>
                  </a:lnTo>
                  <a:lnTo>
                    <a:pt x="16779" y="11447"/>
                  </a:lnTo>
                  <a:lnTo>
                    <a:pt x="16798" y="11520"/>
                  </a:lnTo>
                  <a:lnTo>
                    <a:pt x="16874" y="11704"/>
                  </a:lnTo>
                  <a:lnTo>
                    <a:pt x="16723" y="11816"/>
                  </a:lnTo>
                  <a:lnTo>
                    <a:pt x="16362" y="12016"/>
                  </a:lnTo>
                  <a:lnTo>
                    <a:pt x="15974" y="12367"/>
                  </a:lnTo>
                  <a:lnTo>
                    <a:pt x="15941" y="12382"/>
                  </a:lnTo>
                  <a:lnTo>
                    <a:pt x="15873" y="12394"/>
                  </a:lnTo>
                  <a:lnTo>
                    <a:pt x="15852" y="12408"/>
                  </a:lnTo>
                  <a:lnTo>
                    <a:pt x="15841" y="12413"/>
                  </a:lnTo>
                  <a:lnTo>
                    <a:pt x="15730" y="12413"/>
                  </a:lnTo>
                  <a:lnTo>
                    <a:pt x="15545" y="12455"/>
                  </a:lnTo>
                  <a:lnTo>
                    <a:pt x="15443" y="12464"/>
                  </a:lnTo>
                  <a:lnTo>
                    <a:pt x="15369" y="12480"/>
                  </a:lnTo>
                  <a:lnTo>
                    <a:pt x="15308" y="12478"/>
                  </a:lnTo>
                  <a:lnTo>
                    <a:pt x="15279" y="12481"/>
                  </a:lnTo>
                  <a:lnTo>
                    <a:pt x="15154" y="12526"/>
                  </a:lnTo>
                  <a:lnTo>
                    <a:pt x="15112" y="12531"/>
                  </a:lnTo>
                  <a:lnTo>
                    <a:pt x="14945" y="12498"/>
                  </a:lnTo>
                  <a:lnTo>
                    <a:pt x="14863" y="12464"/>
                  </a:lnTo>
                  <a:lnTo>
                    <a:pt x="14784" y="12419"/>
                  </a:lnTo>
                  <a:lnTo>
                    <a:pt x="14722" y="12422"/>
                  </a:lnTo>
                  <a:lnTo>
                    <a:pt x="14654" y="12473"/>
                  </a:lnTo>
                  <a:lnTo>
                    <a:pt x="14412" y="12821"/>
                  </a:lnTo>
                  <a:lnTo>
                    <a:pt x="14260" y="13215"/>
                  </a:lnTo>
                  <a:lnTo>
                    <a:pt x="14166" y="13400"/>
                  </a:lnTo>
                  <a:lnTo>
                    <a:pt x="14114" y="13605"/>
                  </a:lnTo>
                  <a:lnTo>
                    <a:pt x="14041" y="13809"/>
                  </a:lnTo>
                  <a:lnTo>
                    <a:pt x="13993" y="14085"/>
                  </a:lnTo>
                  <a:lnTo>
                    <a:pt x="13985" y="14230"/>
                  </a:lnTo>
                  <a:lnTo>
                    <a:pt x="13972" y="14288"/>
                  </a:lnTo>
                  <a:lnTo>
                    <a:pt x="13588" y="15179"/>
                  </a:lnTo>
                  <a:lnTo>
                    <a:pt x="13497" y="15292"/>
                  </a:lnTo>
                  <a:lnTo>
                    <a:pt x="13477" y="15333"/>
                  </a:lnTo>
                  <a:lnTo>
                    <a:pt x="13424" y="15553"/>
                  </a:lnTo>
                  <a:lnTo>
                    <a:pt x="13346" y="15763"/>
                  </a:lnTo>
                  <a:lnTo>
                    <a:pt x="13332" y="15824"/>
                  </a:lnTo>
                  <a:lnTo>
                    <a:pt x="13338" y="15884"/>
                  </a:lnTo>
                  <a:lnTo>
                    <a:pt x="13366" y="15975"/>
                  </a:lnTo>
                  <a:lnTo>
                    <a:pt x="13302" y="16113"/>
                  </a:lnTo>
                  <a:lnTo>
                    <a:pt x="12967" y="16686"/>
                  </a:lnTo>
                  <a:lnTo>
                    <a:pt x="12893" y="16781"/>
                  </a:lnTo>
                  <a:lnTo>
                    <a:pt x="12806" y="16838"/>
                  </a:lnTo>
                  <a:lnTo>
                    <a:pt x="12598" y="16927"/>
                  </a:lnTo>
                  <a:lnTo>
                    <a:pt x="12348" y="17063"/>
                  </a:lnTo>
                  <a:lnTo>
                    <a:pt x="12401" y="17121"/>
                  </a:lnTo>
                  <a:lnTo>
                    <a:pt x="12432" y="17093"/>
                  </a:lnTo>
                  <a:lnTo>
                    <a:pt x="12404" y="17062"/>
                  </a:lnTo>
                  <a:lnTo>
                    <a:pt x="12396" y="17070"/>
                  </a:lnTo>
                  <a:lnTo>
                    <a:pt x="12388" y="17067"/>
                  </a:lnTo>
                  <a:lnTo>
                    <a:pt x="12385" y="17065"/>
                  </a:lnTo>
                  <a:lnTo>
                    <a:pt x="12348" y="17056"/>
                  </a:lnTo>
                  <a:lnTo>
                    <a:pt x="12201" y="17087"/>
                  </a:lnTo>
                  <a:lnTo>
                    <a:pt x="12175" y="17088"/>
                  </a:lnTo>
                  <a:lnTo>
                    <a:pt x="12141" y="17075"/>
                  </a:lnTo>
                  <a:lnTo>
                    <a:pt x="12088" y="17067"/>
                  </a:lnTo>
                  <a:lnTo>
                    <a:pt x="11981" y="17088"/>
                  </a:lnTo>
                  <a:lnTo>
                    <a:pt x="11927" y="17089"/>
                  </a:lnTo>
                  <a:lnTo>
                    <a:pt x="11748" y="17041"/>
                  </a:lnTo>
                  <a:lnTo>
                    <a:pt x="11748" y="17041"/>
                  </a:lnTo>
                  <a:lnTo>
                    <a:pt x="11510" y="16976"/>
                  </a:lnTo>
                  <a:lnTo>
                    <a:pt x="11474" y="16957"/>
                  </a:lnTo>
                  <a:lnTo>
                    <a:pt x="11442" y="16924"/>
                  </a:lnTo>
                  <a:lnTo>
                    <a:pt x="11294" y="16729"/>
                  </a:lnTo>
                  <a:lnTo>
                    <a:pt x="11303" y="16878"/>
                  </a:lnTo>
                  <a:lnTo>
                    <a:pt x="11299" y="16912"/>
                  </a:lnTo>
                  <a:lnTo>
                    <a:pt x="11300" y="16932"/>
                  </a:lnTo>
                  <a:lnTo>
                    <a:pt x="11342" y="16931"/>
                  </a:lnTo>
                  <a:lnTo>
                    <a:pt x="11345" y="16889"/>
                  </a:lnTo>
                  <a:lnTo>
                    <a:pt x="11211" y="16879"/>
                  </a:lnTo>
                  <a:lnTo>
                    <a:pt x="11207" y="16877"/>
                  </a:lnTo>
                  <a:lnTo>
                    <a:pt x="11185" y="16912"/>
                  </a:lnTo>
                  <a:lnTo>
                    <a:pt x="11225" y="16903"/>
                  </a:lnTo>
                  <a:lnTo>
                    <a:pt x="11223" y="16890"/>
                  </a:lnTo>
                  <a:lnTo>
                    <a:pt x="11221" y="16884"/>
                  </a:lnTo>
                  <a:lnTo>
                    <a:pt x="11214" y="16870"/>
                  </a:lnTo>
                  <a:lnTo>
                    <a:pt x="11196" y="16838"/>
                  </a:lnTo>
                  <a:lnTo>
                    <a:pt x="11132" y="16863"/>
                  </a:lnTo>
                  <a:lnTo>
                    <a:pt x="11129" y="16864"/>
                  </a:lnTo>
                  <a:lnTo>
                    <a:pt x="11104" y="16861"/>
                  </a:lnTo>
                  <a:lnTo>
                    <a:pt x="11088" y="16857"/>
                  </a:lnTo>
                  <a:lnTo>
                    <a:pt x="11087" y="16856"/>
                  </a:lnTo>
                  <a:lnTo>
                    <a:pt x="11053" y="16879"/>
                  </a:lnTo>
                  <a:lnTo>
                    <a:pt x="11093" y="16868"/>
                  </a:lnTo>
                  <a:lnTo>
                    <a:pt x="11085" y="16840"/>
                  </a:lnTo>
                  <a:lnTo>
                    <a:pt x="11057" y="16806"/>
                  </a:lnTo>
                  <a:lnTo>
                    <a:pt x="11003" y="16761"/>
                  </a:lnTo>
                  <a:lnTo>
                    <a:pt x="10969" y="16746"/>
                  </a:lnTo>
                  <a:lnTo>
                    <a:pt x="10909" y="16771"/>
                  </a:lnTo>
                  <a:lnTo>
                    <a:pt x="10897" y="16819"/>
                  </a:lnTo>
                  <a:lnTo>
                    <a:pt x="10899" y="16841"/>
                  </a:lnTo>
                  <a:lnTo>
                    <a:pt x="10898" y="16848"/>
                  </a:lnTo>
                  <a:lnTo>
                    <a:pt x="10938" y="16858"/>
                  </a:lnTo>
                  <a:lnTo>
                    <a:pt x="10921" y="16820"/>
                  </a:lnTo>
                  <a:lnTo>
                    <a:pt x="10802" y="16872"/>
                  </a:lnTo>
                  <a:lnTo>
                    <a:pt x="10675" y="16883"/>
                  </a:lnTo>
                  <a:lnTo>
                    <a:pt x="10415" y="16854"/>
                  </a:lnTo>
                  <a:lnTo>
                    <a:pt x="10149" y="16824"/>
                  </a:lnTo>
                  <a:lnTo>
                    <a:pt x="10064" y="16830"/>
                  </a:lnTo>
                  <a:lnTo>
                    <a:pt x="9991" y="16849"/>
                  </a:lnTo>
                  <a:lnTo>
                    <a:pt x="9982" y="16847"/>
                  </a:lnTo>
                  <a:lnTo>
                    <a:pt x="9927" y="16799"/>
                  </a:lnTo>
                  <a:lnTo>
                    <a:pt x="9849" y="16775"/>
                  </a:lnTo>
                  <a:lnTo>
                    <a:pt x="9828" y="16763"/>
                  </a:lnTo>
                  <a:lnTo>
                    <a:pt x="9797" y="16727"/>
                  </a:lnTo>
                  <a:lnTo>
                    <a:pt x="9733" y="16624"/>
                  </a:lnTo>
                  <a:lnTo>
                    <a:pt x="9680" y="16572"/>
                  </a:lnTo>
                  <a:lnTo>
                    <a:pt x="9601" y="16520"/>
                  </a:lnTo>
                  <a:lnTo>
                    <a:pt x="9601" y="16520"/>
                  </a:lnTo>
                  <a:lnTo>
                    <a:pt x="9355" y="16362"/>
                  </a:lnTo>
                  <a:lnTo>
                    <a:pt x="9120" y="16210"/>
                  </a:lnTo>
                  <a:lnTo>
                    <a:pt x="9120" y="16210"/>
                  </a:lnTo>
                  <a:lnTo>
                    <a:pt x="8865" y="16046"/>
                  </a:lnTo>
                  <a:lnTo>
                    <a:pt x="8865" y="16046"/>
                  </a:lnTo>
                  <a:lnTo>
                    <a:pt x="8639" y="15900"/>
                  </a:lnTo>
                  <a:lnTo>
                    <a:pt x="8439" y="15771"/>
                  </a:lnTo>
                  <a:lnTo>
                    <a:pt x="8439" y="15771"/>
                  </a:lnTo>
                  <a:lnTo>
                    <a:pt x="8157" y="15590"/>
                  </a:lnTo>
                  <a:lnTo>
                    <a:pt x="8157" y="15590"/>
                  </a:lnTo>
                  <a:lnTo>
                    <a:pt x="7917" y="15435"/>
                  </a:lnTo>
                  <a:lnTo>
                    <a:pt x="7917" y="15435"/>
                  </a:lnTo>
                  <a:lnTo>
                    <a:pt x="7676" y="15280"/>
                  </a:lnTo>
                  <a:lnTo>
                    <a:pt x="7537" y="15190"/>
                  </a:lnTo>
                  <a:lnTo>
                    <a:pt x="7511" y="15184"/>
                  </a:lnTo>
                  <a:lnTo>
                    <a:pt x="7495" y="15184"/>
                  </a:lnTo>
                  <a:lnTo>
                    <a:pt x="7486" y="15182"/>
                  </a:lnTo>
                  <a:lnTo>
                    <a:pt x="7478" y="15223"/>
                  </a:lnTo>
                  <a:lnTo>
                    <a:pt x="7514" y="15202"/>
                  </a:lnTo>
                  <a:lnTo>
                    <a:pt x="7509" y="15194"/>
                  </a:lnTo>
                  <a:lnTo>
                    <a:pt x="7497" y="15142"/>
                  </a:lnTo>
                  <a:lnTo>
                    <a:pt x="7484" y="15110"/>
                  </a:lnTo>
                  <a:lnTo>
                    <a:pt x="7456" y="15072"/>
                  </a:lnTo>
                  <a:lnTo>
                    <a:pt x="7418" y="15061"/>
                  </a:lnTo>
                  <a:lnTo>
                    <a:pt x="7374" y="15064"/>
                  </a:lnTo>
                  <a:lnTo>
                    <a:pt x="7368" y="15060"/>
                  </a:lnTo>
                  <a:lnTo>
                    <a:pt x="7345" y="15094"/>
                  </a:lnTo>
                  <a:lnTo>
                    <a:pt x="7381" y="15073"/>
                  </a:lnTo>
                  <a:lnTo>
                    <a:pt x="7338" y="15000"/>
                  </a:lnTo>
                  <a:lnTo>
                    <a:pt x="7300" y="14972"/>
                  </a:lnTo>
                  <a:lnTo>
                    <a:pt x="7196" y="14948"/>
                  </a:lnTo>
                  <a:lnTo>
                    <a:pt x="7021" y="14860"/>
                  </a:lnTo>
                  <a:lnTo>
                    <a:pt x="6864" y="14816"/>
                  </a:lnTo>
                  <a:lnTo>
                    <a:pt x="6388" y="14820"/>
                  </a:lnTo>
                  <a:lnTo>
                    <a:pt x="6386" y="14820"/>
                  </a:lnTo>
                  <a:lnTo>
                    <a:pt x="6377" y="14860"/>
                  </a:lnTo>
                  <a:lnTo>
                    <a:pt x="6406" y="14891"/>
                  </a:lnTo>
                  <a:lnTo>
                    <a:pt x="6428" y="14869"/>
                  </a:lnTo>
                  <a:lnTo>
                    <a:pt x="6511" y="14840"/>
                  </a:lnTo>
                  <a:lnTo>
                    <a:pt x="6566" y="14803"/>
                  </a:lnTo>
                  <a:lnTo>
                    <a:pt x="6588" y="14782"/>
                  </a:lnTo>
                  <a:lnTo>
                    <a:pt x="6601" y="14758"/>
                  </a:lnTo>
                  <a:lnTo>
                    <a:pt x="6636" y="14655"/>
                  </a:lnTo>
                  <a:lnTo>
                    <a:pt x="6680" y="14560"/>
                  </a:lnTo>
                  <a:lnTo>
                    <a:pt x="6794" y="14382"/>
                  </a:lnTo>
                  <a:lnTo>
                    <a:pt x="6974" y="14153"/>
                  </a:lnTo>
                  <a:lnTo>
                    <a:pt x="7044" y="14013"/>
                  </a:lnTo>
                  <a:lnTo>
                    <a:pt x="7061" y="13855"/>
                  </a:lnTo>
                  <a:lnTo>
                    <a:pt x="7042" y="13779"/>
                  </a:lnTo>
                  <a:lnTo>
                    <a:pt x="6988" y="13658"/>
                  </a:lnTo>
                  <a:lnTo>
                    <a:pt x="6974" y="13604"/>
                  </a:lnTo>
                  <a:lnTo>
                    <a:pt x="6975" y="13560"/>
                  </a:lnTo>
                  <a:lnTo>
                    <a:pt x="7087" y="13200"/>
                  </a:lnTo>
                  <a:lnTo>
                    <a:pt x="7135" y="13102"/>
                  </a:lnTo>
                  <a:lnTo>
                    <a:pt x="7201" y="13023"/>
                  </a:lnTo>
                  <a:lnTo>
                    <a:pt x="7243" y="12999"/>
                  </a:lnTo>
                  <a:lnTo>
                    <a:pt x="7288" y="12994"/>
                  </a:lnTo>
                  <a:lnTo>
                    <a:pt x="7473" y="13022"/>
                  </a:lnTo>
                  <a:lnTo>
                    <a:pt x="7539" y="13022"/>
                  </a:lnTo>
                  <a:lnTo>
                    <a:pt x="7775" y="12988"/>
                  </a:lnTo>
                  <a:lnTo>
                    <a:pt x="7807" y="12987"/>
                  </a:lnTo>
                  <a:lnTo>
                    <a:pt x="7877" y="12994"/>
                  </a:lnTo>
                  <a:lnTo>
                    <a:pt x="7932" y="13009"/>
                  </a:lnTo>
                  <a:lnTo>
                    <a:pt x="8033" y="13068"/>
                  </a:lnTo>
                  <a:lnTo>
                    <a:pt x="8104" y="13092"/>
                  </a:lnTo>
                  <a:lnTo>
                    <a:pt x="8249" y="13084"/>
                  </a:lnTo>
                  <a:lnTo>
                    <a:pt x="8386" y="13030"/>
                  </a:lnTo>
                  <a:lnTo>
                    <a:pt x="8629" y="12901"/>
                  </a:lnTo>
                  <a:lnTo>
                    <a:pt x="8739" y="12862"/>
                  </a:lnTo>
                  <a:lnTo>
                    <a:pt x="8805" y="12831"/>
                  </a:lnTo>
                  <a:lnTo>
                    <a:pt x="8846" y="12791"/>
                  </a:lnTo>
                  <a:lnTo>
                    <a:pt x="8874" y="12748"/>
                  </a:lnTo>
                  <a:lnTo>
                    <a:pt x="8903" y="12726"/>
                  </a:lnTo>
                  <a:lnTo>
                    <a:pt x="8936" y="12719"/>
                  </a:lnTo>
                  <a:lnTo>
                    <a:pt x="8979" y="12730"/>
                  </a:lnTo>
                  <a:lnTo>
                    <a:pt x="9097" y="12778"/>
                  </a:lnTo>
                  <a:lnTo>
                    <a:pt x="9212" y="12809"/>
                  </a:lnTo>
                  <a:lnTo>
                    <a:pt x="9249" y="12833"/>
                  </a:lnTo>
                  <a:lnTo>
                    <a:pt x="9296" y="12874"/>
                  </a:lnTo>
                  <a:lnTo>
                    <a:pt x="9361" y="12911"/>
                  </a:lnTo>
                  <a:lnTo>
                    <a:pt x="9446" y="12907"/>
                  </a:lnTo>
                  <a:lnTo>
                    <a:pt x="9502" y="12858"/>
                  </a:lnTo>
                  <a:lnTo>
                    <a:pt x="9524" y="12793"/>
                  </a:lnTo>
                  <a:lnTo>
                    <a:pt x="9528" y="12728"/>
                  </a:lnTo>
                  <a:lnTo>
                    <a:pt x="9515" y="12608"/>
                  </a:lnTo>
                  <a:lnTo>
                    <a:pt x="9517" y="12567"/>
                  </a:lnTo>
                  <a:lnTo>
                    <a:pt x="9531" y="12529"/>
                  </a:lnTo>
                  <a:lnTo>
                    <a:pt x="9563" y="12471"/>
                  </a:lnTo>
                  <a:lnTo>
                    <a:pt x="9610" y="12358"/>
                  </a:lnTo>
                  <a:lnTo>
                    <a:pt x="9636" y="12223"/>
                  </a:lnTo>
                  <a:lnTo>
                    <a:pt x="9637" y="12086"/>
                  </a:lnTo>
                  <a:lnTo>
                    <a:pt x="9601" y="11922"/>
                  </a:lnTo>
                  <a:lnTo>
                    <a:pt x="9608" y="11900"/>
                  </a:lnTo>
                  <a:lnTo>
                    <a:pt x="9631" y="11883"/>
                  </a:lnTo>
                  <a:lnTo>
                    <a:pt x="9749" y="11862"/>
                  </a:lnTo>
                  <a:lnTo>
                    <a:pt x="9917" y="11776"/>
                  </a:lnTo>
                  <a:lnTo>
                    <a:pt x="9967" y="11721"/>
                  </a:lnTo>
                  <a:lnTo>
                    <a:pt x="9981" y="11638"/>
                  </a:lnTo>
                  <a:lnTo>
                    <a:pt x="9956" y="11555"/>
                  </a:lnTo>
                  <a:lnTo>
                    <a:pt x="9893" y="11514"/>
                  </a:lnTo>
                  <a:lnTo>
                    <a:pt x="9839" y="11496"/>
                  </a:lnTo>
                  <a:lnTo>
                    <a:pt x="9811" y="11468"/>
                  </a:lnTo>
                  <a:lnTo>
                    <a:pt x="9790" y="11426"/>
                  </a:lnTo>
                  <a:lnTo>
                    <a:pt x="9766" y="11310"/>
                  </a:lnTo>
                  <a:lnTo>
                    <a:pt x="9717" y="11204"/>
                  </a:lnTo>
                  <a:lnTo>
                    <a:pt x="9703" y="11143"/>
                  </a:lnTo>
                  <a:lnTo>
                    <a:pt x="9672" y="11085"/>
                  </a:lnTo>
                  <a:lnTo>
                    <a:pt x="9607" y="11050"/>
                  </a:lnTo>
                  <a:lnTo>
                    <a:pt x="9353" y="10944"/>
                  </a:lnTo>
                  <a:lnTo>
                    <a:pt x="9270" y="10927"/>
                  </a:lnTo>
                  <a:lnTo>
                    <a:pt x="9233" y="10916"/>
                  </a:lnTo>
                  <a:lnTo>
                    <a:pt x="9230" y="10908"/>
                  </a:lnTo>
                  <a:lnTo>
                    <a:pt x="9233" y="10851"/>
                  </a:lnTo>
                  <a:lnTo>
                    <a:pt x="9205" y="10669"/>
                  </a:lnTo>
                  <a:lnTo>
                    <a:pt x="9209" y="10620"/>
                  </a:lnTo>
                  <a:lnTo>
                    <a:pt x="9228" y="10578"/>
                  </a:lnTo>
                  <a:lnTo>
                    <a:pt x="9296" y="10483"/>
                  </a:lnTo>
                  <a:lnTo>
                    <a:pt x="9346" y="10383"/>
                  </a:lnTo>
                  <a:lnTo>
                    <a:pt x="9391" y="10246"/>
                  </a:lnTo>
                  <a:lnTo>
                    <a:pt x="9402" y="10099"/>
                  </a:lnTo>
                  <a:lnTo>
                    <a:pt x="9346" y="9992"/>
                  </a:lnTo>
                  <a:lnTo>
                    <a:pt x="9270" y="9902"/>
                  </a:lnTo>
                  <a:lnTo>
                    <a:pt x="9266" y="9822"/>
                  </a:lnTo>
                  <a:lnTo>
                    <a:pt x="9306" y="9729"/>
                  </a:lnTo>
                  <a:lnTo>
                    <a:pt x="9417" y="9573"/>
                  </a:lnTo>
                  <a:lnTo>
                    <a:pt x="9444" y="9548"/>
                  </a:lnTo>
                  <a:lnTo>
                    <a:pt x="9456" y="9547"/>
                  </a:lnTo>
                  <a:lnTo>
                    <a:pt x="9501" y="9586"/>
                  </a:lnTo>
                  <a:lnTo>
                    <a:pt x="9528" y="9602"/>
                  </a:lnTo>
                  <a:lnTo>
                    <a:pt x="9621" y="9606"/>
                  </a:lnTo>
                  <a:lnTo>
                    <a:pt x="9660" y="9600"/>
                  </a:lnTo>
                  <a:lnTo>
                    <a:pt x="9715" y="9581"/>
                  </a:lnTo>
                  <a:lnTo>
                    <a:pt x="9747" y="9585"/>
                  </a:lnTo>
                  <a:lnTo>
                    <a:pt x="9774" y="9609"/>
                  </a:lnTo>
                  <a:lnTo>
                    <a:pt x="9813" y="9654"/>
                  </a:lnTo>
                  <a:lnTo>
                    <a:pt x="9868" y="9687"/>
                  </a:lnTo>
                  <a:lnTo>
                    <a:pt x="9894" y="9697"/>
                  </a:lnTo>
                  <a:lnTo>
                    <a:pt x="9990" y="9754"/>
                  </a:lnTo>
                  <a:lnTo>
                    <a:pt x="10033" y="9794"/>
                  </a:lnTo>
                  <a:lnTo>
                    <a:pt x="10103" y="9875"/>
                  </a:lnTo>
                  <a:lnTo>
                    <a:pt x="10157" y="9885"/>
                  </a:lnTo>
                  <a:lnTo>
                    <a:pt x="10216" y="9868"/>
                  </a:lnTo>
                  <a:lnTo>
                    <a:pt x="10262" y="9859"/>
                  </a:lnTo>
                  <a:lnTo>
                    <a:pt x="10301" y="9858"/>
                  </a:lnTo>
                  <a:lnTo>
                    <a:pt x="10328" y="9864"/>
                  </a:lnTo>
                  <a:lnTo>
                    <a:pt x="10398" y="9927"/>
                  </a:lnTo>
                  <a:lnTo>
                    <a:pt x="10401" y="9999"/>
                  </a:lnTo>
                  <a:lnTo>
                    <a:pt x="10354" y="10067"/>
                  </a:lnTo>
                  <a:lnTo>
                    <a:pt x="10196" y="10126"/>
                  </a:lnTo>
                  <a:lnTo>
                    <a:pt x="10156" y="10176"/>
                  </a:lnTo>
                  <a:lnTo>
                    <a:pt x="10113" y="10280"/>
                  </a:lnTo>
                  <a:lnTo>
                    <a:pt x="10105" y="10350"/>
                  </a:lnTo>
                  <a:lnTo>
                    <a:pt x="10152" y="10444"/>
                  </a:lnTo>
                  <a:lnTo>
                    <a:pt x="10148" y="10481"/>
                  </a:lnTo>
                  <a:lnTo>
                    <a:pt x="10121" y="10518"/>
                  </a:lnTo>
                  <a:lnTo>
                    <a:pt x="10091" y="10529"/>
                  </a:lnTo>
                  <a:lnTo>
                    <a:pt x="10054" y="10524"/>
                  </a:lnTo>
                  <a:lnTo>
                    <a:pt x="9998" y="10493"/>
                  </a:lnTo>
                  <a:lnTo>
                    <a:pt x="9920" y="10497"/>
                  </a:lnTo>
                  <a:lnTo>
                    <a:pt x="9889" y="10583"/>
                  </a:lnTo>
                  <a:lnTo>
                    <a:pt x="9886" y="10664"/>
                  </a:lnTo>
                  <a:lnTo>
                    <a:pt x="9900" y="10726"/>
                  </a:lnTo>
                  <a:lnTo>
                    <a:pt x="10207" y="11267"/>
                  </a:lnTo>
                  <a:lnTo>
                    <a:pt x="10267" y="11346"/>
                  </a:lnTo>
                  <a:lnTo>
                    <a:pt x="10346" y="11359"/>
                  </a:lnTo>
                  <a:lnTo>
                    <a:pt x="10403" y="11346"/>
                  </a:lnTo>
                  <a:lnTo>
                    <a:pt x="10454" y="11343"/>
                  </a:lnTo>
                  <a:lnTo>
                    <a:pt x="10516" y="11333"/>
                  </a:lnTo>
                  <a:lnTo>
                    <a:pt x="10715" y="11202"/>
                  </a:lnTo>
                  <a:lnTo>
                    <a:pt x="10734" y="11135"/>
                  </a:lnTo>
                  <a:lnTo>
                    <a:pt x="10688" y="11085"/>
                  </a:lnTo>
                  <a:lnTo>
                    <a:pt x="10542" y="11003"/>
                  </a:lnTo>
                  <a:lnTo>
                    <a:pt x="10485" y="10945"/>
                  </a:lnTo>
                  <a:lnTo>
                    <a:pt x="10482" y="10941"/>
                  </a:lnTo>
                  <a:lnTo>
                    <a:pt x="10483" y="10940"/>
                  </a:lnTo>
                  <a:lnTo>
                    <a:pt x="10444" y="10925"/>
                  </a:lnTo>
                  <a:lnTo>
                    <a:pt x="10472" y="10956"/>
                  </a:lnTo>
                  <a:lnTo>
                    <a:pt x="10518" y="10915"/>
                  </a:lnTo>
                  <a:lnTo>
                    <a:pt x="10554" y="10863"/>
                  </a:lnTo>
                  <a:lnTo>
                    <a:pt x="10639" y="10706"/>
                  </a:lnTo>
                  <a:lnTo>
                    <a:pt x="10669" y="10607"/>
                  </a:lnTo>
                  <a:lnTo>
                    <a:pt x="10692" y="10573"/>
                  </a:lnTo>
                  <a:lnTo>
                    <a:pt x="10739" y="10537"/>
                  </a:lnTo>
                  <a:lnTo>
                    <a:pt x="10788" y="10508"/>
                  </a:lnTo>
                  <a:lnTo>
                    <a:pt x="10830" y="10457"/>
                  </a:lnTo>
                  <a:lnTo>
                    <a:pt x="10836" y="10367"/>
                  </a:lnTo>
                  <a:lnTo>
                    <a:pt x="10806" y="10156"/>
                  </a:lnTo>
                  <a:lnTo>
                    <a:pt x="10820" y="10047"/>
                  </a:lnTo>
                  <a:lnTo>
                    <a:pt x="10860" y="9980"/>
                  </a:lnTo>
                  <a:lnTo>
                    <a:pt x="10931" y="9939"/>
                  </a:lnTo>
                  <a:lnTo>
                    <a:pt x="11043" y="9921"/>
                  </a:lnTo>
                  <a:lnTo>
                    <a:pt x="11135" y="9925"/>
                  </a:lnTo>
                  <a:lnTo>
                    <a:pt x="11228" y="9941"/>
                  </a:lnTo>
                  <a:lnTo>
                    <a:pt x="11417" y="9997"/>
                  </a:lnTo>
                  <a:lnTo>
                    <a:pt x="11435" y="10000"/>
                  </a:lnTo>
                  <a:lnTo>
                    <a:pt x="11438" y="10001"/>
                  </a:lnTo>
                  <a:lnTo>
                    <a:pt x="11512" y="10003"/>
                  </a:lnTo>
                  <a:lnTo>
                    <a:pt x="11605" y="9991"/>
                  </a:lnTo>
                  <a:lnTo>
                    <a:pt x="11600" y="9950"/>
                  </a:lnTo>
                  <a:lnTo>
                    <a:pt x="11560" y="9964"/>
                  </a:lnTo>
                  <a:lnTo>
                    <a:pt x="11568" y="9984"/>
                  </a:lnTo>
                  <a:lnTo>
                    <a:pt x="11598" y="10037"/>
                  </a:lnTo>
                  <a:lnTo>
                    <a:pt x="11628" y="10069"/>
                  </a:lnTo>
                  <a:lnTo>
                    <a:pt x="11809" y="10153"/>
                  </a:lnTo>
                  <a:lnTo>
                    <a:pt x="11815" y="10165"/>
                  </a:lnTo>
                  <a:lnTo>
                    <a:pt x="11817" y="10169"/>
                  </a:lnTo>
                  <a:lnTo>
                    <a:pt x="11875" y="10239"/>
                  </a:lnTo>
                  <a:lnTo>
                    <a:pt x="11946" y="10365"/>
                  </a:lnTo>
                  <a:lnTo>
                    <a:pt x="11990" y="10436"/>
                  </a:lnTo>
                  <a:lnTo>
                    <a:pt x="12003" y="10482"/>
                  </a:lnTo>
                  <a:lnTo>
                    <a:pt x="12003" y="10492"/>
                  </a:lnTo>
                  <a:lnTo>
                    <a:pt x="12003" y="10511"/>
                  </a:lnTo>
                  <a:lnTo>
                    <a:pt x="12146" y="10636"/>
                  </a:lnTo>
                  <a:lnTo>
                    <a:pt x="12272" y="10647"/>
                  </a:lnTo>
                  <a:lnTo>
                    <a:pt x="12592" y="10602"/>
                  </a:lnTo>
                  <a:lnTo>
                    <a:pt x="12513" y="10506"/>
                  </a:lnTo>
                  <a:lnTo>
                    <a:pt x="12492" y="10463"/>
                  </a:lnTo>
                  <a:lnTo>
                    <a:pt x="12454" y="10363"/>
                  </a:lnTo>
                  <a:lnTo>
                    <a:pt x="12451" y="10325"/>
                  </a:lnTo>
                  <a:lnTo>
                    <a:pt x="12470" y="10291"/>
                  </a:lnTo>
                  <a:lnTo>
                    <a:pt x="12508" y="10243"/>
                  </a:lnTo>
                  <a:lnTo>
                    <a:pt x="12539" y="10175"/>
                  </a:lnTo>
                  <a:lnTo>
                    <a:pt x="12539" y="10049"/>
                  </a:lnTo>
                  <a:lnTo>
                    <a:pt x="12479" y="9823"/>
                  </a:lnTo>
                  <a:lnTo>
                    <a:pt x="12465" y="9711"/>
                  </a:lnTo>
                  <a:lnTo>
                    <a:pt x="12446" y="9652"/>
                  </a:lnTo>
                  <a:lnTo>
                    <a:pt x="12399" y="9599"/>
                  </a:lnTo>
                  <a:lnTo>
                    <a:pt x="12212" y="9427"/>
                  </a:lnTo>
                  <a:lnTo>
                    <a:pt x="12119" y="9365"/>
                  </a:lnTo>
                  <a:lnTo>
                    <a:pt x="12093" y="9333"/>
                  </a:lnTo>
                  <a:lnTo>
                    <a:pt x="12045" y="9293"/>
                  </a:lnTo>
                  <a:lnTo>
                    <a:pt x="11969" y="9273"/>
                  </a:lnTo>
                  <a:lnTo>
                    <a:pt x="11849" y="9264"/>
                  </a:lnTo>
                  <a:lnTo>
                    <a:pt x="11816" y="9257"/>
                  </a:lnTo>
                  <a:lnTo>
                    <a:pt x="11495" y="9093"/>
                  </a:lnTo>
                  <a:lnTo>
                    <a:pt x="11413" y="9066"/>
                  </a:lnTo>
                  <a:lnTo>
                    <a:pt x="11374" y="9043"/>
                  </a:lnTo>
                  <a:lnTo>
                    <a:pt x="11342" y="9016"/>
                  </a:lnTo>
                  <a:lnTo>
                    <a:pt x="11332" y="9002"/>
                  </a:lnTo>
                  <a:lnTo>
                    <a:pt x="11326" y="8931"/>
                  </a:lnTo>
                  <a:lnTo>
                    <a:pt x="11398" y="8551"/>
                  </a:lnTo>
                  <a:lnTo>
                    <a:pt x="11336" y="8391"/>
                  </a:lnTo>
                  <a:lnTo>
                    <a:pt x="11254" y="8265"/>
                  </a:lnTo>
                  <a:lnTo>
                    <a:pt x="11157" y="8185"/>
                  </a:lnTo>
                  <a:lnTo>
                    <a:pt x="11068" y="8201"/>
                  </a:lnTo>
                  <a:lnTo>
                    <a:pt x="10998" y="8232"/>
                  </a:lnTo>
                  <a:lnTo>
                    <a:pt x="10933" y="8207"/>
                  </a:lnTo>
                  <a:lnTo>
                    <a:pt x="10851" y="8156"/>
                  </a:lnTo>
                  <a:lnTo>
                    <a:pt x="10775" y="8134"/>
                  </a:lnTo>
                  <a:lnTo>
                    <a:pt x="10686" y="8117"/>
                  </a:lnTo>
                  <a:lnTo>
                    <a:pt x="10610" y="8068"/>
                  </a:lnTo>
                  <a:lnTo>
                    <a:pt x="10512" y="8038"/>
                  </a:lnTo>
                  <a:lnTo>
                    <a:pt x="10443" y="8139"/>
                  </a:lnTo>
                  <a:lnTo>
                    <a:pt x="10422" y="8176"/>
                  </a:lnTo>
                  <a:lnTo>
                    <a:pt x="10329" y="8287"/>
                  </a:lnTo>
                  <a:lnTo>
                    <a:pt x="10300" y="8309"/>
                  </a:lnTo>
                  <a:lnTo>
                    <a:pt x="10092" y="8355"/>
                  </a:lnTo>
                  <a:lnTo>
                    <a:pt x="10020" y="8337"/>
                  </a:lnTo>
                  <a:lnTo>
                    <a:pt x="9963" y="8307"/>
                  </a:lnTo>
                  <a:lnTo>
                    <a:pt x="9933" y="8276"/>
                  </a:lnTo>
                  <a:lnTo>
                    <a:pt x="9926" y="8246"/>
                  </a:lnTo>
                  <a:lnTo>
                    <a:pt x="9933" y="8162"/>
                  </a:lnTo>
                  <a:lnTo>
                    <a:pt x="9948" y="8082"/>
                  </a:lnTo>
                  <a:lnTo>
                    <a:pt x="9979" y="8020"/>
                  </a:lnTo>
                  <a:lnTo>
                    <a:pt x="10039" y="7968"/>
                  </a:lnTo>
                  <a:lnTo>
                    <a:pt x="10381" y="7752"/>
                  </a:lnTo>
                  <a:lnTo>
                    <a:pt x="10417" y="7705"/>
                  </a:lnTo>
                  <a:lnTo>
                    <a:pt x="10441" y="7597"/>
                  </a:lnTo>
                  <a:lnTo>
                    <a:pt x="10459" y="7556"/>
                  </a:lnTo>
                  <a:lnTo>
                    <a:pt x="10526" y="7479"/>
                  </a:lnTo>
                  <a:lnTo>
                    <a:pt x="10559" y="7420"/>
                  </a:lnTo>
                  <a:lnTo>
                    <a:pt x="10578" y="7361"/>
                  </a:lnTo>
                  <a:lnTo>
                    <a:pt x="10592" y="7331"/>
                  </a:lnTo>
                  <a:lnTo>
                    <a:pt x="10614" y="7311"/>
                  </a:lnTo>
                  <a:lnTo>
                    <a:pt x="10668" y="7287"/>
                  </a:lnTo>
                  <a:lnTo>
                    <a:pt x="10723" y="7270"/>
                  </a:lnTo>
                  <a:lnTo>
                    <a:pt x="10778" y="7244"/>
                  </a:lnTo>
                  <a:lnTo>
                    <a:pt x="10815" y="7189"/>
                  </a:lnTo>
                  <a:lnTo>
                    <a:pt x="10813" y="7113"/>
                  </a:lnTo>
                  <a:lnTo>
                    <a:pt x="10789" y="6927"/>
                  </a:lnTo>
                  <a:lnTo>
                    <a:pt x="10796" y="6815"/>
                  </a:lnTo>
                  <a:lnTo>
                    <a:pt x="10803" y="6780"/>
                  </a:lnTo>
                  <a:lnTo>
                    <a:pt x="10843" y="6689"/>
                  </a:lnTo>
                  <a:lnTo>
                    <a:pt x="10859" y="6640"/>
                  </a:lnTo>
                  <a:lnTo>
                    <a:pt x="10878" y="6603"/>
                  </a:lnTo>
                  <a:lnTo>
                    <a:pt x="10966" y="6515"/>
                  </a:lnTo>
                  <a:lnTo>
                    <a:pt x="11021" y="6414"/>
                  </a:lnTo>
                  <a:lnTo>
                    <a:pt x="11130" y="6281"/>
                  </a:lnTo>
                  <a:lnTo>
                    <a:pt x="11213" y="6140"/>
                  </a:lnTo>
                  <a:lnTo>
                    <a:pt x="11249" y="6037"/>
                  </a:lnTo>
                  <a:lnTo>
                    <a:pt x="11271" y="5990"/>
                  </a:lnTo>
                  <a:lnTo>
                    <a:pt x="11281" y="5950"/>
                  </a:lnTo>
                  <a:lnTo>
                    <a:pt x="11244" y="5749"/>
                  </a:lnTo>
                  <a:lnTo>
                    <a:pt x="11217" y="5662"/>
                  </a:lnTo>
                  <a:lnTo>
                    <a:pt x="11210" y="5626"/>
                  </a:lnTo>
                  <a:lnTo>
                    <a:pt x="11187" y="5556"/>
                  </a:lnTo>
                  <a:lnTo>
                    <a:pt x="11112" y="5450"/>
                  </a:lnTo>
                  <a:lnTo>
                    <a:pt x="11110" y="5442"/>
                  </a:lnTo>
                  <a:lnTo>
                    <a:pt x="11179" y="5419"/>
                  </a:lnTo>
                  <a:lnTo>
                    <a:pt x="11184" y="5430"/>
                  </a:lnTo>
                  <a:lnTo>
                    <a:pt x="11231" y="5633"/>
                  </a:lnTo>
                  <a:lnTo>
                    <a:pt x="11254" y="5681"/>
                  </a:lnTo>
                  <a:lnTo>
                    <a:pt x="11285" y="5723"/>
                  </a:lnTo>
                  <a:lnTo>
                    <a:pt x="11392" y="5841"/>
                  </a:lnTo>
                  <a:lnTo>
                    <a:pt x="11446" y="5724"/>
                  </a:lnTo>
                  <a:lnTo>
                    <a:pt x="11446" y="5655"/>
                  </a:lnTo>
                  <a:lnTo>
                    <a:pt x="11439" y="5596"/>
                  </a:lnTo>
                  <a:lnTo>
                    <a:pt x="11439" y="5546"/>
                  </a:lnTo>
                  <a:lnTo>
                    <a:pt x="11486" y="5356"/>
                  </a:lnTo>
                  <a:lnTo>
                    <a:pt x="11409" y="5302"/>
                  </a:lnTo>
                  <a:lnTo>
                    <a:pt x="11387" y="5279"/>
                  </a:lnTo>
                  <a:lnTo>
                    <a:pt x="11383" y="5257"/>
                  </a:lnTo>
                  <a:lnTo>
                    <a:pt x="11409" y="5137"/>
                  </a:lnTo>
                  <a:lnTo>
                    <a:pt x="11399" y="5067"/>
                  </a:lnTo>
                  <a:lnTo>
                    <a:pt x="11375" y="5003"/>
                  </a:lnTo>
                  <a:lnTo>
                    <a:pt x="11335" y="4943"/>
                  </a:lnTo>
                  <a:lnTo>
                    <a:pt x="11175" y="4864"/>
                  </a:lnTo>
                  <a:lnTo>
                    <a:pt x="11129" y="4823"/>
                  </a:lnTo>
                  <a:lnTo>
                    <a:pt x="11056" y="4816"/>
                  </a:lnTo>
                  <a:lnTo>
                    <a:pt x="10993" y="4830"/>
                  </a:lnTo>
                  <a:lnTo>
                    <a:pt x="10940" y="4846"/>
                  </a:lnTo>
                  <a:lnTo>
                    <a:pt x="10915" y="4860"/>
                  </a:lnTo>
                  <a:lnTo>
                    <a:pt x="10854" y="4926"/>
                  </a:lnTo>
                  <a:lnTo>
                    <a:pt x="10813" y="4981"/>
                  </a:lnTo>
                  <a:lnTo>
                    <a:pt x="10799" y="5008"/>
                  </a:lnTo>
                  <a:lnTo>
                    <a:pt x="10791" y="5032"/>
                  </a:lnTo>
                  <a:lnTo>
                    <a:pt x="10762" y="5190"/>
                  </a:lnTo>
                  <a:lnTo>
                    <a:pt x="10748" y="5219"/>
                  </a:lnTo>
                  <a:lnTo>
                    <a:pt x="10686" y="5269"/>
                  </a:lnTo>
                  <a:lnTo>
                    <a:pt x="10600" y="5299"/>
                  </a:lnTo>
                  <a:lnTo>
                    <a:pt x="10544" y="5289"/>
                  </a:lnTo>
                  <a:lnTo>
                    <a:pt x="10518" y="5223"/>
                  </a:lnTo>
                  <a:lnTo>
                    <a:pt x="10507" y="5121"/>
                  </a:lnTo>
                  <a:lnTo>
                    <a:pt x="10490" y="5061"/>
                  </a:lnTo>
                  <a:lnTo>
                    <a:pt x="10479" y="5037"/>
                  </a:lnTo>
                  <a:lnTo>
                    <a:pt x="10465" y="5016"/>
                  </a:lnTo>
                  <a:lnTo>
                    <a:pt x="10422" y="4972"/>
                  </a:lnTo>
                  <a:lnTo>
                    <a:pt x="10370" y="4937"/>
                  </a:lnTo>
                  <a:lnTo>
                    <a:pt x="10303" y="4923"/>
                  </a:lnTo>
                  <a:lnTo>
                    <a:pt x="10159" y="4958"/>
                  </a:lnTo>
                  <a:lnTo>
                    <a:pt x="9822" y="5000"/>
                  </a:lnTo>
                  <a:lnTo>
                    <a:pt x="9359" y="5116"/>
                  </a:lnTo>
                  <a:lnTo>
                    <a:pt x="9305" y="5117"/>
                  </a:lnTo>
                  <a:lnTo>
                    <a:pt x="9138" y="5081"/>
                  </a:lnTo>
                  <a:lnTo>
                    <a:pt x="9073" y="5084"/>
                  </a:lnTo>
                  <a:lnTo>
                    <a:pt x="9035" y="5095"/>
                  </a:lnTo>
                  <a:lnTo>
                    <a:pt x="9017" y="5096"/>
                  </a:lnTo>
                  <a:lnTo>
                    <a:pt x="8972" y="5070"/>
                  </a:lnTo>
                  <a:lnTo>
                    <a:pt x="8797" y="5048"/>
                  </a:lnTo>
                  <a:lnTo>
                    <a:pt x="8763" y="5049"/>
                  </a:lnTo>
                  <a:lnTo>
                    <a:pt x="8743" y="5019"/>
                  </a:lnTo>
                  <a:lnTo>
                    <a:pt x="8709" y="4949"/>
                  </a:lnTo>
                  <a:lnTo>
                    <a:pt x="8645" y="4890"/>
                  </a:lnTo>
                  <a:lnTo>
                    <a:pt x="8560" y="4886"/>
                  </a:lnTo>
                  <a:lnTo>
                    <a:pt x="8495" y="4921"/>
                  </a:lnTo>
                  <a:lnTo>
                    <a:pt x="8447" y="4971"/>
                  </a:lnTo>
                  <a:lnTo>
                    <a:pt x="8413" y="5024"/>
                  </a:lnTo>
                  <a:lnTo>
                    <a:pt x="8367" y="5141"/>
                  </a:lnTo>
                  <a:lnTo>
                    <a:pt x="8353" y="5232"/>
                  </a:lnTo>
                  <a:lnTo>
                    <a:pt x="8372" y="5263"/>
                  </a:lnTo>
                  <a:lnTo>
                    <a:pt x="8384" y="5306"/>
                  </a:lnTo>
                  <a:lnTo>
                    <a:pt x="8398" y="5329"/>
                  </a:lnTo>
                  <a:lnTo>
                    <a:pt x="8423" y="5354"/>
                  </a:lnTo>
                  <a:lnTo>
                    <a:pt x="8469" y="5386"/>
                  </a:lnTo>
                  <a:lnTo>
                    <a:pt x="8515" y="5406"/>
                  </a:lnTo>
                  <a:lnTo>
                    <a:pt x="8697" y="5452"/>
                  </a:lnTo>
                  <a:lnTo>
                    <a:pt x="8714" y="5462"/>
                  </a:lnTo>
                  <a:lnTo>
                    <a:pt x="8736" y="5426"/>
                  </a:lnTo>
                  <a:lnTo>
                    <a:pt x="8694" y="5427"/>
                  </a:lnTo>
                  <a:lnTo>
                    <a:pt x="8695" y="5454"/>
                  </a:lnTo>
                  <a:lnTo>
                    <a:pt x="8667" y="5668"/>
                  </a:lnTo>
                  <a:lnTo>
                    <a:pt x="8663" y="5854"/>
                  </a:lnTo>
                  <a:lnTo>
                    <a:pt x="8675" y="5913"/>
                  </a:lnTo>
                  <a:lnTo>
                    <a:pt x="8719" y="5993"/>
                  </a:lnTo>
                  <a:lnTo>
                    <a:pt x="8730" y="6028"/>
                  </a:lnTo>
                  <a:lnTo>
                    <a:pt x="8731" y="6055"/>
                  </a:lnTo>
                  <a:lnTo>
                    <a:pt x="8725" y="6077"/>
                  </a:lnTo>
                  <a:lnTo>
                    <a:pt x="8766" y="6087"/>
                  </a:lnTo>
                  <a:lnTo>
                    <a:pt x="8754" y="6047"/>
                  </a:lnTo>
                  <a:lnTo>
                    <a:pt x="8687" y="6067"/>
                  </a:lnTo>
                  <a:lnTo>
                    <a:pt x="8646" y="6076"/>
                  </a:lnTo>
                  <a:lnTo>
                    <a:pt x="8613" y="6071"/>
                  </a:lnTo>
                  <a:lnTo>
                    <a:pt x="8593" y="6057"/>
                  </a:lnTo>
                  <a:lnTo>
                    <a:pt x="8541" y="5951"/>
                  </a:lnTo>
                  <a:lnTo>
                    <a:pt x="8453" y="5911"/>
                  </a:lnTo>
                  <a:lnTo>
                    <a:pt x="8360" y="5924"/>
                  </a:lnTo>
                  <a:lnTo>
                    <a:pt x="8176" y="5975"/>
                  </a:lnTo>
                  <a:lnTo>
                    <a:pt x="8176" y="6092"/>
                  </a:lnTo>
                  <a:lnTo>
                    <a:pt x="8268" y="6194"/>
                  </a:lnTo>
                  <a:lnTo>
                    <a:pt x="8280" y="6243"/>
                  </a:lnTo>
                  <a:lnTo>
                    <a:pt x="8272" y="6272"/>
                  </a:lnTo>
                  <a:lnTo>
                    <a:pt x="8227" y="6359"/>
                  </a:lnTo>
                  <a:lnTo>
                    <a:pt x="8210" y="6411"/>
                  </a:lnTo>
                  <a:lnTo>
                    <a:pt x="8203" y="6466"/>
                  </a:lnTo>
                  <a:lnTo>
                    <a:pt x="8201" y="6726"/>
                  </a:lnTo>
                  <a:lnTo>
                    <a:pt x="8222" y="6827"/>
                  </a:lnTo>
                  <a:lnTo>
                    <a:pt x="8280" y="7017"/>
                  </a:lnTo>
                  <a:lnTo>
                    <a:pt x="8281" y="7036"/>
                  </a:lnTo>
                  <a:lnTo>
                    <a:pt x="8218" y="7283"/>
                  </a:lnTo>
                  <a:lnTo>
                    <a:pt x="8210" y="7294"/>
                  </a:lnTo>
                  <a:lnTo>
                    <a:pt x="8205" y="7300"/>
                  </a:lnTo>
                  <a:lnTo>
                    <a:pt x="8188" y="7361"/>
                  </a:lnTo>
                  <a:lnTo>
                    <a:pt x="8177" y="7472"/>
                  </a:lnTo>
                  <a:lnTo>
                    <a:pt x="8149" y="7540"/>
                  </a:lnTo>
                  <a:lnTo>
                    <a:pt x="8144" y="7549"/>
                  </a:lnTo>
                  <a:lnTo>
                    <a:pt x="8179" y="7571"/>
                  </a:lnTo>
                  <a:lnTo>
                    <a:pt x="8192" y="7531"/>
                  </a:lnTo>
                  <a:lnTo>
                    <a:pt x="8143" y="7515"/>
                  </a:lnTo>
                  <a:lnTo>
                    <a:pt x="8048" y="7574"/>
                  </a:lnTo>
                  <a:lnTo>
                    <a:pt x="7799" y="7688"/>
                  </a:lnTo>
                  <a:lnTo>
                    <a:pt x="7637" y="7815"/>
                  </a:lnTo>
                  <a:lnTo>
                    <a:pt x="7573" y="7850"/>
                  </a:lnTo>
                  <a:lnTo>
                    <a:pt x="7506" y="7861"/>
                  </a:lnTo>
                  <a:lnTo>
                    <a:pt x="7309" y="7849"/>
                  </a:lnTo>
                  <a:lnTo>
                    <a:pt x="7128" y="7882"/>
                  </a:lnTo>
                  <a:lnTo>
                    <a:pt x="7043" y="7889"/>
                  </a:lnTo>
                  <a:lnTo>
                    <a:pt x="6938" y="7877"/>
                  </a:lnTo>
                  <a:lnTo>
                    <a:pt x="6831" y="7849"/>
                  </a:lnTo>
                  <a:lnTo>
                    <a:pt x="6730" y="7805"/>
                  </a:lnTo>
                  <a:lnTo>
                    <a:pt x="6299" y="7518"/>
                  </a:lnTo>
                  <a:lnTo>
                    <a:pt x="6247" y="7518"/>
                  </a:lnTo>
                  <a:lnTo>
                    <a:pt x="6060" y="7437"/>
                  </a:lnTo>
                  <a:lnTo>
                    <a:pt x="6000" y="7418"/>
                  </a:lnTo>
                  <a:lnTo>
                    <a:pt x="5947" y="7410"/>
                  </a:lnTo>
                  <a:lnTo>
                    <a:pt x="5838" y="7411"/>
                  </a:lnTo>
                  <a:lnTo>
                    <a:pt x="5822" y="7410"/>
                  </a:lnTo>
                  <a:lnTo>
                    <a:pt x="5739" y="7385"/>
                  </a:lnTo>
                  <a:lnTo>
                    <a:pt x="5711" y="7372"/>
                  </a:lnTo>
                  <a:lnTo>
                    <a:pt x="5664" y="7340"/>
                  </a:lnTo>
                  <a:lnTo>
                    <a:pt x="5636" y="7331"/>
                  </a:lnTo>
                  <a:lnTo>
                    <a:pt x="5581" y="7323"/>
                  </a:lnTo>
                  <a:lnTo>
                    <a:pt x="5438" y="7270"/>
                  </a:lnTo>
                  <a:lnTo>
                    <a:pt x="5337" y="7217"/>
                  </a:lnTo>
                  <a:lnTo>
                    <a:pt x="5246" y="7148"/>
                  </a:lnTo>
                  <a:lnTo>
                    <a:pt x="5142" y="7084"/>
                  </a:lnTo>
                  <a:lnTo>
                    <a:pt x="4950" y="7056"/>
                  </a:lnTo>
                  <a:lnTo>
                    <a:pt x="4926" y="7040"/>
                  </a:lnTo>
                  <a:lnTo>
                    <a:pt x="4917" y="7015"/>
                  </a:lnTo>
                  <a:lnTo>
                    <a:pt x="4922" y="6959"/>
                  </a:lnTo>
                  <a:lnTo>
                    <a:pt x="4935" y="6888"/>
                  </a:lnTo>
                  <a:lnTo>
                    <a:pt x="4930" y="6834"/>
                  </a:lnTo>
                  <a:lnTo>
                    <a:pt x="4869" y="6739"/>
                  </a:lnTo>
                  <a:lnTo>
                    <a:pt x="4811" y="6613"/>
                  </a:lnTo>
                  <a:lnTo>
                    <a:pt x="4772" y="6569"/>
                  </a:lnTo>
                  <a:lnTo>
                    <a:pt x="4728" y="6541"/>
                  </a:lnTo>
                  <a:lnTo>
                    <a:pt x="4645" y="6504"/>
                  </a:lnTo>
                  <a:lnTo>
                    <a:pt x="4499" y="6414"/>
                  </a:lnTo>
                  <a:lnTo>
                    <a:pt x="4468" y="6383"/>
                  </a:lnTo>
                  <a:lnTo>
                    <a:pt x="4468" y="6368"/>
                  </a:lnTo>
                  <a:lnTo>
                    <a:pt x="4530" y="6290"/>
                  </a:lnTo>
                  <a:lnTo>
                    <a:pt x="4564" y="6236"/>
                  </a:lnTo>
                  <a:lnTo>
                    <a:pt x="4585" y="6169"/>
                  </a:lnTo>
                  <a:lnTo>
                    <a:pt x="4583" y="6097"/>
                  </a:lnTo>
                  <a:lnTo>
                    <a:pt x="4513" y="5854"/>
                  </a:lnTo>
                  <a:lnTo>
                    <a:pt x="4488" y="5803"/>
                  </a:lnTo>
                  <a:lnTo>
                    <a:pt x="4441" y="5767"/>
                  </a:lnTo>
                  <a:lnTo>
                    <a:pt x="4375" y="5751"/>
                  </a:lnTo>
                  <a:lnTo>
                    <a:pt x="4311" y="5744"/>
                  </a:lnTo>
                  <a:lnTo>
                    <a:pt x="4244" y="5747"/>
                  </a:lnTo>
                  <a:lnTo>
                    <a:pt x="4177" y="5769"/>
                  </a:lnTo>
                  <a:lnTo>
                    <a:pt x="4129" y="5818"/>
                  </a:lnTo>
                  <a:lnTo>
                    <a:pt x="4065" y="5918"/>
                  </a:lnTo>
                  <a:lnTo>
                    <a:pt x="4063" y="5992"/>
                  </a:lnTo>
                  <a:lnTo>
                    <a:pt x="4121" y="6057"/>
                  </a:lnTo>
                  <a:lnTo>
                    <a:pt x="4207" y="6116"/>
                  </a:lnTo>
                  <a:lnTo>
                    <a:pt x="4237" y="6145"/>
                  </a:lnTo>
                  <a:lnTo>
                    <a:pt x="4244" y="6159"/>
                  </a:lnTo>
                  <a:lnTo>
                    <a:pt x="4235" y="6179"/>
                  </a:lnTo>
                  <a:lnTo>
                    <a:pt x="4198" y="6223"/>
                  </a:lnTo>
                  <a:lnTo>
                    <a:pt x="4152" y="6265"/>
                  </a:lnTo>
                  <a:lnTo>
                    <a:pt x="4120" y="6286"/>
                  </a:lnTo>
                  <a:lnTo>
                    <a:pt x="4111" y="6290"/>
                  </a:lnTo>
                  <a:lnTo>
                    <a:pt x="4031" y="6303"/>
                  </a:lnTo>
                  <a:lnTo>
                    <a:pt x="3976" y="6324"/>
                  </a:lnTo>
                  <a:lnTo>
                    <a:pt x="3939" y="6342"/>
                  </a:lnTo>
                  <a:lnTo>
                    <a:pt x="3844" y="6404"/>
                  </a:lnTo>
                  <a:lnTo>
                    <a:pt x="3802" y="6422"/>
                  </a:lnTo>
                  <a:lnTo>
                    <a:pt x="3765" y="6424"/>
                  </a:lnTo>
                  <a:lnTo>
                    <a:pt x="3719" y="6404"/>
                  </a:lnTo>
                  <a:lnTo>
                    <a:pt x="3703" y="6380"/>
                  </a:lnTo>
                  <a:lnTo>
                    <a:pt x="3690" y="6333"/>
                  </a:lnTo>
                  <a:lnTo>
                    <a:pt x="3650" y="6250"/>
                  </a:lnTo>
                  <a:lnTo>
                    <a:pt x="3512" y="6246"/>
                  </a:lnTo>
                  <a:lnTo>
                    <a:pt x="3460" y="6261"/>
                  </a:lnTo>
                  <a:lnTo>
                    <a:pt x="3426" y="6258"/>
                  </a:lnTo>
                  <a:lnTo>
                    <a:pt x="3375" y="6260"/>
                  </a:lnTo>
                  <a:lnTo>
                    <a:pt x="3321" y="6297"/>
                  </a:lnTo>
                  <a:lnTo>
                    <a:pt x="3308" y="6308"/>
                  </a:lnTo>
                  <a:lnTo>
                    <a:pt x="3257" y="6342"/>
                  </a:lnTo>
                  <a:lnTo>
                    <a:pt x="3242" y="6346"/>
                  </a:lnTo>
                  <a:lnTo>
                    <a:pt x="3193" y="6345"/>
                  </a:lnTo>
                  <a:lnTo>
                    <a:pt x="3158" y="6361"/>
                  </a:lnTo>
                  <a:lnTo>
                    <a:pt x="3119" y="6435"/>
                  </a:lnTo>
                  <a:lnTo>
                    <a:pt x="3116" y="6495"/>
                  </a:lnTo>
                  <a:lnTo>
                    <a:pt x="3111" y="6522"/>
                  </a:lnTo>
                  <a:lnTo>
                    <a:pt x="3018" y="6582"/>
                  </a:lnTo>
                  <a:lnTo>
                    <a:pt x="2952" y="6672"/>
                  </a:lnTo>
                  <a:lnTo>
                    <a:pt x="2908" y="6708"/>
                  </a:lnTo>
                  <a:lnTo>
                    <a:pt x="2864" y="6795"/>
                  </a:lnTo>
                  <a:lnTo>
                    <a:pt x="2870" y="6930"/>
                  </a:lnTo>
                  <a:lnTo>
                    <a:pt x="2916" y="7152"/>
                  </a:lnTo>
                  <a:lnTo>
                    <a:pt x="2920" y="7187"/>
                  </a:lnTo>
                  <a:lnTo>
                    <a:pt x="2901" y="7214"/>
                  </a:lnTo>
                  <a:lnTo>
                    <a:pt x="2859" y="7244"/>
                  </a:lnTo>
                  <a:lnTo>
                    <a:pt x="2811" y="7270"/>
                  </a:lnTo>
                  <a:lnTo>
                    <a:pt x="2783" y="7288"/>
                  </a:lnTo>
                  <a:lnTo>
                    <a:pt x="2772" y="7298"/>
                  </a:lnTo>
                  <a:lnTo>
                    <a:pt x="2765" y="7300"/>
                  </a:lnTo>
                  <a:lnTo>
                    <a:pt x="2777" y="7340"/>
                  </a:lnTo>
                  <a:lnTo>
                    <a:pt x="2794" y="7301"/>
                  </a:lnTo>
                  <a:lnTo>
                    <a:pt x="2730" y="7274"/>
                  </a:lnTo>
                  <a:lnTo>
                    <a:pt x="2688" y="7266"/>
                  </a:lnTo>
                  <a:lnTo>
                    <a:pt x="2618" y="7263"/>
                  </a:lnTo>
                  <a:lnTo>
                    <a:pt x="2615" y="7262"/>
                  </a:lnTo>
                  <a:lnTo>
                    <a:pt x="2617" y="7256"/>
                  </a:lnTo>
                  <a:lnTo>
                    <a:pt x="2577" y="7244"/>
                  </a:lnTo>
                  <a:lnTo>
                    <a:pt x="2609" y="7271"/>
                  </a:lnTo>
                  <a:lnTo>
                    <a:pt x="2646" y="7227"/>
                  </a:lnTo>
                  <a:lnTo>
                    <a:pt x="2684" y="7192"/>
                  </a:lnTo>
                  <a:lnTo>
                    <a:pt x="2721" y="7116"/>
                  </a:lnTo>
                  <a:lnTo>
                    <a:pt x="2660" y="7059"/>
                  </a:lnTo>
                  <a:lnTo>
                    <a:pt x="2410" y="6970"/>
                  </a:lnTo>
                  <a:lnTo>
                    <a:pt x="2386" y="6951"/>
                  </a:lnTo>
                  <a:lnTo>
                    <a:pt x="2372" y="6916"/>
                  </a:lnTo>
                  <a:lnTo>
                    <a:pt x="2356" y="6797"/>
                  </a:lnTo>
                  <a:lnTo>
                    <a:pt x="2326" y="6730"/>
                  </a:lnTo>
                  <a:lnTo>
                    <a:pt x="2236" y="6642"/>
                  </a:lnTo>
                  <a:lnTo>
                    <a:pt x="2147" y="6574"/>
                  </a:lnTo>
                  <a:lnTo>
                    <a:pt x="2076" y="6504"/>
                  </a:lnTo>
                  <a:lnTo>
                    <a:pt x="2031" y="6412"/>
                  </a:lnTo>
                  <a:lnTo>
                    <a:pt x="2030" y="6312"/>
                  </a:lnTo>
                  <a:lnTo>
                    <a:pt x="2066" y="6222"/>
                  </a:lnTo>
                  <a:lnTo>
                    <a:pt x="2222" y="6000"/>
                  </a:lnTo>
                  <a:lnTo>
                    <a:pt x="2244" y="5946"/>
                  </a:lnTo>
                  <a:lnTo>
                    <a:pt x="2215" y="5886"/>
                  </a:lnTo>
                  <a:lnTo>
                    <a:pt x="2088" y="5847"/>
                  </a:lnTo>
                  <a:lnTo>
                    <a:pt x="2075" y="5830"/>
                  </a:lnTo>
                  <a:lnTo>
                    <a:pt x="2042" y="5855"/>
                  </a:lnTo>
                  <a:lnTo>
                    <a:pt x="2076" y="5880"/>
                  </a:lnTo>
                  <a:lnTo>
                    <a:pt x="2091" y="5859"/>
                  </a:lnTo>
                  <a:lnTo>
                    <a:pt x="2193" y="5814"/>
                  </a:lnTo>
                  <a:lnTo>
                    <a:pt x="2341" y="5731"/>
                  </a:lnTo>
                  <a:lnTo>
                    <a:pt x="2464" y="5690"/>
                  </a:lnTo>
                  <a:lnTo>
                    <a:pt x="2542" y="5653"/>
                  </a:lnTo>
                  <a:lnTo>
                    <a:pt x="2584" y="5574"/>
                  </a:lnTo>
                  <a:lnTo>
                    <a:pt x="2471" y="5491"/>
                  </a:lnTo>
                  <a:lnTo>
                    <a:pt x="2324" y="5472"/>
                  </a:lnTo>
                  <a:lnTo>
                    <a:pt x="2177" y="5479"/>
                  </a:lnTo>
                  <a:lnTo>
                    <a:pt x="1999" y="5506"/>
                  </a:lnTo>
                  <a:lnTo>
                    <a:pt x="1933" y="5506"/>
                  </a:lnTo>
                  <a:lnTo>
                    <a:pt x="1886" y="5486"/>
                  </a:lnTo>
                  <a:lnTo>
                    <a:pt x="1847" y="5433"/>
                  </a:lnTo>
                  <a:lnTo>
                    <a:pt x="1803" y="5350"/>
                  </a:lnTo>
                  <a:lnTo>
                    <a:pt x="1743" y="5304"/>
                  </a:lnTo>
                  <a:lnTo>
                    <a:pt x="1592" y="5273"/>
                  </a:lnTo>
                  <a:lnTo>
                    <a:pt x="1528" y="5245"/>
                  </a:lnTo>
                  <a:lnTo>
                    <a:pt x="1486" y="5201"/>
                  </a:lnTo>
                  <a:lnTo>
                    <a:pt x="1397" y="5069"/>
                  </a:lnTo>
                  <a:lnTo>
                    <a:pt x="1317" y="5002"/>
                  </a:lnTo>
                  <a:lnTo>
                    <a:pt x="1068" y="4876"/>
                  </a:lnTo>
                  <a:lnTo>
                    <a:pt x="952" y="4785"/>
                  </a:lnTo>
                  <a:lnTo>
                    <a:pt x="735" y="4575"/>
                  </a:lnTo>
                  <a:lnTo>
                    <a:pt x="604" y="4485"/>
                  </a:lnTo>
                  <a:lnTo>
                    <a:pt x="518" y="4448"/>
                  </a:lnTo>
                  <a:lnTo>
                    <a:pt x="439" y="4441"/>
                  </a:lnTo>
                  <a:lnTo>
                    <a:pt x="365" y="4466"/>
                  </a:lnTo>
                  <a:lnTo>
                    <a:pt x="250" y="4551"/>
                  </a:lnTo>
                  <a:lnTo>
                    <a:pt x="247" y="4551"/>
                  </a:lnTo>
                  <a:lnTo>
                    <a:pt x="236" y="4543"/>
                  </a:lnTo>
                  <a:lnTo>
                    <a:pt x="188" y="4496"/>
                  </a:lnTo>
                  <a:lnTo>
                    <a:pt x="150" y="4476"/>
                  </a:lnTo>
                  <a:lnTo>
                    <a:pt x="157" y="4439"/>
                  </a:lnTo>
                  <a:lnTo>
                    <a:pt x="122" y="3711"/>
                  </a:lnTo>
                  <a:lnTo>
                    <a:pt x="88" y="3033"/>
                  </a:lnTo>
                  <a:lnTo>
                    <a:pt x="157" y="3034"/>
                  </a:lnTo>
                  <a:lnTo>
                    <a:pt x="622" y="3074"/>
                  </a:lnTo>
                  <a:lnTo>
                    <a:pt x="703" y="3065"/>
                  </a:lnTo>
                  <a:lnTo>
                    <a:pt x="765" y="3025"/>
                  </a:lnTo>
                  <a:lnTo>
                    <a:pt x="806" y="2971"/>
                  </a:lnTo>
                  <a:lnTo>
                    <a:pt x="835" y="2925"/>
                  </a:lnTo>
                  <a:lnTo>
                    <a:pt x="859" y="2875"/>
                  </a:lnTo>
                  <a:lnTo>
                    <a:pt x="879" y="2812"/>
                  </a:lnTo>
                  <a:lnTo>
                    <a:pt x="976" y="2373"/>
                  </a:lnTo>
                  <a:lnTo>
                    <a:pt x="1024" y="1930"/>
                  </a:lnTo>
                  <a:lnTo>
                    <a:pt x="1058" y="1910"/>
                  </a:lnTo>
                  <a:lnTo>
                    <a:pt x="1105" y="1909"/>
                  </a:lnTo>
                  <a:lnTo>
                    <a:pt x="1192" y="1893"/>
                  </a:lnTo>
                  <a:lnTo>
                    <a:pt x="1220" y="1899"/>
                  </a:lnTo>
                  <a:lnTo>
                    <a:pt x="1270" y="1932"/>
                  </a:lnTo>
                  <a:lnTo>
                    <a:pt x="1384" y="2033"/>
                  </a:lnTo>
                  <a:lnTo>
                    <a:pt x="1464" y="2077"/>
                  </a:lnTo>
                  <a:lnTo>
                    <a:pt x="1570" y="2063"/>
                  </a:lnTo>
                  <a:lnTo>
                    <a:pt x="1860" y="1748"/>
                  </a:lnTo>
                  <a:lnTo>
                    <a:pt x="1960" y="1563"/>
                  </a:lnTo>
                  <a:lnTo>
                    <a:pt x="2110" y="1090"/>
                  </a:lnTo>
                  <a:lnTo>
                    <a:pt x="2079" y="1031"/>
                  </a:lnTo>
                  <a:lnTo>
                    <a:pt x="2046" y="994"/>
                  </a:lnTo>
                  <a:lnTo>
                    <a:pt x="2032" y="962"/>
                  </a:lnTo>
                  <a:lnTo>
                    <a:pt x="2034" y="958"/>
                  </a:lnTo>
                  <a:lnTo>
                    <a:pt x="1999" y="937"/>
                  </a:lnTo>
                  <a:lnTo>
                    <a:pt x="1996" y="978"/>
                  </a:lnTo>
                  <a:lnTo>
                    <a:pt x="2306" y="1001"/>
                  </a:lnTo>
                  <a:lnTo>
                    <a:pt x="2326" y="1007"/>
                  </a:lnTo>
                  <a:lnTo>
                    <a:pt x="2326" y="1008"/>
                  </a:lnTo>
                  <a:lnTo>
                    <a:pt x="2322" y="1062"/>
                  </a:lnTo>
                  <a:lnTo>
                    <a:pt x="2327" y="1137"/>
                  </a:lnTo>
                  <a:lnTo>
                    <a:pt x="2372" y="1205"/>
                  </a:lnTo>
                  <a:lnTo>
                    <a:pt x="2462" y="1208"/>
                  </a:lnTo>
                  <a:lnTo>
                    <a:pt x="2654" y="1181"/>
                  </a:lnTo>
                  <a:lnTo>
                    <a:pt x="2729" y="1184"/>
                  </a:lnTo>
                  <a:lnTo>
                    <a:pt x="2845" y="1200"/>
                  </a:lnTo>
                  <a:lnTo>
                    <a:pt x="2891" y="1202"/>
                  </a:lnTo>
                  <a:lnTo>
                    <a:pt x="2931" y="1209"/>
                  </a:lnTo>
                  <a:lnTo>
                    <a:pt x="2974" y="1231"/>
                  </a:lnTo>
                  <a:lnTo>
                    <a:pt x="3061" y="1298"/>
                  </a:lnTo>
                  <a:lnTo>
                    <a:pt x="3555" y="1793"/>
                  </a:lnTo>
                  <a:lnTo>
                    <a:pt x="3891" y="2204"/>
                  </a:lnTo>
                  <a:lnTo>
                    <a:pt x="4029" y="2344"/>
                  </a:lnTo>
                  <a:lnTo>
                    <a:pt x="4150" y="2325"/>
                  </a:lnTo>
                  <a:lnTo>
                    <a:pt x="4159" y="2325"/>
                  </a:lnTo>
                  <a:lnTo>
                    <a:pt x="4179" y="2352"/>
                  </a:lnTo>
                  <a:lnTo>
                    <a:pt x="4223" y="2450"/>
                  </a:lnTo>
                  <a:lnTo>
                    <a:pt x="4228" y="2472"/>
                  </a:lnTo>
                  <a:lnTo>
                    <a:pt x="4225" y="2621"/>
                  </a:lnTo>
                  <a:lnTo>
                    <a:pt x="4266" y="2671"/>
                  </a:lnTo>
                  <a:lnTo>
                    <a:pt x="4310" y="2693"/>
                  </a:lnTo>
                  <a:lnTo>
                    <a:pt x="4351" y="2700"/>
                  </a:lnTo>
                  <a:lnTo>
                    <a:pt x="4425" y="2695"/>
                  </a:lnTo>
                  <a:lnTo>
                    <a:pt x="4521" y="2701"/>
                  </a:lnTo>
                  <a:lnTo>
                    <a:pt x="4562" y="2698"/>
                  </a:lnTo>
                  <a:lnTo>
                    <a:pt x="4566" y="2700"/>
                  </a:lnTo>
                  <a:lnTo>
                    <a:pt x="4576" y="2717"/>
                  </a:lnTo>
                  <a:lnTo>
                    <a:pt x="4595" y="2766"/>
                  </a:lnTo>
                  <a:lnTo>
                    <a:pt x="4687" y="2928"/>
                  </a:lnTo>
                  <a:lnTo>
                    <a:pt x="4725" y="2974"/>
                  </a:lnTo>
                  <a:lnTo>
                    <a:pt x="4774" y="2981"/>
                  </a:lnTo>
                  <a:lnTo>
                    <a:pt x="4835" y="2974"/>
                  </a:lnTo>
                  <a:lnTo>
                    <a:pt x="4853" y="2996"/>
                  </a:lnTo>
                  <a:lnTo>
                    <a:pt x="4891" y="3164"/>
                  </a:lnTo>
                  <a:lnTo>
                    <a:pt x="4997" y="3207"/>
                  </a:lnTo>
                  <a:lnTo>
                    <a:pt x="5380" y="2704"/>
                  </a:lnTo>
                  <a:lnTo>
                    <a:pt x="5452" y="2493"/>
                  </a:lnTo>
                  <a:lnTo>
                    <a:pt x="5484" y="2304"/>
                  </a:lnTo>
                  <a:lnTo>
                    <a:pt x="5466" y="2147"/>
                  </a:lnTo>
                  <a:lnTo>
                    <a:pt x="5380" y="2059"/>
                  </a:lnTo>
                  <a:lnTo>
                    <a:pt x="5339" y="2033"/>
                  </a:lnTo>
                  <a:lnTo>
                    <a:pt x="5174" y="1839"/>
                  </a:lnTo>
                  <a:lnTo>
                    <a:pt x="5095" y="1770"/>
                  </a:lnTo>
                  <a:lnTo>
                    <a:pt x="5068" y="1802"/>
                  </a:lnTo>
                  <a:lnTo>
                    <a:pt x="5108" y="1813"/>
                  </a:lnTo>
                  <a:lnTo>
                    <a:pt x="5111" y="1800"/>
                  </a:lnTo>
                  <a:lnTo>
                    <a:pt x="5071" y="1789"/>
                  </a:lnTo>
                  <a:lnTo>
                    <a:pt x="5097" y="1822"/>
                  </a:lnTo>
                  <a:lnTo>
                    <a:pt x="5151" y="1779"/>
                  </a:lnTo>
                  <a:lnTo>
                    <a:pt x="5183" y="1720"/>
                  </a:lnTo>
                  <a:lnTo>
                    <a:pt x="5179" y="1651"/>
                  </a:lnTo>
                  <a:lnTo>
                    <a:pt x="5151" y="1585"/>
                  </a:lnTo>
                  <a:lnTo>
                    <a:pt x="5139" y="1544"/>
                  </a:lnTo>
                  <a:lnTo>
                    <a:pt x="5154" y="1313"/>
                  </a:lnTo>
                  <a:lnTo>
                    <a:pt x="5133" y="870"/>
                  </a:lnTo>
                  <a:lnTo>
                    <a:pt x="5092" y="872"/>
                  </a:lnTo>
                  <a:lnTo>
                    <a:pt x="5093" y="913"/>
                  </a:lnTo>
                  <a:lnTo>
                    <a:pt x="5107" y="913"/>
                  </a:lnTo>
                  <a:lnTo>
                    <a:pt x="5152" y="945"/>
                  </a:lnTo>
                  <a:lnTo>
                    <a:pt x="5221" y="943"/>
                  </a:lnTo>
                  <a:lnTo>
                    <a:pt x="5279" y="919"/>
                  </a:lnTo>
                  <a:lnTo>
                    <a:pt x="5382" y="862"/>
                  </a:lnTo>
                  <a:lnTo>
                    <a:pt x="5607" y="699"/>
                  </a:lnTo>
                  <a:lnTo>
                    <a:pt x="5693" y="599"/>
                  </a:lnTo>
                  <a:lnTo>
                    <a:pt x="5826" y="385"/>
                  </a:lnTo>
                  <a:lnTo>
                    <a:pt x="5860" y="342"/>
                  </a:lnTo>
                  <a:lnTo>
                    <a:pt x="5948" y="248"/>
                  </a:lnTo>
                  <a:lnTo>
                    <a:pt x="5988" y="217"/>
                  </a:lnTo>
                  <a:lnTo>
                    <a:pt x="6026" y="200"/>
                  </a:lnTo>
                  <a:lnTo>
                    <a:pt x="6158" y="186"/>
                  </a:lnTo>
                  <a:lnTo>
                    <a:pt x="6159" y="187"/>
                  </a:lnTo>
                  <a:lnTo>
                    <a:pt x="6183" y="153"/>
                  </a:lnTo>
                  <a:lnTo>
                    <a:pt x="6144" y="140"/>
                  </a:lnTo>
                  <a:lnTo>
                    <a:pt x="6060" y="385"/>
                  </a:lnTo>
                  <a:lnTo>
                    <a:pt x="6047" y="438"/>
                  </a:lnTo>
                  <a:lnTo>
                    <a:pt x="6080" y="477"/>
                  </a:lnTo>
                  <a:lnTo>
                    <a:pt x="6134" y="494"/>
                  </a:lnTo>
                  <a:lnTo>
                    <a:pt x="6176" y="513"/>
                  </a:lnTo>
                  <a:lnTo>
                    <a:pt x="6231" y="528"/>
                  </a:lnTo>
                  <a:lnTo>
                    <a:pt x="6313" y="513"/>
                  </a:lnTo>
                  <a:lnTo>
                    <a:pt x="6373" y="389"/>
                  </a:lnTo>
                  <a:lnTo>
                    <a:pt x="6394" y="371"/>
                  </a:lnTo>
                  <a:lnTo>
                    <a:pt x="6598" y="270"/>
                  </a:lnTo>
                  <a:lnTo>
                    <a:pt x="6620" y="271"/>
                  </a:lnTo>
                  <a:lnTo>
                    <a:pt x="6720" y="333"/>
                  </a:lnTo>
                  <a:lnTo>
                    <a:pt x="6852" y="387"/>
                  </a:lnTo>
                  <a:lnTo>
                    <a:pt x="6906" y="430"/>
                  </a:lnTo>
                  <a:lnTo>
                    <a:pt x="7174" y="512"/>
                  </a:lnTo>
                  <a:lnTo>
                    <a:pt x="7235" y="518"/>
                  </a:lnTo>
                  <a:lnTo>
                    <a:pt x="7288" y="492"/>
                  </a:lnTo>
                  <a:lnTo>
                    <a:pt x="7320" y="447"/>
                  </a:lnTo>
                  <a:lnTo>
                    <a:pt x="7347" y="395"/>
                  </a:lnTo>
                  <a:lnTo>
                    <a:pt x="7365" y="342"/>
                  </a:lnTo>
                  <a:lnTo>
                    <a:pt x="7377" y="311"/>
                  </a:lnTo>
                  <a:lnTo>
                    <a:pt x="7406" y="335"/>
                  </a:lnTo>
                  <a:lnTo>
                    <a:pt x="7459" y="365"/>
                  </a:lnTo>
                  <a:lnTo>
                    <a:pt x="7517" y="386"/>
                  </a:lnTo>
                  <a:lnTo>
                    <a:pt x="7681" y="387"/>
                  </a:lnTo>
                  <a:lnTo>
                    <a:pt x="7690" y="391"/>
                  </a:lnTo>
                  <a:lnTo>
                    <a:pt x="7694" y="424"/>
                  </a:lnTo>
                  <a:lnTo>
                    <a:pt x="7661" y="485"/>
                  </a:lnTo>
                  <a:lnTo>
                    <a:pt x="7626" y="579"/>
                  </a:lnTo>
                  <a:lnTo>
                    <a:pt x="7667" y="687"/>
                  </a:lnTo>
                  <a:lnTo>
                    <a:pt x="7736" y="758"/>
                  </a:lnTo>
                  <a:lnTo>
                    <a:pt x="7770" y="777"/>
                  </a:lnTo>
                  <a:lnTo>
                    <a:pt x="7798" y="784"/>
                  </a:lnTo>
                  <a:lnTo>
                    <a:pt x="7822" y="781"/>
                  </a:lnTo>
                  <a:lnTo>
                    <a:pt x="7849" y="775"/>
                  </a:lnTo>
                  <a:lnTo>
                    <a:pt x="7872" y="776"/>
                  </a:lnTo>
                  <a:lnTo>
                    <a:pt x="7905" y="785"/>
                  </a:lnTo>
                  <a:lnTo>
                    <a:pt x="7931" y="797"/>
                  </a:lnTo>
                  <a:lnTo>
                    <a:pt x="7938" y="806"/>
                  </a:lnTo>
                  <a:lnTo>
                    <a:pt x="7940" y="822"/>
                  </a:lnTo>
                  <a:lnTo>
                    <a:pt x="7941" y="881"/>
                  </a:lnTo>
                  <a:lnTo>
                    <a:pt x="7953" y="918"/>
                  </a:lnTo>
                  <a:lnTo>
                    <a:pt x="7969" y="948"/>
                  </a:lnTo>
                  <a:lnTo>
                    <a:pt x="7992" y="979"/>
                  </a:lnTo>
                  <a:lnTo>
                    <a:pt x="8033" y="1001"/>
                  </a:lnTo>
                  <a:lnTo>
                    <a:pt x="8087" y="994"/>
                  </a:lnTo>
                  <a:lnTo>
                    <a:pt x="8132" y="946"/>
                  </a:lnTo>
                  <a:lnTo>
                    <a:pt x="8142" y="902"/>
                  </a:lnTo>
                  <a:lnTo>
                    <a:pt x="8147" y="890"/>
                  </a:lnTo>
                  <a:lnTo>
                    <a:pt x="8156" y="887"/>
                  </a:lnTo>
                  <a:lnTo>
                    <a:pt x="8228" y="895"/>
                  </a:lnTo>
                  <a:lnTo>
                    <a:pt x="8305" y="919"/>
                  </a:lnTo>
                  <a:lnTo>
                    <a:pt x="8534" y="1020"/>
                  </a:lnTo>
                  <a:lnTo>
                    <a:pt x="8559" y="1040"/>
                  </a:lnTo>
                  <a:lnTo>
                    <a:pt x="8607" y="1106"/>
                  </a:lnTo>
                  <a:lnTo>
                    <a:pt x="8662" y="1169"/>
                  </a:lnTo>
                  <a:lnTo>
                    <a:pt x="8674" y="1199"/>
                  </a:lnTo>
                  <a:lnTo>
                    <a:pt x="8719" y="1252"/>
                  </a:lnTo>
                  <a:lnTo>
                    <a:pt x="8965" y="1437"/>
                  </a:lnTo>
                  <a:lnTo>
                    <a:pt x="9029" y="1434"/>
                  </a:lnTo>
                  <a:lnTo>
                    <a:pt x="9102" y="1395"/>
                  </a:lnTo>
                  <a:lnTo>
                    <a:pt x="9126" y="1390"/>
                  </a:lnTo>
                  <a:lnTo>
                    <a:pt x="9137" y="1392"/>
                  </a:lnTo>
                  <a:lnTo>
                    <a:pt x="9154" y="1397"/>
                  </a:lnTo>
                  <a:lnTo>
                    <a:pt x="9157" y="1397"/>
                  </a:lnTo>
                  <a:lnTo>
                    <a:pt x="9188" y="1402"/>
                  </a:lnTo>
                  <a:lnTo>
                    <a:pt x="9224" y="1392"/>
                  </a:lnTo>
                  <a:lnTo>
                    <a:pt x="9410" y="1288"/>
                  </a:lnTo>
                  <a:lnTo>
                    <a:pt x="9437" y="1259"/>
                  </a:lnTo>
                  <a:lnTo>
                    <a:pt x="9460" y="1226"/>
                  </a:lnTo>
                  <a:lnTo>
                    <a:pt x="9467" y="1218"/>
                  </a:lnTo>
                  <a:lnTo>
                    <a:pt x="9473" y="1215"/>
                  </a:lnTo>
                  <a:lnTo>
                    <a:pt x="9488" y="1212"/>
                  </a:lnTo>
                  <a:lnTo>
                    <a:pt x="9537" y="1209"/>
                  </a:lnTo>
                  <a:lnTo>
                    <a:pt x="9571" y="1196"/>
                  </a:lnTo>
                  <a:lnTo>
                    <a:pt x="9687" y="1113"/>
                  </a:lnTo>
                  <a:lnTo>
                    <a:pt x="10030" y="951"/>
                  </a:lnTo>
                  <a:lnTo>
                    <a:pt x="10178" y="912"/>
                  </a:lnTo>
                  <a:lnTo>
                    <a:pt x="10207" y="898"/>
                  </a:lnTo>
                  <a:lnTo>
                    <a:pt x="10232" y="881"/>
                  </a:lnTo>
                  <a:lnTo>
                    <a:pt x="10301" y="814"/>
                  </a:lnTo>
                  <a:lnTo>
                    <a:pt x="10308" y="802"/>
                  </a:lnTo>
                  <a:lnTo>
                    <a:pt x="10310" y="799"/>
                  </a:lnTo>
                  <a:lnTo>
                    <a:pt x="10327" y="753"/>
                  </a:lnTo>
                  <a:lnTo>
                    <a:pt x="10332" y="747"/>
                  </a:lnTo>
                  <a:lnTo>
                    <a:pt x="10298" y="722"/>
                  </a:lnTo>
                  <a:lnTo>
                    <a:pt x="10321" y="757"/>
                  </a:lnTo>
                  <a:lnTo>
                    <a:pt x="10336" y="748"/>
                  </a:lnTo>
                  <a:lnTo>
                    <a:pt x="10401" y="734"/>
                  </a:lnTo>
                  <a:lnTo>
                    <a:pt x="10468" y="709"/>
                  </a:lnTo>
                  <a:lnTo>
                    <a:pt x="10485" y="706"/>
                  </a:lnTo>
                  <a:lnTo>
                    <a:pt x="10500" y="706"/>
                  </a:lnTo>
                  <a:lnTo>
                    <a:pt x="10563" y="723"/>
                  </a:lnTo>
                  <a:lnTo>
                    <a:pt x="10630" y="724"/>
                  </a:lnTo>
                  <a:lnTo>
                    <a:pt x="10703" y="712"/>
                  </a:lnTo>
                  <a:lnTo>
                    <a:pt x="10773" y="677"/>
                  </a:lnTo>
                  <a:lnTo>
                    <a:pt x="10820" y="613"/>
                  </a:lnTo>
                  <a:lnTo>
                    <a:pt x="10828" y="569"/>
                  </a:lnTo>
                  <a:lnTo>
                    <a:pt x="10823" y="534"/>
                  </a:lnTo>
                  <a:lnTo>
                    <a:pt x="10808" y="483"/>
                  </a:lnTo>
                  <a:lnTo>
                    <a:pt x="10807" y="470"/>
                  </a:lnTo>
                  <a:lnTo>
                    <a:pt x="10808" y="469"/>
                  </a:lnTo>
                  <a:lnTo>
                    <a:pt x="10778" y="440"/>
                  </a:lnTo>
                  <a:lnTo>
                    <a:pt x="10793" y="479"/>
                  </a:lnTo>
                  <a:lnTo>
                    <a:pt x="10822" y="468"/>
                  </a:lnTo>
                  <a:lnTo>
                    <a:pt x="10856" y="440"/>
                  </a:lnTo>
                  <a:lnTo>
                    <a:pt x="10877" y="399"/>
                  </a:lnTo>
                  <a:lnTo>
                    <a:pt x="10943" y="129"/>
                  </a:lnTo>
                  <a:lnTo>
                    <a:pt x="10949" y="117"/>
                  </a:lnTo>
                  <a:lnTo>
                    <a:pt x="10957" y="111"/>
                  </a:lnTo>
                  <a:lnTo>
                    <a:pt x="11515" y="84"/>
                  </a:lnTo>
                  <a:lnTo>
                    <a:pt x="11785" y="130"/>
                  </a:lnTo>
                  <a:lnTo>
                    <a:pt x="11804" y="146"/>
                  </a:lnTo>
                  <a:lnTo>
                    <a:pt x="11802" y="214"/>
                  </a:lnTo>
                  <a:lnTo>
                    <a:pt x="11700" y="703"/>
                  </a:lnTo>
                  <a:lnTo>
                    <a:pt x="11679" y="725"/>
                  </a:lnTo>
                  <a:lnTo>
                    <a:pt x="11528" y="807"/>
                  </a:lnTo>
                  <a:lnTo>
                    <a:pt x="11439" y="827"/>
                  </a:lnTo>
                  <a:lnTo>
                    <a:pt x="11449" y="868"/>
                  </a:lnTo>
                  <a:lnTo>
                    <a:pt x="11457" y="827"/>
                  </a:lnTo>
                  <a:lnTo>
                    <a:pt x="11449" y="86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IN" sz="2400"/>
            </a:p>
          </p:txBody>
        </p:sp>
        <p:sp>
          <p:nvSpPr>
            <p:cNvPr id="25" name="Freeform 2117">
              <a:extLst>
                <a:ext uri="{FF2B5EF4-FFF2-40B4-BE49-F238E27FC236}">
                  <a16:creationId xmlns:a16="http://schemas.microsoft.com/office/drawing/2014/main" id="{BB829AC2-13C7-91D4-9A75-7B2C1D9C9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688" y="2794000"/>
              <a:ext cx="904875" cy="612775"/>
            </a:xfrm>
            <a:custGeom>
              <a:avLst/>
              <a:gdLst>
                <a:gd name="T0" fmla="*/ 430 w 570"/>
                <a:gd name="T1" fmla="*/ 87 h 386"/>
                <a:gd name="T2" fmla="*/ 391 w 570"/>
                <a:gd name="T3" fmla="*/ 59 h 386"/>
                <a:gd name="T4" fmla="*/ 315 w 570"/>
                <a:gd name="T5" fmla="*/ 4 h 386"/>
                <a:gd name="T6" fmla="*/ 281 w 570"/>
                <a:gd name="T7" fmla="*/ 11 h 386"/>
                <a:gd name="T8" fmla="*/ 264 w 570"/>
                <a:gd name="T9" fmla="*/ 12 h 386"/>
                <a:gd name="T10" fmla="*/ 212 w 570"/>
                <a:gd name="T11" fmla="*/ 43 h 386"/>
                <a:gd name="T12" fmla="*/ 184 w 570"/>
                <a:gd name="T13" fmla="*/ 57 h 386"/>
                <a:gd name="T14" fmla="*/ 159 w 570"/>
                <a:gd name="T15" fmla="*/ 42 h 386"/>
                <a:gd name="T16" fmla="*/ 135 w 570"/>
                <a:gd name="T17" fmla="*/ 39 h 386"/>
                <a:gd name="T18" fmla="*/ 120 w 570"/>
                <a:gd name="T19" fmla="*/ 34 h 386"/>
                <a:gd name="T20" fmla="*/ 97 w 570"/>
                <a:gd name="T21" fmla="*/ 38 h 386"/>
                <a:gd name="T22" fmla="*/ 59 w 570"/>
                <a:gd name="T23" fmla="*/ 37 h 386"/>
                <a:gd name="T24" fmla="*/ 48 w 570"/>
                <a:gd name="T25" fmla="*/ 48 h 386"/>
                <a:gd name="T26" fmla="*/ 43 w 570"/>
                <a:gd name="T27" fmla="*/ 58 h 386"/>
                <a:gd name="T28" fmla="*/ 44 w 570"/>
                <a:gd name="T29" fmla="*/ 64 h 386"/>
                <a:gd name="T30" fmla="*/ 44 w 570"/>
                <a:gd name="T31" fmla="*/ 79 h 386"/>
                <a:gd name="T32" fmla="*/ 52 w 570"/>
                <a:gd name="T33" fmla="*/ 89 h 386"/>
                <a:gd name="T34" fmla="*/ 43 w 570"/>
                <a:gd name="T35" fmla="*/ 97 h 386"/>
                <a:gd name="T36" fmla="*/ 48 w 570"/>
                <a:gd name="T37" fmla="*/ 108 h 386"/>
                <a:gd name="T38" fmla="*/ 31 w 570"/>
                <a:gd name="T39" fmla="*/ 122 h 386"/>
                <a:gd name="T40" fmla="*/ 13 w 570"/>
                <a:gd name="T41" fmla="*/ 144 h 386"/>
                <a:gd name="T42" fmla="*/ 6 w 570"/>
                <a:gd name="T43" fmla="*/ 158 h 386"/>
                <a:gd name="T44" fmla="*/ 6 w 570"/>
                <a:gd name="T45" fmla="*/ 183 h 386"/>
                <a:gd name="T46" fmla="*/ 15 w 570"/>
                <a:gd name="T47" fmla="*/ 195 h 386"/>
                <a:gd name="T48" fmla="*/ 33 w 570"/>
                <a:gd name="T49" fmla="*/ 198 h 386"/>
                <a:gd name="T50" fmla="*/ 59 w 570"/>
                <a:gd name="T51" fmla="*/ 200 h 386"/>
                <a:gd name="T52" fmla="*/ 86 w 570"/>
                <a:gd name="T53" fmla="*/ 215 h 386"/>
                <a:gd name="T54" fmla="*/ 113 w 570"/>
                <a:gd name="T55" fmla="*/ 208 h 386"/>
                <a:gd name="T56" fmla="*/ 129 w 570"/>
                <a:gd name="T57" fmla="*/ 216 h 386"/>
                <a:gd name="T58" fmla="*/ 158 w 570"/>
                <a:gd name="T59" fmla="*/ 222 h 386"/>
                <a:gd name="T60" fmla="*/ 185 w 570"/>
                <a:gd name="T61" fmla="*/ 244 h 386"/>
                <a:gd name="T62" fmla="*/ 214 w 570"/>
                <a:gd name="T63" fmla="*/ 259 h 386"/>
                <a:gd name="T64" fmla="*/ 250 w 570"/>
                <a:gd name="T65" fmla="*/ 328 h 386"/>
                <a:gd name="T66" fmla="*/ 279 w 570"/>
                <a:gd name="T67" fmla="*/ 348 h 386"/>
                <a:gd name="T68" fmla="*/ 289 w 570"/>
                <a:gd name="T69" fmla="*/ 365 h 386"/>
                <a:gd name="T70" fmla="*/ 320 w 570"/>
                <a:gd name="T71" fmla="*/ 378 h 386"/>
                <a:gd name="T72" fmla="*/ 365 w 570"/>
                <a:gd name="T73" fmla="*/ 372 h 386"/>
                <a:gd name="T74" fmla="*/ 401 w 570"/>
                <a:gd name="T75" fmla="*/ 386 h 386"/>
                <a:gd name="T76" fmla="*/ 432 w 570"/>
                <a:gd name="T77" fmla="*/ 368 h 386"/>
                <a:gd name="T78" fmla="*/ 476 w 570"/>
                <a:gd name="T79" fmla="*/ 362 h 386"/>
                <a:gd name="T80" fmla="*/ 498 w 570"/>
                <a:gd name="T81" fmla="*/ 349 h 386"/>
                <a:gd name="T82" fmla="*/ 526 w 570"/>
                <a:gd name="T83" fmla="*/ 361 h 386"/>
                <a:gd name="T84" fmla="*/ 563 w 570"/>
                <a:gd name="T85" fmla="*/ 351 h 386"/>
                <a:gd name="T86" fmla="*/ 560 w 570"/>
                <a:gd name="T87" fmla="*/ 335 h 386"/>
                <a:gd name="T88" fmla="*/ 564 w 570"/>
                <a:gd name="T89" fmla="*/ 316 h 386"/>
                <a:gd name="T90" fmla="*/ 564 w 570"/>
                <a:gd name="T91" fmla="*/ 282 h 386"/>
                <a:gd name="T92" fmla="*/ 546 w 570"/>
                <a:gd name="T93" fmla="*/ 264 h 386"/>
                <a:gd name="T94" fmla="*/ 529 w 570"/>
                <a:gd name="T95" fmla="*/ 277 h 386"/>
                <a:gd name="T96" fmla="*/ 507 w 570"/>
                <a:gd name="T97" fmla="*/ 272 h 386"/>
                <a:gd name="T98" fmla="*/ 514 w 570"/>
                <a:gd name="T99" fmla="*/ 254 h 386"/>
                <a:gd name="T100" fmla="*/ 481 w 570"/>
                <a:gd name="T101" fmla="*/ 221 h 386"/>
                <a:gd name="T102" fmla="*/ 451 w 570"/>
                <a:gd name="T103" fmla="*/ 177 h 386"/>
                <a:gd name="T104" fmla="*/ 458 w 570"/>
                <a:gd name="T105" fmla="*/ 136 h 386"/>
                <a:gd name="T106" fmla="*/ 496 w 570"/>
                <a:gd name="T107" fmla="*/ 113 h 386"/>
                <a:gd name="T108" fmla="*/ 470 w 570"/>
                <a:gd name="T109" fmla="*/ 101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70" h="386">
                  <a:moveTo>
                    <a:pt x="452" y="103"/>
                  </a:moveTo>
                  <a:lnTo>
                    <a:pt x="445" y="103"/>
                  </a:lnTo>
                  <a:lnTo>
                    <a:pt x="439" y="101"/>
                  </a:lnTo>
                  <a:lnTo>
                    <a:pt x="434" y="94"/>
                  </a:lnTo>
                  <a:lnTo>
                    <a:pt x="430" y="87"/>
                  </a:lnTo>
                  <a:lnTo>
                    <a:pt x="426" y="83"/>
                  </a:lnTo>
                  <a:lnTo>
                    <a:pt x="411" y="80"/>
                  </a:lnTo>
                  <a:lnTo>
                    <a:pt x="404" y="77"/>
                  </a:lnTo>
                  <a:lnTo>
                    <a:pt x="399" y="72"/>
                  </a:lnTo>
                  <a:lnTo>
                    <a:pt x="391" y="59"/>
                  </a:lnTo>
                  <a:lnTo>
                    <a:pt x="384" y="54"/>
                  </a:lnTo>
                  <a:lnTo>
                    <a:pt x="359" y="42"/>
                  </a:lnTo>
                  <a:lnTo>
                    <a:pt x="348" y="32"/>
                  </a:lnTo>
                  <a:lnTo>
                    <a:pt x="327" y="12"/>
                  </a:lnTo>
                  <a:lnTo>
                    <a:pt x="315" y="4"/>
                  </a:lnTo>
                  <a:lnTo>
                    <a:pt x="307" y="0"/>
                  </a:lnTo>
                  <a:lnTo>
                    <a:pt x="301" y="0"/>
                  </a:lnTo>
                  <a:lnTo>
                    <a:pt x="295" y="2"/>
                  </a:lnTo>
                  <a:lnTo>
                    <a:pt x="284" y="10"/>
                  </a:lnTo>
                  <a:lnTo>
                    <a:pt x="281" y="11"/>
                  </a:lnTo>
                  <a:lnTo>
                    <a:pt x="278" y="9"/>
                  </a:lnTo>
                  <a:lnTo>
                    <a:pt x="274" y="4"/>
                  </a:lnTo>
                  <a:lnTo>
                    <a:pt x="268" y="1"/>
                  </a:lnTo>
                  <a:lnTo>
                    <a:pt x="267" y="7"/>
                  </a:lnTo>
                  <a:lnTo>
                    <a:pt x="264" y="12"/>
                  </a:lnTo>
                  <a:lnTo>
                    <a:pt x="259" y="18"/>
                  </a:lnTo>
                  <a:lnTo>
                    <a:pt x="235" y="39"/>
                  </a:lnTo>
                  <a:lnTo>
                    <a:pt x="230" y="42"/>
                  </a:lnTo>
                  <a:lnTo>
                    <a:pt x="226" y="43"/>
                  </a:lnTo>
                  <a:lnTo>
                    <a:pt x="212" y="43"/>
                  </a:lnTo>
                  <a:lnTo>
                    <a:pt x="204" y="44"/>
                  </a:lnTo>
                  <a:lnTo>
                    <a:pt x="200" y="45"/>
                  </a:lnTo>
                  <a:lnTo>
                    <a:pt x="196" y="47"/>
                  </a:lnTo>
                  <a:lnTo>
                    <a:pt x="194" y="49"/>
                  </a:lnTo>
                  <a:lnTo>
                    <a:pt x="184" y="57"/>
                  </a:lnTo>
                  <a:lnTo>
                    <a:pt x="183" y="58"/>
                  </a:lnTo>
                  <a:lnTo>
                    <a:pt x="180" y="58"/>
                  </a:lnTo>
                  <a:lnTo>
                    <a:pt x="169" y="57"/>
                  </a:lnTo>
                  <a:lnTo>
                    <a:pt x="164" y="50"/>
                  </a:lnTo>
                  <a:lnTo>
                    <a:pt x="159" y="42"/>
                  </a:lnTo>
                  <a:lnTo>
                    <a:pt x="151" y="35"/>
                  </a:lnTo>
                  <a:lnTo>
                    <a:pt x="146" y="35"/>
                  </a:lnTo>
                  <a:lnTo>
                    <a:pt x="143" y="36"/>
                  </a:lnTo>
                  <a:lnTo>
                    <a:pt x="140" y="38"/>
                  </a:lnTo>
                  <a:lnTo>
                    <a:pt x="135" y="39"/>
                  </a:lnTo>
                  <a:lnTo>
                    <a:pt x="131" y="37"/>
                  </a:lnTo>
                  <a:lnTo>
                    <a:pt x="128" y="34"/>
                  </a:lnTo>
                  <a:lnTo>
                    <a:pt x="124" y="32"/>
                  </a:lnTo>
                  <a:lnTo>
                    <a:pt x="119" y="32"/>
                  </a:lnTo>
                  <a:lnTo>
                    <a:pt x="120" y="34"/>
                  </a:lnTo>
                  <a:lnTo>
                    <a:pt x="120" y="35"/>
                  </a:lnTo>
                  <a:lnTo>
                    <a:pt x="118" y="36"/>
                  </a:lnTo>
                  <a:lnTo>
                    <a:pt x="102" y="38"/>
                  </a:lnTo>
                  <a:lnTo>
                    <a:pt x="99" y="37"/>
                  </a:lnTo>
                  <a:lnTo>
                    <a:pt x="97" y="38"/>
                  </a:lnTo>
                  <a:lnTo>
                    <a:pt x="95" y="39"/>
                  </a:lnTo>
                  <a:lnTo>
                    <a:pt x="91" y="41"/>
                  </a:lnTo>
                  <a:lnTo>
                    <a:pt x="89" y="42"/>
                  </a:lnTo>
                  <a:lnTo>
                    <a:pt x="63" y="36"/>
                  </a:lnTo>
                  <a:lnTo>
                    <a:pt x="59" y="37"/>
                  </a:lnTo>
                  <a:lnTo>
                    <a:pt x="52" y="43"/>
                  </a:lnTo>
                  <a:lnTo>
                    <a:pt x="52" y="44"/>
                  </a:lnTo>
                  <a:lnTo>
                    <a:pt x="53" y="45"/>
                  </a:lnTo>
                  <a:lnTo>
                    <a:pt x="51" y="47"/>
                  </a:lnTo>
                  <a:lnTo>
                    <a:pt x="48" y="48"/>
                  </a:lnTo>
                  <a:lnTo>
                    <a:pt x="44" y="49"/>
                  </a:lnTo>
                  <a:lnTo>
                    <a:pt x="43" y="51"/>
                  </a:lnTo>
                  <a:lnTo>
                    <a:pt x="43" y="53"/>
                  </a:lnTo>
                  <a:lnTo>
                    <a:pt x="43" y="57"/>
                  </a:lnTo>
                  <a:lnTo>
                    <a:pt x="43" y="58"/>
                  </a:lnTo>
                  <a:lnTo>
                    <a:pt x="41" y="59"/>
                  </a:lnTo>
                  <a:lnTo>
                    <a:pt x="41" y="61"/>
                  </a:lnTo>
                  <a:lnTo>
                    <a:pt x="42" y="62"/>
                  </a:lnTo>
                  <a:lnTo>
                    <a:pt x="44" y="63"/>
                  </a:lnTo>
                  <a:lnTo>
                    <a:pt x="44" y="64"/>
                  </a:lnTo>
                  <a:lnTo>
                    <a:pt x="44" y="67"/>
                  </a:lnTo>
                  <a:lnTo>
                    <a:pt x="42" y="72"/>
                  </a:lnTo>
                  <a:lnTo>
                    <a:pt x="41" y="73"/>
                  </a:lnTo>
                  <a:lnTo>
                    <a:pt x="42" y="76"/>
                  </a:lnTo>
                  <a:lnTo>
                    <a:pt x="44" y="79"/>
                  </a:lnTo>
                  <a:lnTo>
                    <a:pt x="45" y="80"/>
                  </a:lnTo>
                  <a:lnTo>
                    <a:pt x="47" y="83"/>
                  </a:lnTo>
                  <a:lnTo>
                    <a:pt x="49" y="84"/>
                  </a:lnTo>
                  <a:lnTo>
                    <a:pt x="53" y="86"/>
                  </a:lnTo>
                  <a:lnTo>
                    <a:pt x="52" y="89"/>
                  </a:lnTo>
                  <a:lnTo>
                    <a:pt x="50" y="90"/>
                  </a:lnTo>
                  <a:lnTo>
                    <a:pt x="48" y="91"/>
                  </a:lnTo>
                  <a:lnTo>
                    <a:pt x="46" y="92"/>
                  </a:lnTo>
                  <a:lnTo>
                    <a:pt x="44" y="95"/>
                  </a:lnTo>
                  <a:lnTo>
                    <a:pt x="43" y="97"/>
                  </a:lnTo>
                  <a:lnTo>
                    <a:pt x="43" y="100"/>
                  </a:lnTo>
                  <a:lnTo>
                    <a:pt x="43" y="103"/>
                  </a:lnTo>
                  <a:lnTo>
                    <a:pt x="44" y="104"/>
                  </a:lnTo>
                  <a:lnTo>
                    <a:pt x="47" y="107"/>
                  </a:lnTo>
                  <a:lnTo>
                    <a:pt x="48" y="108"/>
                  </a:lnTo>
                  <a:lnTo>
                    <a:pt x="47" y="113"/>
                  </a:lnTo>
                  <a:lnTo>
                    <a:pt x="45" y="116"/>
                  </a:lnTo>
                  <a:lnTo>
                    <a:pt x="42" y="119"/>
                  </a:lnTo>
                  <a:lnTo>
                    <a:pt x="38" y="121"/>
                  </a:lnTo>
                  <a:lnTo>
                    <a:pt x="31" y="122"/>
                  </a:lnTo>
                  <a:lnTo>
                    <a:pt x="30" y="123"/>
                  </a:lnTo>
                  <a:lnTo>
                    <a:pt x="29" y="125"/>
                  </a:lnTo>
                  <a:lnTo>
                    <a:pt x="28" y="128"/>
                  </a:lnTo>
                  <a:lnTo>
                    <a:pt x="27" y="130"/>
                  </a:lnTo>
                  <a:lnTo>
                    <a:pt x="13" y="144"/>
                  </a:lnTo>
                  <a:lnTo>
                    <a:pt x="10" y="148"/>
                  </a:lnTo>
                  <a:lnTo>
                    <a:pt x="9" y="150"/>
                  </a:lnTo>
                  <a:lnTo>
                    <a:pt x="8" y="155"/>
                  </a:lnTo>
                  <a:lnTo>
                    <a:pt x="7" y="157"/>
                  </a:lnTo>
                  <a:lnTo>
                    <a:pt x="6" y="158"/>
                  </a:lnTo>
                  <a:lnTo>
                    <a:pt x="4" y="161"/>
                  </a:lnTo>
                  <a:lnTo>
                    <a:pt x="4" y="161"/>
                  </a:lnTo>
                  <a:lnTo>
                    <a:pt x="1" y="164"/>
                  </a:lnTo>
                  <a:lnTo>
                    <a:pt x="0" y="167"/>
                  </a:lnTo>
                  <a:lnTo>
                    <a:pt x="6" y="183"/>
                  </a:lnTo>
                  <a:lnTo>
                    <a:pt x="8" y="187"/>
                  </a:lnTo>
                  <a:lnTo>
                    <a:pt x="12" y="189"/>
                  </a:lnTo>
                  <a:lnTo>
                    <a:pt x="13" y="191"/>
                  </a:lnTo>
                  <a:lnTo>
                    <a:pt x="14" y="194"/>
                  </a:lnTo>
                  <a:lnTo>
                    <a:pt x="15" y="195"/>
                  </a:lnTo>
                  <a:lnTo>
                    <a:pt x="17" y="196"/>
                  </a:lnTo>
                  <a:lnTo>
                    <a:pt x="23" y="197"/>
                  </a:lnTo>
                  <a:lnTo>
                    <a:pt x="28" y="199"/>
                  </a:lnTo>
                  <a:lnTo>
                    <a:pt x="32" y="200"/>
                  </a:lnTo>
                  <a:lnTo>
                    <a:pt x="33" y="198"/>
                  </a:lnTo>
                  <a:lnTo>
                    <a:pt x="34" y="197"/>
                  </a:lnTo>
                  <a:lnTo>
                    <a:pt x="42" y="195"/>
                  </a:lnTo>
                  <a:lnTo>
                    <a:pt x="44" y="196"/>
                  </a:lnTo>
                  <a:lnTo>
                    <a:pt x="51" y="198"/>
                  </a:lnTo>
                  <a:lnTo>
                    <a:pt x="59" y="200"/>
                  </a:lnTo>
                  <a:lnTo>
                    <a:pt x="61" y="200"/>
                  </a:lnTo>
                  <a:lnTo>
                    <a:pt x="64" y="203"/>
                  </a:lnTo>
                  <a:lnTo>
                    <a:pt x="68" y="208"/>
                  </a:lnTo>
                  <a:lnTo>
                    <a:pt x="73" y="212"/>
                  </a:lnTo>
                  <a:lnTo>
                    <a:pt x="86" y="215"/>
                  </a:lnTo>
                  <a:lnTo>
                    <a:pt x="89" y="215"/>
                  </a:lnTo>
                  <a:lnTo>
                    <a:pt x="95" y="211"/>
                  </a:lnTo>
                  <a:lnTo>
                    <a:pt x="97" y="210"/>
                  </a:lnTo>
                  <a:lnTo>
                    <a:pt x="107" y="208"/>
                  </a:lnTo>
                  <a:lnTo>
                    <a:pt x="113" y="208"/>
                  </a:lnTo>
                  <a:lnTo>
                    <a:pt x="118" y="209"/>
                  </a:lnTo>
                  <a:lnTo>
                    <a:pt x="120" y="211"/>
                  </a:lnTo>
                  <a:lnTo>
                    <a:pt x="124" y="212"/>
                  </a:lnTo>
                  <a:lnTo>
                    <a:pt x="126" y="213"/>
                  </a:lnTo>
                  <a:lnTo>
                    <a:pt x="129" y="216"/>
                  </a:lnTo>
                  <a:lnTo>
                    <a:pt x="132" y="220"/>
                  </a:lnTo>
                  <a:lnTo>
                    <a:pt x="135" y="222"/>
                  </a:lnTo>
                  <a:lnTo>
                    <a:pt x="140" y="223"/>
                  </a:lnTo>
                  <a:lnTo>
                    <a:pt x="155" y="222"/>
                  </a:lnTo>
                  <a:lnTo>
                    <a:pt x="158" y="222"/>
                  </a:lnTo>
                  <a:lnTo>
                    <a:pt x="164" y="227"/>
                  </a:lnTo>
                  <a:lnTo>
                    <a:pt x="172" y="229"/>
                  </a:lnTo>
                  <a:lnTo>
                    <a:pt x="174" y="230"/>
                  </a:lnTo>
                  <a:lnTo>
                    <a:pt x="178" y="234"/>
                  </a:lnTo>
                  <a:lnTo>
                    <a:pt x="185" y="244"/>
                  </a:lnTo>
                  <a:lnTo>
                    <a:pt x="197" y="253"/>
                  </a:lnTo>
                  <a:lnTo>
                    <a:pt x="200" y="254"/>
                  </a:lnTo>
                  <a:lnTo>
                    <a:pt x="205" y="255"/>
                  </a:lnTo>
                  <a:lnTo>
                    <a:pt x="207" y="255"/>
                  </a:lnTo>
                  <a:lnTo>
                    <a:pt x="214" y="259"/>
                  </a:lnTo>
                  <a:lnTo>
                    <a:pt x="244" y="290"/>
                  </a:lnTo>
                  <a:lnTo>
                    <a:pt x="248" y="297"/>
                  </a:lnTo>
                  <a:lnTo>
                    <a:pt x="250" y="305"/>
                  </a:lnTo>
                  <a:lnTo>
                    <a:pt x="250" y="327"/>
                  </a:lnTo>
                  <a:lnTo>
                    <a:pt x="250" y="328"/>
                  </a:lnTo>
                  <a:lnTo>
                    <a:pt x="252" y="329"/>
                  </a:lnTo>
                  <a:lnTo>
                    <a:pt x="263" y="338"/>
                  </a:lnTo>
                  <a:lnTo>
                    <a:pt x="269" y="346"/>
                  </a:lnTo>
                  <a:lnTo>
                    <a:pt x="274" y="349"/>
                  </a:lnTo>
                  <a:lnTo>
                    <a:pt x="279" y="348"/>
                  </a:lnTo>
                  <a:lnTo>
                    <a:pt x="283" y="347"/>
                  </a:lnTo>
                  <a:lnTo>
                    <a:pt x="286" y="349"/>
                  </a:lnTo>
                  <a:lnTo>
                    <a:pt x="288" y="353"/>
                  </a:lnTo>
                  <a:lnTo>
                    <a:pt x="289" y="358"/>
                  </a:lnTo>
                  <a:lnTo>
                    <a:pt x="289" y="365"/>
                  </a:lnTo>
                  <a:lnTo>
                    <a:pt x="295" y="363"/>
                  </a:lnTo>
                  <a:lnTo>
                    <a:pt x="302" y="367"/>
                  </a:lnTo>
                  <a:lnTo>
                    <a:pt x="309" y="373"/>
                  </a:lnTo>
                  <a:lnTo>
                    <a:pt x="314" y="377"/>
                  </a:lnTo>
                  <a:lnTo>
                    <a:pt x="320" y="378"/>
                  </a:lnTo>
                  <a:lnTo>
                    <a:pt x="327" y="376"/>
                  </a:lnTo>
                  <a:lnTo>
                    <a:pt x="338" y="371"/>
                  </a:lnTo>
                  <a:lnTo>
                    <a:pt x="347" y="370"/>
                  </a:lnTo>
                  <a:lnTo>
                    <a:pt x="356" y="369"/>
                  </a:lnTo>
                  <a:lnTo>
                    <a:pt x="365" y="372"/>
                  </a:lnTo>
                  <a:lnTo>
                    <a:pt x="373" y="376"/>
                  </a:lnTo>
                  <a:lnTo>
                    <a:pt x="379" y="382"/>
                  </a:lnTo>
                  <a:lnTo>
                    <a:pt x="386" y="385"/>
                  </a:lnTo>
                  <a:lnTo>
                    <a:pt x="393" y="386"/>
                  </a:lnTo>
                  <a:lnTo>
                    <a:pt x="401" y="386"/>
                  </a:lnTo>
                  <a:lnTo>
                    <a:pt x="409" y="385"/>
                  </a:lnTo>
                  <a:lnTo>
                    <a:pt x="414" y="382"/>
                  </a:lnTo>
                  <a:lnTo>
                    <a:pt x="419" y="378"/>
                  </a:lnTo>
                  <a:lnTo>
                    <a:pt x="425" y="373"/>
                  </a:lnTo>
                  <a:lnTo>
                    <a:pt x="432" y="368"/>
                  </a:lnTo>
                  <a:lnTo>
                    <a:pt x="439" y="365"/>
                  </a:lnTo>
                  <a:lnTo>
                    <a:pt x="446" y="363"/>
                  </a:lnTo>
                  <a:lnTo>
                    <a:pt x="455" y="363"/>
                  </a:lnTo>
                  <a:lnTo>
                    <a:pt x="469" y="364"/>
                  </a:lnTo>
                  <a:lnTo>
                    <a:pt x="476" y="362"/>
                  </a:lnTo>
                  <a:lnTo>
                    <a:pt x="479" y="356"/>
                  </a:lnTo>
                  <a:lnTo>
                    <a:pt x="483" y="358"/>
                  </a:lnTo>
                  <a:lnTo>
                    <a:pt x="489" y="356"/>
                  </a:lnTo>
                  <a:lnTo>
                    <a:pt x="494" y="353"/>
                  </a:lnTo>
                  <a:lnTo>
                    <a:pt x="498" y="349"/>
                  </a:lnTo>
                  <a:lnTo>
                    <a:pt x="502" y="353"/>
                  </a:lnTo>
                  <a:lnTo>
                    <a:pt x="508" y="357"/>
                  </a:lnTo>
                  <a:lnTo>
                    <a:pt x="514" y="360"/>
                  </a:lnTo>
                  <a:lnTo>
                    <a:pt x="520" y="361"/>
                  </a:lnTo>
                  <a:lnTo>
                    <a:pt x="526" y="361"/>
                  </a:lnTo>
                  <a:lnTo>
                    <a:pt x="536" y="356"/>
                  </a:lnTo>
                  <a:lnTo>
                    <a:pt x="542" y="355"/>
                  </a:lnTo>
                  <a:lnTo>
                    <a:pt x="556" y="358"/>
                  </a:lnTo>
                  <a:lnTo>
                    <a:pt x="561" y="357"/>
                  </a:lnTo>
                  <a:lnTo>
                    <a:pt x="563" y="351"/>
                  </a:lnTo>
                  <a:lnTo>
                    <a:pt x="562" y="349"/>
                  </a:lnTo>
                  <a:lnTo>
                    <a:pt x="560" y="345"/>
                  </a:lnTo>
                  <a:lnTo>
                    <a:pt x="559" y="342"/>
                  </a:lnTo>
                  <a:lnTo>
                    <a:pt x="560" y="340"/>
                  </a:lnTo>
                  <a:lnTo>
                    <a:pt x="560" y="335"/>
                  </a:lnTo>
                  <a:lnTo>
                    <a:pt x="561" y="332"/>
                  </a:lnTo>
                  <a:lnTo>
                    <a:pt x="561" y="329"/>
                  </a:lnTo>
                  <a:lnTo>
                    <a:pt x="564" y="322"/>
                  </a:lnTo>
                  <a:lnTo>
                    <a:pt x="564" y="319"/>
                  </a:lnTo>
                  <a:lnTo>
                    <a:pt x="564" y="316"/>
                  </a:lnTo>
                  <a:lnTo>
                    <a:pt x="564" y="313"/>
                  </a:lnTo>
                  <a:lnTo>
                    <a:pt x="569" y="296"/>
                  </a:lnTo>
                  <a:lnTo>
                    <a:pt x="570" y="291"/>
                  </a:lnTo>
                  <a:lnTo>
                    <a:pt x="568" y="286"/>
                  </a:lnTo>
                  <a:lnTo>
                    <a:pt x="564" y="282"/>
                  </a:lnTo>
                  <a:lnTo>
                    <a:pt x="547" y="273"/>
                  </a:lnTo>
                  <a:lnTo>
                    <a:pt x="545" y="270"/>
                  </a:lnTo>
                  <a:lnTo>
                    <a:pt x="548" y="263"/>
                  </a:lnTo>
                  <a:lnTo>
                    <a:pt x="545" y="259"/>
                  </a:lnTo>
                  <a:lnTo>
                    <a:pt x="546" y="264"/>
                  </a:lnTo>
                  <a:lnTo>
                    <a:pt x="543" y="268"/>
                  </a:lnTo>
                  <a:lnTo>
                    <a:pt x="538" y="272"/>
                  </a:lnTo>
                  <a:lnTo>
                    <a:pt x="533" y="274"/>
                  </a:lnTo>
                  <a:lnTo>
                    <a:pt x="531" y="276"/>
                  </a:lnTo>
                  <a:lnTo>
                    <a:pt x="529" y="277"/>
                  </a:lnTo>
                  <a:lnTo>
                    <a:pt x="528" y="277"/>
                  </a:lnTo>
                  <a:lnTo>
                    <a:pt x="522" y="275"/>
                  </a:lnTo>
                  <a:lnTo>
                    <a:pt x="519" y="274"/>
                  </a:lnTo>
                  <a:lnTo>
                    <a:pt x="511" y="274"/>
                  </a:lnTo>
                  <a:lnTo>
                    <a:pt x="507" y="272"/>
                  </a:lnTo>
                  <a:lnTo>
                    <a:pt x="508" y="268"/>
                  </a:lnTo>
                  <a:lnTo>
                    <a:pt x="512" y="264"/>
                  </a:lnTo>
                  <a:lnTo>
                    <a:pt x="515" y="261"/>
                  </a:lnTo>
                  <a:lnTo>
                    <a:pt x="517" y="257"/>
                  </a:lnTo>
                  <a:lnTo>
                    <a:pt x="514" y="254"/>
                  </a:lnTo>
                  <a:lnTo>
                    <a:pt x="490" y="245"/>
                  </a:lnTo>
                  <a:lnTo>
                    <a:pt x="486" y="242"/>
                  </a:lnTo>
                  <a:lnTo>
                    <a:pt x="484" y="237"/>
                  </a:lnTo>
                  <a:lnTo>
                    <a:pt x="483" y="226"/>
                  </a:lnTo>
                  <a:lnTo>
                    <a:pt x="481" y="221"/>
                  </a:lnTo>
                  <a:lnTo>
                    <a:pt x="472" y="213"/>
                  </a:lnTo>
                  <a:lnTo>
                    <a:pt x="464" y="206"/>
                  </a:lnTo>
                  <a:lnTo>
                    <a:pt x="456" y="199"/>
                  </a:lnTo>
                  <a:lnTo>
                    <a:pt x="451" y="188"/>
                  </a:lnTo>
                  <a:lnTo>
                    <a:pt x="451" y="177"/>
                  </a:lnTo>
                  <a:lnTo>
                    <a:pt x="455" y="167"/>
                  </a:lnTo>
                  <a:lnTo>
                    <a:pt x="470" y="145"/>
                  </a:lnTo>
                  <a:lnTo>
                    <a:pt x="471" y="142"/>
                  </a:lnTo>
                  <a:lnTo>
                    <a:pt x="470" y="140"/>
                  </a:lnTo>
                  <a:lnTo>
                    <a:pt x="458" y="136"/>
                  </a:lnTo>
                  <a:lnTo>
                    <a:pt x="456" y="133"/>
                  </a:lnTo>
                  <a:lnTo>
                    <a:pt x="458" y="130"/>
                  </a:lnTo>
                  <a:lnTo>
                    <a:pt x="469" y="126"/>
                  </a:lnTo>
                  <a:lnTo>
                    <a:pt x="484" y="117"/>
                  </a:lnTo>
                  <a:lnTo>
                    <a:pt x="496" y="113"/>
                  </a:lnTo>
                  <a:lnTo>
                    <a:pt x="502" y="110"/>
                  </a:lnTo>
                  <a:lnTo>
                    <a:pt x="504" y="107"/>
                  </a:lnTo>
                  <a:lnTo>
                    <a:pt x="496" y="102"/>
                  </a:lnTo>
                  <a:lnTo>
                    <a:pt x="484" y="100"/>
                  </a:lnTo>
                  <a:lnTo>
                    <a:pt x="470" y="101"/>
                  </a:lnTo>
                  <a:lnTo>
                    <a:pt x="452" y="103"/>
                  </a:lnTo>
                  <a:close/>
                </a:path>
              </a:pathLst>
            </a:custGeom>
            <a:solidFill>
              <a:srgbClr val="D81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IN" sz="2400"/>
            </a:p>
          </p:txBody>
        </p:sp>
        <p:sp>
          <p:nvSpPr>
            <p:cNvPr id="26" name="Freeform 2118">
              <a:extLst>
                <a:ext uri="{FF2B5EF4-FFF2-40B4-BE49-F238E27FC236}">
                  <a16:creationId xmlns:a16="http://schemas.microsoft.com/office/drawing/2014/main" id="{249F29AF-3D34-D443-47DD-243815E9D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338" y="2786063"/>
              <a:ext cx="917575" cy="627063"/>
            </a:xfrm>
            <a:custGeom>
              <a:avLst/>
              <a:gdLst>
                <a:gd name="T0" fmla="*/ 406 w 578"/>
                <a:gd name="T1" fmla="*/ 75 h 395"/>
                <a:gd name="T2" fmla="*/ 286 w 578"/>
                <a:gd name="T3" fmla="*/ 11 h 395"/>
                <a:gd name="T4" fmla="*/ 229 w 578"/>
                <a:gd name="T5" fmla="*/ 44 h 395"/>
                <a:gd name="T6" fmla="*/ 184 w 578"/>
                <a:gd name="T7" fmla="*/ 59 h 395"/>
                <a:gd name="T8" fmla="*/ 134 w 578"/>
                <a:gd name="T9" fmla="*/ 36 h 395"/>
                <a:gd name="T10" fmla="*/ 106 w 578"/>
                <a:gd name="T11" fmla="*/ 39 h 395"/>
                <a:gd name="T12" fmla="*/ 53 w 578"/>
                <a:gd name="T13" fmla="*/ 52 h 395"/>
                <a:gd name="T14" fmla="*/ 47 w 578"/>
                <a:gd name="T15" fmla="*/ 63 h 395"/>
                <a:gd name="T16" fmla="*/ 44 w 578"/>
                <a:gd name="T17" fmla="*/ 68 h 395"/>
                <a:gd name="T18" fmla="*/ 52 w 578"/>
                <a:gd name="T19" fmla="*/ 93 h 395"/>
                <a:gd name="T20" fmla="*/ 44 w 578"/>
                <a:gd name="T21" fmla="*/ 112 h 395"/>
                <a:gd name="T22" fmla="*/ 30 w 578"/>
                <a:gd name="T23" fmla="*/ 126 h 395"/>
                <a:gd name="T24" fmla="*/ 6 w 578"/>
                <a:gd name="T25" fmla="*/ 161 h 395"/>
                <a:gd name="T26" fmla="*/ 14 w 578"/>
                <a:gd name="T27" fmla="*/ 198 h 395"/>
                <a:gd name="T28" fmla="*/ 39 w 578"/>
                <a:gd name="T29" fmla="*/ 206 h 395"/>
                <a:gd name="T30" fmla="*/ 94 w 578"/>
                <a:gd name="T31" fmla="*/ 224 h 395"/>
                <a:gd name="T32" fmla="*/ 133 w 578"/>
                <a:gd name="T33" fmla="*/ 228 h 395"/>
                <a:gd name="T34" fmla="*/ 199 w 578"/>
                <a:gd name="T35" fmla="*/ 262 h 395"/>
                <a:gd name="T36" fmla="*/ 254 w 578"/>
                <a:gd name="T37" fmla="*/ 338 h 395"/>
                <a:gd name="T38" fmla="*/ 298 w 578"/>
                <a:gd name="T39" fmla="*/ 373 h 395"/>
                <a:gd name="T40" fmla="*/ 374 w 578"/>
                <a:gd name="T41" fmla="*/ 385 h 395"/>
                <a:gd name="T42" fmla="*/ 444 w 578"/>
                <a:gd name="T43" fmla="*/ 374 h 395"/>
                <a:gd name="T44" fmla="*/ 502 w 578"/>
                <a:gd name="T45" fmla="*/ 360 h 395"/>
                <a:gd name="T46" fmla="*/ 571 w 578"/>
                <a:gd name="T47" fmla="*/ 356 h 395"/>
                <a:gd name="T48" fmla="*/ 572 w 578"/>
                <a:gd name="T49" fmla="*/ 321 h 395"/>
                <a:gd name="T50" fmla="*/ 545 w 578"/>
                <a:gd name="T51" fmla="*/ 264 h 395"/>
                <a:gd name="T52" fmla="*/ 527 w 578"/>
                <a:gd name="T53" fmla="*/ 276 h 395"/>
                <a:gd name="T54" fmla="*/ 520 w 578"/>
                <a:gd name="T55" fmla="*/ 255 h 395"/>
                <a:gd name="T56" fmla="*/ 459 w 578"/>
                <a:gd name="T57" fmla="*/ 183 h 395"/>
                <a:gd name="T58" fmla="*/ 475 w 578"/>
                <a:gd name="T59" fmla="*/ 134 h 395"/>
                <a:gd name="T60" fmla="*/ 456 w 578"/>
                <a:gd name="T61" fmla="*/ 104 h 395"/>
                <a:gd name="T62" fmla="*/ 498 w 578"/>
                <a:gd name="T63" fmla="*/ 115 h 395"/>
                <a:gd name="T64" fmla="*/ 471 w 578"/>
                <a:gd name="T65" fmla="*/ 148 h 395"/>
                <a:gd name="T66" fmla="*/ 487 w 578"/>
                <a:gd name="T67" fmla="*/ 250 h 395"/>
                <a:gd name="T68" fmla="*/ 525 w 578"/>
                <a:gd name="T69" fmla="*/ 284 h 395"/>
                <a:gd name="T70" fmla="*/ 546 w 578"/>
                <a:gd name="T71" fmla="*/ 265 h 395"/>
                <a:gd name="T72" fmla="*/ 564 w 578"/>
                <a:gd name="T73" fmla="*/ 324 h 395"/>
                <a:gd name="T74" fmla="*/ 562 w 578"/>
                <a:gd name="T75" fmla="*/ 358 h 395"/>
                <a:gd name="T76" fmla="*/ 496 w 578"/>
                <a:gd name="T77" fmla="*/ 355 h 395"/>
                <a:gd name="T78" fmla="*/ 427 w 578"/>
                <a:gd name="T79" fmla="*/ 375 h 395"/>
                <a:gd name="T80" fmla="*/ 361 w 578"/>
                <a:gd name="T81" fmla="*/ 370 h 395"/>
                <a:gd name="T82" fmla="*/ 297 w 578"/>
                <a:gd name="T83" fmla="*/ 363 h 395"/>
                <a:gd name="T84" fmla="*/ 256 w 578"/>
                <a:gd name="T85" fmla="*/ 330 h 395"/>
                <a:gd name="T86" fmla="*/ 204 w 578"/>
                <a:gd name="T87" fmla="*/ 255 h 395"/>
                <a:gd name="T88" fmla="*/ 140 w 578"/>
                <a:gd name="T89" fmla="*/ 223 h 395"/>
                <a:gd name="T90" fmla="*/ 97 w 578"/>
                <a:gd name="T91" fmla="*/ 213 h 395"/>
                <a:gd name="T92" fmla="*/ 46 w 578"/>
                <a:gd name="T93" fmla="*/ 196 h 395"/>
                <a:gd name="T94" fmla="*/ 22 w 578"/>
                <a:gd name="T95" fmla="*/ 197 h 395"/>
                <a:gd name="T96" fmla="*/ 14 w 578"/>
                <a:gd name="T97" fmla="*/ 165 h 395"/>
                <a:gd name="T98" fmla="*/ 38 w 578"/>
                <a:gd name="T99" fmla="*/ 129 h 395"/>
                <a:gd name="T100" fmla="*/ 50 w 578"/>
                <a:gd name="T101" fmla="*/ 106 h 395"/>
                <a:gd name="T102" fmla="*/ 61 w 578"/>
                <a:gd name="T103" fmla="*/ 88 h 395"/>
                <a:gd name="T104" fmla="*/ 51 w 578"/>
                <a:gd name="T105" fmla="*/ 65 h 395"/>
                <a:gd name="T106" fmla="*/ 51 w 578"/>
                <a:gd name="T107" fmla="*/ 57 h 395"/>
                <a:gd name="T108" fmla="*/ 67 w 578"/>
                <a:gd name="T109" fmla="*/ 45 h 395"/>
                <a:gd name="T110" fmla="*/ 126 w 578"/>
                <a:gd name="T111" fmla="*/ 35 h 395"/>
                <a:gd name="T112" fmla="*/ 154 w 578"/>
                <a:gd name="T113" fmla="*/ 44 h 395"/>
                <a:gd name="T114" fmla="*/ 206 w 578"/>
                <a:gd name="T115" fmla="*/ 54 h 395"/>
                <a:gd name="T116" fmla="*/ 275 w 578"/>
                <a:gd name="T117" fmla="*/ 13 h 395"/>
                <a:gd name="T118" fmla="*/ 361 w 578"/>
                <a:gd name="T119" fmla="*/ 50 h 395"/>
                <a:gd name="T120" fmla="*/ 448 w 578"/>
                <a:gd name="T121" fmla="*/ 11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8" h="395">
                  <a:moveTo>
                    <a:pt x="456" y="108"/>
                  </a:moveTo>
                  <a:lnTo>
                    <a:pt x="456" y="104"/>
                  </a:lnTo>
                  <a:lnTo>
                    <a:pt x="450" y="104"/>
                  </a:lnTo>
                  <a:lnTo>
                    <a:pt x="445" y="102"/>
                  </a:lnTo>
                  <a:lnTo>
                    <a:pt x="441" y="97"/>
                  </a:lnTo>
                  <a:lnTo>
                    <a:pt x="437" y="89"/>
                  </a:lnTo>
                  <a:lnTo>
                    <a:pt x="431" y="85"/>
                  </a:lnTo>
                  <a:lnTo>
                    <a:pt x="417" y="82"/>
                  </a:lnTo>
                  <a:lnTo>
                    <a:pt x="410" y="79"/>
                  </a:lnTo>
                  <a:lnTo>
                    <a:pt x="406" y="75"/>
                  </a:lnTo>
                  <a:lnTo>
                    <a:pt x="398" y="62"/>
                  </a:lnTo>
                  <a:lnTo>
                    <a:pt x="390" y="55"/>
                  </a:lnTo>
                  <a:lnTo>
                    <a:pt x="366" y="43"/>
                  </a:lnTo>
                  <a:lnTo>
                    <a:pt x="354" y="34"/>
                  </a:lnTo>
                  <a:lnTo>
                    <a:pt x="333" y="14"/>
                  </a:lnTo>
                  <a:lnTo>
                    <a:pt x="321" y="5"/>
                  </a:lnTo>
                  <a:lnTo>
                    <a:pt x="312" y="1"/>
                  </a:lnTo>
                  <a:lnTo>
                    <a:pt x="305" y="1"/>
                  </a:lnTo>
                  <a:lnTo>
                    <a:pt x="297" y="3"/>
                  </a:lnTo>
                  <a:lnTo>
                    <a:pt x="286" y="11"/>
                  </a:lnTo>
                  <a:lnTo>
                    <a:pt x="286" y="11"/>
                  </a:lnTo>
                  <a:lnTo>
                    <a:pt x="285" y="11"/>
                  </a:lnTo>
                  <a:lnTo>
                    <a:pt x="280" y="6"/>
                  </a:lnTo>
                  <a:lnTo>
                    <a:pt x="269" y="0"/>
                  </a:lnTo>
                  <a:lnTo>
                    <a:pt x="267" y="10"/>
                  </a:lnTo>
                  <a:lnTo>
                    <a:pt x="265" y="15"/>
                  </a:lnTo>
                  <a:lnTo>
                    <a:pt x="260" y="20"/>
                  </a:lnTo>
                  <a:lnTo>
                    <a:pt x="237" y="41"/>
                  </a:lnTo>
                  <a:lnTo>
                    <a:pt x="233" y="43"/>
                  </a:lnTo>
                  <a:lnTo>
                    <a:pt x="229" y="44"/>
                  </a:lnTo>
                  <a:lnTo>
                    <a:pt x="216" y="44"/>
                  </a:lnTo>
                  <a:lnTo>
                    <a:pt x="207" y="45"/>
                  </a:lnTo>
                  <a:lnTo>
                    <a:pt x="203" y="47"/>
                  </a:lnTo>
                  <a:lnTo>
                    <a:pt x="198" y="49"/>
                  </a:lnTo>
                  <a:lnTo>
                    <a:pt x="195" y="51"/>
                  </a:lnTo>
                  <a:lnTo>
                    <a:pt x="186" y="59"/>
                  </a:lnTo>
                  <a:lnTo>
                    <a:pt x="186" y="59"/>
                  </a:lnTo>
                  <a:lnTo>
                    <a:pt x="187" y="63"/>
                  </a:lnTo>
                  <a:lnTo>
                    <a:pt x="186" y="59"/>
                  </a:lnTo>
                  <a:lnTo>
                    <a:pt x="184" y="59"/>
                  </a:lnTo>
                  <a:lnTo>
                    <a:pt x="175" y="58"/>
                  </a:lnTo>
                  <a:lnTo>
                    <a:pt x="171" y="53"/>
                  </a:lnTo>
                  <a:lnTo>
                    <a:pt x="166" y="44"/>
                  </a:lnTo>
                  <a:lnTo>
                    <a:pt x="157" y="37"/>
                  </a:lnTo>
                  <a:lnTo>
                    <a:pt x="150" y="36"/>
                  </a:lnTo>
                  <a:lnTo>
                    <a:pt x="145" y="37"/>
                  </a:lnTo>
                  <a:lnTo>
                    <a:pt x="142" y="39"/>
                  </a:lnTo>
                  <a:lnTo>
                    <a:pt x="139" y="40"/>
                  </a:lnTo>
                  <a:lnTo>
                    <a:pt x="137" y="39"/>
                  </a:lnTo>
                  <a:lnTo>
                    <a:pt x="134" y="36"/>
                  </a:lnTo>
                  <a:lnTo>
                    <a:pt x="129" y="33"/>
                  </a:lnTo>
                  <a:lnTo>
                    <a:pt x="115" y="34"/>
                  </a:lnTo>
                  <a:lnTo>
                    <a:pt x="121" y="41"/>
                  </a:lnTo>
                  <a:lnTo>
                    <a:pt x="124" y="39"/>
                  </a:lnTo>
                  <a:lnTo>
                    <a:pt x="120" y="39"/>
                  </a:lnTo>
                  <a:lnTo>
                    <a:pt x="120" y="40"/>
                  </a:lnTo>
                  <a:lnTo>
                    <a:pt x="124" y="40"/>
                  </a:lnTo>
                  <a:lnTo>
                    <a:pt x="122" y="36"/>
                  </a:lnTo>
                  <a:lnTo>
                    <a:pt x="121" y="37"/>
                  </a:lnTo>
                  <a:lnTo>
                    <a:pt x="106" y="39"/>
                  </a:lnTo>
                  <a:lnTo>
                    <a:pt x="103" y="38"/>
                  </a:lnTo>
                  <a:lnTo>
                    <a:pt x="99" y="39"/>
                  </a:lnTo>
                  <a:lnTo>
                    <a:pt x="97" y="40"/>
                  </a:lnTo>
                  <a:lnTo>
                    <a:pt x="94" y="43"/>
                  </a:lnTo>
                  <a:lnTo>
                    <a:pt x="93" y="43"/>
                  </a:lnTo>
                  <a:lnTo>
                    <a:pt x="67" y="37"/>
                  </a:lnTo>
                  <a:lnTo>
                    <a:pt x="61" y="38"/>
                  </a:lnTo>
                  <a:lnTo>
                    <a:pt x="52" y="46"/>
                  </a:lnTo>
                  <a:lnTo>
                    <a:pt x="53" y="50"/>
                  </a:lnTo>
                  <a:lnTo>
                    <a:pt x="53" y="52"/>
                  </a:lnTo>
                  <a:lnTo>
                    <a:pt x="57" y="50"/>
                  </a:lnTo>
                  <a:lnTo>
                    <a:pt x="54" y="47"/>
                  </a:lnTo>
                  <a:lnTo>
                    <a:pt x="53" y="48"/>
                  </a:lnTo>
                  <a:lnTo>
                    <a:pt x="50" y="49"/>
                  </a:lnTo>
                  <a:lnTo>
                    <a:pt x="46" y="51"/>
                  </a:lnTo>
                  <a:lnTo>
                    <a:pt x="43" y="54"/>
                  </a:lnTo>
                  <a:lnTo>
                    <a:pt x="43" y="57"/>
                  </a:lnTo>
                  <a:lnTo>
                    <a:pt x="43" y="61"/>
                  </a:lnTo>
                  <a:lnTo>
                    <a:pt x="43" y="62"/>
                  </a:lnTo>
                  <a:lnTo>
                    <a:pt x="47" y="63"/>
                  </a:lnTo>
                  <a:lnTo>
                    <a:pt x="43" y="60"/>
                  </a:lnTo>
                  <a:lnTo>
                    <a:pt x="42" y="63"/>
                  </a:lnTo>
                  <a:lnTo>
                    <a:pt x="41" y="67"/>
                  </a:lnTo>
                  <a:lnTo>
                    <a:pt x="43" y="69"/>
                  </a:lnTo>
                  <a:lnTo>
                    <a:pt x="46" y="71"/>
                  </a:lnTo>
                  <a:lnTo>
                    <a:pt x="48" y="68"/>
                  </a:lnTo>
                  <a:lnTo>
                    <a:pt x="44" y="70"/>
                  </a:lnTo>
                  <a:lnTo>
                    <a:pt x="45" y="71"/>
                  </a:lnTo>
                  <a:lnTo>
                    <a:pt x="48" y="69"/>
                  </a:lnTo>
                  <a:lnTo>
                    <a:pt x="44" y="68"/>
                  </a:lnTo>
                  <a:lnTo>
                    <a:pt x="44" y="71"/>
                  </a:lnTo>
                  <a:lnTo>
                    <a:pt x="42" y="75"/>
                  </a:lnTo>
                  <a:lnTo>
                    <a:pt x="41" y="78"/>
                  </a:lnTo>
                  <a:lnTo>
                    <a:pt x="42" y="83"/>
                  </a:lnTo>
                  <a:lnTo>
                    <a:pt x="45" y="86"/>
                  </a:lnTo>
                  <a:lnTo>
                    <a:pt x="46" y="88"/>
                  </a:lnTo>
                  <a:lnTo>
                    <a:pt x="48" y="91"/>
                  </a:lnTo>
                  <a:lnTo>
                    <a:pt x="51" y="93"/>
                  </a:lnTo>
                  <a:lnTo>
                    <a:pt x="52" y="93"/>
                  </a:lnTo>
                  <a:lnTo>
                    <a:pt x="52" y="93"/>
                  </a:lnTo>
                  <a:lnTo>
                    <a:pt x="56" y="94"/>
                  </a:lnTo>
                  <a:lnTo>
                    <a:pt x="54" y="91"/>
                  </a:lnTo>
                  <a:lnTo>
                    <a:pt x="53" y="91"/>
                  </a:lnTo>
                  <a:lnTo>
                    <a:pt x="50" y="92"/>
                  </a:lnTo>
                  <a:lnTo>
                    <a:pt x="47" y="95"/>
                  </a:lnTo>
                  <a:lnTo>
                    <a:pt x="45" y="98"/>
                  </a:lnTo>
                  <a:lnTo>
                    <a:pt x="43" y="101"/>
                  </a:lnTo>
                  <a:lnTo>
                    <a:pt x="43" y="104"/>
                  </a:lnTo>
                  <a:lnTo>
                    <a:pt x="43" y="109"/>
                  </a:lnTo>
                  <a:lnTo>
                    <a:pt x="44" y="112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52" y="113"/>
                  </a:lnTo>
                  <a:lnTo>
                    <a:pt x="48" y="113"/>
                  </a:lnTo>
                  <a:lnTo>
                    <a:pt x="47" y="117"/>
                  </a:lnTo>
                  <a:lnTo>
                    <a:pt x="46" y="119"/>
                  </a:lnTo>
                  <a:lnTo>
                    <a:pt x="44" y="120"/>
                  </a:lnTo>
                  <a:lnTo>
                    <a:pt x="41" y="122"/>
                  </a:lnTo>
                  <a:lnTo>
                    <a:pt x="33" y="123"/>
                  </a:lnTo>
                  <a:lnTo>
                    <a:pt x="30" y="126"/>
                  </a:lnTo>
                  <a:lnTo>
                    <a:pt x="29" y="129"/>
                  </a:lnTo>
                  <a:lnTo>
                    <a:pt x="29" y="131"/>
                  </a:lnTo>
                  <a:lnTo>
                    <a:pt x="28" y="132"/>
                  </a:lnTo>
                  <a:lnTo>
                    <a:pt x="14" y="146"/>
                  </a:lnTo>
                  <a:lnTo>
                    <a:pt x="11" y="151"/>
                  </a:lnTo>
                  <a:lnTo>
                    <a:pt x="9" y="154"/>
                  </a:lnTo>
                  <a:lnTo>
                    <a:pt x="8" y="159"/>
                  </a:lnTo>
                  <a:lnTo>
                    <a:pt x="7" y="160"/>
                  </a:lnTo>
                  <a:lnTo>
                    <a:pt x="7" y="161"/>
                  </a:lnTo>
                  <a:lnTo>
                    <a:pt x="6" y="161"/>
                  </a:lnTo>
                  <a:lnTo>
                    <a:pt x="5" y="164"/>
                  </a:lnTo>
                  <a:lnTo>
                    <a:pt x="5" y="164"/>
                  </a:lnTo>
                  <a:lnTo>
                    <a:pt x="8" y="166"/>
                  </a:lnTo>
                  <a:lnTo>
                    <a:pt x="5" y="163"/>
                  </a:lnTo>
                  <a:lnTo>
                    <a:pt x="1" y="167"/>
                  </a:lnTo>
                  <a:lnTo>
                    <a:pt x="0" y="172"/>
                  </a:lnTo>
                  <a:lnTo>
                    <a:pt x="7" y="190"/>
                  </a:lnTo>
                  <a:lnTo>
                    <a:pt x="9" y="195"/>
                  </a:lnTo>
                  <a:lnTo>
                    <a:pt x="13" y="197"/>
                  </a:lnTo>
                  <a:lnTo>
                    <a:pt x="14" y="198"/>
                  </a:lnTo>
                  <a:lnTo>
                    <a:pt x="14" y="200"/>
                  </a:lnTo>
                  <a:lnTo>
                    <a:pt x="16" y="203"/>
                  </a:lnTo>
                  <a:lnTo>
                    <a:pt x="19" y="205"/>
                  </a:lnTo>
                  <a:lnTo>
                    <a:pt x="26" y="206"/>
                  </a:lnTo>
                  <a:lnTo>
                    <a:pt x="31" y="208"/>
                  </a:lnTo>
                  <a:lnTo>
                    <a:pt x="37" y="209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38" y="202"/>
                  </a:lnTo>
                  <a:lnTo>
                    <a:pt x="39" y="206"/>
                  </a:lnTo>
                  <a:lnTo>
                    <a:pt x="46" y="204"/>
                  </a:lnTo>
                  <a:lnTo>
                    <a:pt x="47" y="204"/>
                  </a:lnTo>
                  <a:lnTo>
                    <a:pt x="54" y="207"/>
                  </a:lnTo>
                  <a:lnTo>
                    <a:pt x="62" y="209"/>
                  </a:lnTo>
                  <a:lnTo>
                    <a:pt x="63" y="209"/>
                  </a:lnTo>
                  <a:lnTo>
                    <a:pt x="66" y="211"/>
                  </a:lnTo>
                  <a:lnTo>
                    <a:pt x="69" y="216"/>
                  </a:lnTo>
                  <a:lnTo>
                    <a:pt x="74" y="220"/>
                  </a:lnTo>
                  <a:lnTo>
                    <a:pt x="89" y="224"/>
                  </a:lnTo>
                  <a:lnTo>
                    <a:pt x="94" y="224"/>
                  </a:lnTo>
                  <a:lnTo>
                    <a:pt x="101" y="220"/>
                  </a:lnTo>
                  <a:lnTo>
                    <a:pt x="102" y="219"/>
                  </a:lnTo>
                  <a:lnTo>
                    <a:pt x="112" y="217"/>
                  </a:lnTo>
                  <a:lnTo>
                    <a:pt x="117" y="217"/>
                  </a:lnTo>
                  <a:lnTo>
                    <a:pt x="120" y="218"/>
                  </a:lnTo>
                  <a:lnTo>
                    <a:pt x="122" y="220"/>
                  </a:lnTo>
                  <a:lnTo>
                    <a:pt x="127" y="221"/>
                  </a:lnTo>
                  <a:lnTo>
                    <a:pt x="128" y="222"/>
                  </a:lnTo>
                  <a:lnTo>
                    <a:pt x="130" y="223"/>
                  </a:lnTo>
                  <a:lnTo>
                    <a:pt x="133" y="228"/>
                  </a:lnTo>
                  <a:lnTo>
                    <a:pt x="137" y="230"/>
                  </a:lnTo>
                  <a:lnTo>
                    <a:pt x="143" y="232"/>
                  </a:lnTo>
                  <a:lnTo>
                    <a:pt x="159" y="231"/>
                  </a:lnTo>
                  <a:lnTo>
                    <a:pt x="160" y="231"/>
                  </a:lnTo>
                  <a:lnTo>
                    <a:pt x="167" y="235"/>
                  </a:lnTo>
                  <a:lnTo>
                    <a:pt x="175" y="238"/>
                  </a:lnTo>
                  <a:lnTo>
                    <a:pt x="176" y="238"/>
                  </a:lnTo>
                  <a:lnTo>
                    <a:pt x="178" y="241"/>
                  </a:lnTo>
                  <a:lnTo>
                    <a:pt x="186" y="252"/>
                  </a:lnTo>
                  <a:lnTo>
                    <a:pt x="199" y="262"/>
                  </a:lnTo>
                  <a:lnTo>
                    <a:pt x="203" y="263"/>
                  </a:lnTo>
                  <a:lnTo>
                    <a:pt x="208" y="264"/>
                  </a:lnTo>
                  <a:lnTo>
                    <a:pt x="209" y="264"/>
                  </a:lnTo>
                  <a:lnTo>
                    <a:pt x="216" y="268"/>
                  </a:lnTo>
                  <a:lnTo>
                    <a:pt x="245" y="297"/>
                  </a:lnTo>
                  <a:lnTo>
                    <a:pt x="248" y="303"/>
                  </a:lnTo>
                  <a:lnTo>
                    <a:pt x="250" y="310"/>
                  </a:lnTo>
                  <a:lnTo>
                    <a:pt x="250" y="333"/>
                  </a:lnTo>
                  <a:lnTo>
                    <a:pt x="251" y="336"/>
                  </a:lnTo>
                  <a:lnTo>
                    <a:pt x="254" y="338"/>
                  </a:lnTo>
                  <a:lnTo>
                    <a:pt x="264" y="346"/>
                  </a:lnTo>
                  <a:lnTo>
                    <a:pt x="271" y="354"/>
                  </a:lnTo>
                  <a:lnTo>
                    <a:pt x="277" y="359"/>
                  </a:lnTo>
                  <a:lnTo>
                    <a:pt x="284" y="357"/>
                  </a:lnTo>
                  <a:lnTo>
                    <a:pt x="286" y="356"/>
                  </a:lnTo>
                  <a:lnTo>
                    <a:pt x="287" y="356"/>
                  </a:lnTo>
                  <a:lnTo>
                    <a:pt x="288" y="359"/>
                  </a:lnTo>
                  <a:lnTo>
                    <a:pt x="289" y="363"/>
                  </a:lnTo>
                  <a:lnTo>
                    <a:pt x="289" y="376"/>
                  </a:lnTo>
                  <a:lnTo>
                    <a:pt x="298" y="373"/>
                  </a:lnTo>
                  <a:lnTo>
                    <a:pt x="303" y="375"/>
                  </a:lnTo>
                  <a:lnTo>
                    <a:pt x="310" y="381"/>
                  </a:lnTo>
                  <a:lnTo>
                    <a:pt x="317" y="386"/>
                  </a:lnTo>
                  <a:lnTo>
                    <a:pt x="325" y="387"/>
                  </a:lnTo>
                  <a:lnTo>
                    <a:pt x="332" y="385"/>
                  </a:lnTo>
                  <a:lnTo>
                    <a:pt x="343" y="380"/>
                  </a:lnTo>
                  <a:lnTo>
                    <a:pt x="351" y="379"/>
                  </a:lnTo>
                  <a:lnTo>
                    <a:pt x="360" y="379"/>
                  </a:lnTo>
                  <a:lnTo>
                    <a:pt x="368" y="380"/>
                  </a:lnTo>
                  <a:lnTo>
                    <a:pt x="374" y="385"/>
                  </a:lnTo>
                  <a:lnTo>
                    <a:pt x="381" y="390"/>
                  </a:lnTo>
                  <a:lnTo>
                    <a:pt x="389" y="393"/>
                  </a:lnTo>
                  <a:lnTo>
                    <a:pt x="397" y="395"/>
                  </a:lnTo>
                  <a:lnTo>
                    <a:pt x="406" y="395"/>
                  </a:lnTo>
                  <a:lnTo>
                    <a:pt x="414" y="393"/>
                  </a:lnTo>
                  <a:lnTo>
                    <a:pt x="420" y="391"/>
                  </a:lnTo>
                  <a:lnTo>
                    <a:pt x="426" y="387"/>
                  </a:lnTo>
                  <a:lnTo>
                    <a:pt x="432" y="381"/>
                  </a:lnTo>
                  <a:lnTo>
                    <a:pt x="438" y="376"/>
                  </a:lnTo>
                  <a:lnTo>
                    <a:pt x="444" y="374"/>
                  </a:lnTo>
                  <a:lnTo>
                    <a:pt x="451" y="372"/>
                  </a:lnTo>
                  <a:lnTo>
                    <a:pt x="459" y="372"/>
                  </a:lnTo>
                  <a:lnTo>
                    <a:pt x="474" y="373"/>
                  </a:lnTo>
                  <a:lnTo>
                    <a:pt x="482" y="370"/>
                  </a:lnTo>
                  <a:lnTo>
                    <a:pt x="485" y="366"/>
                  </a:lnTo>
                  <a:lnTo>
                    <a:pt x="486" y="366"/>
                  </a:lnTo>
                  <a:lnTo>
                    <a:pt x="487" y="367"/>
                  </a:lnTo>
                  <a:lnTo>
                    <a:pt x="495" y="365"/>
                  </a:lnTo>
                  <a:lnTo>
                    <a:pt x="501" y="361"/>
                  </a:lnTo>
                  <a:lnTo>
                    <a:pt x="502" y="360"/>
                  </a:lnTo>
                  <a:lnTo>
                    <a:pt x="503" y="362"/>
                  </a:lnTo>
                  <a:lnTo>
                    <a:pt x="510" y="365"/>
                  </a:lnTo>
                  <a:lnTo>
                    <a:pt x="517" y="368"/>
                  </a:lnTo>
                  <a:lnTo>
                    <a:pt x="523" y="370"/>
                  </a:lnTo>
                  <a:lnTo>
                    <a:pt x="531" y="370"/>
                  </a:lnTo>
                  <a:lnTo>
                    <a:pt x="541" y="365"/>
                  </a:lnTo>
                  <a:lnTo>
                    <a:pt x="546" y="364"/>
                  </a:lnTo>
                  <a:lnTo>
                    <a:pt x="559" y="367"/>
                  </a:lnTo>
                  <a:lnTo>
                    <a:pt x="568" y="366"/>
                  </a:lnTo>
                  <a:lnTo>
                    <a:pt x="571" y="356"/>
                  </a:lnTo>
                  <a:lnTo>
                    <a:pt x="570" y="353"/>
                  </a:lnTo>
                  <a:lnTo>
                    <a:pt x="568" y="348"/>
                  </a:lnTo>
                  <a:lnTo>
                    <a:pt x="568" y="347"/>
                  </a:lnTo>
                  <a:lnTo>
                    <a:pt x="568" y="345"/>
                  </a:lnTo>
                  <a:lnTo>
                    <a:pt x="569" y="340"/>
                  </a:lnTo>
                  <a:lnTo>
                    <a:pt x="569" y="338"/>
                  </a:lnTo>
                  <a:lnTo>
                    <a:pt x="569" y="335"/>
                  </a:lnTo>
                  <a:lnTo>
                    <a:pt x="572" y="329"/>
                  </a:lnTo>
                  <a:lnTo>
                    <a:pt x="572" y="324"/>
                  </a:lnTo>
                  <a:lnTo>
                    <a:pt x="572" y="321"/>
                  </a:lnTo>
                  <a:lnTo>
                    <a:pt x="572" y="319"/>
                  </a:lnTo>
                  <a:lnTo>
                    <a:pt x="577" y="302"/>
                  </a:lnTo>
                  <a:lnTo>
                    <a:pt x="578" y="295"/>
                  </a:lnTo>
                  <a:lnTo>
                    <a:pt x="576" y="289"/>
                  </a:lnTo>
                  <a:lnTo>
                    <a:pt x="570" y="284"/>
                  </a:lnTo>
                  <a:lnTo>
                    <a:pt x="554" y="275"/>
                  </a:lnTo>
                  <a:lnTo>
                    <a:pt x="554" y="274"/>
                  </a:lnTo>
                  <a:lnTo>
                    <a:pt x="556" y="268"/>
                  </a:lnTo>
                  <a:lnTo>
                    <a:pt x="553" y="262"/>
                  </a:lnTo>
                  <a:lnTo>
                    <a:pt x="545" y="264"/>
                  </a:lnTo>
                  <a:lnTo>
                    <a:pt x="546" y="268"/>
                  </a:lnTo>
                  <a:lnTo>
                    <a:pt x="544" y="270"/>
                  </a:lnTo>
                  <a:lnTo>
                    <a:pt x="540" y="273"/>
                  </a:lnTo>
                  <a:lnTo>
                    <a:pt x="535" y="276"/>
                  </a:lnTo>
                  <a:lnTo>
                    <a:pt x="532" y="277"/>
                  </a:lnTo>
                  <a:lnTo>
                    <a:pt x="531" y="278"/>
                  </a:lnTo>
                  <a:lnTo>
                    <a:pt x="531" y="278"/>
                  </a:lnTo>
                  <a:lnTo>
                    <a:pt x="532" y="282"/>
                  </a:lnTo>
                  <a:lnTo>
                    <a:pt x="533" y="279"/>
                  </a:lnTo>
                  <a:lnTo>
                    <a:pt x="527" y="276"/>
                  </a:lnTo>
                  <a:lnTo>
                    <a:pt x="523" y="275"/>
                  </a:lnTo>
                  <a:lnTo>
                    <a:pt x="516" y="275"/>
                  </a:lnTo>
                  <a:lnTo>
                    <a:pt x="516" y="275"/>
                  </a:lnTo>
                  <a:lnTo>
                    <a:pt x="516" y="274"/>
                  </a:lnTo>
                  <a:lnTo>
                    <a:pt x="512" y="273"/>
                  </a:lnTo>
                  <a:lnTo>
                    <a:pt x="515" y="276"/>
                  </a:lnTo>
                  <a:lnTo>
                    <a:pt x="519" y="271"/>
                  </a:lnTo>
                  <a:lnTo>
                    <a:pt x="523" y="268"/>
                  </a:lnTo>
                  <a:lnTo>
                    <a:pt x="526" y="261"/>
                  </a:lnTo>
                  <a:lnTo>
                    <a:pt x="520" y="255"/>
                  </a:lnTo>
                  <a:lnTo>
                    <a:pt x="496" y="246"/>
                  </a:lnTo>
                  <a:lnTo>
                    <a:pt x="494" y="245"/>
                  </a:lnTo>
                  <a:lnTo>
                    <a:pt x="492" y="241"/>
                  </a:lnTo>
                  <a:lnTo>
                    <a:pt x="491" y="230"/>
                  </a:lnTo>
                  <a:lnTo>
                    <a:pt x="488" y="223"/>
                  </a:lnTo>
                  <a:lnTo>
                    <a:pt x="479" y="215"/>
                  </a:lnTo>
                  <a:lnTo>
                    <a:pt x="471" y="208"/>
                  </a:lnTo>
                  <a:lnTo>
                    <a:pt x="464" y="201"/>
                  </a:lnTo>
                  <a:lnTo>
                    <a:pt x="459" y="192"/>
                  </a:lnTo>
                  <a:lnTo>
                    <a:pt x="459" y="183"/>
                  </a:lnTo>
                  <a:lnTo>
                    <a:pt x="463" y="174"/>
                  </a:lnTo>
                  <a:lnTo>
                    <a:pt x="478" y="152"/>
                  </a:lnTo>
                  <a:lnTo>
                    <a:pt x="480" y="147"/>
                  </a:lnTo>
                  <a:lnTo>
                    <a:pt x="477" y="141"/>
                  </a:lnTo>
                  <a:lnTo>
                    <a:pt x="465" y="137"/>
                  </a:lnTo>
                  <a:lnTo>
                    <a:pt x="464" y="136"/>
                  </a:lnTo>
                  <a:lnTo>
                    <a:pt x="460" y="138"/>
                  </a:lnTo>
                  <a:lnTo>
                    <a:pt x="464" y="141"/>
                  </a:lnTo>
                  <a:lnTo>
                    <a:pt x="465" y="139"/>
                  </a:lnTo>
                  <a:lnTo>
                    <a:pt x="475" y="134"/>
                  </a:lnTo>
                  <a:lnTo>
                    <a:pt x="489" y="126"/>
                  </a:lnTo>
                  <a:lnTo>
                    <a:pt x="501" y="122"/>
                  </a:lnTo>
                  <a:lnTo>
                    <a:pt x="509" y="119"/>
                  </a:lnTo>
                  <a:lnTo>
                    <a:pt x="513" y="111"/>
                  </a:lnTo>
                  <a:lnTo>
                    <a:pt x="502" y="103"/>
                  </a:lnTo>
                  <a:lnTo>
                    <a:pt x="488" y="101"/>
                  </a:lnTo>
                  <a:lnTo>
                    <a:pt x="473" y="102"/>
                  </a:lnTo>
                  <a:lnTo>
                    <a:pt x="456" y="104"/>
                  </a:lnTo>
                  <a:lnTo>
                    <a:pt x="456" y="108"/>
                  </a:lnTo>
                  <a:lnTo>
                    <a:pt x="456" y="104"/>
                  </a:lnTo>
                  <a:lnTo>
                    <a:pt x="456" y="108"/>
                  </a:lnTo>
                  <a:lnTo>
                    <a:pt x="457" y="112"/>
                  </a:lnTo>
                  <a:lnTo>
                    <a:pt x="474" y="110"/>
                  </a:lnTo>
                  <a:lnTo>
                    <a:pt x="487" y="109"/>
                  </a:lnTo>
                  <a:lnTo>
                    <a:pt x="499" y="111"/>
                  </a:lnTo>
                  <a:lnTo>
                    <a:pt x="503" y="113"/>
                  </a:lnTo>
                  <a:lnTo>
                    <a:pt x="502" y="114"/>
                  </a:lnTo>
                  <a:lnTo>
                    <a:pt x="506" y="115"/>
                  </a:lnTo>
                  <a:lnTo>
                    <a:pt x="504" y="112"/>
                  </a:lnTo>
                  <a:lnTo>
                    <a:pt x="498" y="115"/>
                  </a:lnTo>
                  <a:lnTo>
                    <a:pt x="486" y="119"/>
                  </a:lnTo>
                  <a:lnTo>
                    <a:pt x="471" y="127"/>
                  </a:lnTo>
                  <a:lnTo>
                    <a:pt x="460" y="132"/>
                  </a:lnTo>
                  <a:lnTo>
                    <a:pt x="455" y="138"/>
                  </a:lnTo>
                  <a:lnTo>
                    <a:pt x="460" y="144"/>
                  </a:lnTo>
                  <a:lnTo>
                    <a:pt x="471" y="148"/>
                  </a:lnTo>
                  <a:lnTo>
                    <a:pt x="472" y="149"/>
                  </a:lnTo>
                  <a:lnTo>
                    <a:pt x="475" y="147"/>
                  </a:lnTo>
                  <a:lnTo>
                    <a:pt x="472" y="146"/>
                  </a:lnTo>
                  <a:lnTo>
                    <a:pt x="471" y="148"/>
                  </a:lnTo>
                  <a:lnTo>
                    <a:pt x="455" y="170"/>
                  </a:lnTo>
                  <a:lnTo>
                    <a:pt x="451" y="181"/>
                  </a:lnTo>
                  <a:lnTo>
                    <a:pt x="451" y="194"/>
                  </a:lnTo>
                  <a:lnTo>
                    <a:pt x="457" y="206"/>
                  </a:lnTo>
                  <a:lnTo>
                    <a:pt x="465" y="214"/>
                  </a:lnTo>
                  <a:lnTo>
                    <a:pt x="474" y="221"/>
                  </a:lnTo>
                  <a:lnTo>
                    <a:pt x="481" y="228"/>
                  </a:lnTo>
                  <a:lnTo>
                    <a:pt x="483" y="232"/>
                  </a:lnTo>
                  <a:lnTo>
                    <a:pt x="484" y="243"/>
                  </a:lnTo>
                  <a:lnTo>
                    <a:pt x="487" y="250"/>
                  </a:lnTo>
                  <a:lnTo>
                    <a:pt x="492" y="254"/>
                  </a:lnTo>
                  <a:lnTo>
                    <a:pt x="516" y="262"/>
                  </a:lnTo>
                  <a:lnTo>
                    <a:pt x="516" y="262"/>
                  </a:lnTo>
                  <a:lnTo>
                    <a:pt x="516" y="263"/>
                  </a:lnTo>
                  <a:lnTo>
                    <a:pt x="513" y="266"/>
                  </a:lnTo>
                  <a:lnTo>
                    <a:pt x="509" y="271"/>
                  </a:lnTo>
                  <a:lnTo>
                    <a:pt x="506" y="279"/>
                  </a:lnTo>
                  <a:lnTo>
                    <a:pt x="515" y="283"/>
                  </a:lnTo>
                  <a:lnTo>
                    <a:pt x="522" y="283"/>
                  </a:lnTo>
                  <a:lnTo>
                    <a:pt x="525" y="284"/>
                  </a:lnTo>
                  <a:lnTo>
                    <a:pt x="531" y="287"/>
                  </a:lnTo>
                  <a:lnTo>
                    <a:pt x="535" y="286"/>
                  </a:lnTo>
                  <a:lnTo>
                    <a:pt x="537" y="284"/>
                  </a:lnTo>
                  <a:lnTo>
                    <a:pt x="539" y="283"/>
                  </a:lnTo>
                  <a:lnTo>
                    <a:pt x="544" y="280"/>
                  </a:lnTo>
                  <a:lnTo>
                    <a:pt x="550" y="276"/>
                  </a:lnTo>
                  <a:lnTo>
                    <a:pt x="554" y="270"/>
                  </a:lnTo>
                  <a:lnTo>
                    <a:pt x="553" y="263"/>
                  </a:lnTo>
                  <a:lnTo>
                    <a:pt x="549" y="264"/>
                  </a:lnTo>
                  <a:lnTo>
                    <a:pt x="546" y="265"/>
                  </a:lnTo>
                  <a:lnTo>
                    <a:pt x="547" y="268"/>
                  </a:lnTo>
                  <a:lnTo>
                    <a:pt x="545" y="276"/>
                  </a:lnTo>
                  <a:lnTo>
                    <a:pt x="549" y="281"/>
                  </a:lnTo>
                  <a:lnTo>
                    <a:pt x="566" y="290"/>
                  </a:lnTo>
                  <a:lnTo>
                    <a:pt x="569" y="293"/>
                  </a:lnTo>
                  <a:lnTo>
                    <a:pt x="570" y="296"/>
                  </a:lnTo>
                  <a:lnTo>
                    <a:pt x="569" y="300"/>
                  </a:lnTo>
                  <a:lnTo>
                    <a:pt x="564" y="317"/>
                  </a:lnTo>
                  <a:lnTo>
                    <a:pt x="564" y="321"/>
                  </a:lnTo>
                  <a:lnTo>
                    <a:pt x="564" y="324"/>
                  </a:lnTo>
                  <a:lnTo>
                    <a:pt x="564" y="326"/>
                  </a:lnTo>
                  <a:lnTo>
                    <a:pt x="561" y="333"/>
                  </a:lnTo>
                  <a:lnTo>
                    <a:pt x="561" y="337"/>
                  </a:lnTo>
                  <a:lnTo>
                    <a:pt x="560" y="339"/>
                  </a:lnTo>
                  <a:lnTo>
                    <a:pt x="560" y="344"/>
                  </a:lnTo>
                  <a:lnTo>
                    <a:pt x="559" y="348"/>
                  </a:lnTo>
                  <a:lnTo>
                    <a:pt x="560" y="351"/>
                  </a:lnTo>
                  <a:lnTo>
                    <a:pt x="563" y="356"/>
                  </a:lnTo>
                  <a:lnTo>
                    <a:pt x="563" y="356"/>
                  </a:lnTo>
                  <a:lnTo>
                    <a:pt x="562" y="358"/>
                  </a:lnTo>
                  <a:lnTo>
                    <a:pt x="560" y="359"/>
                  </a:lnTo>
                  <a:lnTo>
                    <a:pt x="546" y="356"/>
                  </a:lnTo>
                  <a:lnTo>
                    <a:pt x="539" y="357"/>
                  </a:lnTo>
                  <a:lnTo>
                    <a:pt x="529" y="362"/>
                  </a:lnTo>
                  <a:lnTo>
                    <a:pt x="524" y="362"/>
                  </a:lnTo>
                  <a:lnTo>
                    <a:pt x="519" y="361"/>
                  </a:lnTo>
                  <a:lnTo>
                    <a:pt x="514" y="358"/>
                  </a:lnTo>
                  <a:lnTo>
                    <a:pt x="508" y="355"/>
                  </a:lnTo>
                  <a:lnTo>
                    <a:pt x="501" y="348"/>
                  </a:lnTo>
                  <a:lnTo>
                    <a:pt x="496" y="355"/>
                  </a:lnTo>
                  <a:lnTo>
                    <a:pt x="492" y="358"/>
                  </a:lnTo>
                  <a:lnTo>
                    <a:pt x="488" y="358"/>
                  </a:lnTo>
                  <a:lnTo>
                    <a:pt x="481" y="356"/>
                  </a:lnTo>
                  <a:lnTo>
                    <a:pt x="477" y="363"/>
                  </a:lnTo>
                  <a:lnTo>
                    <a:pt x="473" y="365"/>
                  </a:lnTo>
                  <a:lnTo>
                    <a:pt x="459" y="364"/>
                  </a:lnTo>
                  <a:lnTo>
                    <a:pt x="450" y="364"/>
                  </a:lnTo>
                  <a:lnTo>
                    <a:pt x="442" y="366"/>
                  </a:lnTo>
                  <a:lnTo>
                    <a:pt x="434" y="369"/>
                  </a:lnTo>
                  <a:lnTo>
                    <a:pt x="427" y="375"/>
                  </a:lnTo>
                  <a:lnTo>
                    <a:pt x="421" y="380"/>
                  </a:lnTo>
                  <a:lnTo>
                    <a:pt x="416" y="384"/>
                  </a:lnTo>
                  <a:lnTo>
                    <a:pt x="412" y="386"/>
                  </a:lnTo>
                  <a:lnTo>
                    <a:pt x="405" y="387"/>
                  </a:lnTo>
                  <a:lnTo>
                    <a:pt x="398" y="387"/>
                  </a:lnTo>
                  <a:lnTo>
                    <a:pt x="391" y="386"/>
                  </a:lnTo>
                  <a:lnTo>
                    <a:pt x="385" y="383"/>
                  </a:lnTo>
                  <a:lnTo>
                    <a:pt x="379" y="378"/>
                  </a:lnTo>
                  <a:lnTo>
                    <a:pt x="371" y="373"/>
                  </a:lnTo>
                  <a:lnTo>
                    <a:pt x="361" y="370"/>
                  </a:lnTo>
                  <a:lnTo>
                    <a:pt x="350" y="370"/>
                  </a:lnTo>
                  <a:lnTo>
                    <a:pt x="341" y="373"/>
                  </a:lnTo>
                  <a:lnTo>
                    <a:pt x="329" y="377"/>
                  </a:lnTo>
                  <a:lnTo>
                    <a:pt x="324" y="379"/>
                  </a:lnTo>
                  <a:lnTo>
                    <a:pt x="320" y="378"/>
                  </a:lnTo>
                  <a:lnTo>
                    <a:pt x="315" y="375"/>
                  </a:lnTo>
                  <a:lnTo>
                    <a:pt x="308" y="369"/>
                  </a:lnTo>
                  <a:lnTo>
                    <a:pt x="299" y="364"/>
                  </a:lnTo>
                  <a:lnTo>
                    <a:pt x="297" y="364"/>
                  </a:lnTo>
                  <a:lnTo>
                    <a:pt x="297" y="363"/>
                  </a:lnTo>
                  <a:lnTo>
                    <a:pt x="297" y="362"/>
                  </a:lnTo>
                  <a:lnTo>
                    <a:pt x="296" y="356"/>
                  </a:lnTo>
                  <a:lnTo>
                    <a:pt x="293" y="351"/>
                  </a:lnTo>
                  <a:lnTo>
                    <a:pt x="287" y="347"/>
                  </a:lnTo>
                  <a:lnTo>
                    <a:pt x="281" y="350"/>
                  </a:lnTo>
                  <a:lnTo>
                    <a:pt x="279" y="350"/>
                  </a:lnTo>
                  <a:lnTo>
                    <a:pt x="276" y="348"/>
                  </a:lnTo>
                  <a:lnTo>
                    <a:pt x="270" y="340"/>
                  </a:lnTo>
                  <a:lnTo>
                    <a:pt x="258" y="331"/>
                  </a:lnTo>
                  <a:lnTo>
                    <a:pt x="256" y="330"/>
                  </a:lnTo>
                  <a:lnTo>
                    <a:pt x="254" y="333"/>
                  </a:lnTo>
                  <a:lnTo>
                    <a:pt x="258" y="332"/>
                  </a:lnTo>
                  <a:lnTo>
                    <a:pt x="258" y="331"/>
                  </a:lnTo>
                  <a:lnTo>
                    <a:pt x="258" y="309"/>
                  </a:lnTo>
                  <a:lnTo>
                    <a:pt x="256" y="300"/>
                  </a:lnTo>
                  <a:lnTo>
                    <a:pt x="251" y="292"/>
                  </a:lnTo>
                  <a:lnTo>
                    <a:pt x="221" y="261"/>
                  </a:lnTo>
                  <a:lnTo>
                    <a:pt x="213" y="256"/>
                  </a:lnTo>
                  <a:lnTo>
                    <a:pt x="209" y="256"/>
                  </a:lnTo>
                  <a:lnTo>
                    <a:pt x="204" y="255"/>
                  </a:lnTo>
                  <a:lnTo>
                    <a:pt x="203" y="255"/>
                  </a:lnTo>
                  <a:lnTo>
                    <a:pt x="192" y="246"/>
                  </a:lnTo>
                  <a:lnTo>
                    <a:pt x="185" y="236"/>
                  </a:lnTo>
                  <a:lnTo>
                    <a:pt x="181" y="232"/>
                  </a:lnTo>
                  <a:lnTo>
                    <a:pt x="177" y="230"/>
                  </a:lnTo>
                  <a:lnTo>
                    <a:pt x="170" y="228"/>
                  </a:lnTo>
                  <a:lnTo>
                    <a:pt x="164" y="224"/>
                  </a:lnTo>
                  <a:lnTo>
                    <a:pt x="160" y="223"/>
                  </a:lnTo>
                  <a:lnTo>
                    <a:pt x="144" y="224"/>
                  </a:lnTo>
                  <a:lnTo>
                    <a:pt x="140" y="223"/>
                  </a:lnTo>
                  <a:lnTo>
                    <a:pt x="139" y="222"/>
                  </a:lnTo>
                  <a:lnTo>
                    <a:pt x="136" y="218"/>
                  </a:lnTo>
                  <a:lnTo>
                    <a:pt x="133" y="215"/>
                  </a:lnTo>
                  <a:lnTo>
                    <a:pt x="130" y="213"/>
                  </a:lnTo>
                  <a:lnTo>
                    <a:pt x="126" y="212"/>
                  </a:lnTo>
                  <a:lnTo>
                    <a:pt x="124" y="211"/>
                  </a:lnTo>
                  <a:lnTo>
                    <a:pt x="118" y="209"/>
                  </a:lnTo>
                  <a:lnTo>
                    <a:pt x="111" y="209"/>
                  </a:lnTo>
                  <a:lnTo>
                    <a:pt x="100" y="211"/>
                  </a:lnTo>
                  <a:lnTo>
                    <a:pt x="97" y="213"/>
                  </a:lnTo>
                  <a:lnTo>
                    <a:pt x="92" y="216"/>
                  </a:lnTo>
                  <a:lnTo>
                    <a:pt x="90" y="216"/>
                  </a:lnTo>
                  <a:lnTo>
                    <a:pt x="78" y="213"/>
                  </a:lnTo>
                  <a:lnTo>
                    <a:pt x="75" y="210"/>
                  </a:lnTo>
                  <a:lnTo>
                    <a:pt x="71" y="206"/>
                  </a:lnTo>
                  <a:lnTo>
                    <a:pt x="67" y="202"/>
                  </a:lnTo>
                  <a:lnTo>
                    <a:pt x="64" y="201"/>
                  </a:lnTo>
                  <a:lnTo>
                    <a:pt x="56" y="199"/>
                  </a:lnTo>
                  <a:lnTo>
                    <a:pt x="49" y="197"/>
                  </a:lnTo>
                  <a:lnTo>
                    <a:pt x="46" y="196"/>
                  </a:lnTo>
                  <a:lnTo>
                    <a:pt x="37" y="198"/>
                  </a:lnTo>
                  <a:lnTo>
                    <a:pt x="34" y="199"/>
                  </a:lnTo>
                  <a:lnTo>
                    <a:pt x="34" y="200"/>
                  </a:lnTo>
                  <a:lnTo>
                    <a:pt x="34" y="200"/>
                  </a:lnTo>
                  <a:lnTo>
                    <a:pt x="28" y="198"/>
                  </a:lnTo>
                  <a:lnTo>
                    <a:pt x="22" y="197"/>
                  </a:lnTo>
                  <a:lnTo>
                    <a:pt x="21" y="197"/>
                  </a:lnTo>
                  <a:lnTo>
                    <a:pt x="19" y="200"/>
                  </a:lnTo>
                  <a:lnTo>
                    <a:pt x="22" y="198"/>
                  </a:lnTo>
                  <a:lnTo>
                    <a:pt x="22" y="197"/>
                  </a:lnTo>
                  <a:lnTo>
                    <a:pt x="21" y="195"/>
                  </a:lnTo>
                  <a:lnTo>
                    <a:pt x="20" y="192"/>
                  </a:lnTo>
                  <a:lnTo>
                    <a:pt x="15" y="189"/>
                  </a:lnTo>
                  <a:lnTo>
                    <a:pt x="14" y="187"/>
                  </a:lnTo>
                  <a:lnTo>
                    <a:pt x="8" y="172"/>
                  </a:lnTo>
                  <a:lnTo>
                    <a:pt x="9" y="172"/>
                  </a:lnTo>
                  <a:lnTo>
                    <a:pt x="12" y="168"/>
                  </a:lnTo>
                  <a:lnTo>
                    <a:pt x="12" y="167"/>
                  </a:lnTo>
                  <a:lnTo>
                    <a:pt x="13" y="166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16" y="162"/>
                  </a:lnTo>
                  <a:lnTo>
                    <a:pt x="17" y="157"/>
                  </a:lnTo>
                  <a:lnTo>
                    <a:pt x="18" y="155"/>
                  </a:lnTo>
                  <a:lnTo>
                    <a:pt x="20" y="151"/>
                  </a:lnTo>
                  <a:lnTo>
                    <a:pt x="34" y="137"/>
                  </a:lnTo>
                  <a:lnTo>
                    <a:pt x="36" y="135"/>
                  </a:lnTo>
                  <a:lnTo>
                    <a:pt x="37" y="132"/>
                  </a:lnTo>
                  <a:lnTo>
                    <a:pt x="37" y="130"/>
                  </a:lnTo>
                  <a:lnTo>
                    <a:pt x="38" y="129"/>
                  </a:lnTo>
                  <a:lnTo>
                    <a:pt x="35" y="127"/>
                  </a:lnTo>
                  <a:lnTo>
                    <a:pt x="35" y="131"/>
                  </a:lnTo>
                  <a:lnTo>
                    <a:pt x="43" y="130"/>
                  </a:lnTo>
                  <a:lnTo>
                    <a:pt x="48" y="127"/>
                  </a:lnTo>
                  <a:lnTo>
                    <a:pt x="52" y="124"/>
                  </a:lnTo>
                  <a:lnTo>
                    <a:pt x="55" y="119"/>
                  </a:lnTo>
                  <a:lnTo>
                    <a:pt x="56" y="112"/>
                  </a:lnTo>
                  <a:lnTo>
                    <a:pt x="54" y="109"/>
                  </a:lnTo>
                  <a:lnTo>
                    <a:pt x="51" y="107"/>
                  </a:lnTo>
                  <a:lnTo>
                    <a:pt x="50" y="106"/>
                  </a:lnTo>
                  <a:lnTo>
                    <a:pt x="47" y="108"/>
                  </a:lnTo>
                  <a:lnTo>
                    <a:pt x="51" y="108"/>
                  </a:lnTo>
                  <a:lnTo>
                    <a:pt x="51" y="105"/>
                  </a:lnTo>
                  <a:lnTo>
                    <a:pt x="51" y="104"/>
                  </a:lnTo>
                  <a:lnTo>
                    <a:pt x="52" y="102"/>
                  </a:lnTo>
                  <a:lnTo>
                    <a:pt x="53" y="100"/>
                  </a:lnTo>
                  <a:lnTo>
                    <a:pt x="54" y="99"/>
                  </a:lnTo>
                  <a:lnTo>
                    <a:pt x="56" y="99"/>
                  </a:lnTo>
                  <a:lnTo>
                    <a:pt x="60" y="96"/>
                  </a:lnTo>
                  <a:lnTo>
                    <a:pt x="61" y="88"/>
                  </a:lnTo>
                  <a:lnTo>
                    <a:pt x="55" y="86"/>
                  </a:lnTo>
                  <a:lnTo>
                    <a:pt x="54" y="85"/>
                  </a:lnTo>
                  <a:lnTo>
                    <a:pt x="53" y="83"/>
                  </a:lnTo>
                  <a:lnTo>
                    <a:pt x="51" y="81"/>
                  </a:lnTo>
                  <a:lnTo>
                    <a:pt x="50" y="79"/>
                  </a:lnTo>
                  <a:lnTo>
                    <a:pt x="49" y="78"/>
                  </a:lnTo>
                  <a:lnTo>
                    <a:pt x="50" y="78"/>
                  </a:lnTo>
                  <a:lnTo>
                    <a:pt x="52" y="73"/>
                  </a:lnTo>
                  <a:lnTo>
                    <a:pt x="53" y="68"/>
                  </a:lnTo>
                  <a:lnTo>
                    <a:pt x="51" y="65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5" y="66"/>
                  </a:lnTo>
                  <a:lnTo>
                    <a:pt x="49" y="66"/>
                  </a:lnTo>
                  <a:lnTo>
                    <a:pt x="49" y="66"/>
                  </a:lnTo>
                  <a:lnTo>
                    <a:pt x="50" y="65"/>
                  </a:lnTo>
                  <a:lnTo>
                    <a:pt x="50" y="65"/>
                  </a:lnTo>
                  <a:lnTo>
                    <a:pt x="51" y="62"/>
                  </a:lnTo>
                  <a:lnTo>
                    <a:pt x="51" y="58"/>
                  </a:lnTo>
                  <a:lnTo>
                    <a:pt x="51" y="57"/>
                  </a:lnTo>
                  <a:lnTo>
                    <a:pt x="51" y="57"/>
                  </a:lnTo>
                  <a:lnTo>
                    <a:pt x="53" y="56"/>
                  </a:lnTo>
                  <a:lnTo>
                    <a:pt x="57" y="56"/>
                  </a:lnTo>
                  <a:lnTo>
                    <a:pt x="62" y="51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56" y="48"/>
                  </a:lnTo>
                  <a:lnTo>
                    <a:pt x="59" y="51"/>
                  </a:lnTo>
                  <a:lnTo>
                    <a:pt x="65" y="46"/>
                  </a:lnTo>
                  <a:lnTo>
                    <a:pt x="67" y="45"/>
                  </a:lnTo>
                  <a:lnTo>
                    <a:pt x="93" y="51"/>
                  </a:lnTo>
                  <a:lnTo>
                    <a:pt x="97" y="50"/>
                  </a:lnTo>
                  <a:lnTo>
                    <a:pt x="101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5" y="47"/>
                  </a:lnTo>
                  <a:lnTo>
                    <a:pt x="123" y="45"/>
                  </a:lnTo>
                  <a:lnTo>
                    <a:pt x="128" y="42"/>
                  </a:lnTo>
                  <a:lnTo>
                    <a:pt x="128" y="38"/>
                  </a:lnTo>
                  <a:lnTo>
                    <a:pt x="126" y="35"/>
                  </a:lnTo>
                  <a:lnTo>
                    <a:pt x="123" y="37"/>
                  </a:lnTo>
                  <a:lnTo>
                    <a:pt x="123" y="41"/>
                  </a:lnTo>
                  <a:lnTo>
                    <a:pt x="127" y="41"/>
                  </a:lnTo>
                  <a:lnTo>
                    <a:pt x="129" y="43"/>
                  </a:lnTo>
                  <a:lnTo>
                    <a:pt x="133" y="46"/>
                  </a:lnTo>
                  <a:lnTo>
                    <a:pt x="139" y="48"/>
                  </a:lnTo>
                  <a:lnTo>
                    <a:pt x="145" y="47"/>
                  </a:lnTo>
                  <a:lnTo>
                    <a:pt x="149" y="45"/>
                  </a:lnTo>
                  <a:lnTo>
                    <a:pt x="151" y="44"/>
                  </a:lnTo>
                  <a:lnTo>
                    <a:pt x="154" y="44"/>
                  </a:lnTo>
                  <a:lnTo>
                    <a:pt x="160" y="49"/>
                  </a:lnTo>
                  <a:lnTo>
                    <a:pt x="164" y="57"/>
                  </a:lnTo>
                  <a:lnTo>
                    <a:pt x="171" y="66"/>
                  </a:lnTo>
                  <a:lnTo>
                    <a:pt x="184" y="67"/>
                  </a:lnTo>
                  <a:lnTo>
                    <a:pt x="188" y="67"/>
                  </a:lnTo>
                  <a:lnTo>
                    <a:pt x="189" y="66"/>
                  </a:lnTo>
                  <a:lnTo>
                    <a:pt x="190" y="66"/>
                  </a:lnTo>
                  <a:lnTo>
                    <a:pt x="200" y="57"/>
                  </a:lnTo>
                  <a:lnTo>
                    <a:pt x="202" y="56"/>
                  </a:lnTo>
                  <a:lnTo>
                    <a:pt x="206" y="54"/>
                  </a:lnTo>
                  <a:lnTo>
                    <a:pt x="209" y="53"/>
                  </a:lnTo>
                  <a:lnTo>
                    <a:pt x="217" y="52"/>
                  </a:lnTo>
                  <a:lnTo>
                    <a:pt x="230" y="52"/>
                  </a:lnTo>
                  <a:lnTo>
                    <a:pt x="236" y="51"/>
                  </a:lnTo>
                  <a:lnTo>
                    <a:pt x="242" y="47"/>
                  </a:lnTo>
                  <a:lnTo>
                    <a:pt x="266" y="26"/>
                  </a:lnTo>
                  <a:lnTo>
                    <a:pt x="271" y="20"/>
                  </a:lnTo>
                  <a:lnTo>
                    <a:pt x="275" y="13"/>
                  </a:lnTo>
                  <a:lnTo>
                    <a:pt x="275" y="13"/>
                  </a:lnTo>
                  <a:lnTo>
                    <a:pt x="275" y="13"/>
                  </a:lnTo>
                  <a:lnTo>
                    <a:pt x="280" y="17"/>
                  </a:lnTo>
                  <a:lnTo>
                    <a:pt x="284" y="20"/>
                  </a:lnTo>
                  <a:lnTo>
                    <a:pt x="290" y="19"/>
                  </a:lnTo>
                  <a:lnTo>
                    <a:pt x="301" y="10"/>
                  </a:lnTo>
                  <a:lnTo>
                    <a:pt x="306" y="9"/>
                  </a:lnTo>
                  <a:lnTo>
                    <a:pt x="310" y="9"/>
                  </a:lnTo>
                  <a:lnTo>
                    <a:pt x="317" y="12"/>
                  </a:lnTo>
                  <a:lnTo>
                    <a:pt x="328" y="20"/>
                  </a:lnTo>
                  <a:lnTo>
                    <a:pt x="349" y="40"/>
                  </a:lnTo>
                  <a:lnTo>
                    <a:pt x="361" y="50"/>
                  </a:lnTo>
                  <a:lnTo>
                    <a:pt x="385" y="62"/>
                  </a:lnTo>
                  <a:lnTo>
                    <a:pt x="392" y="67"/>
                  </a:lnTo>
                  <a:lnTo>
                    <a:pt x="400" y="80"/>
                  </a:lnTo>
                  <a:lnTo>
                    <a:pt x="406" y="86"/>
                  </a:lnTo>
                  <a:lnTo>
                    <a:pt x="414" y="89"/>
                  </a:lnTo>
                  <a:lnTo>
                    <a:pt x="428" y="92"/>
                  </a:lnTo>
                  <a:lnTo>
                    <a:pt x="431" y="94"/>
                  </a:lnTo>
                  <a:lnTo>
                    <a:pt x="434" y="101"/>
                  </a:lnTo>
                  <a:lnTo>
                    <a:pt x="440" y="109"/>
                  </a:lnTo>
                  <a:lnTo>
                    <a:pt x="448" y="112"/>
                  </a:lnTo>
                  <a:lnTo>
                    <a:pt x="457" y="112"/>
                  </a:lnTo>
                  <a:lnTo>
                    <a:pt x="457" y="112"/>
                  </a:lnTo>
                  <a:lnTo>
                    <a:pt x="456" y="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IN" sz="2400"/>
            </a:p>
          </p:txBody>
        </p:sp>
        <p:sp>
          <p:nvSpPr>
            <p:cNvPr id="27" name="Freeform 2119">
              <a:extLst>
                <a:ext uri="{FF2B5EF4-FFF2-40B4-BE49-F238E27FC236}">
                  <a16:creationId xmlns:a16="http://schemas.microsoft.com/office/drawing/2014/main" id="{ABE8D09E-AD81-B985-3B4D-5B0876E16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475" y="2851150"/>
              <a:ext cx="1879600" cy="1543050"/>
            </a:xfrm>
            <a:custGeom>
              <a:avLst/>
              <a:gdLst>
                <a:gd name="T0" fmla="*/ 1072 w 1184"/>
                <a:gd name="T1" fmla="*/ 22 h 972"/>
                <a:gd name="T2" fmla="*/ 1022 w 1184"/>
                <a:gd name="T3" fmla="*/ 16 h 972"/>
                <a:gd name="T4" fmla="*/ 982 w 1184"/>
                <a:gd name="T5" fmla="*/ 18 h 972"/>
                <a:gd name="T6" fmla="*/ 844 w 1184"/>
                <a:gd name="T7" fmla="*/ 27 h 972"/>
                <a:gd name="T8" fmla="*/ 786 w 1184"/>
                <a:gd name="T9" fmla="*/ 29 h 972"/>
                <a:gd name="T10" fmla="*/ 815 w 1184"/>
                <a:gd name="T11" fmla="*/ 79 h 972"/>
                <a:gd name="T12" fmla="*/ 796 w 1184"/>
                <a:gd name="T13" fmla="*/ 110 h 972"/>
                <a:gd name="T14" fmla="*/ 770 w 1184"/>
                <a:gd name="T15" fmla="*/ 181 h 972"/>
                <a:gd name="T16" fmla="*/ 753 w 1184"/>
                <a:gd name="T17" fmla="*/ 268 h 972"/>
                <a:gd name="T18" fmla="*/ 580 w 1184"/>
                <a:gd name="T19" fmla="*/ 263 h 972"/>
                <a:gd name="T20" fmla="*/ 510 w 1184"/>
                <a:gd name="T21" fmla="*/ 244 h 972"/>
                <a:gd name="T22" fmla="*/ 438 w 1184"/>
                <a:gd name="T23" fmla="*/ 185 h 972"/>
                <a:gd name="T24" fmla="*/ 410 w 1184"/>
                <a:gd name="T25" fmla="*/ 121 h 972"/>
                <a:gd name="T26" fmla="*/ 372 w 1184"/>
                <a:gd name="T27" fmla="*/ 114 h 972"/>
                <a:gd name="T28" fmla="*/ 354 w 1184"/>
                <a:gd name="T29" fmla="*/ 148 h 972"/>
                <a:gd name="T30" fmla="*/ 298 w 1184"/>
                <a:gd name="T31" fmla="*/ 141 h 972"/>
                <a:gd name="T32" fmla="*/ 259 w 1184"/>
                <a:gd name="T33" fmla="*/ 179 h 972"/>
                <a:gd name="T34" fmla="*/ 280 w 1184"/>
                <a:gd name="T35" fmla="*/ 260 h 972"/>
                <a:gd name="T36" fmla="*/ 273 w 1184"/>
                <a:gd name="T37" fmla="*/ 313 h 972"/>
                <a:gd name="T38" fmla="*/ 209 w 1184"/>
                <a:gd name="T39" fmla="*/ 313 h 972"/>
                <a:gd name="T40" fmla="*/ 136 w 1184"/>
                <a:gd name="T41" fmla="*/ 337 h 972"/>
                <a:gd name="T42" fmla="*/ 58 w 1184"/>
                <a:gd name="T43" fmla="*/ 334 h 972"/>
                <a:gd name="T44" fmla="*/ 3 w 1184"/>
                <a:gd name="T45" fmla="*/ 340 h 972"/>
                <a:gd name="T46" fmla="*/ 74 w 1184"/>
                <a:gd name="T47" fmla="*/ 380 h 972"/>
                <a:gd name="T48" fmla="*/ 79 w 1184"/>
                <a:gd name="T49" fmla="*/ 413 h 972"/>
                <a:gd name="T50" fmla="*/ 132 w 1184"/>
                <a:gd name="T51" fmla="*/ 450 h 972"/>
                <a:gd name="T52" fmla="*/ 173 w 1184"/>
                <a:gd name="T53" fmla="*/ 565 h 972"/>
                <a:gd name="T54" fmla="*/ 188 w 1184"/>
                <a:gd name="T55" fmla="*/ 615 h 972"/>
                <a:gd name="T56" fmla="*/ 247 w 1184"/>
                <a:gd name="T57" fmla="*/ 704 h 972"/>
                <a:gd name="T58" fmla="*/ 270 w 1184"/>
                <a:gd name="T59" fmla="*/ 751 h 972"/>
                <a:gd name="T60" fmla="*/ 337 w 1184"/>
                <a:gd name="T61" fmla="*/ 746 h 972"/>
                <a:gd name="T62" fmla="*/ 384 w 1184"/>
                <a:gd name="T63" fmla="*/ 790 h 972"/>
                <a:gd name="T64" fmla="*/ 417 w 1184"/>
                <a:gd name="T65" fmla="*/ 937 h 972"/>
                <a:gd name="T66" fmla="*/ 487 w 1184"/>
                <a:gd name="T67" fmla="*/ 967 h 972"/>
                <a:gd name="T68" fmla="*/ 600 w 1184"/>
                <a:gd name="T69" fmla="*/ 966 h 972"/>
                <a:gd name="T70" fmla="*/ 644 w 1184"/>
                <a:gd name="T71" fmla="*/ 857 h 972"/>
                <a:gd name="T72" fmla="*/ 728 w 1184"/>
                <a:gd name="T73" fmla="*/ 786 h 972"/>
                <a:gd name="T74" fmla="*/ 828 w 1184"/>
                <a:gd name="T75" fmla="*/ 764 h 972"/>
                <a:gd name="T76" fmla="*/ 890 w 1184"/>
                <a:gd name="T77" fmla="*/ 770 h 972"/>
                <a:gd name="T78" fmla="*/ 903 w 1184"/>
                <a:gd name="T79" fmla="*/ 679 h 972"/>
                <a:gd name="T80" fmla="*/ 909 w 1184"/>
                <a:gd name="T81" fmla="*/ 618 h 972"/>
                <a:gd name="T82" fmla="*/ 862 w 1184"/>
                <a:gd name="T83" fmla="*/ 554 h 972"/>
                <a:gd name="T84" fmla="*/ 889 w 1184"/>
                <a:gd name="T85" fmla="*/ 452 h 972"/>
                <a:gd name="T86" fmla="*/ 942 w 1184"/>
                <a:gd name="T87" fmla="*/ 473 h 972"/>
                <a:gd name="T88" fmla="*/ 962 w 1184"/>
                <a:gd name="T89" fmla="*/ 515 h 972"/>
                <a:gd name="T90" fmla="*/ 934 w 1184"/>
                <a:gd name="T91" fmla="*/ 557 h 972"/>
                <a:gd name="T92" fmla="*/ 1005 w 1184"/>
                <a:gd name="T93" fmla="*/ 608 h 972"/>
                <a:gd name="T94" fmla="*/ 1014 w 1184"/>
                <a:gd name="T95" fmla="*/ 546 h 972"/>
                <a:gd name="T96" fmla="*/ 1080 w 1184"/>
                <a:gd name="T97" fmla="*/ 496 h 972"/>
                <a:gd name="T98" fmla="*/ 1139 w 1184"/>
                <a:gd name="T99" fmla="*/ 546 h 972"/>
                <a:gd name="T100" fmla="*/ 1183 w 1184"/>
                <a:gd name="T101" fmla="*/ 516 h 972"/>
                <a:gd name="T102" fmla="*/ 1119 w 1184"/>
                <a:gd name="T103" fmla="*/ 432 h 972"/>
                <a:gd name="T104" fmla="*/ 1052 w 1184"/>
                <a:gd name="T105" fmla="*/ 328 h 972"/>
                <a:gd name="T106" fmla="*/ 975 w 1184"/>
                <a:gd name="T107" fmla="*/ 336 h 972"/>
                <a:gd name="T108" fmla="*/ 975 w 1184"/>
                <a:gd name="T109" fmla="*/ 278 h 972"/>
                <a:gd name="T110" fmla="*/ 1013 w 1184"/>
                <a:gd name="T111" fmla="*/ 229 h 972"/>
                <a:gd name="T112" fmla="*/ 1047 w 1184"/>
                <a:gd name="T113" fmla="*/ 136 h 972"/>
                <a:gd name="T114" fmla="*/ 1057 w 1184"/>
                <a:gd name="T115" fmla="*/ 50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4" h="972">
                  <a:moveTo>
                    <a:pt x="1074" y="88"/>
                  </a:moveTo>
                  <a:lnTo>
                    <a:pt x="1077" y="84"/>
                  </a:lnTo>
                  <a:lnTo>
                    <a:pt x="1077" y="78"/>
                  </a:lnTo>
                  <a:lnTo>
                    <a:pt x="1076" y="72"/>
                  </a:lnTo>
                  <a:lnTo>
                    <a:pt x="1076" y="67"/>
                  </a:lnTo>
                  <a:lnTo>
                    <a:pt x="1080" y="50"/>
                  </a:lnTo>
                  <a:lnTo>
                    <a:pt x="1075" y="47"/>
                  </a:lnTo>
                  <a:lnTo>
                    <a:pt x="1071" y="43"/>
                  </a:lnTo>
                  <a:lnTo>
                    <a:pt x="1071" y="39"/>
                  </a:lnTo>
                  <a:lnTo>
                    <a:pt x="1073" y="27"/>
                  </a:lnTo>
                  <a:lnTo>
                    <a:pt x="1072" y="22"/>
                  </a:lnTo>
                  <a:lnTo>
                    <a:pt x="1070" y="16"/>
                  </a:lnTo>
                  <a:lnTo>
                    <a:pt x="1067" y="12"/>
                  </a:lnTo>
                  <a:lnTo>
                    <a:pt x="1052" y="4"/>
                  </a:lnTo>
                  <a:lnTo>
                    <a:pt x="1048" y="1"/>
                  </a:lnTo>
                  <a:lnTo>
                    <a:pt x="1043" y="0"/>
                  </a:lnTo>
                  <a:lnTo>
                    <a:pt x="1038" y="1"/>
                  </a:lnTo>
                  <a:lnTo>
                    <a:pt x="1033" y="3"/>
                  </a:lnTo>
                  <a:lnTo>
                    <a:pt x="1032" y="4"/>
                  </a:lnTo>
                  <a:lnTo>
                    <a:pt x="1026" y="9"/>
                  </a:lnTo>
                  <a:lnTo>
                    <a:pt x="1023" y="14"/>
                  </a:lnTo>
                  <a:lnTo>
                    <a:pt x="1022" y="16"/>
                  </a:lnTo>
                  <a:lnTo>
                    <a:pt x="1021" y="18"/>
                  </a:lnTo>
                  <a:lnTo>
                    <a:pt x="1018" y="34"/>
                  </a:lnTo>
                  <a:lnTo>
                    <a:pt x="1016" y="38"/>
                  </a:lnTo>
                  <a:lnTo>
                    <a:pt x="1009" y="44"/>
                  </a:lnTo>
                  <a:lnTo>
                    <a:pt x="999" y="47"/>
                  </a:lnTo>
                  <a:lnTo>
                    <a:pt x="990" y="46"/>
                  </a:lnTo>
                  <a:lnTo>
                    <a:pt x="987" y="37"/>
                  </a:lnTo>
                  <a:lnTo>
                    <a:pt x="986" y="27"/>
                  </a:lnTo>
                  <a:lnTo>
                    <a:pt x="984" y="21"/>
                  </a:lnTo>
                  <a:lnTo>
                    <a:pt x="983" y="20"/>
                  </a:lnTo>
                  <a:lnTo>
                    <a:pt x="982" y="18"/>
                  </a:lnTo>
                  <a:lnTo>
                    <a:pt x="979" y="15"/>
                  </a:lnTo>
                  <a:lnTo>
                    <a:pt x="975" y="12"/>
                  </a:lnTo>
                  <a:lnTo>
                    <a:pt x="970" y="11"/>
                  </a:lnTo>
                  <a:lnTo>
                    <a:pt x="956" y="14"/>
                  </a:lnTo>
                  <a:lnTo>
                    <a:pt x="924" y="18"/>
                  </a:lnTo>
                  <a:lnTo>
                    <a:pt x="879" y="29"/>
                  </a:lnTo>
                  <a:lnTo>
                    <a:pt x="872" y="30"/>
                  </a:lnTo>
                  <a:lnTo>
                    <a:pt x="856" y="26"/>
                  </a:lnTo>
                  <a:lnTo>
                    <a:pt x="851" y="26"/>
                  </a:lnTo>
                  <a:lnTo>
                    <a:pt x="847" y="27"/>
                  </a:lnTo>
                  <a:lnTo>
                    <a:pt x="844" y="27"/>
                  </a:lnTo>
                  <a:lnTo>
                    <a:pt x="839" y="25"/>
                  </a:lnTo>
                  <a:lnTo>
                    <a:pt x="823" y="23"/>
                  </a:lnTo>
                  <a:lnTo>
                    <a:pt x="818" y="23"/>
                  </a:lnTo>
                  <a:lnTo>
                    <a:pt x="815" y="18"/>
                  </a:lnTo>
                  <a:lnTo>
                    <a:pt x="812" y="12"/>
                  </a:lnTo>
                  <a:lnTo>
                    <a:pt x="807" y="7"/>
                  </a:lnTo>
                  <a:lnTo>
                    <a:pt x="801" y="7"/>
                  </a:lnTo>
                  <a:lnTo>
                    <a:pt x="797" y="10"/>
                  </a:lnTo>
                  <a:lnTo>
                    <a:pt x="793" y="14"/>
                  </a:lnTo>
                  <a:lnTo>
                    <a:pt x="790" y="18"/>
                  </a:lnTo>
                  <a:lnTo>
                    <a:pt x="786" y="29"/>
                  </a:lnTo>
                  <a:lnTo>
                    <a:pt x="785" y="36"/>
                  </a:lnTo>
                  <a:lnTo>
                    <a:pt x="786" y="38"/>
                  </a:lnTo>
                  <a:lnTo>
                    <a:pt x="787" y="42"/>
                  </a:lnTo>
                  <a:lnTo>
                    <a:pt x="788" y="43"/>
                  </a:lnTo>
                  <a:lnTo>
                    <a:pt x="790" y="45"/>
                  </a:lnTo>
                  <a:lnTo>
                    <a:pt x="794" y="48"/>
                  </a:lnTo>
                  <a:lnTo>
                    <a:pt x="797" y="50"/>
                  </a:lnTo>
                  <a:lnTo>
                    <a:pt x="815" y="54"/>
                  </a:lnTo>
                  <a:lnTo>
                    <a:pt x="817" y="55"/>
                  </a:lnTo>
                  <a:lnTo>
                    <a:pt x="818" y="58"/>
                  </a:lnTo>
                  <a:lnTo>
                    <a:pt x="815" y="79"/>
                  </a:lnTo>
                  <a:lnTo>
                    <a:pt x="815" y="97"/>
                  </a:lnTo>
                  <a:lnTo>
                    <a:pt x="816" y="101"/>
                  </a:lnTo>
                  <a:lnTo>
                    <a:pt x="820" y="109"/>
                  </a:lnTo>
                  <a:lnTo>
                    <a:pt x="821" y="113"/>
                  </a:lnTo>
                  <a:lnTo>
                    <a:pt x="821" y="117"/>
                  </a:lnTo>
                  <a:lnTo>
                    <a:pt x="820" y="120"/>
                  </a:lnTo>
                  <a:lnTo>
                    <a:pt x="814" y="122"/>
                  </a:lnTo>
                  <a:lnTo>
                    <a:pt x="809" y="123"/>
                  </a:lnTo>
                  <a:lnTo>
                    <a:pt x="804" y="122"/>
                  </a:lnTo>
                  <a:lnTo>
                    <a:pt x="800" y="119"/>
                  </a:lnTo>
                  <a:lnTo>
                    <a:pt x="796" y="110"/>
                  </a:lnTo>
                  <a:lnTo>
                    <a:pt x="789" y="107"/>
                  </a:lnTo>
                  <a:lnTo>
                    <a:pt x="782" y="108"/>
                  </a:lnTo>
                  <a:lnTo>
                    <a:pt x="767" y="112"/>
                  </a:lnTo>
                  <a:lnTo>
                    <a:pt x="767" y="119"/>
                  </a:lnTo>
                  <a:lnTo>
                    <a:pt x="776" y="128"/>
                  </a:lnTo>
                  <a:lnTo>
                    <a:pt x="777" y="135"/>
                  </a:lnTo>
                  <a:lnTo>
                    <a:pt x="776" y="139"/>
                  </a:lnTo>
                  <a:lnTo>
                    <a:pt x="772" y="148"/>
                  </a:lnTo>
                  <a:lnTo>
                    <a:pt x="770" y="152"/>
                  </a:lnTo>
                  <a:lnTo>
                    <a:pt x="770" y="157"/>
                  </a:lnTo>
                  <a:lnTo>
                    <a:pt x="770" y="181"/>
                  </a:lnTo>
                  <a:lnTo>
                    <a:pt x="772" y="191"/>
                  </a:lnTo>
                  <a:lnTo>
                    <a:pt x="777" y="209"/>
                  </a:lnTo>
                  <a:lnTo>
                    <a:pt x="777" y="212"/>
                  </a:lnTo>
                  <a:lnTo>
                    <a:pt x="771" y="238"/>
                  </a:lnTo>
                  <a:lnTo>
                    <a:pt x="770" y="239"/>
                  </a:lnTo>
                  <a:lnTo>
                    <a:pt x="768" y="244"/>
                  </a:lnTo>
                  <a:lnTo>
                    <a:pt x="767" y="255"/>
                  </a:lnTo>
                  <a:lnTo>
                    <a:pt x="764" y="263"/>
                  </a:lnTo>
                  <a:lnTo>
                    <a:pt x="763" y="264"/>
                  </a:lnTo>
                  <a:lnTo>
                    <a:pt x="760" y="263"/>
                  </a:lnTo>
                  <a:lnTo>
                    <a:pt x="753" y="268"/>
                  </a:lnTo>
                  <a:lnTo>
                    <a:pt x="729" y="279"/>
                  </a:lnTo>
                  <a:lnTo>
                    <a:pt x="713" y="291"/>
                  </a:lnTo>
                  <a:lnTo>
                    <a:pt x="706" y="295"/>
                  </a:lnTo>
                  <a:lnTo>
                    <a:pt x="698" y="296"/>
                  </a:lnTo>
                  <a:lnTo>
                    <a:pt x="679" y="295"/>
                  </a:lnTo>
                  <a:lnTo>
                    <a:pt x="662" y="298"/>
                  </a:lnTo>
                  <a:lnTo>
                    <a:pt x="653" y="299"/>
                  </a:lnTo>
                  <a:lnTo>
                    <a:pt x="642" y="298"/>
                  </a:lnTo>
                  <a:lnTo>
                    <a:pt x="631" y="295"/>
                  </a:lnTo>
                  <a:lnTo>
                    <a:pt x="621" y="290"/>
                  </a:lnTo>
                  <a:lnTo>
                    <a:pt x="580" y="263"/>
                  </a:lnTo>
                  <a:lnTo>
                    <a:pt x="575" y="263"/>
                  </a:lnTo>
                  <a:lnTo>
                    <a:pt x="556" y="255"/>
                  </a:lnTo>
                  <a:lnTo>
                    <a:pt x="551" y="253"/>
                  </a:lnTo>
                  <a:lnTo>
                    <a:pt x="546" y="252"/>
                  </a:lnTo>
                  <a:lnTo>
                    <a:pt x="536" y="252"/>
                  </a:lnTo>
                  <a:lnTo>
                    <a:pt x="534" y="252"/>
                  </a:lnTo>
                  <a:lnTo>
                    <a:pt x="525" y="250"/>
                  </a:lnTo>
                  <a:lnTo>
                    <a:pt x="522" y="248"/>
                  </a:lnTo>
                  <a:lnTo>
                    <a:pt x="517" y="245"/>
                  </a:lnTo>
                  <a:lnTo>
                    <a:pt x="516" y="244"/>
                  </a:lnTo>
                  <a:lnTo>
                    <a:pt x="510" y="244"/>
                  </a:lnTo>
                  <a:lnTo>
                    <a:pt x="496" y="238"/>
                  </a:lnTo>
                  <a:lnTo>
                    <a:pt x="485" y="233"/>
                  </a:lnTo>
                  <a:lnTo>
                    <a:pt x="476" y="226"/>
                  </a:lnTo>
                  <a:lnTo>
                    <a:pt x="467" y="220"/>
                  </a:lnTo>
                  <a:lnTo>
                    <a:pt x="448" y="218"/>
                  </a:lnTo>
                  <a:lnTo>
                    <a:pt x="444" y="215"/>
                  </a:lnTo>
                  <a:lnTo>
                    <a:pt x="442" y="210"/>
                  </a:lnTo>
                  <a:lnTo>
                    <a:pt x="443" y="204"/>
                  </a:lnTo>
                  <a:lnTo>
                    <a:pt x="444" y="197"/>
                  </a:lnTo>
                  <a:lnTo>
                    <a:pt x="444" y="194"/>
                  </a:lnTo>
                  <a:lnTo>
                    <a:pt x="438" y="185"/>
                  </a:lnTo>
                  <a:lnTo>
                    <a:pt x="433" y="173"/>
                  </a:lnTo>
                  <a:lnTo>
                    <a:pt x="430" y="170"/>
                  </a:lnTo>
                  <a:lnTo>
                    <a:pt x="426" y="167"/>
                  </a:lnTo>
                  <a:lnTo>
                    <a:pt x="418" y="164"/>
                  </a:lnTo>
                  <a:lnTo>
                    <a:pt x="403" y="155"/>
                  </a:lnTo>
                  <a:lnTo>
                    <a:pt x="399" y="150"/>
                  </a:lnTo>
                  <a:lnTo>
                    <a:pt x="399" y="146"/>
                  </a:lnTo>
                  <a:lnTo>
                    <a:pt x="406" y="137"/>
                  </a:lnTo>
                  <a:lnTo>
                    <a:pt x="409" y="132"/>
                  </a:lnTo>
                  <a:lnTo>
                    <a:pt x="410" y="127"/>
                  </a:lnTo>
                  <a:lnTo>
                    <a:pt x="410" y="121"/>
                  </a:lnTo>
                  <a:lnTo>
                    <a:pt x="404" y="98"/>
                  </a:lnTo>
                  <a:lnTo>
                    <a:pt x="402" y="95"/>
                  </a:lnTo>
                  <a:lnTo>
                    <a:pt x="399" y="92"/>
                  </a:lnTo>
                  <a:lnTo>
                    <a:pt x="393" y="91"/>
                  </a:lnTo>
                  <a:lnTo>
                    <a:pt x="388" y="90"/>
                  </a:lnTo>
                  <a:lnTo>
                    <a:pt x="382" y="91"/>
                  </a:lnTo>
                  <a:lnTo>
                    <a:pt x="377" y="92"/>
                  </a:lnTo>
                  <a:lnTo>
                    <a:pt x="373" y="96"/>
                  </a:lnTo>
                  <a:lnTo>
                    <a:pt x="368" y="104"/>
                  </a:lnTo>
                  <a:lnTo>
                    <a:pt x="368" y="109"/>
                  </a:lnTo>
                  <a:lnTo>
                    <a:pt x="372" y="114"/>
                  </a:lnTo>
                  <a:lnTo>
                    <a:pt x="380" y="119"/>
                  </a:lnTo>
                  <a:lnTo>
                    <a:pt x="384" y="123"/>
                  </a:lnTo>
                  <a:lnTo>
                    <a:pt x="386" y="127"/>
                  </a:lnTo>
                  <a:lnTo>
                    <a:pt x="384" y="131"/>
                  </a:lnTo>
                  <a:lnTo>
                    <a:pt x="380" y="136"/>
                  </a:lnTo>
                  <a:lnTo>
                    <a:pt x="375" y="140"/>
                  </a:lnTo>
                  <a:lnTo>
                    <a:pt x="371" y="143"/>
                  </a:lnTo>
                  <a:lnTo>
                    <a:pt x="369" y="143"/>
                  </a:lnTo>
                  <a:lnTo>
                    <a:pt x="362" y="145"/>
                  </a:lnTo>
                  <a:lnTo>
                    <a:pt x="357" y="146"/>
                  </a:lnTo>
                  <a:lnTo>
                    <a:pt x="354" y="148"/>
                  </a:lnTo>
                  <a:lnTo>
                    <a:pt x="344" y="154"/>
                  </a:lnTo>
                  <a:lnTo>
                    <a:pt x="339" y="156"/>
                  </a:lnTo>
                  <a:lnTo>
                    <a:pt x="334" y="156"/>
                  </a:lnTo>
                  <a:lnTo>
                    <a:pt x="327" y="154"/>
                  </a:lnTo>
                  <a:lnTo>
                    <a:pt x="325" y="150"/>
                  </a:lnTo>
                  <a:lnTo>
                    <a:pt x="324" y="145"/>
                  </a:lnTo>
                  <a:lnTo>
                    <a:pt x="321" y="139"/>
                  </a:lnTo>
                  <a:lnTo>
                    <a:pt x="311" y="139"/>
                  </a:lnTo>
                  <a:lnTo>
                    <a:pt x="306" y="141"/>
                  </a:lnTo>
                  <a:lnTo>
                    <a:pt x="302" y="140"/>
                  </a:lnTo>
                  <a:lnTo>
                    <a:pt x="298" y="141"/>
                  </a:lnTo>
                  <a:lnTo>
                    <a:pt x="294" y="143"/>
                  </a:lnTo>
                  <a:lnTo>
                    <a:pt x="293" y="144"/>
                  </a:lnTo>
                  <a:lnTo>
                    <a:pt x="287" y="148"/>
                  </a:lnTo>
                  <a:lnTo>
                    <a:pt x="284" y="149"/>
                  </a:lnTo>
                  <a:lnTo>
                    <a:pt x="280" y="149"/>
                  </a:lnTo>
                  <a:lnTo>
                    <a:pt x="279" y="149"/>
                  </a:lnTo>
                  <a:lnTo>
                    <a:pt x="276" y="155"/>
                  </a:lnTo>
                  <a:lnTo>
                    <a:pt x="276" y="160"/>
                  </a:lnTo>
                  <a:lnTo>
                    <a:pt x="275" y="164"/>
                  </a:lnTo>
                  <a:lnTo>
                    <a:pt x="265" y="171"/>
                  </a:lnTo>
                  <a:lnTo>
                    <a:pt x="259" y="179"/>
                  </a:lnTo>
                  <a:lnTo>
                    <a:pt x="255" y="183"/>
                  </a:lnTo>
                  <a:lnTo>
                    <a:pt x="251" y="189"/>
                  </a:lnTo>
                  <a:lnTo>
                    <a:pt x="252" y="201"/>
                  </a:lnTo>
                  <a:lnTo>
                    <a:pt x="256" y="223"/>
                  </a:lnTo>
                  <a:lnTo>
                    <a:pt x="259" y="227"/>
                  </a:lnTo>
                  <a:lnTo>
                    <a:pt x="256" y="234"/>
                  </a:lnTo>
                  <a:lnTo>
                    <a:pt x="258" y="237"/>
                  </a:lnTo>
                  <a:lnTo>
                    <a:pt x="275" y="246"/>
                  </a:lnTo>
                  <a:lnTo>
                    <a:pt x="279" y="250"/>
                  </a:lnTo>
                  <a:lnTo>
                    <a:pt x="281" y="255"/>
                  </a:lnTo>
                  <a:lnTo>
                    <a:pt x="280" y="260"/>
                  </a:lnTo>
                  <a:lnTo>
                    <a:pt x="275" y="277"/>
                  </a:lnTo>
                  <a:lnTo>
                    <a:pt x="275" y="280"/>
                  </a:lnTo>
                  <a:lnTo>
                    <a:pt x="275" y="283"/>
                  </a:lnTo>
                  <a:lnTo>
                    <a:pt x="275" y="286"/>
                  </a:lnTo>
                  <a:lnTo>
                    <a:pt x="272" y="293"/>
                  </a:lnTo>
                  <a:lnTo>
                    <a:pt x="272" y="296"/>
                  </a:lnTo>
                  <a:lnTo>
                    <a:pt x="271" y="299"/>
                  </a:lnTo>
                  <a:lnTo>
                    <a:pt x="271" y="304"/>
                  </a:lnTo>
                  <a:lnTo>
                    <a:pt x="270" y="306"/>
                  </a:lnTo>
                  <a:lnTo>
                    <a:pt x="271" y="309"/>
                  </a:lnTo>
                  <a:lnTo>
                    <a:pt x="273" y="313"/>
                  </a:lnTo>
                  <a:lnTo>
                    <a:pt x="274" y="315"/>
                  </a:lnTo>
                  <a:lnTo>
                    <a:pt x="272" y="321"/>
                  </a:lnTo>
                  <a:lnTo>
                    <a:pt x="267" y="322"/>
                  </a:lnTo>
                  <a:lnTo>
                    <a:pt x="253" y="319"/>
                  </a:lnTo>
                  <a:lnTo>
                    <a:pt x="247" y="320"/>
                  </a:lnTo>
                  <a:lnTo>
                    <a:pt x="237" y="325"/>
                  </a:lnTo>
                  <a:lnTo>
                    <a:pt x="231" y="325"/>
                  </a:lnTo>
                  <a:lnTo>
                    <a:pt x="225" y="324"/>
                  </a:lnTo>
                  <a:lnTo>
                    <a:pt x="219" y="321"/>
                  </a:lnTo>
                  <a:lnTo>
                    <a:pt x="213" y="317"/>
                  </a:lnTo>
                  <a:lnTo>
                    <a:pt x="209" y="313"/>
                  </a:lnTo>
                  <a:lnTo>
                    <a:pt x="205" y="317"/>
                  </a:lnTo>
                  <a:lnTo>
                    <a:pt x="200" y="320"/>
                  </a:lnTo>
                  <a:lnTo>
                    <a:pt x="194" y="322"/>
                  </a:lnTo>
                  <a:lnTo>
                    <a:pt x="190" y="320"/>
                  </a:lnTo>
                  <a:lnTo>
                    <a:pt x="187" y="326"/>
                  </a:lnTo>
                  <a:lnTo>
                    <a:pt x="180" y="328"/>
                  </a:lnTo>
                  <a:lnTo>
                    <a:pt x="166" y="327"/>
                  </a:lnTo>
                  <a:lnTo>
                    <a:pt x="157" y="327"/>
                  </a:lnTo>
                  <a:lnTo>
                    <a:pt x="150" y="329"/>
                  </a:lnTo>
                  <a:lnTo>
                    <a:pt x="143" y="332"/>
                  </a:lnTo>
                  <a:lnTo>
                    <a:pt x="136" y="337"/>
                  </a:lnTo>
                  <a:lnTo>
                    <a:pt x="130" y="342"/>
                  </a:lnTo>
                  <a:lnTo>
                    <a:pt x="125" y="346"/>
                  </a:lnTo>
                  <a:lnTo>
                    <a:pt x="120" y="349"/>
                  </a:lnTo>
                  <a:lnTo>
                    <a:pt x="112" y="350"/>
                  </a:lnTo>
                  <a:lnTo>
                    <a:pt x="104" y="350"/>
                  </a:lnTo>
                  <a:lnTo>
                    <a:pt x="97" y="349"/>
                  </a:lnTo>
                  <a:lnTo>
                    <a:pt x="90" y="346"/>
                  </a:lnTo>
                  <a:lnTo>
                    <a:pt x="84" y="340"/>
                  </a:lnTo>
                  <a:lnTo>
                    <a:pt x="76" y="336"/>
                  </a:lnTo>
                  <a:lnTo>
                    <a:pt x="67" y="333"/>
                  </a:lnTo>
                  <a:lnTo>
                    <a:pt x="58" y="334"/>
                  </a:lnTo>
                  <a:lnTo>
                    <a:pt x="49" y="335"/>
                  </a:lnTo>
                  <a:lnTo>
                    <a:pt x="38" y="340"/>
                  </a:lnTo>
                  <a:lnTo>
                    <a:pt x="31" y="342"/>
                  </a:lnTo>
                  <a:lnTo>
                    <a:pt x="25" y="341"/>
                  </a:lnTo>
                  <a:lnTo>
                    <a:pt x="20" y="337"/>
                  </a:lnTo>
                  <a:lnTo>
                    <a:pt x="13" y="331"/>
                  </a:lnTo>
                  <a:lnTo>
                    <a:pt x="6" y="327"/>
                  </a:lnTo>
                  <a:lnTo>
                    <a:pt x="0" y="329"/>
                  </a:lnTo>
                  <a:lnTo>
                    <a:pt x="0" y="332"/>
                  </a:lnTo>
                  <a:lnTo>
                    <a:pt x="1" y="337"/>
                  </a:lnTo>
                  <a:lnTo>
                    <a:pt x="3" y="340"/>
                  </a:lnTo>
                  <a:lnTo>
                    <a:pt x="5" y="340"/>
                  </a:lnTo>
                  <a:lnTo>
                    <a:pt x="6" y="342"/>
                  </a:lnTo>
                  <a:lnTo>
                    <a:pt x="8" y="345"/>
                  </a:lnTo>
                  <a:lnTo>
                    <a:pt x="18" y="352"/>
                  </a:lnTo>
                  <a:lnTo>
                    <a:pt x="19" y="354"/>
                  </a:lnTo>
                  <a:lnTo>
                    <a:pt x="21" y="358"/>
                  </a:lnTo>
                  <a:lnTo>
                    <a:pt x="22" y="359"/>
                  </a:lnTo>
                  <a:lnTo>
                    <a:pt x="24" y="360"/>
                  </a:lnTo>
                  <a:lnTo>
                    <a:pt x="25" y="360"/>
                  </a:lnTo>
                  <a:lnTo>
                    <a:pt x="59" y="369"/>
                  </a:lnTo>
                  <a:lnTo>
                    <a:pt x="74" y="380"/>
                  </a:lnTo>
                  <a:lnTo>
                    <a:pt x="76" y="383"/>
                  </a:lnTo>
                  <a:lnTo>
                    <a:pt x="78" y="386"/>
                  </a:lnTo>
                  <a:lnTo>
                    <a:pt x="79" y="391"/>
                  </a:lnTo>
                  <a:lnTo>
                    <a:pt x="79" y="395"/>
                  </a:lnTo>
                  <a:lnTo>
                    <a:pt x="79" y="396"/>
                  </a:lnTo>
                  <a:lnTo>
                    <a:pt x="76" y="398"/>
                  </a:lnTo>
                  <a:lnTo>
                    <a:pt x="76" y="398"/>
                  </a:lnTo>
                  <a:lnTo>
                    <a:pt x="76" y="399"/>
                  </a:lnTo>
                  <a:lnTo>
                    <a:pt x="77" y="402"/>
                  </a:lnTo>
                  <a:lnTo>
                    <a:pt x="77" y="403"/>
                  </a:lnTo>
                  <a:lnTo>
                    <a:pt x="79" y="413"/>
                  </a:lnTo>
                  <a:lnTo>
                    <a:pt x="82" y="415"/>
                  </a:lnTo>
                  <a:lnTo>
                    <a:pt x="86" y="416"/>
                  </a:lnTo>
                  <a:lnTo>
                    <a:pt x="96" y="416"/>
                  </a:lnTo>
                  <a:lnTo>
                    <a:pt x="102" y="417"/>
                  </a:lnTo>
                  <a:lnTo>
                    <a:pt x="106" y="418"/>
                  </a:lnTo>
                  <a:lnTo>
                    <a:pt x="122" y="429"/>
                  </a:lnTo>
                  <a:lnTo>
                    <a:pt x="124" y="432"/>
                  </a:lnTo>
                  <a:lnTo>
                    <a:pt x="125" y="436"/>
                  </a:lnTo>
                  <a:lnTo>
                    <a:pt x="128" y="439"/>
                  </a:lnTo>
                  <a:lnTo>
                    <a:pt x="129" y="440"/>
                  </a:lnTo>
                  <a:lnTo>
                    <a:pt x="132" y="450"/>
                  </a:lnTo>
                  <a:lnTo>
                    <a:pt x="134" y="460"/>
                  </a:lnTo>
                  <a:lnTo>
                    <a:pt x="139" y="474"/>
                  </a:lnTo>
                  <a:lnTo>
                    <a:pt x="141" y="488"/>
                  </a:lnTo>
                  <a:lnTo>
                    <a:pt x="143" y="493"/>
                  </a:lnTo>
                  <a:lnTo>
                    <a:pt x="153" y="509"/>
                  </a:lnTo>
                  <a:lnTo>
                    <a:pt x="155" y="515"/>
                  </a:lnTo>
                  <a:lnTo>
                    <a:pt x="155" y="529"/>
                  </a:lnTo>
                  <a:lnTo>
                    <a:pt x="156" y="534"/>
                  </a:lnTo>
                  <a:lnTo>
                    <a:pt x="164" y="549"/>
                  </a:lnTo>
                  <a:lnTo>
                    <a:pt x="169" y="561"/>
                  </a:lnTo>
                  <a:lnTo>
                    <a:pt x="173" y="565"/>
                  </a:lnTo>
                  <a:lnTo>
                    <a:pt x="177" y="570"/>
                  </a:lnTo>
                  <a:lnTo>
                    <a:pt x="181" y="575"/>
                  </a:lnTo>
                  <a:lnTo>
                    <a:pt x="183" y="579"/>
                  </a:lnTo>
                  <a:lnTo>
                    <a:pt x="185" y="592"/>
                  </a:lnTo>
                  <a:lnTo>
                    <a:pt x="186" y="595"/>
                  </a:lnTo>
                  <a:lnTo>
                    <a:pt x="183" y="600"/>
                  </a:lnTo>
                  <a:lnTo>
                    <a:pt x="182" y="603"/>
                  </a:lnTo>
                  <a:lnTo>
                    <a:pt x="182" y="606"/>
                  </a:lnTo>
                  <a:lnTo>
                    <a:pt x="184" y="608"/>
                  </a:lnTo>
                  <a:lnTo>
                    <a:pt x="188" y="613"/>
                  </a:lnTo>
                  <a:lnTo>
                    <a:pt x="188" y="615"/>
                  </a:lnTo>
                  <a:lnTo>
                    <a:pt x="188" y="619"/>
                  </a:lnTo>
                  <a:lnTo>
                    <a:pt x="187" y="621"/>
                  </a:lnTo>
                  <a:lnTo>
                    <a:pt x="187" y="624"/>
                  </a:lnTo>
                  <a:lnTo>
                    <a:pt x="187" y="627"/>
                  </a:lnTo>
                  <a:lnTo>
                    <a:pt x="189" y="633"/>
                  </a:lnTo>
                  <a:lnTo>
                    <a:pt x="209" y="660"/>
                  </a:lnTo>
                  <a:lnTo>
                    <a:pt x="212" y="667"/>
                  </a:lnTo>
                  <a:lnTo>
                    <a:pt x="214" y="681"/>
                  </a:lnTo>
                  <a:lnTo>
                    <a:pt x="217" y="685"/>
                  </a:lnTo>
                  <a:lnTo>
                    <a:pt x="227" y="693"/>
                  </a:lnTo>
                  <a:lnTo>
                    <a:pt x="247" y="704"/>
                  </a:lnTo>
                  <a:lnTo>
                    <a:pt x="256" y="712"/>
                  </a:lnTo>
                  <a:lnTo>
                    <a:pt x="258" y="717"/>
                  </a:lnTo>
                  <a:lnTo>
                    <a:pt x="259" y="720"/>
                  </a:lnTo>
                  <a:lnTo>
                    <a:pt x="257" y="722"/>
                  </a:lnTo>
                  <a:lnTo>
                    <a:pt x="255" y="725"/>
                  </a:lnTo>
                  <a:lnTo>
                    <a:pt x="253" y="727"/>
                  </a:lnTo>
                  <a:lnTo>
                    <a:pt x="253" y="730"/>
                  </a:lnTo>
                  <a:lnTo>
                    <a:pt x="254" y="733"/>
                  </a:lnTo>
                  <a:lnTo>
                    <a:pt x="262" y="745"/>
                  </a:lnTo>
                  <a:lnTo>
                    <a:pt x="266" y="749"/>
                  </a:lnTo>
                  <a:lnTo>
                    <a:pt x="270" y="751"/>
                  </a:lnTo>
                  <a:lnTo>
                    <a:pt x="276" y="750"/>
                  </a:lnTo>
                  <a:lnTo>
                    <a:pt x="281" y="747"/>
                  </a:lnTo>
                  <a:lnTo>
                    <a:pt x="291" y="736"/>
                  </a:lnTo>
                  <a:lnTo>
                    <a:pt x="296" y="732"/>
                  </a:lnTo>
                  <a:lnTo>
                    <a:pt x="301" y="731"/>
                  </a:lnTo>
                  <a:lnTo>
                    <a:pt x="306" y="731"/>
                  </a:lnTo>
                  <a:lnTo>
                    <a:pt x="311" y="732"/>
                  </a:lnTo>
                  <a:lnTo>
                    <a:pt x="315" y="733"/>
                  </a:lnTo>
                  <a:lnTo>
                    <a:pt x="320" y="736"/>
                  </a:lnTo>
                  <a:lnTo>
                    <a:pt x="331" y="745"/>
                  </a:lnTo>
                  <a:lnTo>
                    <a:pt x="337" y="746"/>
                  </a:lnTo>
                  <a:lnTo>
                    <a:pt x="342" y="745"/>
                  </a:lnTo>
                  <a:lnTo>
                    <a:pt x="346" y="743"/>
                  </a:lnTo>
                  <a:lnTo>
                    <a:pt x="351" y="742"/>
                  </a:lnTo>
                  <a:lnTo>
                    <a:pt x="357" y="744"/>
                  </a:lnTo>
                  <a:lnTo>
                    <a:pt x="373" y="753"/>
                  </a:lnTo>
                  <a:lnTo>
                    <a:pt x="386" y="759"/>
                  </a:lnTo>
                  <a:lnTo>
                    <a:pt x="387" y="761"/>
                  </a:lnTo>
                  <a:lnTo>
                    <a:pt x="381" y="770"/>
                  </a:lnTo>
                  <a:lnTo>
                    <a:pt x="379" y="776"/>
                  </a:lnTo>
                  <a:lnTo>
                    <a:pt x="380" y="780"/>
                  </a:lnTo>
                  <a:lnTo>
                    <a:pt x="384" y="790"/>
                  </a:lnTo>
                  <a:lnTo>
                    <a:pt x="387" y="795"/>
                  </a:lnTo>
                  <a:lnTo>
                    <a:pt x="387" y="800"/>
                  </a:lnTo>
                  <a:lnTo>
                    <a:pt x="385" y="805"/>
                  </a:lnTo>
                  <a:lnTo>
                    <a:pt x="376" y="817"/>
                  </a:lnTo>
                  <a:lnTo>
                    <a:pt x="374" y="820"/>
                  </a:lnTo>
                  <a:lnTo>
                    <a:pt x="373" y="870"/>
                  </a:lnTo>
                  <a:lnTo>
                    <a:pt x="375" y="882"/>
                  </a:lnTo>
                  <a:lnTo>
                    <a:pt x="381" y="892"/>
                  </a:lnTo>
                  <a:lnTo>
                    <a:pt x="414" y="927"/>
                  </a:lnTo>
                  <a:lnTo>
                    <a:pt x="414" y="931"/>
                  </a:lnTo>
                  <a:lnTo>
                    <a:pt x="417" y="937"/>
                  </a:lnTo>
                  <a:lnTo>
                    <a:pt x="418" y="941"/>
                  </a:lnTo>
                  <a:lnTo>
                    <a:pt x="417" y="946"/>
                  </a:lnTo>
                  <a:lnTo>
                    <a:pt x="417" y="950"/>
                  </a:lnTo>
                  <a:lnTo>
                    <a:pt x="419" y="953"/>
                  </a:lnTo>
                  <a:lnTo>
                    <a:pt x="423" y="956"/>
                  </a:lnTo>
                  <a:lnTo>
                    <a:pt x="432" y="964"/>
                  </a:lnTo>
                  <a:lnTo>
                    <a:pt x="437" y="968"/>
                  </a:lnTo>
                  <a:lnTo>
                    <a:pt x="443" y="969"/>
                  </a:lnTo>
                  <a:lnTo>
                    <a:pt x="444" y="969"/>
                  </a:lnTo>
                  <a:lnTo>
                    <a:pt x="479" y="969"/>
                  </a:lnTo>
                  <a:lnTo>
                    <a:pt x="487" y="967"/>
                  </a:lnTo>
                  <a:lnTo>
                    <a:pt x="489" y="967"/>
                  </a:lnTo>
                  <a:lnTo>
                    <a:pt x="492" y="968"/>
                  </a:lnTo>
                  <a:lnTo>
                    <a:pt x="496" y="970"/>
                  </a:lnTo>
                  <a:lnTo>
                    <a:pt x="499" y="971"/>
                  </a:lnTo>
                  <a:lnTo>
                    <a:pt x="544" y="970"/>
                  </a:lnTo>
                  <a:lnTo>
                    <a:pt x="581" y="969"/>
                  </a:lnTo>
                  <a:lnTo>
                    <a:pt x="583" y="969"/>
                  </a:lnTo>
                  <a:lnTo>
                    <a:pt x="587" y="972"/>
                  </a:lnTo>
                  <a:lnTo>
                    <a:pt x="588" y="972"/>
                  </a:lnTo>
                  <a:lnTo>
                    <a:pt x="591" y="969"/>
                  </a:lnTo>
                  <a:lnTo>
                    <a:pt x="600" y="966"/>
                  </a:lnTo>
                  <a:lnTo>
                    <a:pt x="604" y="963"/>
                  </a:lnTo>
                  <a:lnTo>
                    <a:pt x="606" y="962"/>
                  </a:lnTo>
                  <a:lnTo>
                    <a:pt x="606" y="960"/>
                  </a:lnTo>
                  <a:lnTo>
                    <a:pt x="610" y="950"/>
                  </a:lnTo>
                  <a:lnTo>
                    <a:pt x="614" y="941"/>
                  </a:lnTo>
                  <a:lnTo>
                    <a:pt x="626" y="923"/>
                  </a:lnTo>
                  <a:lnTo>
                    <a:pt x="643" y="901"/>
                  </a:lnTo>
                  <a:lnTo>
                    <a:pt x="649" y="888"/>
                  </a:lnTo>
                  <a:lnTo>
                    <a:pt x="651" y="875"/>
                  </a:lnTo>
                  <a:lnTo>
                    <a:pt x="649" y="868"/>
                  </a:lnTo>
                  <a:lnTo>
                    <a:pt x="644" y="857"/>
                  </a:lnTo>
                  <a:lnTo>
                    <a:pt x="642" y="850"/>
                  </a:lnTo>
                  <a:lnTo>
                    <a:pt x="642" y="845"/>
                  </a:lnTo>
                  <a:lnTo>
                    <a:pt x="654" y="809"/>
                  </a:lnTo>
                  <a:lnTo>
                    <a:pt x="659" y="799"/>
                  </a:lnTo>
                  <a:lnTo>
                    <a:pt x="666" y="790"/>
                  </a:lnTo>
                  <a:lnTo>
                    <a:pt x="671" y="787"/>
                  </a:lnTo>
                  <a:lnTo>
                    <a:pt x="677" y="787"/>
                  </a:lnTo>
                  <a:lnTo>
                    <a:pt x="695" y="789"/>
                  </a:lnTo>
                  <a:lnTo>
                    <a:pt x="701" y="789"/>
                  </a:lnTo>
                  <a:lnTo>
                    <a:pt x="724" y="786"/>
                  </a:lnTo>
                  <a:lnTo>
                    <a:pt x="728" y="786"/>
                  </a:lnTo>
                  <a:lnTo>
                    <a:pt x="735" y="787"/>
                  </a:lnTo>
                  <a:lnTo>
                    <a:pt x="741" y="788"/>
                  </a:lnTo>
                  <a:lnTo>
                    <a:pt x="751" y="794"/>
                  </a:lnTo>
                  <a:lnTo>
                    <a:pt x="757" y="796"/>
                  </a:lnTo>
                  <a:lnTo>
                    <a:pt x="769" y="795"/>
                  </a:lnTo>
                  <a:lnTo>
                    <a:pt x="782" y="791"/>
                  </a:lnTo>
                  <a:lnTo>
                    <a:pt x="806" y="778"/>
                  </a:lnTo>
                  <a:lnTo>
                    <a:pt x="816" y="774"/>
                  </a:lnTo>
                  <a:lnTo>
                    <a:pt x="822" y="771"/>
                  </a:lnTo>
                  <a:lnTo>
                    <a:pt x="825" y="768"/>
                  </a:lnTo>
                  <a:lnTo>
                    <a:pt x="828" y="764"/>
                  </a:lnTo>
                  <a:lnTo>
                    <a:pt x="832" y="761"/>
                  </a:lnTo>
                  <a:lnTo>
                    <a:pt x="837" y="760"/>
                  </a:lnTo>
                  <a:lnTo>
                    <a:pt x="842" y="761"/>
                  </a:lnTo>
                  <a:lnTo>
                    <a:pt x="854" y="766"/>
                  </a:lnTo>
                  <a:lnTo>
                    <a:pt x="865" y="769"/>
                  </a:lnTo>
                  <a:lnTo>
                    <a:pt x="870" y="772"/>
                  </a:lnTo>
                  <a:lnTo>
                    <a:pt x="874" y="776"/>
                  </a:lnTo>
                  <a:lnTo>
                    <a:pt x="879" y="778"/>
                  </a:lnTo>
                  <a:lnTo>
                    <a:pt x="885" y="778"/>
                  </a:lnTo>
                  <a:lnTo>
                    <a:pt x="888" y="775"/>
                  </a:lnTo>
                  <a:lnTo>
                    <a:pt x="890" y="770"/>
                  </a:lnTo>
                  <a:lnTo>
                    <a:pt x="890" y="765"/>
                  </a:lnTo>
                  <a:lnTo>
                    <a:pt x="889" y="753"/>
                  </a:lnTo>
                  <a:lnTo>
                    <a:pt x="889" y="748"/>
                  </a:lnTo>
                  <a:lnTo>
                    <a:pt x="891" y="744"/>
                  </a:lnTo>
                  <a:lnTo>
                    <a:pt x="894" y="738"/>
                  </a:lnTo>
                  <a:lnTo>
                    <a:pt x="899" y="728"/>
                  </a:lnTo>
                  <a:lnTo>
                    <a:pt x="901" y="715"/>
                  </a:lnTo>
                  <a:lnTo>
                    <a:pt x="901" y="703"/>
                  </a:lnTo>
                  <a:lnTo>
                    <a:pt x="897" y="686"/>
                  </a:lnTo>
                  <a:lnTo>
                    <a:pt x="899" y="682"/>
                  </a:lnTo>
                  <a:lnTo>
                    <a:pt x="903" y="679"/>
                  </a:lnTo>
                  <a:lnTo>
                    <a:pt x="915" y="677"/>
                  </a:lnTo>
                  <a:lnTo>
                    <a:pt x="930" y="669"/>
                  </a:lnTo>
                  <a:lnTo>
                    <a:pt x="933" y="665"/>
                  </a:lnTo>
                  <a:lnTo>
                    <a:pt x="934" y="659"/>
                  </a:lnTo>
                  <a:lnTo>
                    <a:pt x="933" y="653"/>
                  </a:lnTo>
                  <a:lnTo>
                    <a:pt x="928" y="651"/>
                  </a:lnTo>
                  <a:lnTo>
                    <a:pt x="923" y="649"/>
                  </a:lnTo>
                  <a:lnTo>
                    <a:pt x="919" y="645"/>
                  </a:lnTo>
                  <a:lnTo>
                    <a:pt x="916" y="640"/>
                  </a:lnTo>
                  <a:lnTo>
                    <a:pt x="914" y="628"/>
                  </a:lnTo>
                  <a:lnTo>
                    <a:pt x="909" y="618"/>
                  </a:lnTo>
                  <a:lnTo>
                    <a:pt x="908" y="612"/>
                  </a:lnTo>
                  <a:lnTo>
                    <a:pt x="905" y="608"/>
                  </a:lnTo>
                  <a:lnTo>
                    <a:pt x="900" y="605"/>
                  </a:lnTo>
                  <a:lnTo>
                    <a:pt x="876" y="595"/>
                  </a:lnTo>
                  <a:lnTo>
                    <a:pt x="868" y="594"/>
                  </a:lnTo>
                  <a:lnTo>
                    <a:pt x="863" y="592"/>
                  </a:lnTo>
                  <a:lnTo>
                    <a:pt x="861" y="589"/>
                  </a:lnTo>
                  <a:lnTo>
                    <a:pt x="862" y="583"/>
                  </a:lnTo>
                  <a:lnTo>
                    <a:pt x="859" y="565"/>
                  </a:lnTo>
                  <a:lnTo>
                    <a:pt x="860" y="559"/>
                  </a:lnTo>
                  <a:lnTo>
                    <a:pt x="862" y="554"/>
                  </a:lnTo>
                  <a:lnTo>
                    <a:pt x="868" y="545"/>
                  </a:lnTo>
                  <a:lnTo>
                    <a:pt x="873" y="535"/>
                  </a:lnTo>
                  <a:lnTo>
                    <a:pt x="877" y="523"/>
                  </a:lnTo>
                  <a:lnTo>
                    <a:pt x="878" y="510"/>
                  </a:lnTo>
                  <a:lnTo>
                    <a:pt x="873" y="501"/>
                  </a:lnTo>
                  <a:lnTo>
                    <a:pt x="865" y="492"/>
                  </a:lnTo>
                  <a:lnTo>
                    <a:pt x="865" y="482"/>
                  </a:lnTo>
                  <a:lnTo>
                    <a:pt x="869" y="471"/>
                  </a:lnTo>
                  <a:lnTo>
                    <a:pt x="881" y="456"/>
                  </a:lnTo>
                  <a:lnTo>
                    <a:pt x="885" y="452"/>
                  </a:lnTo>
                  <a:lnTo>
                    <a:pt x="889" y="452"/>
                  </a:lnTo>
                  <a:lnTo>
                    <a:pt x="894" y="456"/>
                  </a:lnTo>
                  <a:lnTo>
                    <a:pt x="896" y="457"/>
                  </a:lnTo>
                  <a:lnTo>
                    <a:pt x="903" y="457"/>
                  </a:lnTo>
                  <a:lnTo>
                    <a:pt x="906" y="457"/>
                  </a:lnTo>
                  <a:lnTo>
                    <a:pt x="912" y="455"/>
                  </a:lnTo>
                  <a:lnTo>
                    <a:pt x="918" y="456"/>
                  </a:lnTo>
                  <a:lnTo>
                    <a:pt x="921" y="459"/>
                  </a:lnTo>
                  <a:lnTo>
                    <a:pt x="925" y="463"/>
                  </a:lnTo>
                  <a:lnTo>
                    <a:pt x="929" y="466"/>
                  </a:lnTo>
                  <a:lnTo>
                    <a:pt x="932" y="467"/>
                  </a:lnTo>
                  <a:lnTo>
                    <a:pt x="942" y="473"/>
                  </a:lnTo>
                  <a:lnTo>
                    <a:pt x="946" y="477"/>
                  </a:lnTo>
                  <a:lnTo>
                    <a:pt x="952" y="484"/>
                  </a:lnTo>
                  <a:lnTo>
                    <a:pt x="955" y="484"/>
                  </a:lnTo>
                  <a:lnTo>
                    <a:pt x="960" y="483"/>
                  </a:lnTo>
                  <a:lnTo>
                    <a:pt x="965" y="482"/>
                  </a:lnTo>
                  <a:lnTo>
                    <a:pt x="970" y="482"/>
                  </a:lnTo>
                  <a:lnTo>
                    <a:pt x="974" y="483"/>
                  </a:lnTo>
                  <a:lnTo>
                    <a:pt x="983" y="491"/>
                  </a:lnTo>
                  <a:lnTo>
                    <a:pt x="983" y="501"/>
                  </a:lnTo>
                  <a:lnTo>
                    <a:pt x="977" y="510"/>
                  </a:lnTo>
                  <a:lnTo>
                    <a:pt x="962" y="515"/>
                  </a:lnTo>
                  <a:lnTo>
                    <a:pt x="959" y="519"/>
                  </a:lnTo>
                  <a:lnTo>
                    <a:pt x="955" y="528"/>
                  </a:lnTo>
                  <a:lnTo>
                    <a:pt x="955" y="533"/>
                  </a:lnTo>
                  <a:lnTo>
                    <a:pt x="959" y="542"/>
                  </a:lnTo>
                  <a:lnTo>
                    <a:pt x="959" y="548"/>
                  </a:lnTo>
                  <a:lnTo>
                    <a:pt x="955" y="553"/>
                  </a:lnTo>
                  <a:lnTo>
                    <a:pt x="950" y="555"/>
                  </a:lnTo>
                  <a:lnTo>
                    <a:pt x="944" y="555"/>
                  </a:lnTo>
                  <a:lnTo>
                    <a:pt x="939" y="552"/>
                  </a:lnTo>
                  <a:lnTo>
                    <a:pt x="935" y="552"/>
                  </a:lnTo>
                  <a:lnTo>
                    <a:pt x="934" y="557"/>
                  </a:lnTo>
                  <a:lnTo>
                    <a:pt x="933" y="564"/>
                  </a:lnTo>
                  <a:lnTo>
                    <a:pt x="934" y="569"/>
                  </a:lnTo>
                  <a:lnTo>
                    <a:pt x="964" y="621"/>
                  </a:lnTo>
                  <a:lnTo>
                    <a:pt x="969" y="627"/>
                  </a:lnTo>
                  <a:lnTo>
                    <a:pt x="974" y="628"/>
                  </a:lnTo>
                  <a:lnTo>
                    <a:pt x="979" y="627"/>
                  </a:lnTo>
                  <a:lnTo>
                    <a:pt x="984" y="626"/>
                  </a:lnTo>
                  <a:lnTo>
                    <a:pt x="989" y="625"/>
                  </a:lnTo>
                  <a:lnTo>
                    <a:pt x="1006" y="614"/>
                  </a:lnTo>
                  <a:lnTo>
                    <a:pt x="1007" y="611"/>
                  </a:lnTo>
                  <a:lnTo>
                    <a:pt x="1005" y="608"/>
                  </a:lnTo>
                  <a:lnTo>
                    <a:pt x="990" y="600"/>
                  </a:lnTo>
                  <a:lnTo>
                    <a:pt x="984" y="594"/>
                  </a:lnTo>
                  <a:lnTo>
                    <a:pt x="983" y="591"/>
                  </a:lnTo>
                  <a:lnTo>
                    <a:pt x="983" y="590"/>
                  </a:lnTo>
                  <a:lnTo>
                    <a:pt x="988" y="586"/>
                  </a:lnTo>
                  <a:lnTo>
                    <a:pt x="991" y="582"/>
                  </a:lnTo>
                  <a:lnTo>
                    <a:pt x="999" y="567"/>
                  </a:lnTo>
                  <a:lnTo>
                    <a:pt x="1002" y="557"/>
                  </a:lnTo>
                  <a:lnTo>
                    <a:pt x="1004" y="553"/>
                  </a:lnTo>
                  <a:lnTo>
                    <a:pt x="1010" y="549"/>
                  </a:lnTo>
                  <a:lnTo>
                    <a:pt x="1014" y="546"/>
                  </a:lnTo>
                  <a:lnTo>
                    <a:pt x="1017" y="543"/>
                  </a:lnTo>
                  <a:lnTo>
                    <a:pt x="1017" y="536"/>
                  </a:lnTo>
                  <a:lnTo>
                    <a:pt x="1015" y="515"/>
                  </a:lnTo>
                  <a:lnTo>
                    <a:pt x="1016" y="503"/>
                  </a:lnTo>
                  <a:lnTo>
                    <a:pt x="1021" y="495"/>
                  </a:lnTo>
                  <a:lnTo>
                    <a:pt x="1029" y="490"/>
                  </a:lnTo>
                  <a:lnTo>
                    <a:pt x="1041" y="488"/>
                  </a:lnTo>
                  <a:lnTo>
                    <a:pt x="1051" y="488"/>
                  </a:lnTo>
                  <a:lnTo>
                    <a:pt x="1061" y="490"/>
                  </a:lnTo>
                  <a:lnTo>
                    <a:pt x="1079" y="495"/>
                  </a:lnTo>
                  <a:lnTo>
                    <a:pt x="1080" y="496"/>
                  </a:lnTo>
                  <a:lnTo>
                    <a:pt x="1087" y="496"/>
                  </a:lnTo>
                  <a:lnTo>
                    <a:pt x="1096" y="495"/>
                  </a:lnTo>
                  <a:lnTo>
                    <a:pt x="1096" y="497"/>
                  </a:lnTo>
                  <a:lnTo>
                    <a:pt x="1099" y="501"/>
                  </a:lnTo>
                  <a:lnTo>
                    <a:pt x="1101" y="503"/>
                  </a:lnTo>
                  <a:lnTo>
                    <a:pt x="1119" y="512"/>
                  </a:lnTo>
                  <a:lnTo>
                    <a:pt x="1120" y="514"/>
                  </a:lnTo>
                  <a:lnTo>
                    <a:pt x="1126" y="521"/>
                  </a:lnTo>
                  <a:lnTo>
                    <a:pt x="1133" y="533"/>
                  </a:lnTo>
                  <a:lnTo>
                    <a:pt x="1137" y="540"/>
                  </a:lnTo>
                  <a:lnTo>
                    <a:pt x="1139" y="546"/>
                  </a:lnTo>
                  <a:lnTo>
                    <a:pt x="1139" y="548"/>
                  </a:lnTo>
                  <a:lnTo>
                    <a:pt x="1151" y="558"/>
                  </a:lnTo>
                  <a:lnTo>
                    <a:pt x="1161" y="559"/>
                  </a:lnTo>
                  <a:lnTo>
                    <a:pt x="1184" y="555"/>
                  </a:lnTo>
                  <a:lnTo>
                    <a:pt x="1181" y="551"/>
                  </a:lnTo>
                  <a:lnTo>
                    <a:pt x="1179" y="546"/>
                  </a:lnTo>
                  <a:lnTo>
                    <a:pt x="1175" y="536"/>
                  </a:lnTo>
                  <a:lnTo>
                    <a:pt x="1174" y="530"/>
                  </a:lnTo>
                  <a:lnTo>
                    <a:pt x="1177" y="526"/>
                  </a:lnTo>
                  <a:lnTo>
                    <a:pt x="1180" y="521"/>
                  </a:lnTo>
                  <a:lnTo>
                    <a:pt x="1183" y="516"/>
                  </a:lnTo>
                  <a:lnTo>
                    <a:pt x="1183" y="505"/>
                  </a:lnTo>
                  <a:lnTo>
                    <a:pt x="1177" y="483"/>
                  </a:lnTo>
                  <a:lnTo>
                    <a:pt x="1176" y="473"/>
                  </a:lnTo>
                  <a:lnTo>
                    <a:pt x="1174" y="468"/>
                  </a:lnTo>
                  <a:lnTo>
                    <a:pt x="1170" y="464"/>
                  </a:lnTo>
                  <a:lnTo>
                    <a:pt x="1153" y="447"/>
                  </a:lnTo>
                  <a:lnTo>
                    <a:pt x="1143" y="441"/>
                  </a:lnTo>
                  <a:lnTo>
                    <a:pt x="1141" y="438"/>
                  </a:lnTo>
                  <a:lnTo>
                    <a:pt x="1137" y="435"/>
                  </a:lnTo>
                  <a:lnTo>
                    <a:pt x="1131" y="433"/>
                  </a:lnTo>
                  <a:lnTo>
                    <a:pt x="1119" y="432"/>
                  </a:lnTo>
                  <a:lnTo>
                    <a:pt x="1115" y="431"/>
                  </a:lnTo>
                  <a:lnTo>
                    <a:pt x="1084" y="415"/>
                  </a:lnTo>
                  <a:lnTo>
                    <a:pt x="1076" y="413"/>
                  </a:lnTo>
                  <a:lnTo>
                    <a:pt x="1071" y="410"/>
                  </a:lnTo>
                  <a:lnTo>
                    <a:pt x="1068" y="407"/>
                  </a:lnTo>
                  <a:lnTo>
                    <a:pt x="1066" y="404"/>
                  </a:lnTo>
                  <a:lnTo>
                    <a:pt x="1065" y="396"/>
                  </a:lnTo>
                  <a:lnTo>
                    <a:pt x="1072" y="359"/>
                  </a:lnTo>
                  <a:lnTo>
                    <a:pt x="1066" y="345"/>
                  </a:lnTo>
                  <a:lnTo>
                    <a:pt x="1059" y="334"/>
                  </a:lnTo>
                  <a:lnTo>
                    <a:pt x="1052" y="328"/>
                  </a:lnTo>
                  <a:lnTo>
                    <a:pt x="1045" y="329"/>
                  </a:lnTo>
                  <a:lnTo>
                    <a:pt x="1037" y="332"/>
                  </a:lnTo>
                  <a:lnTo>
                    <a:pt x="1029" y="329"/>
                  </a:lnTo>
                  <a:lnTo>
                    <a:pt x="1021" y="324"/>
                  </a:lnTo>
                  <a:lnTo>
                    <a:pt x="1015" y="322"/>
                  </a:lnTo>
                  <a:lnTo>
                    <a:pt x="1005" y="321"/>
                  </a:lnTo>
                  <a:lnTo>
                    <a:pt x="998" y="316"/>
                  </a:lnTo>
                  <a:lnTo>
                    <a:pt x="992" y="314"/>
                  </a:lnTo>
                  <a:lnTo>
                    <a:pt x="987" y="321"/>
                  </a:lnTo>
                  <a:lnTo>
                    <a:pt x="985" y="325"/>
                  </a:lnTo>
                  <a:lnTo>
                    <a:pt x="975" y="336"/>
                  </a:lnTo>
                  <a:lnTo>
                    <a:pt x="971" y="339"/>
                  </a:lnTo>
                  <a:lnTo>
                    <a:pt x="949" y="344"/>
                  </a:lnTo>
                  <a:lnTo>
                    <a:pt x="941" y="342"/>
                  </a:lnTo>
                  <a:lnTo>
                    <a:pt x="934" y="339"/>
                  </a:lnTo>
                  <a:lnTo>
                    <a:pt x="930" y="334"/>
                  </a:lnTo>
                  <a:lnTo>
                    <a:pt x="929" y="330"/>
                  </a:lnTo>
                  <a:lnTo>
                    <a:pt x="930" y="321"/>
                  </a:lnTo>
                  <a:lnTo>
                    <a:pt x="931" y="312"/>
                  </a:lnTo>
                  <a:lnTo>
                    <a:pt x="935" y="305"/>
                  </a:lnTo>
                  <a:lnTo>
                    <a:pt x="942" y="299"/>
                  </a:lnTo>
                  <a:lnTo>
                    <a:pt x="975" y="278"/>
                  </a:lnTo>
                  <a:lnTo>
                    <a:pt x="977" y="275"/>
                  </a:lnTo>
                  <a:lnTo>
                    <a:pt x="979" y="265"/>
                  </a:lnTo>
                  <a:lnTo>
                    <a:pt x="981" y="260"/>
                  </a:lnTo>
                  <a:lnTo>
                    <a:pt x="988" y="253"/>
                  </a:lnTo>
                  <a:lnTo>
                    <a:pt x="991" y="247"/>
                  </a:lnTo>
                  <a:lnTo>
                    <a:pt x="993" y="242"/>
                  </a:lnTo>
                  <a:lnTo>
                    <a:pt x="994" y="238"/>
                  </a:lnTo>
                  <a:lnTo>
                    <a:pt x="998" y="235"/>
                  </a:lnTo>
                  <a:lnTo>
                    <a:pt x="1004" y="233"/>
                  </a:lnTo>
                  <a:lnTo>
                    <a:pt x="1009" y="231"/>
                  </a:lnTo>
                  <a:lnTo>
                    <a:pt x="1013" y="229"/>
                  </a:lnTo>
                  <a:lnTo>
                    <a:pt x="1015" y="226"/>
                  </a:lnTo>
                  <a:lnTo>
                    <a:pt x="1015" y="220"/>
                  </a:lnTo>
                  <a:lnTo>
                    <a:pt x="1013" y="201"/>
                  </a:lnTo>
                  <a:lnTo>
                    <a:pt x="1014" y="190"/>
                  </a:lnTo>
                  <a:lnTo>
                    <a:pt x="1014" y="186"/>
                  </a:lnTo>
                  <a:lnTo>
                    <a:pt x="1018" y="177"/>
                  </a:lnTo>
                  <a:lnTo>
                    <a:pt x="1020" y="172"/>
                  </a:lnTo>
                  <a:lnTo>
                    <a:pt x="1022" y="167"/>
                  </a:lnTo>
                  <a:lnTo>
                    <a:pt x="1031" y="159"/>
                  </a:lnTo>
                  <a:lnTo>
                    <a:pt x="1036" y="149"/>
                  </a:lnTo>
                  <a:lnTo>
                    <a:pt x="1047" y="136"/>
                  </a:lnTo>
                  <a:lnTo>
                    <a:pt x="1054" y="123"/>
                  </a:lnTo>
                  <a:lnTo>
                    <a:pt x="1058" y="113"/>
                  </a:lnTo>
                  <a:lnTo>
                    <a:pt x="1060" y="109"/>
                  </a:lnTo>
                  <a:lnTo>
                    <a:pt x="1061" y="106"/>
                  </a:lnTo>
                  <a:lnTo>
                    <a:pt x="1057" y="88"/>
                  </a:lnTo>
                  <a:lnTo>
                    <a:pt x="1055" y="79"/>
                  </a:lnTo>
                  <a:lnTo>
                    <a:pt x="1054" y="76"/>
                  </a:lnTo>
                  <a:lnTo>
                    <a:pt x="1052" y="70"/>
                  </a:lnTo>
                  <a:lnTo>
                    <a:pt x="1045" y="60"/>
                  </a:lnTo>
                  <a:lnTo>
                    <a:pt x="1043" y="54"/>
                  </a:lnTo>
                  <a:lnTo>
                    <a:pt x="1057" y="50"/>
                  </a:lnTo>
                  <a:lnTo>
                    <a:pt x="1059" y="55"/>
                  </a:lnTo>
                  <a:lnTo>
                    <a:pt x="1064" y="74"/>
                  </a:lnTo>
                  <a:lnTo>
                    <a:pt x="1066" y="78"/>
                  </a:lnTo>
                  <a:lnTo>
                    <a:pt x="1068" y="82"/>
                  </a:lnTo>
                  <a:lnTo>
                    <a:pt x="1074" y="88"/>
                  </a:lnTo>
                  <a:close/>
                </a:path>
              </a:pathLst>
            </a:custGeom>
            <a:solidFill>
              <a:srgbClr val="D81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IN" sz="2400"/>
            </a:p>
          </p:txBody>
        </p:sp>
        <p:sp>
          <p:nvSpPr>
            <p:cNvPr id="28" name="Freeform 2120">
              <a:extLst>
                <a:ext uri="{FF2B5EF4-FFF2-40B4-BE49-F238E27FC236}">
                  <a16:creationId xmlns:a16="http://schemas.microsoft.com/office/drawing/2014/main" id="{FF85F2D7-165A-9B29-7441-70922AD06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25" y="2844800"/>
              <a:ext cx="1898650" cy="1555750"/>
            </a:xfrm>
            <a:custGeom>
              <a:avLst/>
              <a:gdLst>
                <a:gd name="T0" fmla="*/ 1027 w 1196"/>
                <a:gd name="T1" fmla="*/ 11 h 980"/>
                <a:gd name="T2" fmla="*/ 861 w 1196"/>
                <a:gd name="T3" fmla="*/ 26 h 980"/>
                <a:gd name="T4" fmla="*/ 800 w 1196"/>
                <a:gd name="T5" fmla="*/ 57 h 980"/>
                <a:gd name="T6" fmla="*/ 785 w 1196"/>
                <a:gd name="T7" fmla="*/ 108 h 980"/>
                <a:gd name="T8" fmla="*/ 769 w 1196"/>
                <a:gd name="T9" fmla="*/ 264 h 980"/>
                <a:gd name="T10" fmla="*/ 528 w 1196"/>
                <a:gd name="T11" fmla="*/ 248 h 980"/>
                <a:gd name="T12" fmla="*/ 407 w 1196"/>
                <a:gd name="T13" fmla="*/ 151 h 980"/>
                <a:gd name="T14" fmla="*/ 376 w 1196"/>
                <a:gd name="T15" fmla="*/ 141 h 980"/>
                <a:gd name="T16" fmla="*/ 283 w 1196"/>
                <a:gd name="T17" fmla="*/ 149 h 980"/>
                <a:gd name="T18" fmla="*/ 275 w 1196"/>
                <a:gd name="T19" fmla="*/ 289 h 980"/>
                <a:gd name="T20" fmla="*/ 199 w 1196"/>
                <a:gd name="T21" fmla="*/ 321 h 980"/>
                <a:gd name="T22" fmla="*/ 40 w 1196"/>
                <a:gd name="T23" fmla="*/ 340 h 980"/>
                <a:gd name="T24" fmla="*/ 75 w 1196"/>
                <a:gd name="T25" fmla="*/ 386 h 980"/>
                <a:gd name="T26" fmla="*/ 124 w 1196"/>
                <a:gd name="T27" fmla="*/ 437 h 980"/>
                <a:gd name="T28" fmla="*/ 184 w 1196"/>
                <a:gd name="T29" fmla="*/ 603 h 980"/>
                <a:gd name="T30" fmla="*/ 256 w 1196"/>
                <a:gd name="T31" fmla="*/ 726 h 980"/>
                <a:gd name="T32" fmla="*/ 359 w 1196"/>
                <a:gd name="T33" fmla="*/ 751 h 980"/>
                <a:gd name="T34" fmla="*/ 418 w 1196"/>
                <a:gd name="T35" fmla="*/ 945 h 980"/>
                <a:gd name="T36" fmla="*/ 597 w 1196"/>
                <a:gd name="T37" fmla="*/ 977 h 980"/>
                <a:gd name="T38" fmla="*/ 705 w 1196"/>
                <a:gd name="T39" fmla="*/ 797 h 980"/>
                <a:gd name="T40" fmla="*/ 882 w 1196"/>
                <a:gd name="T41" fmla="*/ 787 h 980"/>
                <a:gd name="T42" fmla="*/ 929 w 1196"/>
                <a:gd name="T43" fmla="*/ 649 h 980"/>
                <a:gd name="T44" fmla="*/ 873 w 1196"/>
                <a:gd name="T45" fmla="*/ 494 h 980"/>
                <a:gd name="T46" fmla="*/ 970 w 1196"/>
                <a:gd name="T47" fmla="*/ 490 h 980"/>
                <a:gd name="T48" fmla="*/ 970 w 1196"/>
                <a:gd name="T49" fmla="*/ 635 h 980"/>
                <a:gd name="T50" fmla="*/ 1025 w 1196"/>
                <a:gd name="T51" fmla="*/ 548 h 980"/>
                <a:gd name="T52" fmla="*/ 1121 w 1196"/>
                <a:gd name="T53" fmla="*/ 520 h 980"/>
                <a:gd name="T54" fmla="*/ 1177 w 1196"/>
                <a:gd name="T55" fmla="*/ 465 h 980"/>
                <a:gd name="T56" fmla="*/ 1027 w 1196"/>
                <a:gd name="T57" fmla="*/ 325 h 980"/>
                <a:gd name="T58" fmla="*/ 989 w 1196"/>
                <a:gd name="T59" fmla="*/ 266 h 980"/>
                <a:gd name="T60" fmla="*/ 1066 w 1196"/>
                <a:gd name="T61" fmla="*/ 119 h 980"/>
                <a:gd name="T62" fmla="*/ 1067 w 1196"/>
                <a:gd name="T63" fmla="*/ 57 h 980"/>
                <a:gd name="T64" fmla="*/ 1015 w 1196"/>
                <a:gd name="T65" fmla="*/ 224 h 980"/>
                <a:gd name="T66" fmla="*/ 943 w 1196"/>
                <a:gd name="T67" fmla="*/ 350 h 980"/>
                <a:gd name="T68" fmla="*/ 1073 w 1196"/>
                <a:gd name="T69" fmla="*/ 417 h 980"/>
                <a:gd name="T70" fmla="*/ 1182 w 1196"/>
                <a:gd name="T71" fmla="*/ 557 h 980"/>
                <a:gd name="T72" fmla="*/ 1091 w 1196"/>
                <a:gd name="T73" fmla="*/ 496 h 980"/>
                <a:gd name="T74" fmla="*/ 985 w 1196"/>
                <a:gd name="T75" fmla="*/ 601 h 980"/>
                <a:gd name="T76" fmla="*/ 954 w 1196"/>
                <a:gd name="T77" fmla="*/ 564 h 980"/>
                <a:gd name="T78" fmla="*/ 931 w 1196"/>
                <a:gd name="T79" fmla="*/ 464 h 980"/>
                <a:gd name="T80" fmla="*/ 859 w 1196"/>
                <a:gd name="T81" fmla="*/ 569 h 980"/>
                <a:gd name="T82" fmla="*/ 900 w 1196"/>
                <a:gd name="T83" fmla="*/ 683 h 980"/>
                <a:gd name="T84" fmla="*/ 829 w 1196"/>
                <a:gd name="T85" fmla="*/ 765 h 980"/>
                <a:gd name="T86" fmla="*/ 642 w 1196"/>
                <a:gd name="T87" fmla="*/ 855 h 980"/>
                <a:gd name="T88" fmla="*/ 504 w 1196"/>
                <a:gd name="T89" fmla="*/ 971 h 980"/>
                <a:gd name="T90" fmla="*/ 381 w 1196"/>
                <a:gd name="T91" fmla="*/ 874 h 980"/>
                <a:gd name="T92" fmla="*/ 315 w 1196"/>
                <a:gd name="T93" fmla="*/ 732 h 980"/>
                <a:gd name="T94" fmla="*/ 224 w 1196"/>
                <a:gd name="T95" fmla="*/ 686 h 980"/>
                <a:gd name="T96" fmla="*/ 180 w 1196"/>
                <a:gd name="T97" fmla="*/ 567 h 980"/>
                <a:gd name="T98" fmla="*/ 88 w 1196"/>
                <a:gd name="T99" fmla="*/ 415 h 980"/>
                <a:gd name="T100" fmla="*/ 32 w 1196"/>
                <a:gd name="T101" fmla="*/ 362 h 980"/>
                <a:gd name="T102" fmla="*/ 43 w 1196"/>
                <a:gd name="T103" fmla="*/ 348 h 980"/>
                <a:gd name="T104" fmla="*/ 197 w 1196"/>
                <a:gd name="T105" fmla="*/ 329 h 980"/>
                <a:gd name="T106" fmla="*/ 280 w 1196"/>
                <a:gd name="T107" fmla="*/ 298 h 980"/>
                <a:gd name="T108" fmla="*/ 286 w 1196"/>
                <a:gd name="T109" fmla="*/ 156 h 980"/>
                <a:gd name="T110" fmla="*/ 367 w 1196"/>
                <a:gd name="T111" fmla="*/ 153 h 980"/>
                <a:gd name="T112" fmla="*/ 410 w 1196"/>
                <a:gd name="T113" fmla="*/ 130 h 980"/>
                <a:gd name="T114" fmla="*/ 513 w 1196"/>
                <a:gd name="T115" fmla="*/ 252 h 980"/>
                <a:gd name="T116" fmla="*/ 735 w 1196"/>
                <a:gd name="T117" fmla="*/ 286 h 980"/>
                <a:gd name="T118" fmla="*/ 775 w 1196"/>
                <a:gd name="T119" fmla="*/ 121 h 980"/>
                <a:gd name="T120" fmla="*/ 796 w 1196"/>
                <a:gd name="T121" fmla="*/ 46 h 980"/>
                <a:gd name="T122" fmla="*/ 883 w 1196"/>
                <a:gd name="T123" fmla="*/ 37 h 980"/>
                <a:gd name="T124" fmla="*/ 1039 w 1196"/>
                <a:gd name="T125" fmla="*/ 11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96" h="980">
                  <a:moveTo>
                    <a:pt x="1078" y="92"/>
                  </a:moveTo>
                  <a:lnTo>
                    <a:pt x="1082" y="94"/>
                  </a:lnTo>
                  <a:lnTo>
                    <a:pt x="1085" y="88"/>
                  </a:lnTo>
                  <a:lnTo>
                    <a:pt x="1085" y="82"/>
                  </a:lnTo>
                  <a:lnTo>
                    <a:pt x="1084" y="76"/>
                  </a:lnTo>
                  <a:lnTo>
                    <a:pt x="1084" y="71"/>
                  </a:lnTo>
                  <a:lnTo>
                    <a:pt x="1089" y="53"/>
                  </a:lnTo>
                  <a:lnTo>
                    <a:pt x="1081" y="47"/>
                  </a:lnTo>
                  <a:lnTo>
                    <a:pt x="1079" y="45"/>
                  </a:lnTo>
                  <a:lnTo>
                    <a:pt x="1079" y="43"/>
                  </a:lnTo>
                  <a:lnTo>
                    <a:pt x="1081" y="31"/>
                  </a:lnTo>
                  <a:lnTo>
                    <a:pt x="1080" y="25"/>
                  </a:lnTo>
                  <a:lnTo>
                    <a:pt x="1078" y="18"/>
                  </a:lnTo>
                  <a:lnTo>
                    <a:pt x="1074" y="13"/>
                  </a:lnTo>
                  <a:lnTo>
                    <a:pt x="1058" y="5"/>
                  </a:lnTo>
                  <a:lnTo>
                    <a:pt x="1054" y="1"/>
                  </a:lnTo>
                  <a:lnTo>
                    <a:pt x="1047" y="0"/>
                  </a:lnTo>
                  <a:lnTo>
                    <a:pt x="1041" y="2"/>
                  </a:lnTo>
                  <a:lnTo>
                    <a:pt x="1036" y="3"/>
                  </a:lnTo>
                  <a:lnTo>
                    <a:pt x="1033" y="4"/>
                  </a:lnTo>
                  <a:lnTo>
                    <a:pt x="1027" y="11"/>
                  </a:lnTo>
                  <a:lnTo>
                    <a:pt x="1023" y="16"/>
                  </a:lnTo>
                  <a:lnTo>
                    <a:pt x="1022" y="19"/>
                  </a:lnTo>
                  <a:lnTo>
                    <a:pt x="1021" y="21"/>
                  </a:lnTo>
                  <a:lnTo>
                    <a:pt x="1018" y="37"/>
                  </a:lnTo>
                  <a:lnTo>
                    <a:pt x="1017" y="39"/>
                  </a:lnTo>
                  <a:lnTo>
                    <a:pt x="1011" y="44"/>
                  </a:lnTo>
                  <a:lnTo>
                    <a:pt x="1003" y="47"/>
                  </a:lnTo>
                  <a:lnTo>
                    <a:pt x="997" y="46"/>
                  </a:lnTo>
                  <a:lnTo>
                    <a:pt x="995" y="40"/>
                  </a:lnTo>
                  <a:lnTo>
                    <a:pt x="994" y="30"/>
                  </a:lnTo>
                  <a:lnTo>
                    <a:pt x="992" y="24"/>
                  </a:lnTo>
                  <a:lnTo>
                    <a:pt x="991" y="22"/>
                  </a:lnTo>
                  <a:lnTo>
                    <a:pt x="989" y="20"/>
                  </a:lnTo>
                  <a:lnTo>
                    <a:pt x="985" y="15"/>
                  </a:lnTo>
                  <a:lnTo>
                    <a:pt x="980" y="12"/>
                  </a:lnTo>
                  <a:lnTo>
                    <a:pt x="974" y="11"/>
                  </a:lnTo>
                  <a:lnTo>
                    <a:pt x="960" y="14"/>
                  </a:lnTo>
                  <a:lnTo>
                    <a:pt x="927" y="18"/>
                  </a:lnTo>
                  <a:lnTo>
                    <a:pt x="882" y="29"/>
                  </a:lnTo>
                  <a:lnTo>
                    <a:pt x="877" y="29"/>
                  </a:lnTo>
                  <a:lnTo>
                    <a:pt x="861" y="26"/>
                  </a:lnTo>
                  <a:lnTo>
                    <a:pt x="854" y="26"/>
                  </a:lnTo>
                  <a:lnTo>
                    <a:pt x="851" y="27"/>
                  </a:lnTo>
                  <a:lnTo>
                    <a:pt x="849" y="27"/>
                  </a:lnTo>
                  <a:lnTo>
                    <a:pt x="844" y="25"/>
                  </a:lnTo>
                  <a:lnTo>
                    <a:pt x="827" y="23"/>
                  </a:lnTo>
                  <a:lnTo>
                    <a:pt x="824" y="23"/>
                  </a:lnTo>
                  <a:lnTo>
                    <a:pt x="822" y="20"/>
                  </a:lnTo>
                  <a:lnTo>
                    <a:pt x="819" y="13"/>
                  </a:lnTo>
                  <a:lnTo>
                    <a:pt x="813" y="7"/>
                  </a:lnTo>
                  <a:lnTo>
                    <a:pt x="804" y="7"/>
                  </a:lnTo>
                  <a:lnTo>
                    <a:pt x="798" y="10"/>
                  </a:lnTo>
                  <a:lnTo>
                    <a:pt x="793" y="15"/>
                  </a:lnTo>
                  <a:lnTo>
                    <a:pt x="790" y="20"/>
                  </a:lnTo>
                  <a:lnTo>
                    <a:pt x="786" y="32"/>
                  </a:lnTo>
                  <a:lnTo>
                    <a:pt x="784" y="41"/>
                  </a:lnTo>
                  <a:lnTo>
                    <a:pt x="786" y="44"/>
                  </a:lnTo>
                  <a:lnTo>
                    <a:pt x="787" y="48"/>
                  </a:lnTo>
                  <a:lnTo>
                    <a:pt x="789" y="50"/>
                  </a:lnTo>
                  <a:lnTo>
                    <a:pt x="791" y="52"/>
                  </a:lnTo>
                  <a:lnTo>
                    <a:pt x="796" y="56"/>
                  </a:lnTo>
                  <a:lnTo>
                    <a:pt x="800" y="57"/>
                  </a:lnTo>
                  <a:lnTo>
                    <a:pt x="818" y="62"/>
                  </a:lnTo>
                  <a:lnTo>
                    <a:pt x="819" y="63"/>
                  </a:lnTo>
                  <a:lnTo>
                    <a:pt x="821" y="59"/>
                  </a:lnTo>
                  <a:lnTo>
                    <a:pt x="817" y="60"/>
                  </a:lnTo>
                  <a:lnTo>
                    <a:pt x="818" y="62"/>
                  </a:lnTo>
                  <a:lnTo>
                    <a:pt x="815" y="83"/>
                  </a:lnTo>
                  <a:lnTo>
                    <a:pt x="814" y="101"/>
                  </a:lnTo>
                  <a:lnTo>
                    <a:pt x="816" y="107"/>
                  </a:lnTo>
                  <a:lnTo>
                    <a:pt x="820" y="115"/>
                  </a:lnTo>
                  <a:lnTo>
                    <a:pt x="821" y="118"/>
                  </a:lnTo>
                  <a:lnTo>
                    <a:pt x="821" y="121"/>
                  </a:lnTo>
                  <a:lnTo>
                    <a:pt x="820" y="123"/>
                  </a:lnTo>
                  <a:lnTo>
                    <a:pt x="824" y="124"/>
                  </a:lnTo>
                  <a:lnTo>
                    <a:pt x="823" y="120"/>
                  </a:lnTo>
                  <a:lnTo>
                    <a:pt x="817" y="122"/>
                  </a:lnTo>
                  <a:lnTo>
                    <a:pt x="813" y="123"/>
                  </a:lnTo>
                  <a:lnTo>
                    <a:pt x="810" y="122"/>
                  </a:lnTo>
                  <a:lnTo>
                    <a:pt x="808" y="121"/>
                  </a:lnTo>
                  <a:lnTo>
                    <a:pt x="803" y="110"/>
                  </a:lnTo>
                  <a:lnTo>
                    <a:pt x="794" y="107"/>
                  </a:lnTo>
                  <a:lnTo>
                    <a:pt x="785" y="108"/>
                  </a:lnTo>
                  <a:lnTo>
                    <a:pt x="767" y="113"/>
                  </a:lnTo>
                  <a:lnTo>
                    <a:pt x="767" y="124"/>
                  </a:lnTo>
                  <a:lnTo>
                    <a:pt x="776" y="134"/>
                  </a:lnTo>
                  <a:lnTo>
                    <a:pt x="777" y="139"/>
                  </a:lnTo>
                  <a:lnTo>
                    <a:pt x="776" y="142"/>
                  </a:lnTo>
                  <a:lnTo>
                    <a:pt x="772" y="150"/>
                  </a:lnTo>
                  <a:lnTo>
                    <a:pt x="770" y="155"/>
                  </a:lnTo>
                  <a:lnTo>
                    <a:pt x="770" y="160"/>
                  </a:lnTo>
                  <a:lnTo>
                    <a:pt x="770" y="186"/>
                  </a:lnTo>
                  <a:lnTo>
                    <a:pt x="772" y="196"/>
                  </a:lnTo>
                  <a:lnTo>
                    <a:pt x="777" y="214"/>
                  </a:lnTo>
                  <a:lnTo>
                    <a:pt x="777" y="216"/>
                  </a:lnTo>
                  <a:lnTo>
                    <a:pt x="771" y="240"/>
                  </a:lnTo>
                  <a:lnTo>
                    <a:pt x="770" y="241"/>
                  </a:lnTo>
                  <a:lnTo>
                    <a:pt x="770" y="242"/>
                  </a:lnTo>
                  <a:lnTo>
                    <a:pt x="768" y="247"/>
                  </a:lnTo>
                  <a:lnTo>
                    <a:pt x="767" y="258"/>
                  </a:lnTo>
                  <a:lnTo>
                    <a:pt x="765" y="265"/>
                  </a:lnTo>
                  <a:lnTo>
                    <a:pt x="764" y="266"/>
                  </a:lnTo>
                  <a:lnTo>
                    <a:pt x="767" y="268"/>
                  </a:lnTo>
                  <a:lnTo>
                    <a:pt x="769" y="264"/>
                  </a:lnTo>
                  <a:lnTo>
                    <a:pt x="764" y="262"/>
                  </a:lnTo>
                  <a:lnTo>
                    <a:pt x="755" y="268"/>
                  </a:lnTo>
                  <a:lnTo>
                    <a:pt x="731" y="279"/>
                  </a:lnTo>
                  <a:lnTo>
                    <a:pt x="715" y="292"/>
                  </a:lnTo>
                  <a:lnTo>
                    <a:pt x="709" y="295"/>
                  </a:lnTo>
                  <a:lnTo>
                    <a:pt x="702" y="296"/>
                  </a:lnTo>
                  <a:lnTo>
                    <a:pt x="683" y="295"/>
                  </a:lnTo>
                  <a:lnTo>
                    <a:pt x="665" y="298"/>
                  </a:lnTo>
                  <a:lnTo>
                    <a:pt x="657" y="299"/>
                  </a:lnTo>
                  <a:lnTo>
                    <a:pt x="647" y="298"/>
                  </a:lnTo>
                  <a:lnTo>
                    <a:pt x="637" y="295"/>
                  </a:lnTo>
                  <a:lnTo>
                    <a:pt x="627" y="291"/>
                  </a:lnTo>
                  <a:lnTo>
                    <a:pt x="585" y="263"/>
                  </a:lnTo>
                  <a:lnTo>
                    <a:pt x="580" y="263"/>
                  </a:lnTo>
                  <a:lnTo>
                    <a:pt x="562" y="255"/>
                  </a:lnTo>
                  <a:lnTo>
                    <a:pt x="556" y="253"/>
                  </a:lnTo>
                  <a:lnTo>
                    <a:pt x="551" y="252"/>
                  </a:lnTo>
                  <a:lnTo>
                    <a:pt x="540" y="252"/>
                  </a:lnTo>
                  <a:lnTo>
                    <a:pt x="539" y="252"/>
                  </a:lnTo>
                  <a:lnTo>
                    <a:pt x="530" y="250"/>
                  </a:lnTo>
                  <a:lnTo>
                    <a:pt x="528" y="248"/>
                  </a:lnTo>
                  <a:lnTo>
                    <a:pt x="523" y="245"/>
                  </a:lnTo>
                  <a:lnTo>
                    <a:pt x="520" y="245"/>
                  </a:lnTo>
                  <a:lnTo>
                    <a:pt x="515" y="244"/>
                  </a:lnTo>
                  <a:lnTo>
                    <a:pt x="501" y="239"/>
                  </a:lnTo>
                  <a:lnTo>
                    <a:pt x="491" y="233"/>
                  </a:lnTo>
                  <a:lnTo>
                    <a:pt x="483" y="227"/>
                  </a:lnTo>
                  <a:lnTo>
                    <a:pt x="472" y="221"/>
                  </a:lnTo>
                  <a:lnTo>
                    <a:pt x="454" y="218"/>
                  </a:lnTo>
                  <a:lnTo>
                    <a:pt x="451" y="216"/>
                  </a:lnTo>
                  <a:lnTo>
                    <a:pt x="451" y="214"/>
                  </a:lnTo>
                  <a:lnTo>
                    <a:pt x="451" y="208"/>
                  </a:lnTo>
                  <a:lnTo>
                    <a:pt x="452" y="201"/>
                  </a:lnTo>
                  <a:lnTo>
                    <a:pt x="452" y="196"/>
                  </a:lnTo>
                  <a:lnTo>
                    <a:pt x="446" y="187"/>
                  </a:lnTo>
                  <a:lnTo>
                    <a:pt x="440" y="175"/>
                  </a:lnTo>
                  <a:lnTo>
                    <a:pt x="437" y="170"/>
                  </a:lnTo>
                  <a:lnTo>
                    <a:pt x="432" y="168"/>
                  </a:lnTo>
                  <a:lnTo>
                    <a:pt x="424" y="164"/>
                  </a:lnTo>
                  <a:lnTo>
                    <a:pt x="410" y="155"/>
                  </a:lnTo>
                  <a:lnTo>
                    <a:pt x="407" y="152"/>
                  </a:lnTo>
                  <a:lnTo>
                    <a:pt x="407" y="151"/>
                  </a:lnTo>
                  <a:lnTo>
                    <a:pt x="413" y="143"/>
                  </a:lnTo>
                  <a:lnTo>
                    <a:pt x="416" y="138"/>
                  </a:lnTo>
                  <a:lnTo>
                    <a:pt x="418" y="132"/>
                  </a:lnTo>
                  <a:lnTo>
                    <a:pt x="418" y="125"/>
                  </a:lnTo>
                  <a:lnTo>
                    <a:pt x="411" y="101"/>
                  </a:lnTo>
                  <a:lnTo>
                    <a:pt x="409" y="96"/>
                  </a:lnTo>
                  <a:lnTo>
                    <a:pt x="404" y="93"/>
                  </a:lnTo>
                  <a:lnTo>
                    <a:pt x="398" y="91"/>
                  </a:lnTo>
                  <a:lnTo>
                    <a:pt x="392" y="90"/>
                  </a:lnTo>
                  <a:lnTo>
                    <a:pt x="385" y="91"/>
                  </a:lnTo>
                  <a:lnTo>
                    <a:pt x="379" y="93"/>
                  </a:lnTo>
                  <a:lnTo>
                    <a:pt x="374" y="98"/>
                  </a:lnTo>
                  <a:lnTo>
                    <a:pt x="368" y="107"/>
                  </a:lnTo>
                  <a:lnTo>
                    <a:pt x="368" y="115"/>
                  </a:lnTo>
                  <a:lnTo>
                    <a:pt x="373" y="121"/>
                  </a:lnTo>
                  <a:lnTo>
                    <a:pt x="382" y="126"/>
                  </a:lnTo>
                  <a:lnTo>
                    <a:pt x="385" y="129"/>
                  </a:lnTo>
                  <a:lnTo>
                    <a:pt x="385" y="131"/>
                  </a:lnTo>
                  <a:lnTo>
                    <a:pt x="384" y="133"/>
                  </a:lnTo>
                  <a:lnTo>
                    <a:pt x="381" y="137"/>
                  </a:lnTo>
                  <a:lnTo>
                    <a:pt x="376" y="141"/>
                  </a:lnTo>
                  <a:lnTo>
                    <a:pt x="373" y="143"/>
                  </a:lnTo>
                  <a:lnTo>
                    <a:pt x="372" y="143"/>
                  </a:lnTo>
                  <a:lnTo>
                    <a:pt x="365" y="145"/>
                  </a:lnTo>
                  <a:lnTo>
                    <a:pt x="359" y="147"/>
                  </a:lnTo>
                  <a:lnTo>
                    <a:pt x="356" y="148"/>
                  </a:lnTo>
                  <a:lnTo>
                    <a:pt x="346" y="154"/>
                  </a:lnTo>
                  <a:lnTo>
                    <a:pt x="342" y="156"/>
                  </a:lnTo>
                  <a:lnTo>
                    <a:pt x="339" y="156"/>
                  </a:lnTo>
                  <a:lnTo>
                    <a:pt x="334" y="154"/>
                  </a:lnTo>
                  <a:lnTo>
                    <a:pt x="333" y="152"/>
                  </a:lnTo>
                  <a:lnTo>
                    <a:pt x="331" y="148"/>
                  </a:lnTo>
                  <a:lnTo>
                    <a:pt x="328" y="139"/>
                  </a:lnTo>
                  <a:lnTo>
                    <a:pt x="314" y="139"/>
                  </a:lnTo>
                  <a:lnTo>
                    <a:pt x="309" y="141"/>
                  </a:lnTo>
                  <a:lnTo>
                    <a:pt x="306" y="140"/>
                  </a:lnTo>
                  <a:lnTo>
                    <a:pt x="301" y="141"/>
                  </a:lnTo>
                  <a:lnTo>
                    <a:pt x="296" y="144"/>
                  </a:lnTo>
                  <a:lnTo>
                    <a:pt x="294" y="145"/>
                  </a:lnTo>
                  <a:lnTo>
                    <a:pt x="289" y="148"/>
                  </a:lnTo>
                  <a:lnTo>
                    <a:pt x="288" y="149"/>
                  </a:lnTo>
                  <a:lnTo>
                    <a:pt x="283" y="149"/>
                  </a:lnTo>
                  <a:lnTo>
                    <a:pt x="280" y="150"/>
                  </a:lnTo>
                  <a:lnTo>
                    <a:pt x="276" y="157"/>
                  </a:lnTo>
                  <a:lnTo>
                    <a:pt x="276" y="163"/>
                  </a:lnTo>
                  <a:lnTo>
                    <a:pt x="275" y="166"/>
                  </a:lnTo>
                  <a:lnTo>
                    <a:pt x="266" y="172"/>
                  </a:lnTo>
                  <a:lnTo>
                    <a:pt x="260" y="180"/>
                  </a:lnTo>
                  <a:lnTo>
                    <a:pt x="255" y="184"/>
                  </a:lnTo>
                  <a:lnTo>
                    <a:pt x="251" y="192"/>
                  </a:lnTo>
                  <a:lnTo>
                    <a:pt x="252" y="206"/>
                  </a:lnTo>
                  <a:lnTo>
                    <a:pt x="256" y="228"/>
                  </a:lnTo>
                  <a:lnTo>
                    <a:pt x="258" y="231"/>
                  </a:lnTo>
                  <a:lnTo>
                    <a:pt x="256" y="239"/>
                  </a:lnTo>
                  <a:lnTo>
                    <a:pt x="260" y="244"/>
                  </a:lnTo>
                  <a:lnTo>
                    <a:pt x="277" y="253"/>
                  </a:lnTo>
                  <a:lnTo>
                    <a:pt x="280" y="256"/>
                  </a:lnTo>
                  <a:lnTo>
                    <a:pt x="281" y="259"/>
                  </a:lnTo>
                  <a:lnTo>
                    <a:pt x="280" y="263"/>
                  </a:lnTo>
                  <a:lnTo>
                    <a:pt x="275" y="280"/>
                  </a:lnTo>
                  <a:lnTo>
                    <a:pt x="275" y="284"/>
                  </a:lnTo>
                  <a:lnTo>
                    <a:pt x="275" y="287"/>
                  </a:lnTo>
                  <a:lnTo>
                    <a:pt x="275" y="289"/>
                  </a:lnTo>
                  <a:lnTo>
                    <a:pt x="272" y="296"/>
                  </a:lnTo>
                  <a:lnTo>
                    <a:pt x="272" y="300"/>
                  </a:lnTo>
                  <a:lnTo>
                    <a:pt x="271" y="302"/>
                  </a:lnTo>
                  <a:lnTo>
                    <a:pt x="271" y="307"/>
                  </a:lnTo>
                  <a:lnTo>
                    <a:pt x="270" y="311"/>
                  </a:lnTo>
                  <a:lnTo>
                    <a:pt x="271" y="314"/>
                  </a:lnTo>
                  <a:lnTo>
                    <a:pt x="274" y="319"/>
                  </a:lnTo>
                  <a:lnTo>
                    <a:pt x="274" y="319"/>
                  </a:lnTo>
                  <a:lnTo>
                    <a:pt x="273" y="321"/>
                  </a:lnTo>
                  <a:lnTo>
                    <a:pt x="271" y="322"/>
                  </a:lnTo>
                  <a:lnTo>
                    <a:pt x="257" y="319"/>
                  </a:lnTo>
                  <a:lnTo>
                    <a:pt x="250" y="320"/>
                  </a:lnTo>
                  <a:lnTo>
                    <a:pt x="240" y="325"/>
                  </a:lnTo>
                  <a:lnTo>
                    <a:pt x="235" y="325"/>
                  </a:lnTo>
                  <a:lnTo>
                    <a:pt x="230" y="324"/>
                  </a:lnTo>
                  <a:lnTo>
                    <a:pt x="225" y="321"/>
                  </a:lnTo>
                  <a:lnTo>
                    <a:pt x="219" y="318"/>
                  </a:lnTo>
                  <a:lnTo>
                    <a:pt x="212" y="311"/>
                  </a:lnTo>
                  <a:lnTo>
                    <a:pt x="207" y="318"/>
                  </a:lnTo>
                  <a:lnTo>
                    <a:pt x="203" y="321"/>
                  </a:lnTo>
                  <a:lnTo>
                    <a:pt x="199" y="321"/>
                  </a:lnTo>
                  <a:lnTo>
                    <a:pt x="192" y="319"/>
                  </a:lnTo>
                  <a:lnTo>
                    <a:pt x="188" y="326"/>
                  </a:lnTo>
                  <a:lnTo>
                    <a:pt x="184" y="328"/>
                  </a:lnTo>
                  <a:lnTo>
                    <a:pt x="170" y="327"/>
                  </a:lnTo>
                  <a:lnTo>
                    <a:pt x="161" y="327"/>
                  </a:lnTo>
                  <a:lnTo>
                    <a:pt x="153" y="329"/>
                  </a:lnTo>
                  <a:lnTo>
                    <a:pt x="145" y="332"/>
                  </a:lnTo>
                  <a:lnTo>
                    <a:pt x="138" y="338"/>
                  </a:lnTo>
                  <a:lnTo>
                    <a:pt x="132" y="343"/>
                  </a:lnTo>
                  <a:lnTo>
                    <a:pt x="127" y="347"/>
                  </a:lnTo>
                  <a:lnTo>
                    <a:pt x="123" y="349"/>
                  </a:lnTo>
                  <a:lnTo>
                    <a:pt x="116" y="350"/>
                  </a:lnTo>
                  <a:lnTo>
                    <a:pt x="109" y="350"/>
                  </a:lnTo>
                  <a:lnTo>
                    <a:pt x="102" y="349"/>
                  </a:lnTo>
                  <a:lnTo>
                    <a:pt x="96" y="346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3"/>
                  </a:lnTo>
                  <a:lnTo>
                    <a:pt x="61" y="333"/>
                  </a:lnTo>
                  <a:lnTo>
                    <a:pt x="52" y="336"/>
                  </a:lnTo>
                  <a:lnTo>
                    <a:pt x="40" y="340"/>
                  </a:lnTo>
                  <a:lnTo>
                    <a:pt x="35" y="342"/>
                  </a:lnTo>
                  <a:lnTo>
                    <a:pt x="31" y="341"/>
                  </a:lnTo>
                  <a:lnTo>
                    <a:pt x="26" y="338"/>
                  </a:lnTo>
                  <a:lnTo>
                    <a:pt x="19" y="332"/>
                  </a:lnTo>
                  <a:lnTo>
                    <a:pt x="10" y="327"/>
                  </a:lnTo>
                  <a:lnTo>
                    <a:pt x="0" y="331"/>
                  </a:lnTo>
                  <a:lnTo>
                    <a:pt x="0" y="336"/>
                  </a:lnTo>
                  <a:lnTo>
                    <a:pt x="1" y="343"/>
                  </a:lnTo>
                  <a:lnTo>
                    <a:pt x="4" y="347"/>
                  </a:lnTo>
                  <a:lnTo>
                    <a:pt x="6" y="348"/>
                  </a:lnTo>
                  <a:lnTo>
                    <a:pt x="7" y="349"/>
                  </a:lnTo>
                  <a:lnTo>
                    <a:pt x="10" y="352"/>
                  </a:lnTo>
                  <a:lnTo>
                    <a:pt x="19" y="359"/>
                  </a:lnTo>
                  <a:lnTo>
                    <a:pt x="20" y="359"/>
                  </a:lnTo>
                  <a:lnTo>
                    <a:pt x="21" y="364"/>
                  </a:lnTo>
                  <a:lnTo>
                    <a:pt x="24" y="366"/>
                  </a:lnTo>
                  <a:lnTo>
                    <a:pt x="25" y="367"/>
                  </a:lnTo>
                  <a:lnTo>
                    <a:pt x="26" y="367"/>
                  </a:lnTo>
                  <a:lnTo>
                    <a:pt x="26" y="368"/>
                  </a:lnTo>
                  <a:lnTo>
                    <a:pt x="61" y="376"/>
                  </a:lnTo>
                  <a:lnTo>
                    <a:pt x="75" y="386"/>
                  </a:lnTo>
                  <a:lnTo>
                    <a:pt x="77" y="389"/>
                  </a:lnTo>
                  <a:lnTo>
                    <a:pt x="78" y="392"/>
                  </a:lnTo>
                  <a:lnTo>
                    <a:pt x="79" y="395"/>
                  </a:lnTo>
                  <a:lnTo>
                    <a:pt x="79" y="400"/>
                  </a:lnTo>
                  <a:lnTo>
                    <a:pt x="83" y="399"/>
                  </a:lnTo>
                  <a:lnTo>
                    <a:pt x="80" y="397"/>
                  </a:lnTo>
                  <a:lnTo>
                    <a:pt x="80" y="397"/>
                  </a:lnTo>
                  <a:lnTo>
                    <a:pt x="78" y="398"/>
                  </a:lnTo>
                  <a:lnTo>
                    <a:pt x="78" y="398"/>
                  </a:lnTo>
                  <a:lnTo>
                    <a:pt x="75" y="399"/>
                  </a:lnTo>
                  <a:lnTo>
                    <a:pt x="76" y="404"/>
                  </a:lnTo>
                  <a:lnTo>
                    <a:pt x="77" y="407"/>
                  </a:lnTo>
                  <a:lnTo>
                    <a:pt x="78" y="408"/>
                  </a:lnTo>
                  <a:lnTo>
                    <a:pt x="79" y="419"/>
                  </a:lnTo>
                  <a:lnTo>
                    <a:pt x="84" y="423"/>
                  </a:lnTo>
                  <a:lnTo>
                    <a:pt x="90" y="424"/>
                  </a:lnTo>
                  <a:lnTo>
                    <a:pt x="100" y="424"/>
                  </a:lnTo>
                  <a:lnTo>
                    <a:pt x="105" y="424"/>
                  </a:lnTo>
                  <a:lnTo>
                    <a:pt x="108" y="426"/>
                  </a:lnTo>
                  <a:lnTo>
                    <a:pt x="123" y="436"/>
                  </a:lnTo>
                  <a:lnTo>
                    <a:pt x="124" y="437"/>
                  </a:lnTo>
                  <a:lnTo>
                    <a:pt x="125" y="442"/>
                  </a:lnTo>
                  <a:lnTo>
                    <a:pt x="129" y="447"/>
                  </a:lnTo>
                  <a:lnTo>
                    <a:pt x="130" y="447"/>
                  </a:lnTo>
                  <a:lnTo>
                    <a:pt x="132" y="455"/>
                  </a:lnTo>
                  <a:lnTo>
                    <a:pt x="134" y="465"/>
                  </a:lnTo>
                  <a:lnTo>
                    <a:pt x="139" y="479"/>
                  </a:lnTo>
                  <a:lnTo>
                    <a:pt x="141" y="493"/>
                  </a:lnTo>
                  <a:lnTo>
                    <a:pt x="144" y="498"/>
                  </a:lnTo>
                  <a:lnTo>
                    <a:pt x="153" y="515"/>
                  </a:lnTo>
                  <a:lnTo>
                    <a:pt x="154" y="520"/>
                  </a:lnTo>
                  <a:lnTo>
                    <a:pt x="155" y="534"/>
                  </a:lnTo>
                  <a:lnTo>
                    <a:pt x="156" y="540"/>
                  </a:lnTo>
                  <a:lnTo>
                    <a:pt x="165" y="555"/>
                  </a:lnTo>
                  <a:lnTo>
                    <a:pt x="169" y="567"/>
                  </a:lnTo>
                  <a:lnTo>
                    <a:pt x="174" y="572"/>
                  </a:lnTo>
                  <a:lnTo>
                    <a:pt x="178" y="576"/>
                  </a:lnTo>
                  <a:lnTo>
                    <a:pt x="182" y="581"/>
                  </a:lnTo>
                  <a:lnTo>
                    <a:pt x="183" y="584"/>
                  </a:lnTo>
                  <a:lnTo>
                    <a:pt x="185" y="597"/>
                  </a:lnTo>
                  <a:lnTo>
                    <a:pt x="186" y="598"/>
                  </a:lnTo>
                  <a:lnTo>
                    <a:pt x="184" y="603"/>
                  </a:lnTo>
                  <a:lnTo>
                    <a:pt x="182" y="606"/>
                  </a:lnTo>
                  <a:lnTo>
                    <a:pt x="182" y="611"/>
                  </a:lnTo>
                  <a:lnTo>
                    <a:pt x="184" y="615"/>
                  </a:lnTo>
                  <a:lnTo>
                    <a:pt x="188" y="619"/>
                  </a:lnTo>
                  <a:lnTo>
                    <a:pt x="188" y="619"/>
                  </a:lnTo>
                  <a:lnTo>
                    <a:pt x="188" y="622"/>
                  </a:lnTo>
                  <a:lnTo>
                    <a:pt x="187" y="625"/>
                  </a:lnTo>
                  <a:lnTo>
                    <a:pt x="186" y="628"/>
                  </a:lnTo>
                  <a:lnTo>
                    <a:pt x="187" y="632"/>
                  </a:lnTo>
                  <a:lnTo>
                    <a:pt x="190" y="638"/>
                  </a:lnTo>
                  <a:lnTo>
                    <a:pt x="209" y="666"/>
                  </a:lnTo>
                  <a:lnTo>
                    <a:pt x="212" y="672"/>
                  </a:lnTo>
                  <a:lnTo>
                    <a:pt x="214" y="686"/>
                  </a:lnTo>
                  <a:lnTo>
                    <a:pt x="218" y="692"/>
                  </a:lnTo>
                  <a:lnTo>
                    <a:pt x="229" y="701"/>
                  </a:lnTo>
                  <a:lnTo>
                    <a:pt x="248" y="712"/>
                  </a:lnTo>
                  <a:lnTo>
                    <a:pt x="257" y="718"/>
                  </a:lnTo>
                  <a:lnTo>
                    <a:pt x="258" y="722"/>
                  </a:lnTo>
                  <a:lnTo>
                    <a:pt x="258" y="723"/>
                  </a:lnTo>
                  <a:lnTo>
                    <a:pt x="258" y="724"/>
                  </a:lnTo>
                  <a:lnTo>
                    <a:pt x="256" y="726"/>
                  </a:lnTo>
                  <a:lnTo>
                    <a:pt x="254" y="730"/>
                  </a:lnTo>
                  <a:lnTo>
                    <a:pt x="253" y="735"/>
                  </a:lnTo>
                  <a:lnTo>
                    <a:pt x="255" y="738"/>
                  </a:lnTo>
                  <a:lnTo>
                    <a:pt x="263" y="751"/>
                  </a:lnTo>
                  <a:lnTo>
                    <a:pt x="267" y="756"/>
                  </a:lnTo>
                  <a:lnTo>
                    <a:pt x="273" y="759"/>
                  </a:lnTo>
                  <a:lnTo>
                    <a:pt x="281" y="758"/>
                  </a:lnTo>
                  <a:lnTo>
                    <a:pt x="288" y="754"/>
                  </a:lnTo>
                  <a:lnTo>
                    <a:pt x="298" y="743"/>
                  </a:lnTo>
                  <a:lnTo>
                    <a:pt x="302" y="740"/>
                  </a:lnTo>
                  <a:lnTo>
                    <a:pt x="305" y="739"/>
                  </a:lnTo>
                  <a:lnTo>
                    <a:pt x="309" y="739"/>
                  </a:lnTo>
                  <a:lnTo>
                    <a:pt x="314" y="740"/>
                  </a:lnTo>
                  <a:lnTo>
                    <a:pt x="317" y="741"/>
                  </a:lnTo>
                  <a:lnTo>
                    <a:pt x="322" y="744"/>
                  </a:lnTo>
                  <a:lnTo>
                    <a:pt x="333" y="752"/>
                  </a:lnTo>
                  <a:lnTo>
                    <a:pt x="340" y="754"/>
                  </a:lnTo>
                  <a:lnTo>
                    <a:pt x="348" y="753"/>
                  </a:lnTo>
                  <a:lnTo>
                    <a:pt x="352" y="751"/>
                  </a:lnTo>
                  <a:lnTo>
                    <a:pt x="355" y="750"/>
                  </a:lnTo>
                  <a:lnTo>
                    <a:pt x="359" y="751"/>
                  </a:lnTo>
                  <a:lnTo>
                    <a:pt x="375" y="761"/>
                  </a:lnTo>
                  <a:lnTo>
                    <a:pt x="387" y="766"/>
                  </a:lnTo>
                  <a:lnTo>
                    <a:pt x="388" y="767"/>
                  </a:lnTo>
                  <a:lnTo>
                    <a:pt x="391" y="765"/>
                  </a:lnTo>
                  <a:lnTo>
                    <a:pt x="388" y="762"/>
                  </a:lnTo>
                  <a:lnTo>
                    <a:pt x="381" y="772"/>
                  </a:lnTo>
                  <a:lnTo>
                    <a:pt x="379" y="780"/>
                  </a:lnTo>
                  <a:lnTo>
                    <a:pt x="380" y="786"/>
                  </a:lnTo>
                  <a:lnTo>
                    <a:pt x="385" y="795"/>
                  </a:lnTo>
                  <a:lnTo>
                    <a:pt x="387" y="800"/>
                  </a:lnTo>
                  <a:lnTo>
                    <a:pt x="387" y="803"/>
                  </a:lnTo>
                  <a:lnTo>
                    <a:pt x="385" y="807"/>
                  </a:lnTo>
                  <a:lnTo>
                    <a:pt x="376" y="819"/>
                  </a:lnTo>
                  <a:lnTo>
                    <a:pt x="374" y="823"/>
                  </a:lnTo>
                  <a:lnTo>
                    <a:pt x="373" y="874"/>
                  </a:lnTo>
                  <a:lnTo>
                    <a:pt x="376" y="887"/>
                  </a:lnTo>
                  <a:lnTo>
                    <a:pt x="382" y="898"/>
                  </a:lnTo>
                  <a:lnTo>
                    <a:pt x="414" y="933"/>
                  </a:lnTo>
                  <a:lnTo>
                    <a:pt x="414" y="936"/>
                  </a:lnTo>
                  <a:lnTo>
                    <a:pt x="417" y="942"/>
                  </a:lnTo>
                  <a:lnTo>
                    <a:pt x="418" y="945"/>
                  </a:lnTo>
                  <a:lnTo>
                    <a:pt x="417" y="950"/>
                  </a:lnTo>
                  <a:lnTo>
                    <a:pt x="417" y="955"/>
                  </a:lnTo>
                  <a:lnTo>
                    <a:pt x="419" y="960"/>
                  </a:lnTo>
                  <a:lnTo>
                    <a:pt x="424" y="963"/>
                  </a:lnTo>
                  <a:lnTo>
                    <a:pt x="434" y="971"/>
                  </a:lnTo>
                  <a:lnTo>
                    <a:pt x="440" y="975"/>
                  </a:lnTo>
                  <a:lnTo>
                    <a:pt x="446" y="977"/>
                  </a:lnTo>
                  <a:lnTo>
                    <a:pt x="448" y="977"/>
                  </a:lnTo>
                  <a:lnTo>
                    <a:pt x="448" y="977"/>
                  </a:lnTo>
                  <a:lnTo>
                    <a:pt x="483" y="977"/>
                  </a:lnTo>
                  <a:lnTo>
                    <a:pt x="491" y="976"/>
                  </a:lnTo>
                  <a:lnTo>
                    <a:pt x="493" y="976"/>
                  </a:lnTo>
                  <a:lnTo>
                    <a:pt x="494" y="976"/>
                  </a:lnTo>
                  <a:lnTo>
                    <a:pt x="499" y="978"/>
                  </a:lnTo>
                  <a:lnTo>
                    <a:pt x="503" y="979"/>
                  </a:lnTo>
                  <a:lnTo>
                    <a:pt x="548" y="978"/>
                  </a:lnTo>
                  <a:lnTo>
                    <a:pt x="585" y="977"/>
                  </a:lnTo>
                  <a:lnTo>
                    <a:pt x="586" y="977"/>
                  </a:lnTo>
                  <a:lnTo>
                    <a:pt x="589" y="979"/>
                  </a:lnTo>
                  <a:lnTo>
                    <a:pt x="594" y="980"/>
                  </a:lnTo>
                  <a:lnTo>
                    <a:pt x="597" y="977"/>
                  </a:lnTo>
                  <a:lnTo>
                    <a:pt x="605" y="974"/>
                  </a:lnTo>
                  <a:lnTo>
                    <a:pt x="611" y="970"/>
                  </a:lnTo>
                  <a:lnTo>
                    <a:pt x="613" y="968"/>
                  </a:lnTo>
                  <a:lnTo>
                    <a:pt x="614" y="966"/>
                  </a:lnTo>
                  <a:lnTo>
                    <a:pt x="618" y="956"/>
                  </a:lnTo>
                  <a:lnTo>
                    <a:pt x="622" y="947"/>
                  </a:lnTo>
                  <a:lnTo>
                    <a:pt x="633" y="929"/>
                  </a:lnTo>
                  <a:lnTo>
                    <a:pt x="650" y="907"/>
                  </a:lnTo>
                  <a:lnTo>
                    <a:pt x="657" y="894"/>
                  </a:lnTo>
                  <a:lnTo>
                    <a:pt x="659" y="878"/>
                  </a:lnTo>
                  <a:lnTo>
                    <a:pt x="657" y="871"/>
                  </a:lnTo>
                  <a:lnTo>
                    <a:pt x="652" y="859"/>
                  </a:lnTo>
                  <a:lnTo>
                    <a:pt x="650" y="854"/>
                  </a:lnTo>
                  <a:lnTo>
                    <a:pt x="651" y="850"/>
                  </a:lnTo>
                  <a:lnTo>
                    <a:pt x="661" y="815"/>
                  </a:lnTo>
                  <a:lnTo>
                    <a:pt x="666" y="805"/>
                  </a:lnTo>
                  <a:lnTo>
                    <a:pt x="672" y="797"/>
                  </a:lnTo>
                  <a:lnTo>
                    <a:pt x="677" y="795"/>
                  </a:lnTo>
                  <a:lnTo>
                    <a:pt x="681" y="795"/>
                  </a:lnTo>
                  <a:lnTo>
                    <a:pt x="699" y="797"/>
                  </a:lnTo>
                  <a:lnTo>
                    <a:pt x="705" y="797"/>
                  </a:lnTo>
                  <a:lnTo>
                    <a:pt x="728" y="794"/>
                  </a:lnTo>
                  <a:lnTo>
                    <a:pt x="731" y="794"/>
                  </a:lnTo>
                  <a:lnTo>
                    <a:pt x="738" y="795"/>
                  </a:lnTo>
                  <a:lnTo>
                    <a:pt x="743" y="796"/>
                  </a:lnTo>
                  <a:lnTo>
                    <a:pt x="753" y="802"/>
                  </a:lnTo>
                  <a:lnTo>
                    <a:pt x="760" y="804"/>
                  </a:lnTo>
                  <a:lnTo>
                    <a:pt x="774" y="803"/>
                  </a:lnTo>
                  <a:lnTo>
                    <a:pt x="788" y="798"/>
                  </a:lnTo>
                  <a:lnTo>
                    <a:pt x="811" y="786"/>
                  </a:lnTo>
                  <a:lnTo>
                    <a:pt x="822" y="782"/>
                  </a:lnTo>
                  <a:lnTo>
                    <a:pt x="828" y="779"/>
                  </a:lnTo>
                  <a:lnTo>
                    <a:pt x="832" y="775"/>
                  </a:lnTo>
                  <a:lnTo>
                    <a:pt x="835" y="771"/>
                  </a:lnTo>
                  <a:lnTo>
                    <a:pt x="838" y="769"/>
                  </a:lnTo>
                  <a:lnTo>
                    <a:pt x="841" y="768"/>
                  </a:lnTo>
                  <a:lnTo>
                    <a:pt x="845" y="769"/>
                  </a:lnTo>
                  <a:lnTo>
                    <a:pt x="857" y="774"/>
                  </a:lnTo>
                  <a:lnTo>
                    <a:pt x="868" y="777"/>
                  </a:lnTo>
                  <a:lnTo>
                    <a:pt x="871" y="779"/>
                  </a:lnTo>
                  <a:lnTo>
                    <a:pt x="876" y="783"/>
                  </a:lnTo>
                  <a:lnTo>
                    <a:pt x="882" y="787"/>
                  </a:lnTo>
                  <a:lnTo>
                    <a:pt x="891" y="786"/>
                  </a:lnTo>
                  <a:lnTo>
                    <a:pt x="896" y="781"/>
                  </a:lnTo>
                  <a:lnTo>
                    <a:pt x="898" y="775"/>
                  </a:lnTo>
                  <a:lnTo>
                    <a:pt x="898" y="769"/>
                  </a:lnTo>
                  <a:lnTo>
                    <a:pt x="897" y="757"/>
                  </a:lnTo>
                  <a:lnTo>
                    <a:pt x="897" y="753"/>
                  </a:lnTo>
                  <a:lnTo>
                    <a:pt x="899" y="749"/>
                  </a:lnTo>
                  <a:lnTo>
                    <a:pt x="902" y="744"/>
                  </a:lnTo>
                  <a:lnTo>
                    <a:pt x="906" y="733"/>
                  </a:lnTo>
                  <a:lnTo>
                    <a:pt x="909" y="720"/>
                  </a:lnTo>
                  <a:lnTo>
                    <a:pt x="909" y="706"/>
                  </a:lnTo>
                  <a:lnTo>
                    <a:pt x="905" y="690"/>
                  </a:lnTo>
                  <a:lnTo>
                    <a:pt x="906" y="688"/>
                  </a:lnTo>
                  <a:lnTo>
                    <a:pt x="908" y="687"/>
                  </a:lnTo>
                  <a:lnTo>
                    <a:pt x="920" y="685"/>
                  </a:lnTo>
                  <a:lnTo>
                    <a:pt x="936" y="676"/>
                  </a:lnTo>
                  <a:lnTo>
                    <a:pt x="941" y="671"/>
                  </a:lnTo>
                  <a:lnTo>
                    <a:pt x="942" y="663"/>
                  </a:lnTo>
                  <a:lnTo>
                    <a:pt x="940" y="655"/>
                  </a:lnTo>
                  <a:lnTo>
                    <a:pt x="934" y="651"/>
                  </a:lnTo>
                  <a:lnTo>
                    <a:pt x="929" y="649"/>
                  </a:lnTo>
                  <a:lnTo>
                    <a:pt x="926" y="646"/>
                  </a:lnTo>
                  <a:lnTo>
                    <a:pt x="924" y="642"/>
                  </a:lnTo>
                  <a:lnTo>
                    <a:pt x="922" y="631"/>
                  </a:lnTo>
                  <a:lnTo>
                    <a:pt x="917" y="621"/>
                  </a:lnTo>
                  <a:lnTo>
                    <a:pt x="915" y="615"/>
                  </a:lnTo>
                  <a:lnTo>
                    <a:pt x="912" y="609"/>
                  </a:lnTo>
                  <a:lnTo>
                    <a:pt x="906" y="606"/>
                  </a:lnTo>
                  <a:lnTo>
                    <a:pt x="881" y="595"/>
                  </a:lnTo>
                  <a:lnTo>
                    <a:pt x="873" y="594"/>
                  </a:lnTo>
                  <a:lnTo>
                    <a:pt x="870" y="593"/>
                  </a:lnTo>
                  <a:lnTo>
                    <a:pt x="869" y="592"/>
                  </a:lnTo>
                  <a:lnTo>
                    <a:pt x="870" y="586"/>
                  </a:lnTo>
                  <a:lnTo>
                    <a:pt x="867" y="569"/>
                  </a:lnTo>
                  <a:lnTo>
                    <a:pt x="868" y="564"/>
                  </a:lnTo>
                  <a:lnTo>
                    <a:pt x="869" y="560"/>
                  </a:lnTo>
                  <a:lnTo>
                    <a:pt x="876" y="551"/>
                  </a:lnTo>
                  <a:lnTo>
                    <a:pt x="881" y="541"/>
                  </a:lnTo>
                  <a:lnTo>
                    <a:pt x="885" y="528"/>
                  </a:lnTo>
                  <a:lnTo>
                    <a:pt x="886" y="513"/>
                  </a:lnTo>
                  <a:lnTo>
                    <a:pt x="881" y="503"/>
                  </a:lnTo>
                  <a:lnTo>
                    <a:pt x="873" y="494"/>
                  </a:lnTo>
                  <a:lnTo>
                    <a:pt x="873" y="486"/>
                  </a:lnTo>
                  <a:lnTo>
                    <a:pt x="877" y="478"/>
                  </a:lnTo>
                  <a:lnTo>
                    <a:pt x="888" y="462"/>
                  </a:lnTo>
                  <a:lnTo>
                    <a:pt x="890" y="460"/>
                  </a:lnTo>
                  <a:lnTo>
                    <a:pt x="892" y="460"/>
                  </a:lnTo>
                  <a:lnTo>
                    <a:pt x="896" y="464"/>
                  </a:lnTo>
                  <a:lnTo>
                    <a:pt x="898" y="465"/>
                  </a:lnTo>
                  <a:lnTo>
                    <a:pt x="908" y="465"/>
                  </a:lnTo>
                  <a:lnTo>
                    <a:pt x="911" y="465"/>
                  </a:lnTo>
                  <a:lnTo>
                    <a:pt x="917" y="463"/>
                  </a:lnTo>
                  <a:lnTo>
                    <a:pt x="920" y="464"/>
                  </a:lnTo>
                  <a:lnTo>
                    <a:pt x="922" y="466"/>
                  </a:lnTo>
                  <a:lnTo>
                    <a:pt x="926" y="470"/>
                  </a:lnTo>
                  <a:lnTo>
                    <a:pt x="932" y="473"/>
                  </a:lnTo>
                  <a:lnTo>
                    <a:pt x="934" y="474"/>
                  </a:lnTo>
                  <a:lnTo>
                    <a:pt x="943" y="480"/>
                  </a:lnTo>
                  <a:lnTo>
                    <a:pt x="948" y="484"/>
                  </a:lnTo>
                  <a:lnTo>
                    <a:pt x="954" y="492"/>
                  </a:lnTo>
                  <a:lnTo>
                    <a:pt x="960" y="493"/>
                  </a:lnTo>
                  <a:lnTo>
                    <a:pt x="965" y="491"/>
                  </a:lnTo>
                  <a:lnTo>
                    <a:pt x="970" y="490"/>
                  </a:lnTo>
                  <a:lnTo>
                    <a:pt x="974" y="490"/>
                  </a:lnTo>
                  <a:lnTo>
                    <a:pt x="976" y="491"/>
                  </a:lnTo>
                  <a:lnTo>
                    <a:pt x="983" y="497"/>
                  </a:lnTo>
                  <a:lnTo>
                    <a:pt x="983" y="504"/>
                  </a:lnTo>
                  <a:lnTo>
                    <a:pt x="979" y="510"/>
                  </a:lnTo>
                  <a:lnTo>
                    <a:pt x="963" y="516"/>
                  </a:lnTo>
                  <a:lnTo>
                    <a:pt x="959" y="521"/>
                  </a:lnTo>
                  <a:lnTo>
                    <a:pt x="955" y="531"/>
                  </a:lnTo>
                  <a:lnTo>
                    <a:pt x="955" y="538"/>
                  </a:lnTo>
                  <a:lnTo>
                    <a:pt x="959" y="547"/>
                  </a:lnTo>
                  <a:lnTo>
                    <a:pt x="959" y="550"/>
                  </a:lnTo>
                  <a:lnTo>
                    <a:pt x="956" y="554"/>
                  </a:lnTo>
                  <a:lnTo>
                    <a:pt x="953" y="555"/>
                  </a:lnTo>
                  <a:lnTo>
                    <a:pt x="950" y="555"/>
                  </a:lnTo>
                  <a:lnTo>
                    <a:pt x="944" y="552"/>
                  </a:lnTo>
                  <a:lnTo>
                    <a:pt x="937" y="552"/>
                  </a:lnTo>
                  <a:lnTo>
                    <a:pt x="934" y="560"/>
                  </a:lnTo>
                  <a:lnTo>
                    <a:pt x="933" y="568"/>
                  </a:lnTo>
                  <a:lnTo>
                    <a:pt x="935" y="574"/>
                  </a:lnTo>
                  <a:lnTo>
                    <a:pt x="964" y="627"/>
                  </a:lnTo>
                  <a:lnTo>
                    <a:pt x="970" y="635"/>
                  </a:lnTo>
                  <a:lnTo>
                    <a:pt x="978" y="636"/>
                  </a:lnTo>
                  <a:lnTo>
                    <a:pt x="983" y="635"/>
                  </a:lnTo>
                  <a:lnTo>
                    <a:pt x="988" y="634"/>
                  </a:lnTo>
                  <a:lnTo>
                    <a:pt x="994" y="633"/>
                  </a:lnTo>
                  <a:lnTo>
                    <a:pt x="1014" y="621"/>
                  </a:lnTo>
                  <a:lnTo>
                    <a:pt x="1016" y="614"/>
                  </a:lnTo>
                  <a:lnTo>
                    <a:pt x="1011" y="609"/>
                  </a:lnTo>
                  <a:lnTo>
                    <a:pt x="997" y="601"/>
                  </a:lnTo>
                  <a:lnTo>
                    <a:pt x="991" y="596"/>
                  </a:lnTo>
                  <a:lnTo>
                    <a:pt x="991" y="595"/>
                  </a:lnTo>
                  <a:lnTo>
                    <a:pt x="991" y="595"/>
                  </a:lnTo>
                  <a:lnTo>
                    <a:pt x="987" y="594"/>
                  </a:lnTo>
                  <a:lnTo>
                    <a:pt x="990" y="597"/>
                  </a:lnTo>
                  <a:lnTo>
                    <a:pt x="995" y="593"/>
                  </a:lnTo>
                  <a:lnTo>
                    <a:pt x="998" y="588"/>
                  </a:lnTo>
                  <a:lnTo>
                    <a:pt x="1006" y="572"/>
                  </a:lnTo>
                  <a:lnTo>
                    <a:pt x="1009" y="563"/>
                  </a:lnTo>
                  <a:lnTo>
                    <a:pt x="1011" y="559"/>
                  </a:lnTo>
                  <a:lnTo>
                    <a:pt x="1016" y="556"/>
                  </a:lnTo>
                  <a:lnTo>
                    <a:pt x="1021" y="553"/>
                  </a:lnTo>
                  <a:lnTo>
                    <a:pt x="1025" y="548"/>
                  </a:lnTo>
                  <a:lnTo>
                    <a:pt x="1026" y="539"/>
                  </a:lnTo>
                  <a:lnTo>
                    <a:pt x="1023" y="519"/>
                  </a:lnTo>
                  <a:lnTo>
                    <a:pt x="1024" y="508"/>
                  </a:lnTo>
                  <a:lnTo>
                    <a:pt x="1028" y="502"/>
                  </a:lnTo>
                  <a:lnTo>
                    <a:pt x="1035" y="498"/>
                  </a:lnTo>
                  <a:lnTo>
                    <a:pt x="1046" y="496"/>
                  </a:lnTo>
                  <a:lnTo>
                    <a:pt x="1055" y="496"/>
                  </a:lnTo>
                  <a:lnTo>
                    <a:pt x="1064" y="498"/>
                  </a:lnTo>
                  <a:lnTo>
                    <a:pt x="1082" y="503"/>
                  </a:lnTo>
                  <a:lnTo>
                    <a:pt x="1084" y="504"/>
                  </a:lnTo>
                  <a:lnTo>
                    <a:pt x="1084" y="504"/>
                  </a:lnTo>
                  <a:lnTo>
                    <a:pt x="1091" y="504"/>
                  </a:lnTo>
                  <a:lnTo>
                    <a:pt x="1100" y="503"/>
                  </a:lnTo>
                  <a:lnTo>
                    <a:pt x="1100" y="499"/>
                  </a:lnTo>
                  <a:lnTo>
                    <a:pt x="1096" y="500"/>
                  </a:lnTo>
                  <a:lnTo>
                    <a:pt x="1097" y="502"/>
                  </a:lnTo>
                  <a:lnTo>
                    <a:pt x="1100" y="507"/>
                  </a:lnTo>
                  <a:lnTo>
                    <a:pt x="1102" y="510"/>
                  </a:lnTo>
                  <a:lnTo>
                    <a:pt x="1120" y="519"/>
                  </a:lnTo>
                  <a:lnTo>
                    <a:pt x="1121" y="520"/>
                  </a:lnTo>
                  <a:lnTo>
                    <a:pt x="1121" y="520"/>
                  </a:lnTo>
                  <a:lnTo>
                    <a:pt x="1126" y="527"/>
                  </a:lnTo>
                  <a:lnTo>
                    <a:pt x="1133" y="539"/>
                  </a:lnTo>
                  <a:lnTo>
                    <a:pt x="1138" y="546"/>
                  </a:lnTo>
                  <a:lnTo>
                    <a:pt x="1139" y="551"/>
                  </a:lnTo>
                  <a:lnTo>
                    <a:pt x="1139" y="552"/>
                  </a:lnTo>
                  <a:lnTo>
                    <a:pt x="1139" y="553"/>
                  </a:lnTo>
                  <a:lnTo>
                    <a:pt x="1153" y="566"/>
                  </a:lnTo>
                  <a:lnTo>
                    <a:pt x="1165" y="567"/>
                  </a:lnTo>
                  <a:lnTo>
                    <a:pt x="1196" y="562"/>
                  </a:lnTo>
                  <a:lnTo>
                    <a:pt x="1188" y="553"/>
                  </a:lnTo>
                  <a:lnTo>
                    <a:pt x="1186" y="549"/>
                  </a:lnTo>
                  <a:lnTo>
                    <a:pt x="1183" y="539"/>
                  </a:lnTo>
                  <a:lnTo>
                    <a:pt x="1182" y="535"/>
                  </a:lnTo>
                  <a:lnTo>
                    <a:pt x="1184" y="532"/>
                  </a:lnTo>
                  <a:lnTo>
                    <a:pt x="1188" y="527"/>
                  </a:lnTo>
                  <a:lnTo>
                    <a:pt x="1191" y="521"/>
                  </a:lnTo>
                  <a:lnTo>
                    <a:pt x="1191" y="509"/>
                  </a:lnTo>
                  <a:lnTo>
                    <a:pt x="1185" y="487"/>
                  </a:lnTo>
                  <a:lnTo>
                    <a:pt x="1184" y="476"/>
                  </a:lnTo>
                  <a:lnTo>
                    <a:pt x="1182" y="470"/>
                  </a:lnTo>
                  <a:lnTo>
                    <a:pt x="1177" y="465"/>
                  </a:lnTo>
                  <a:lnTo>
                    <a:pt x="1159" y="448"/>
                  </a:lnTo>
                  <a:lnTo>
                    <a:pt x="1150" y="442"/>
                  </a:lnTo>
                  <a:lnTo>
                    <a:pt x="1148" y="439"/>
                  </a:lnTo>
                  <a:lnTo>
                    <a:pt x="1143" y="435"/>
                  </a:lnTo>
                  <a:lnTo>
                    <a:pt x="1136" y="433"/>
                  </a:lnTo>
                  <a:lnTo>
                    <a:pt x="1124" y="432"/>
                  </a:lnTo>
                  <a:lnTo>
                    <a:pt x="1121" y="432"/>
                  </a:lnTo>
                  <a:lnTo>
                    <a:pt x="1090" y="416"/>
                  </a:lnTo>
                  <a:lnTo>
                    <a:pt x="1082" y="413"/>
                  </a:lnTo>
                  <a:lnTo>
                    <a:pt x="1078" y="411"/>
                  </a:lnTo>
                  <a:lnTo>
                    <a:pt x="1075" y="408"/>
                  </a:lnTo>
                  <a:lnTo>
                    <a:pt x="1074" y="407"/>
                  </a:lnTo>
                  <a:lnTo>
                    <a:pt x="1073" y="400"/>
                  </a:lnTo>
                  <a:lnTo>
                    <a:pt x="1080" y="363"/>
                  </a:lnTo>
                  <a:lnTo>
                    <a:pt x="1074" y="347"/>
                  </a:lnTo>
                  <a:lnTo>
                    <a:pt x="1066" y="335"/>
                  </a:lnTo>
                  <a:lnTo>
                    <a:pt x="1057" y="327"/>
                  </a:lnTo>
                  <a:lnTo>
                    <a:pt x="1048" y="329"/>
                  </a:lnTo>
                  <a:lnTo>
                    <a:pt x="1041" y="332"/>
                  </a:lnTo>
                  <a:lnTo>
                    <a:pt x="1035" y="330"/>
                  </a:lnTo>
                  <a:lnTo>
                    <a:pt x="1027" y="325"/>
                  </a:lnTo>
                  <a:lnTo>
                    <a:pt x="1020" y="322"/>
                  </a:lnTo>
                  <a:lnTo>
                    <a:pt x="1011" y="321"/>
                  </a:lnTo>
                  <a:lnTo>
                    <a:pt x="1004" y="316"/>
                  </a:lnTo>
                  <a:lnTo>
                    <a:pt x="994" y="313"/>
                  </a:lnTo>
                  <a:lnTo>
                    <a:pt x="987" y="323"/>
                  </a:lnTo>
                  <a:lnTo>
                    <a:pt x="985" y="327"/>
                  </a:lnTo>
                  <a:lnTo>
                    <a:pt x="976" y="337"/>
                  </a:lnTo>
                  <a:lnTo>
                    <a:pt x="973" y="339"/>
                  </a:lnTo>
                  <a:lnTo>
                    <a:pt x="953" y="344"/>
                  </a:lnTo>
                  <a:lnTo>
                    <a:pt x="946" y="342"/>
                  </a:lnTo>
                  <a:lnTo>
                    <a:pt x="941" y="339"/>
                  </a:lnTo>
                  <a:lnTo>
                    <a:pt x="938" y="336"/>
                  </a:lnTo>
                  <a:lnTo>
                    <a:pt x="937" y="333"/>
                  </a:lnTo>
                  <a:lnTo>
                    <a:pt x="938" y="325"/>
                  </a:lnTo>
                  <a:lnTo>
                    <a:pt x="939" y="318"/>
                  </a:lnTo>
                  <a:lnTo>
                    <a:pt x="942" y="311"/>
                  </a:lnTo>
                  <a:lnTo>
                    <a:pt x="948" y="306"/>
                  </a:lnTo>
                  <a:lnTo>
                    <a:pt x="981" y="285"/>
                  </a:lnTo>
                  <a:lnTo>
                    <a:pt x="985" y="281"/>
                  </a:lnTo>
                  <a:lnTo>
                    <a:pt x="987" y="270"/>
                  </a:lnTo>
                  <a:lnTo>
                    <a:pt x="989" y="266"/>
                  </a:lnTo>
                  <a:lnTo>
                    <a:pt x="995" y="259"/>
                  </a:lnTo>
                  <a:lnTo>
                    <a:pt x="999" y="253"/>
                  </a:lnTo>
                  <a:lnTo>
                    <a:pt x="1000" y="247"/>
                  </a:lnTo>
                  <a:lnTo>
                    <a:pt x="1002" y="244"/>
                  </a:lnTo>
                  <a:lnTo>
                    <a:pt x="1004" y="243"/>
                  </a:lnTo>
                  <a:lnTo>
                    <a:pt x="1009" y="240"/>
                  </a:lnTo>
                  <a:lnTo>
                    <a:pt x="1015" y="239"/>
                  </a:lnTo>
                  <a:lnTo>
                    <a:pt x="1020" y="236"/>
                  </a:lnTo>
                  <a:lnTo>
                    <a:pt x="1023" y="231"/>
                  </a:lnTo>
                  <a:lnTo>
                    <a:pt x="1023" y="223"/>
                  </a:lnTo>
                  <a:lnTo>
                    <a:pt x="1021" y="205"/>
                  </a:lnTo>
                  <a:lnTo>
                    <a:pt x="1022" y="194"/>
                  </a:lnTo>
                  <a:lnTo>
                    <a:pt x="1022" y="191"/>
                  </a:lnTo>
                  <a:lnTo>
                    <a:pt x="1026" y="182"/>
                  </a:lnTo>
                  <a:lnTo>
                    <a:pt x="1028" y="177"/>
                  </a:lnTo>
                  <a:lnTo>
                    <a:pt x="1030" y="174"/>
                  </a:lnTo>
                  <a:lnTo>
                    <a:pt x="1038" y="165"/>
                  </a:lnTo>
                  <a:lnTo>
                    <a:pt x="1043" y="155"/>
                  </a:lnTo>
                  <a:lnTo>
                    <a:pt x="1054" y="142"/>
                  </a:lnTo>
                  <a:lnTo>
                    <a:pt x="1062" y="129"/>
                  </a:lnTo>
                  <a:lnTo>
                    <a:pt x="1066" y="119"/>
                  </a:lnTo>
                  <a:lnTo>
                    <a:pt x="1068" y="114"/>
                  </a:lnTo>
                  <a:lnTo>
                    <a:pt x="1069" y="110"/>
                  </a:lnTo>
                  <a:lnTo>
                    <a:pt x="1065" y="91"/>
                  </a:lnTo>
                  <a:lnTo>
                    <a:pt x="1063" y="82"/>
                  </a:lnTo>
                  <a:lnTo>
                    <a:pt x="1062" y="79"/>
                  </a:lnTo>
                  <a:lnTo>
                    <a:pt x="1060" y="72"/>
                  </a:lnTo>
                  <a:lnTo>
                    <a:pt x="1052" y="62"/>
                  </a:lnTo>
                  <a:lnTo>
                    <a:pt x="1052" y="61"/>
                  </a:lnTo>
                  <a:lnTo>
                    <a:pt x="1059" y="59"/>
                  </a:lnTo>
                  <a:lnTo>
                    <a:pt x="1059" y="60"/>
                  </a:lnTo>
                  <a:lnTo>
                    <a:pt x="1064" y="80"/>
                  </a:lnTo>
                  <a:lnTo>
                    <a:pt x="1066" y="84"/>
                  </a:lnTo>
                  <a:lnTo>
                    <a:pt x="1069" y="88"/>
                  </a:lnTo>
                  <a:lnTo>
                    <a:pt x="1080" y="100"/>
                  </a:lnTo>
                  <a:lnTo>
                    <a:pt x="1082" y="94"/>
                  </a:lnTo>
                  <a:lnTo>
                    <a:pt x="1078" y="92"/>
                  </a:lnTo>
                  <a:lnTo>
                    <a:pt x="1081" y="90"/>
                  </a:lnTo>
                  <a:lnTo>
                    <a:pt x="1075" y="83"/>
                  </a:lnTo>
                  <a:lnTo>
                    <a:pt x="1073" y="80"/>
                  </a:lnTo>
                  <a:lnTo>
                    <a:pt x="1072" y="77"/>
                  </a:lnTo>
                  <a:lnTo>
                    <a:pt x="1067" y="57"/>
                  </a:lnTo>
                  <a:lnTo>
                    <a:pt x="1063" y="49"/>
                  </a:lnTo>
                  <a:lnTo>
                    <a:pt x="1042" y="56"/>
                  </a:lnTo>
                  <a:lnTo>
                    <a:pt x="1045" y="65"/>
                  </a:lnTo>
                  <a:lnTo>
                    <a:pt x="1052" y="76"/>
                  </a:lnTo>
                  <a:lnTo>
                    <a:pt x="1054" y="81"/>
                  </a:lnTo>
                  <a:lnTo>
                    <a:pt x="1055" y="84"/>
                  </a:lnTo>
                  <a:lnTo>
                    <a:pt x="1057" y="93"/>
                  </a:lnTo>
                  <a:lnTo>
                    <a:pt x="1060" y="110"/>
                  </a:lnTo>
                  <a:lnTo>
                    <a:pt x="1060" y="112"/>
                  </a:lnTo>
                  <a:lnTo>
                    <a:pt x="1058" y="116"/>
                  </a:lnTo>
                  <a:lnTo>
                    <a:pt x="1055" y="125"/>
                  </a:lnTo>
                  <a:lnTo>
                    <a:pt x="1047" y="138"/>
                  </a:lnTo>
                  <a:lnTo>
                    <a:pt x="1037" y="151"/>
                  </a:lnTo>
                  <a:lnTo>
                    <a:pt x="1032" y="160"/>
                  </a:lnTo>
                  <a:lnTo>
                    <a:pt x="1023" y="169"/>
                  </a:lnTo>
                  <a:lnTo>
                    <a:pt x="1020" y="174"/>
                  </a:lnTo>
                  <a:lnTo>
                    <a:pt x="1019" y="179"/>
                  </a:lnTo>
                  <a:lnTo>
                    <a:pt x="1015" y="189"/>
                  </a:lnTo>
                  <a:lnTo>
                    <a:pt x="1014" y="193"/>
                  </a:lnTo>
                  <a:lnTo>
                    <a:pt x="1013" y="206"/>
                  </a:lnTo>
                  <a:lnTo>
                    <a:pt x="1015" y="224"/>
                  </a:lnTo>
                  <a:lnTo>
                    <a:pt x="1015" y="228"/>
                  </a:lnTo>
                  <a:lnTo>
                    <a:pt x="1014" y="230"/>
                  </a:lnTo>
                  <a:lnTo>
                    <a:pt x="1012" y="231"/>
                  </a:lnTo>
                  <a:lnTo>
                    <a:pt x="1006" y="233"/>
                  </a:lnTo>
                  <a:lnTo>
                    <a:pt x="1000" y="236"/>
                  </a:lnTo>
                  <a:lnTo>
                    <a:pt x="995" y="240"/>
                  </a:lnTo>
                  <a:lnTo>
                    <a:pt x="993" y="244"/>
                  </a:lnTo>
                  <a:lnTo>
                    <a:pt x="991" y="250"/>
                  </a:lnTo>
                  <a:lnTo>
                    <a:pt x="989" y="254"/>
                  </a:lnTo>
                  <a:lnTo>
                    <a:pt x="982" y="262"/>
                  </a:lnTo>
                  <a:lnTo>
                    <a:pt x="979" y="268"/>
                  </a:lnTo>
                  <a:lnTo>
                    <a:pt x="977" y="277"/>
                  </a:lnTo>
                  <a:lnTo>
                    <a:pt x="976" y="279"/>
                  </a:lnTo>
                  <a:lnTo>
                    <a:pt x="943" y="300"/>
                  </a:lnTo>
                  <a:lnTo>
                    <a:pt x="936" y="306"/>
                  </a:lnTo>
                  <a:lnTo>
                    <a:pt x="932" y="315"/>
                  </a:lnTo>
                  <a:lnTo>
                    <a:pt x="930" y="324"/>
                  </a:lnTo>
                  <a:lnTo>
                    <a:pt x="929" y="334"/>
                  </a:lnTo>
                  <a:lnTo>
                    <a:pt x="931" y="340"/>
                  </a:lnTo>
                  <a:lnTo>
                    <a:pt x="936" y="346"/>
                  </a:lnTo>
                  <a:lnTo>
                    <a:pt x="943" y="350"/>
                  </a:lnTo>
                  <a:lnTo>
                    <a:pt x="953" y="352"/>
                  </a:lnTo>
                  <a:lnTo>
                    <a:pt x="977" y="347"/>
                  </a:lnTo>
                  <a:lnTo>
                    <a:pt x="982" y="343"/>
                  </a:lnTo>
                  <a:lnTo>
                    <a:pt x="992" y="331"/>
                  </a:lnTo>
                  <a:lnTo>
                    <a:pt x="994" y="327"/>
                  </a:lnTo>
                  <a:lnTo>
                    <a:pt x="997" y="323"/>
                  </a:lnTo>
                  <a:lnTo>
                    <a:pt x="1000" y="323"/>
                  </a:lnTo>
                  <a:lnTo>
                    <a:pt x="1008" y="329"/>
                  </a:lnTo>
                  <a:lnTo>
                    <a:pt x="1018" y="330"/>
                  </a:lnTo>
                  <a:lnTo>
                    <a:pt x="1024" y="332"/>
                  </a:lnTo>
                  <a:lnTo>
                    <a:pt x="1031" y="337"/>
                  </a:lnTo>
                  <a:lnTo>
                    <a:pt x="1041" y="341"/>
                  </a:lnTo>
                  <a:lnTo>
                    <a:pt x="1050" y="337"/>
                  </a:lnTo>
                  <a:lnTo>
                    <a:pt x="1054" y="336"/>
                  </a:lnTo>
                  <a:lnTo>
                    <a:pt x="1060" y="341"/>
                  </a:lnTo>
                  <a:lnTo>
                    <a:pt x="1067" y="351"/>
                  </a:lnTo>
                  <a:lnTo>
                    <a:pt x="1072" y="364"/>
                  </a:lnTo>
                  <a:lnTo>
                    <a:pt x="1065" y="400"/>
                  </a:lnTo>
                  <a:lnTo>
                    <a:pt x="1066" y="410"/>
                  </a:lnTo>
                  <a:lnTo>
                    <a:pt x="1069" y="414"/>
                  </a:lnTo>
                  <a:lnTo>
                    <a:pt x="1073" y="417"/>
                  </a:lnTo>
                  <a:lnTo>
                    <a:pt x="1078" y="421"/>
                  </a:lnTo>
                  <a:lnTo>
                    <a:pt x="1086" y="423"/>
                  </a:lnTo>
                  <a:lnTo>
                    <a:pt x="1118" y="439"/>
                  </a:lnTo>
                  <a:lnTo>
                    <a:pt x="1123" y="440"/>
                  </a:lnTo>
                  <a:lnTo>
                    <a:pt x="1134" y="441"/>
                  </a:lnTo>
                  <a:lnTo>
                    <a:pt x="1139" y="442"/>
                  </a:lnTo>
                  <a:lnTo>
                    <a:pt x="1142" y="445"/>
                  </a:lnTo>
                  <a:lnTo>
                    <a:pt x="1145" y="448"/>
                  </a:lnTo>
                  <a:lnTo>
                    <a:pt x="1154" y="455"/>
                  </a:lnTo>
                  <a:lnTo>
                    <a:pt x="1172" y="471"/>
                  </a:lnTo>
                  <a:lnTo>
                    <a:pt x="1175" y="474"/>
                  </a:lnTo>
                  <a:lnTo>
                    <a:pt x="1176" y="477"/>
                  </a:lnTo>
                  <a:lnTo>
                    <a:pt x="1177" y="488"/>
                  </a:lnTo>
                  <a:lnTo>
                    <a:pt x="1183" y="509"/>
                  </a:lnTo>
                  <a:lnTo>
                    <a:pt x="1183" y="519"/>
                  </a:lnTo>
                  <a:lnTo>
                    <a:pt x="1181" y="523"/>
                  </a:lnTo>
                  <a:lnTo>
                    <a:pt x="1177" y="528"/>
                  </a:lnTo>
                  <a:lnTo>
                    <a:pt x="1174" y="534"/>
                  </a:lnTo>
                  <a:lnTo>
                    <a:pt x="1175" y="541"/>
                  </a:lnTo>
                  <a:lnTo>
                    <a:pt x="1179" y="552"/>
                  </a:lnTo>
                  <a:lnTo>
                    <a:pt x="1182" y="557"/>
                  </a:lnTo>
                  <a:lnTo>
                    <a:pt x="1185" y="562"/>
                  </a:lnTo>
                  <a:lnTo>
                    <a:pt x="1188" y="559"/>
                  </a:lnTo>
                  <a:lnTo>
                    <a:pt x="1188" y="555"/>
                  </a:lnTo>
                  <a:lnTo>
                    <a:pt x="1165" y="558"/>
                  </a:lnTo>
                  <a:lnTo>
                    <a:pt x="1156" y="558"/>
                  </a:lnTo>
                  <a:lnTo>
                    <a:pt x="1146" y="549"/>
                  </a:lnTo>
                  <a:lnTo>
                    <a:pt x="1143" y="552"/>
                  </a:lnTo>
                  <a:lnTo>
                    <a:pt x="1147" y="552"/>
                  </a:lnTo>
                  <a:lnTo>
                    <a:pt x="1147" y="550"/>
                  </a:lnTo>
                  <a:lnTo>
                    <a:pt x="1147" y="549"/>
                  </a:lnTo>
                  <a:lnTo>
                    <a:pt x="1145" y="543"/>
                  </a:lnTo>
                  <a:lnTo>
                    <a:pt x="1140" y="535"/>
                  </a:lnTo>
                  <a:lnTo>
                    <a:pt x="1133" y="522"/>
                  </a:lnTo>
                  <a:lnTo>
                    <a:pt x="1128" y="516"/>
                  </a:lnTo>
                  <a:lnTo>
                    <a:pt x="1126" y="513"/>
                  </a:lnTo>
                  <a:lnTo>
                    <a:pt x="1107" y="504"/>
                  </a:lnTo>
                  <a:lnTo>
                    <a:pt x="1106" y="503"/>
                  </a:lnTo>
                  <a:lnTo>
                    <a:pt x="1104" y="499"/>
                  </a:lnTo>
                  <a:lnTo>
                    <a:pt x="1104" y="498"/>
                  </a:lnTo>
                  <a:lnTo>
                    <a:pt x="1102" y="494"/>
                  </a:lnTo>
                  <a:lnTo>
                    <a:pt x="1091" y="496"/>
                  </a:lnTo>
                  <a:lnTo>
                    <a:pt x="1085" y="496"/>
                  </a:lnTo>
                  <a:lnTo>
                    <a:pt x="1084" y="496"/>
                  </a:lnTo>
                  <a:lnTo>
                    <a:pt x="1066" y="490"/>
                  </a:lnTo>
                  <a:lnTo>
                    <a:pt x="1055" y="488"/>
                  </a:lnTo>
                  <a:lnTo>
                    <a:pt x="1045" y="488"/>
                  </a:lnTo>
                  <a:lnTo>
                    <a:pt x="1032" y="490"/>
                  </a:lnTo>
                  <a:lnTo>
                    <a:pt x="1022" y="496"/>
                  </a:lnTo>
                  <a:lnTo>
                    <a:pt x="1016" y="506"/>
                  </a:lnTo>
                  <a:lnTo>
                    <a:pt x="1014" y="519"/>
                  </a:lnTo>
                  <a:lnTo>
                    <a:pt x="1017" y="540"/>
                  </a:lnTo>
                  <a:lnTo>
                    <a:pt x="1017" y="545"/>
                  </a:lnTo>
                  <a:lnTo>
                    <a:pt x="1016" y="547"/>
                  </a:lnTo>
                  <a:lnTo>
                    <a:pt x="1012" y="549"/>
                  </a:lnTo>
                  <a:lnTo>
                    <a:pt x="1006" y="554"/>
                  </a:lnTo>
                  <a:lnTo>
                    <a:pt x="1002" y="559"/>
                  </a:lnTo>
                  <a:lnTo>
                    <a:pt x="999" y="569"/>
                  </a:lnTo>
                  <a:lnTo>
                    <a:pt x="991" y="583"/>
                  </a:lnTo>
                  <a:lnTo>
                    <a:pt x="989" y="587"/>
                  </a:lnTo>
                  <a:lnTo>
                    <a:pt x="984" y="591"/>
                  </a:lnTo>
                  <a:lnTo>
                    <a:pt x="982" y="596"/>
                  </a:lnTo>
                  <a:lnTo>
                    <a:pt x="985" y="601"/>
                  </a:lnTo>
                  <a:lnTo>
                    <a:pt x="992" y="608"/>
                  </a:lnTo>
                  <a:lnTo>
                    <a:pt x="1006" y="616"/>
                  </a:lnTo>
                  <a:lnTo>
                    <a:pt x="1007" y="616"/>
                  </a:lnTo>
                  <a:lnTo>
                    <a:pt x="1006" y="617"/>
                  </a:lnTo>
                  <a:lnTo>
                    <a:pt x="1010" y="618"/>
                  </a:lnTo>
                  <a:lnTo>
                    <a:pt x="1008" y="615"/>
                  </a:lnTo>
                  <a:lnTo>
                    <a:pt x="991" y="626"/>
                  </a:lnTo>
                  <a:lnTo>
                    <a:pt x="988" y="626"/>
                  </a:lnTo>
                  <a:lnTo>
                    <a:pt x="982" y="626"/>
                  </a:lnTo>
                  <a:lnTo>
                    <a:pt x="978" y="628"/>
                  </a:lnTo>
                  <a:lnTo>
                    <a:pt x="975" y="627"/>
                  </a:lnTo>
                  <a:lnTo>
                    <a:pt x="971" y="622"/>
                  </a:lnTo>
                  <a:lnTo>
                    <a:pt x="942" y="571"/>
                  </a:lnTo>
                  <a:lnTo>
                    <a:pt x="941" y="568"/>
                  </a:lnTo>
                  <a:lnTo>
                    <a:pt x="942" y="562"/>
                  </a:lnTo>
                  <a:lnTo>
                    <a:pt x="942" y="560"/>
                  </a:lnTo>
                  <a:lnTo>
                    <a:pt x="943" y="560"/>
                  </a:lnTo>
                  <a:lnTo>
                    <a:pt x="943" y="556"/>
                  </a:lnTo>
                  <a:lnTo>
                    <a:pt x="941" y="559"/>
                  </a:lnTo>
                  <a:lnTo>
                    <a:pt x="947" y="563"/>
                  </a:lnTo>
                  <a:lnTo>
                    <a:pt x="954" y="564"/>
                  </a:lnTo>
                  <a:lnTo>
                    <a:pt x="961" y="561"/>
                  </a:lnTo>
                  <a:lnTo>
                    <a:pt x="966" y="553"/>
                  </a:lnTo>
                  <a:lnTo>
                    <a:pt x="967" y="545"/>
                  </a:lnTo>
                  <a:lnTo>
                    <a:pt x="963" y="536"/>
                  </a:lnTo>
                  <a:lnTo>
                    <a:pt x="963" y="533"/>
                  </a:lnTo>
                  <a:lnTo>
                    <a:pt x="966" y="525"/>
                  </a:lnTo>
                  <a:lnTo>
                    <a:pt x="968" y="523"/>
                  </a:lnTo>
                  <a:lnTo>
                    <a:pt x="984" y="517"/>
                  </a:lnTo>
                  <a:lnTo>
                    <a:pt x="992" y="506"/>
                  </a:lnTo>
                  <a:lnTo>
                    <a:pt x="991" y="493"/>
                  </a:lnTo>
                  <a:lnTo>
                    <a:pt x="980" y="483"/>
                  </a:lnTo>
                  <a:lnTo>
                    <a:pt x="974" y="482"/>
                  </a:lnTo>
                  <a:lnTo>
                    <a:pt x="969" y="482"/>
                  </a:lnTo>
                  <a:lnTo>
                    <a:pt x="963" y="483"/>
                  </a:lnTo>
                  <a:lnTo>
                    <a:pt x="959" y="484"/>
                  </a:lnTo>
                  <a:lnTo>
                    <a:pt x="959" y="484"/>
                  </a:lnTo>
                  <a:lnTo>
                    <a:pt x="953" y="478"/>
                  </a:lnTo>
                  <a:lnTo>
                    <a:pt x="948" y="473"/>
                  </a:lnTo>
                  <a:lnTo>
                    <a:pt x="938" y="467"/>
                  </a:lnTo>
                  <a:lnTo>
                    <a:pt x="935" y="466"/>
                  </a:lnTo>
                  <a:lnTo>
                    <a:pt x="931" y="464"/>
                  </a:lnTo>
                  <a:lnTo>
                    <a:pt x="928" y="460"/>
                  </a:lnTo>
                  <a:lnTo>
                    <a:pt x="923" y="456"/>
                  </a:lnTo>
                  <a:lnTo>
                    <a:pt x="916" y="455"/>
                  </a:lnTo>
                  <a:lnTo>
                    <a:pt x="909" y="457"/>
                  </a:lnTo>
                  <a:lnTo>
                    <a:pt x="907" y="457"/>
                  </a:lnTo>
                  <a:lnTo>
                    <a:pt x="901" y="457"/>
                  </a:lnTo>
                  <a:lnTo>
                    <a:pt x="901" y="457"/>
                  </a:lnTo>
                  <a:lnTo>
                    <a:pt x="894" y="452"/>
                  </a:lnTo>
                  <a:lnTo>
                    <a:pt x="887" y="452"/>
                  </a:lnTo>
                  <a:lnTo>
                    <a:pt x="881" y="457"/>
                  </a:lnTo>
                  <a:lnTo>
                    <a:pt x="870" y="473"/>
                  </a:lnTo>
                  <a:lnTo>
                    <a:pt x="865" y="485"/>
                  </a:lnTo>
                  <a:lnTo>
                    <a:pt x="865" y="497"/>
                  </a:lnTo>
                  <a:lnTo>
                    <a:pt x="874" y="508"/>
                  </a:lnTo>
                  <a:lnTo>
                    <a:pt x="878" y="515"/>
                  </a:lnTo>
                  <a:lnTo>
                    <a:pt x="877" y="526"/>
                  </a:lnTo>
                  <a:lnTo>
                    <a:pt x="873" y="538"/>
                  </a:lnTo>
                  <a:lnTo>
                    <a:pt x="869" y="547"/>
                  </a:lnTo>
                  <a:lnTo>
                    <a:pt x="862" y="556"/>
                  </a:lnTo>
                  <a:lnTo>
                    <a:pt x="860" y="562"/>
                  </a:lnTo>
                  <a:lnTo>
                    <a:pt x="859" y="569"/>
                  </a:lnTo>
                  <a:lnTo>
                    <a:pt x="862" y="587"/>
                  </a:lnTo>
                  <a:lnTo>
                    <a:pt x="861" y="594"/>
                  </a:lnTo>
                  <a:lnTo>
                    <a:pt x="864" y="599"/>
                  </a:lnTo>
                  <a:lnTo>
                    <a:pt x="871" y="602"/>
                  </a:lnTo>
                  <a:lnTo>
                    <a:pt x="879" y="603"/>
                  </a:lnTo>
                  <a:lnTo>
                    <a:pt x="903" y="613"/>
                  </a:lnTo>
                  <a:lnTo>
                    <a:pt x="907" y="615"/>
                  </a:lnTo>
                  <a:lnTo>
                    <a:pt x="908" y="618"/>
                  </a:lnTo>
                  <a:lnTo>
                    <a:pt x="909" y="623"/>
                  </a:lnTo>
                  <a:lnTo>
                    <a:pt x="914" y="634"/>
                  </a:lnTo>
                  <a:lnTo>
                    <a:pt x="916" y="645"/>
                  </a:lnTo>
                  <a:lnTo>
                    <a:pt x="919" y="651"/>
                  </a:lnTo>
                  <a:lnTo>
                    <a:pt x="924" y="656"/>
                  </a:lnTo>
                  <a:lnTo>
                    <a:pt x="930" y="658"/>
                  </a:lnTo>
                  <a:lnTo>
                    <a:pt x="933" y="660"/>
                  </a:lnTo>
                  <a:lnTo>
                    <a:pt x="934" y="663"/>
                  </a:lnTo>
                  <a:lnTo>
                    <a:pt x="934" y="667"/>
                  </a:lnTo>
                  <a:lnTo>
                    <a:pt x="931" y="670"/>
                  </a:lnTo>
                  <a:lnTo>
                    <a:pt x="917" y="677"/>
                  </a:lnTo>
                  <a:lnTo>
                    <a:pt x="905" y="679"/>
                  </a:lnTo>
                  <a:lnTo>
                    <a:pt x="900" y="683"/>
                  </a:lnTo>
                  <a:lnTo>
                    <a:pt x="897" y="690"/>
                  </a:lnTo>
                  <a:lnTo>
                    <a:pt x="901" y="707"/>
                  </a:lnTo>
                  <a:lnTo>
                    <a:pt x="901" y="719"/>
                  </a:lnTo>
                  <a:lnTo>
                    <a:pt x="899" y="730"/>
                  </a:lnTo>
                  <a:lnTo>
                    <a:pt x="895" y="740"/>
                  </a:lnTo>
                  <a:lnTo>
                    <a:pt x="891" y="746"/>
                  </a:lnTo>
                  <a:lnTo>
                    <a:pt x="889" y="752"/>
                  </a:lnTo>
                  <a:lnTo>
                    <a:pt x="889" y="757"/>
                  </a:lnTo>
                  <a:lnTo>
                    <a:pt x="890" y="769"/>
                  </a:lnTo>
                  <a:lnTo>
                    <a:pt x="890" y="774"/>
                  </a:lnTo>
                  <a:lnTo>
                    <a:pt x="889" y="777"/>
                  </a:lnTo>
                  <a:lnTo>
                    <a:pt x="887" y="778"/>
                  </a:lnTo>
                  <a:lnTo>
                    <a:pt x="884" y="778"/>
                  </a:lnTo>
                  <a:lnTo>
                    <a:pt x="881" y="776"/>
                  </a:lnTo>
                  <a:lnTo>
                    <a:pt x="876" y="772"/>
                  </a:lnTo>
                  <a:lnTo>
                    <a:pt x="871" y="769"/>
                  </a:lnTo>
                  <a:lnTo>
                    <a:pt x="859" y="766"/>
                  </a:lnTo>
                  <a:lnTo>
                    <a:pt x="848" y="761"/>
                  </a:lnTo>
                  <a:lnTo>
                    <a:pt x="841" y="760"/>
                  </a:lnTo>
                  <a:lnTo>
                    <a:pt x="834" y="761"/>
                  </a:lnTo>
                  <a:lnTo>
                    <a:pt x="829" y="765"/>
                  </a:lnTo>
                  <a:lnTo>
                    <a:pt x="826" y="770"/>
                  </a:lnTo>
                  <a:lnTo>
                    <a:pt x="824" y="772"/>
                  </a:lnTo>
                  <a:lnTo>
                    <a:pt x="819" y="774"/>
                  </a:lnTo>
                  <a:lnTo>
                    <a:pt x="808" y="778"/>
                  </a:lnTo>
                  <a:lnTo>
                    <a:pt x="784" y="791"/>
                  </a:lnTo>
                  <a:lnTo>
                    <a:pt x="772" y="795"/>
                  </a:lnTo>
                  <a:lnTo>
                    <a:pt x="761" y="796"/>
                  </a:lnTo>
                  <a:lnTo>
                    <a:pt x="757" y="794"/>
                  </a:lnTo>
                  <a:lnTo>
                    <a:pt x="747" y="789"/>
                  </a:lnTo>
                  <a:lnTo>
                    <a:pt x="740" y="787"/>
                  </a:lnTo>
                  <a:lnTo>
                    <a:pt x="732" y="786"/>
                  </a:lnTo>
                  <a:lnTo>
                    <a:pt x="727" y="786"/>
                  </a:lnTo>
                  <a:lnTo>
                    <a:pt x="705" y="789"/>
                  </a:lnTo>
                  <a:lnTo>
                    <a:pt x="699" y="789"/>
                  </a:lnTo>
                  <a:lnTo>
                    <a:pt x="681" y="786"/>
                  </a:lnTo>
                  <a:lnTo>
                    <a:pt x="674" y="787"/>
                  </a:lnTo>
                  <a:lnTo>
                    <a:pt x="667" y="791"/>
                  </a:lnTo>
                  <a:lnTo>
                    <a:pt x="659" y="801"/>
                  </a:lnTo>
                  <a:lnTo>
                    <a:pt x="654" y="812"/>
                  </a:lnTo>
                  <a:lnTo>
                    <a:pt x="642" y="848"/>
                  </a:lnTo>
                  <a:lnTo>
                    <a:pt x="642" y="855"/>
                  </a:lnTo>
                  <a:lnTo>
                    <a:pt x="644" y="862"/>
                  </a:lnTo>
                  <a:lnTo>
                    <a:pt x="649" y="873"/>
                  </a:lnTo>
                  <a:lnTo>
                    <a:pt x="651" y="879"/>
                  </a:lnTo>
                  <a:lnTo>
                    <a:pt x="649" y="891"/>
                  </a:lnTo>
                  <a:lnTo>
                    <a:pt x="644" y="903"/>
                  </a:lnTo>
                  <a:lnTo>
                    <a:pt x="626" y="925"/>
                  </a:lnTo>
                  <a:lnTo>
                    <a:pt x="615" y="943"/>
                  </a:lnTo>
                  <a:lnTo>
                    <a:pt x="610" y="953"/>
                  </a:lnTo>
                  <a:lnTo>
                    <a:pt x="607" y="963"/>
                  </a:lnTo>
                  <a:lnTo>
                    <a:pt x="606" y="963"/>
                  </a:lnTo>
                  <a:lnTo>
                    <a:pt x="606" y="964"/>
                  </a:lnTo>
                  <a:lnTo>
                    <a:pt x="602" y="967"/>
                  </a:lnTo>
                  <a:lnTo>
                    <a:pt x="593" y="970"/>
                  </a:lnTo>
                  <a:lnTo>
                    <a:pt x="590" y="973"/>
                  </a:lnTo>
                  <a:lnTo>
                    <a:pt x="592" y="976"/>
                  </a:lnTo>
                  <a:lnTo>
                    <a:pt x="593" y="972"/>
                  </a:lnTo>
                  <a:lnTo>
                    <a:pt x="593" y="972"/>
                  </a:lnTo>
                  <a:lnTo>
                    <a:pt x="589" y="970"/>
                  </a:lnTo>
                  <a:lnTo>
                    <a:pt x="586" y="969"/>
                  </a:lnTo>
                  <a:lnTo>
                    <a:pt x="548" y="970"/>
                  </a:lnTo>
                  <a:lnTo>
                    <a:pt x="504" y="971"/>
                  </a:lnTo>
                  <a:lnTo>
                    <a:pt x="501" y="970"/>
                  </a:lnTo>
                  <a:lnTo>
                    <a:pt x="497" y="968"/>
                  </a:lnTo>
                  <a:lnTo>
                    <a:pt x="494" y="968"/>
                  </a:lnTo>
                  <a:lnTo>
                    <a:pt x="491" y="968"/>
                  </a:lnTo>
                  <a:lnTo>
                    <a:pt x="482" y="969"/>
                  </a:lnTo>
                  <a:lnTo>
                    <a:pt x="448" y="969"/>
                  </a:lnTo>
                  <a:lnTo>
                    <a:pt x="448" y="969"/>
                  </a:lnTo>
                  <a:lnTo>
                    <a:pt x="447" y="969"/>
                  </a:lnTo>
                  <a:lnTo>
                    <a:pt x="443" y="968"/>
                  </a:lnTo>
                  <a:lnTo>
                    <a:pt x="439" y="965"/>
                  </a:lnTo>
                  <a:lnTo>
                    <a:pt x="429" y="957"/>
                  </a:lnTo>
                  <a:lnTo>
                    <a:pt x="426" y="955"/>
                  </a:lnTo>
                  <a:lnTo>
                    <a:pt x="425" y="953"/>
                  </a:lnTo>
                  <a:lnTo>
                    <a:pt x="425" y="950"/>
                  </a:lnTo>
                  <a:lnTo>
                    <a:pt x="426" y="945"/>
                  </a:lnTo>
                  <a:lnTo>
                    <a:pt x="425" y="939"/>
                  </a:lnTo>
                  <a:lnTo>
                    <a:pt x="422" y="934"/>
                  </a:lnTo>
                  <a:lnTo>
                    <a:pt x="422" y="929"/>
                  </a:lnTo>
                  <a:lnTo>
                    <a:pt x="388" y="893"/>
                  </a:lnTo>
                  <a:lnTo>
                    <a:pt x="383" y="884"/>
                  </a:lnTo>
                  <a:lnTo>
                    <a:pt x="381" y="874"/>
                  </a:lnTo>
                  <a:lnTo>
                    <a:pt x="382" y="825"/>
                  </a:lnTo>
                  <a:lnTo>
                    <a:pt x="383" y="823"/>
                  </a:lnTo>
                  <a:lnTo>
                    <a:pt x="392" y="811"/>
                  </a:lnTo>
                  <a:lnTo>
                    <a:pt x="395" y="805"/>
                  </a:lnTo>
                  <a:lnTo>
                    <a:pt x="395" y="799"/>
                  </a:lnTo>
                  <a:lnTo>
                    <a:pt x="392" y="792"/>
                  </a:lnTo>
                  <a:lnTo>
                    <a:pt x="388" y="783"/>
                  </a:lnTo>
                  <a:lnTo>
                    <a:pt x="387" y="780"/>
                  </a:lnTo>
                  <a:lnTo>
                    <a:pt x="388" y="776"/>
                  </a:lnTo>
                  <a:lnTo>
                    <a:pt x="396" y="765"/>
                  </a:lnTo>
                  <a:lnTo>
                    <a:pt x="393" y="759"/>
                  </a:lnTo>
                  <a:lnTo>
                    <a:pt x="379" y="754"/>
                  </a:lnTo>
                  <a:lnTo>
                    <a:pt x="363" y="744"/>
                  </a:lnTo>
                  <a:lnTo>
                    <a:pt x="355" y="742"/>
                  </a:lnTo>
                  <a:lnTo>
                    <a:pt x="349" y="743"/>
                  </a:lnTo>
                  <a:lnTo>
                    <a:pt x="345" y="745"/>
                  </a:lnTo>
                  <a:lnTo>
                    <a:pt x="341" y="746"/>
                  </a:lnTo>
                  <a:lnTo>
                    <a:pt x="337" y="745"/>
                  </a:lnTo>
                  <a:lnTo>
                    <a:pt x="327" y="737"/>
                  </a:lnTo>
                  <a:lnTo>
                    <a:pt x="320" y="733"/>
                  </a:lnTo>
                  <a:lnTo>
                    <a:pt x="315" y="732"/>
                  </a:lnTo>
                  <a:lnTo>
                    <a:pt x="310" y="731"/>
                  </a:lnTo>
                  <a:lnTo>
                    <a:pt x="304" y="731"/>
                  </a:lnTo>
                  <a:lnTo>
                    <a:pt x="299" y="732"/>
                  </a:lnTo>
                  <a:lnTo>
                    <a:pt x="292" y="737"/>
                  </a:lnTo>
                  <a:lnTo>
                    <a:pt x="283" y="747"/>
                  </a:lnTo>
                  <a:lnTo>
                    <a:pt x="278" y="750"/>
                  </a:lnTo>
                  <a:lnTo>
                    <a:pt x="275" y="751"/>
                  </a:lnTo>
                  <a:lnTo>
                    <a:pt x="272" y="750"/>
                  </a:lnTo>
                  <a:lnTo>
                    <a:pt x="269" y="747"/>
                  </a:lnTo>
                  <a:lnTo>
                    <a:pt x="262" y="735"/>
                  </a:lnTo>
                  <a:lnTo>
                    <a:pt x="261" y="734"/>
                  </a:lnTo>
                  <a:lnTo>
                    <a:pt x="261" y="733"/>
                  </a:lnTo>
                  <a:lnTo>
                    <a:pt x="262" y="731"/>
                  </a:lnTo>
                  <a:lnTo>
                    <a:pt x="265" y="729"/>
                  </a:lnTo>
                  <a:lnTo>
                    <a:pt x="267" y="724"/>
                  </a:lnTo>
                  <a:lnTo>
                    <a:pt x="265" y="719"/>
                  </a:lnTo>
                  <a:lnTo>
                    <a:pt x="265" y="719"/>
                  </a:lnTo>
                  <a:lnTo>
                    <a:pt x="263" y="713"/>
                  </a:lnTo>
                  <a:lnTo>
                    <a:pt x="253" y="705"/>
                  </a:lnTo>
                  <a:lnTo>
                    <a:pt x="234" y="694"/>
                  </a:lnTo>
                  <a:lnTo>
                    <a:pt x="224" y="686"/>
                  </a:lnTo>
                  <a:lnTo>
                    <a:pt x="222" y="683"/>
                  </a:lnTo>
                  <a:lnTo>
                    <a:pt x="220" y="669"/>
                  </a:lnTo>
                  <a:lnTo>
                    <a:pt x="216" y="662"/>
                  </a:lnTo>
                  <a:lnTo>
                    <a:pt x="197" y="635"/>
                  </a:lnTo>
                  <a:lnTo>
                    <a:pt x="195" y="630"/>
                  </a:lnTo>
                  <a:lnTo>
                    <a:pt x="195" y="628"/>
                  </a:lnTo>
                  <a:lnTo>
                    <a:pt x="195" y="626"/>
                  </a:lnTo>
                  <a:lnTo>
                    <a:pt x="196" y="624"/>
                  </a:lnTo>
                  <a:lnTo>
                    <a:pt x="196" y="619"/>
                  </a:lnTo>
                  <a:lnTo>
                    <a:pt x="195" y="615"/>
                  </a:lnTo>
                  <a:lnTo>
                    <a:pt x="191" y="610"/>
                  </a:lnTo>
                  <a:lnTo>
                    <a:pt x="190" y="609"/>
                  </a:lnTo>
                  <a:lnTo>
                    <a:pt x="191" y="608"/>
                  </a:lnTo>
                  <a:lnTo>
                    <a:pt x="191" y="606"/>
                  </a:lnTo>
                  <a:lnTo>
                    <a:pt x="194" y="600"/>
                  </a:lnTo>
                  <a:lnTo>
                    <a:pt x="193" y="596"/>
                  </a:lnTo>
                  <a:lnTo>
                    <a:pt x="193" y="596"/>
                  </a:lnTo>
                  <a:lnTo>
                    <a:pt x="191" y="582"/>
                  </a:lnTo>
                  <a:lnTo>
                    <a:pt x="189" y="577"/>
                  </a:lnTo>
                  <a:lnTo>
                    <a:pt x="184" y="571"/>
                  </a:lnTo>
                  <a:lnTo>
                    <a:pt x="180" y="567"/>
                  </a:lnTo>
                  <a:lnTo>
                    <a:pt x="176" y="563"/>
                  </a:lnTo>
                  <a:lnTo>
                    <a:pt x="172" y="551"/>
                  </a:lnTo>
                  <a:lnTo>
                    <a:pt x="164" y="537"/>
                  </a:lnTo>
                  <a:lnTo>
                    <a:pt x="163" y="533"/>
                  </a:lnTo>
                  <a:lnTo>
                    <a:pt x="163" y="519"/>
                  </a:lnTo>
                  <a:lnTo>
                    <a:pt x="161" y="511"/>
                  </a:lnTo>
                  <a:lnTo>
                    <a:pt x="151" y="495"/>
                  </a:lnTo>
                  <a:lnTo>
                    <a:pt x="149" y="491"/>
                  </a:lnTo>
                  <a:lnTo>
                    <a:pt x="147" y="477"/>
                  </a:lnTo>
                  <a:lnTo>
                    <a:pt x="142" y="463"/>
                  </a:lnTo>
                  <a:lnTo>
                    <a:pt x="140" y="453"/>
                  </a:lnTo>
                  <a:lnTo>
                    <a:pt x="137" y="442"/>
                  </a:lnTo>
                  <a:lnTo>
                    <a:pt x="134" y="440"/>
                  </a:lnTo>
                  <a:lnTo>
                    <a:pt x="132" y="438"/>
                  </a:lnTo>
                  <a:lnTo>
                    <a:pt x="131" y="434"/>
                  </a:lnTo>
                  <a:lnTo>
                    <a:pt x="129" y="430"/>
                  </a:lnTo>
                  <a:lnTo>
                    <a:pt x="112" y="419"/>
                  </a:lnTo>
                  <a:lnTo>
                    <a:pt x="107" y="417"/>
                  </a:lnTo>
                  <a:lnTo>
                    <a:pt x="101" y="416"/>
                  </a:lnTo>
                  <a:lnTo>
                    <a:pt x="91" y="416"/>
                  </a:lnTo>
                  <a:lnTo>
                    <a:pt x="88" y="415"/>
                  </a:lnTo>
                  <a:lnTo>
                    <a:pt x="87" y="414"/>
                  </a:lnTo>
                  <a:lnTo>
                    <a:pt x="85" y="406"/>
                  </a:lnTo>
                  <a:lnTo>
                    <a:pt x="85" y="404"/>
                  </a:lnTo>
                  <a:lnTo>
                    <a:pt x="85" y="404"/>
                  </a:lnTo>
                  <a:lnTo>
                    <a:pt x="84" y="402"/>
                  </a:lnTo>
                  <a:lnTo>
                    <a:pt x="84" y="401"/>
                  </a:lnTo>
                  <a:lnTo>
                    <a:pt x="80" y="402"/>
                  </a:lnTo>
                  <a:lnTo>
                    <a:pt x="82" y="405"/>
                  </a:lnTo>
                  <a:lnTo>
                    <a:pt x="82" y="405"/>
                  </a:lnTo>
                  <a:lnTo>
                    <a:pt x="82" y="405"/>
                  </a:lnTo>
                  <a:lnTo>
                    <a:pt x="86" y="403"/>
                  </a:lnTo>
                  <a:lnTo>
                    <a:pt x="86" y="402"/>
                  </a:lnTo>
                  <a:lnTo>
                    <a:pt x="87" y="401"/>
                  </a:lnTo>
                  <a:lnTo>
                    <a:pt x="87" y="394"/>
                  </a:lnTo>
                  <a:lnTo>
                    <a:pt x="86" y="389"/>
                  </a:lnTo>
                  <a:lnTo>
                    <a:pt x="84" y="385"/>
                  </a:lnTo>
                  <a:lnTo>
                    <a:pt x="81" y="381"/>
                  </a:lnTo>
                  <a:lnTo>
                    <a:pt x="64" y="369"/>
                  </a:lnTo>
                  <a:lnTo>
                    <a:pt x="30" y="361"/>
                  </a:lnTo>
                  <a:lnTo>
                    <a:pt x="29" y="364"/>
                  </a:lnTo>
                  <a:lnTo>
                    <a:pt x="32" y="362"/>
                  </a:lnTo>
                  <a:lnTo>
                    <a:pt x="31" y="361"/>
                  </a:lnTo>
                  <a:lnTo>
                    <a:pt x="30" y="360"/>
                  </a:lnTo>
                  <a:lnTo>
                    <a:pt x="28" y="359"/>
                  </a:lnTo>
                  <a:lnTo>
                    <a:pt x="28" y="359"/>
                  </a:lnTo>
                  <a:lnTo>
                    <a:pt x="27" y="356"/>
                  </a:lnTo>
                  <a:lnTo>
                    <a:pt x="25" y="353"/>
                  </a:lnTo>
                  <a:lnTo>
                    <a:pt x="15" y="346"/>
                  </a:lnTo>
                  <a:lnTo>
                    <a:pt x="13" y="343"/>
                  </a:lnTo>
                  <a:lnTo>
                    <a:pt x="11" y="341"/>
                  </a:lnTo>
                  <a:lnTo>
                    <a:pt x="9" y="340"/>
                  </a:lnTo>
                  <a:lnTo>
                    <a:pt x="9" y="340"/>
                  </a:lnTo>
                  <a:lnTo>
                    <a:pt x="8" y="336"/>
                  </a:lnTo>
                  <a:lnTo>
                    <a:pt x="8" y="333"/>
                  </a:lnTo>
                  <a:lnTo>
                    <a:pt x="4" y="333"/>
                  </a:lnTo>
                  <a:lnTo>
                    <a:pt x="6" y="337"/>
                  </a:lnTo>
                  <a:lnTo>
                    <a:pt x="9" y="336"/>
                  </a:lnTo>
                  <a:lnTo>
                    <a:pt x="14" y="338"/>
                  </a:lnTo>
                  <a:lnTo>
                    <a:pt x="21" y="344"/>
                  </a:lnTo>
                  <a:lnTo>
                    <a:pt x="28" y="349"/>
                  </a:lnTo>
                  <a:lnTo>
                    <a:pt x="36" y="350"/>
                  </a:lnTo>
                  <a:lnTo>
                    <a:pt x="43" y="348"/>
                  </a:lnTo>
                  <a:lnTo>
                    <a:pt x="54" y="343"/>
                  </a:lnTo>
                  <a:lnTo>
                    <a:pt x="62" y="342"/>
                  </a:lnTo>
                  <a:lnTo>
                    <a:pt x="71" y="342"/>
                  </a:lnTo>
                  <a:lnTo>
                    <a:pt x="79" y="343"/>
                  </a:lnTo>
                  <a:lnTo>
                    <a:pt x="85" y="348"/>
                  </a:lnTo>
                  <a:lnTo>
                    <a:pt x="92" y="353"/>
                  </a:lnTo>
                  <a:lnTo>
                    <a:pt x="100" y="356"/>
                  </a:lnTo>
                  <a:lnTo>
                    <a:pt x="108" y="358"/>
                  </a:lnTo>
                  <a:lnTo>
                    <a:pt x="117" y="358"/>
                  </a:lnTo>
                  <a:lnTo>
                    <a:pt x="125" y="356"/>
                  </a:lnTo>
                  <a:lnTo>
                    <a:pt x="131" y="354"/>
                  </a:lnTo>
                  <a:lnTo>
                    <a:pt x="137" y="350"/>
                  </a:lnTo>
                  <a:lnTo>
                    <a:pt x="143" y="344"/>
                  </a:lnTo>
                  <a:lnTo>
                    <a:pt x="149" y="339"/>
                  </a:lnTo>
                  <a:lnTo>
                    <a:pt x="155" y="337"/>
                  </a:lnTo>
                  <a:lnTo>
                    <a:pt x="162" y="335"/>
                  </a:lnTo>
                  <a:lnTo>
                    <a:pt x="170" y="335"/>
                  </a:lnTo>
                  <a:lnTo>
                    <a:pt x="185" y="336"/>
                  </a:lnTo>
                  <a:lnTo>
                    <a:pt x="193" y="333"/>
                  </a:lnTo>
                  <a:lnTo>
                    <a:pt x="196" y="329"/>
                  </a:lnTo>
                  <a:lnTo>
                    <a:pt x="197" y="329"/>
                  </a:lnTo>
                  <a:lnTo>
                    <a:pt x="198" y="330"/>
                  </a:lnTo>
                  <a:lnTo>
                    <a:pt x="206" y="328"/>
                  </a:lnTo>
                  <a:lnTo>
                    <a:pt x="212" y="324"/>
                  </a:lnTo>
                  <a:lnTo>
                    <a:pt x="213" y="323"/>
                  </a:lnTo>
                  <a:lnTo>
                    <a:pt x="214" y="325"/>
                  </a:lnTo>
                  <a:lnTo>
                    <a:pt x="221" y="328"/>
                  </a:lnTo>
                  <a:lnTo>
                    <a:pt x="228" y="331"/>
                  </a:lnTo>
                  <a:lnTo>
                    <a:pt x="234" y="333"/>
                  </a:lnTo>
                  <a:lnTo>
                    <a:pt x="242" y="333"/>
                  </a:lnTo>
                  <a:lnTo>
                    <a:pt x="252" y="328"/>
                  </a:lnTo>
                  <a:lnTo>
                    <a:pt x="257" y="327"/>
                  </a:lnTo>
                  <a:lnTo>
                    <a:pt x="270" y="330"/>
                  </a:lnTo>
                  <a:lnTo>
                    <a:pt x="279" y="329"/>
                  </a:lnTo>
                  <a:lnTo>
                    <a:pt x="282" y="319"/>
                  </a:lnTo>
                  <a:lnTo>
                    <a:pt x="281" y="316"/>
                  </a:lnTo>
                  <a:lnTo>
                    <a:pt x="279" y="311"/>
                  </a:lnTo>
                  <a:lnTo>
                    <a:pt x="279" y="310"/>
                  </a:lnTo>
                  <a:lnTo>
                    <a:pt x="279" y="308"/>
                  </a:lnTo>
                  <a:lnTo>
                    <a:pt x="280" y="303"/>
                  </a:lnTo>
                  <a:lnTo>
                    <a:pt x="280" y="301"/>
                  </a:lnTo>
                  <a:lnTo>
                    <a:pt x="280" y="298"/>
                  </a:lnTo>
                  <a:lnTo>
                    <a:pt x="283" y="292"/>
                  </a:lnTo>
                  <a:lnTo>
                    <a:pt x="283" y="287"/>
                  </a:lnTo>
                  <a:lnTo>
                    <a:pt x="283" y="284"/>
                  </a:lnTo>
                  <a:lnTo>
                    <a:pt x="283" y="282"/>
                  </a:lnTo>
                  <a:lnTo>
                    <a:pt x="288" y="265"/>
                  </a:lnTo>
                  <a:lnTo>
                    <a:pt x="289" y="258"/>
                  </a:lnTo>
                  <a:lnTo>
                    <a:pt x="287" y="252"/>
                  </a:lnTo>
                  <a:lnTo>
                    <a:pt x="281" y="247"/>
                  </a:lnTo>
                  <a:lnTo>
                    <a:pt x="265" y="238"/>
                  </a:lnTo>
                  <a:lnTo>
                    <a:pt x="265" y="237"/>
                  </a:lnTo>
                  <a:lnTo>
                    <a:pt x="267" y="231"/>
                  </a:lnTo>
                  <a:lnTo>
                    <a:pt x="264" y="225"/>
                  </a:lnTo>
                  <a:lnTo>
                    <a:pt x="260" y="205"/>
                  </a:lnTo>
                  <a:lnTo>
                    <a:pt x="259" y="194"/>
                  </a:lnTo>
                  <a:lnTo>
                    <a:pt x="262" y="189"/>
                  </a:lnTo>
                  <a:lnTo>
                    <a:pt x="266" y="186"/>
                  </a:lnTo>
                  <a:lnTo>
                    <a:pt x="272" y="178"/>
                  </a:lnTo>
                  <a:lnTo>
                    <a:pt x="282" y="171"/>
                  </a:lnTo>
                  <a:lnTo>
                    <a:pt x="284" y="164"/>
                  </a:lnTo>
                  <a:lnTo>
                    <a:pt x="284" y="160"/>
                  </a:lnTo>
                  <a:lnTo>
                    <a:pt x="286" y="156"/>
                  </a:lnTo>
                  <a:lnTo>
                    <a:pt x="286" y="156"/>
                  </a:lnTo>
                  <a:lnTo>
                    <a:pt x="284" y="153"/>
                  </a:lnTo>
                  <a:lnTo>
                    <a:pt x="284" y="157"/>
                  </a:lnTo>
                  <a:lnTo>
                    <a:pt x="289" y="157"/>
                  </a:lnTo>
                  <a:lnTo>
                    <a:pt x="293" y="156"/>
                  </a:lnTo>
                  <a:lnTo>
                    <a:pt x="299" y="152"/>
                  </a:lnTo>
                  <a:lnTo>
                    <a:pt x="301" y="150"/>
                  </a:lnTo>
                  <a:lnTo>
                    <a:pt x="303" y="149"/>
                  </a:lnTo>
                  <a:lnTo>
                    <a:pt x="306" y="148"/>
                  </a:lnTo>
                  <a:lnTo>
                    <a:pt x="310" y="149"/>
                  </a:lnTo>
                  <a:lnTo>
                    <a:pt x="315" y="147"/>
                  </a:lnTo>
                  <a:lnTo>
                    <a:pt x="322" y="147"/>
                  </a:lnTo>
                  <a:lnTo>
                    <a:pt x="324" y="150"/>
                  </a:lnTo>
                  <a:lnTo>
                    <a:pt x="325" y="155"/>
                  </a:lnTo>
                  <a:lnTo>
                    <a:pt x="329" y="161"/>
                  </a:lnTo>
                  <a:lnTo>
                    <a:pt x="337" y="165"/>
                  </a:lnTo>
                  <a:lnTo>
                    <a:pt x="344" y="164"/>
                  </a:lnTo>
                  <a:lnTo>
                    <a:pt x="350" y="162"/>
                  </a:lnTo>
                  <a:lnTo>
                    <a:pt x="360" y="155"/>
                  </a:lnTo>
                  <a:lnTo>
                    <a:pt x="362" y="154"/>
                  </a:lnTo>
                  <a:lnTo>
                    <a:pt x="367" y="153"/>
                  </a:lnTo>
                  <a:lnTo>
                    <a:pt x="374" y="151"/>
                  </a:lnTo>
                  <a:lnTo>
                    <a:pt x="377" y="150"/>
                  </a:lnTo>
                  <a:lnTo>
                    <a:pt x="381" y="147"/>
                  </a:lnTo>
                  <a:lnTo>
                    <a:pt x="387" y="142"/>
                  </a:lnTo>
                  <a:lnTo>
                    <a:pt x="391" y="137"/>
                  </a:lnTo>
                  <a:lnTo>
                    <a:pt x="394" y="130"/>
                  </a:lnTo>
                  <a:lnTo>
                    <a:pt x="391" y="125"/>
                  </a:lnTo>
                  <a:lnTo>
                    <a:pt x="387" y="120"/>
                  </a:lnTo>
                  <a:lnTo>
                    <a:pt x="379" y="115"/>
                  </a:lnTo>
                  <a:lnTo>
                    <a:pt x="376" y="112"/>
                  </a:lnTo>
                  <a:lnTo>
                    <a:pt x="376" y="110"/>
                  </a:lnTo>
                  <a:lnTo>
                    <a:pt x="380" y="103"/>
                  </a:lnTo>
                  <a:lnTo>
                    <a:pt x="383" y="100"/>
                  </a:lnTo>
                  <a:lnTo>
                    <a:pt x="387" y="99"/>
                  </a:lnTo>
                  <a:lnTo>
                    <a:pt x="391" y="98"/>
                  </a:lnTo>
                  <a:lnTo>
                    <a:pt x="396" y="99"/>
                  </a:lnTo>
                  <a:lnTo>
                    <a:pt x="401" y="100"/>
                  </a:lnTo>
                  <a:lnTo>
                    <a:pt x="403" y="101"/>
                  </a:lnTo>
                  <a:lnTo>
                    <a:pt x="404" y="104"/>
                  </a:lnTo>
                  <a:lnTo>
                    <a:pt x="410" y="126"/>
                  </a:lnTo>
                  <a:lnTo>
                    <a:pt x="410" y="130"/>
                  </a:lnTo>
                  <a:lnTo>
                    <a:pt x="409" y="135"/>
                  </a:lnTo>
                  <a:lnTo>
                    <a:pt x="406" y="139"/>
                  </a:lnTo>
                  <a:lnTo>
                    <a:pt x="399" y="148"/>
                  </a:lnTo>
                  <a:lnTo>
                    <a:pt x="399" y="156"/>
                  </a:lnTo>
                  <a:lnTo>
                    <a:pt x="405" y="162"/>
                  </a:lnTo>
                  <a:lnTo>
                    <a:pt x="420" y="171"/>
                  </a:lnTo>
                  <a:lnTo>
                    <a:pt x="428" y="175"/>
                  </a:lnTo>
                  <a:lnTo>
                    <a:pt x="431" y="177"/>
                  </a:lnTo>
                  <a:lnTo>
                    <a:pt x="433" y="179"/>
                  </a:lnTo>
                  <a:lnTo>
                    <a:pt x="439" y="191"/>
                  </a:lnTo>
                  <a:lnTo>
                    <a:pt x="444" y="199"/>
                  </a:lnTo>
                  <a:lnTo>
                    <a:pt x="444" y="201"/>
                  </a:lnTo>
                  <a:lnTo>
                    <a:pt x="443" y="207"/>
                  </a:lnTo>
                  <a:lnTo>
                    <a:pt x="442" y="215"/>
                  </a:lnTo>
                  <a:lnTo>
                    <a:pt x="445" y="222"/>
                  </a:lnTo>
                  <a:lnTo>
                    <a:pt x="451" y="226"/>
                  </a:lnTo>
                  <a:lnTo>
                    <a:pt x="470" y="228"/>
                  </a:lnTo>
                  <a:lnTo>
                    <a:pt x="478" y="233"/>
                  </a:lnTo>
                  <a:lnTo>
                    <a:pt x="487" y="240"/>
                  </a:lnTo>
                  <a:lnTo>
                    <a:pt x="498" y="246"/>
                  </a:lnTo>
                  <a:lnTo>
                    <a:pt x="513" y="252"/>
                  </a:lnTo>
                  <a:lnTo>
                    <a:pt x="519" y="252"/>
                  </a:lnTo>
                  <a:lnTo>
                    <a:pt x="520" y="253"/>
                  </a:lnTo>
                  <a:lnTo>
                    <a:pt x="524" y="255"/>
                  </a:lnTo>
                  <a:lnTo>
                    <a:pt x="527" y="257"/>
                  </a:lnTo>
                  <a:lnTo>
                    <a:pt x="537" y="260"/>
                  </a:lnTo>
                  <a:lnTo>
                    <a:pt x="540" y="260"/>
                  </a:lnTo>
                  <a:lnTo>
                    <a:pt x="550" y="260"/>
                  </a:lnTo>
                  <a:lnTo>
                    <a:pt x="554" y="261"/>
                  </a:lnTo>
                  <a:lnTo>
                    <a:pt x="559" y="262"/>
                  </a:lnTo>
                  <a:lnTo>
                    <a:pt x="578" y="271"/>
                  </a:lnTo>
                  <a:lnTo>
                    <a:pt x="582" y="271"/>
                  </a:lnTo>
                  <a:lnTo>
                    <a:pt x="623" y="298"/>
                  </a:lnTo>
                  <a:lnTo>
                    <a:pt x="634" y="302"/>
                  </a:lnTo>
                  <a:lnTo>
                    <a:pt x="645" y="305"/>
                  </a:lnTo>
                  <a:lnTo>
                    <a:pt x="657" y="307"/>
                  </a:lnTo>
                  <a:lnTo>
                    <a:pt x="666" y="306"/>
                  </a:lnTo>
                  <a:lnTo>
                    <a:pt x="683" y="303"/>
                  </a:lnTo>
                  <a:lnTo>
                    <a:pt x="702" y="304"/>
                  </a:lnTo>
                  <a:lnTo>
                    <a:pt x="711" y="303"/>
                  </a:lnTo>
                  <a:lnTo>
                    <a:pt x="719" y="298"/>
                  </a:lnTo>
                  <a:lnTo>
                    <a:pt x="735" y="286"/>
                  </a:lnTo>
                  <a:lnTo>
                    <a:pt x="759" y="275"/>
                  </a:lnTo>
                  <a:lnTo>
                    <a:pt x="765" y="271"/>
                  </a:lnTo>
                  <a:lnTo>
                    <a:pt x="766" y="272"/>
                  </a:lnTo>
                  <a:lnTo>
                    <a:pt x="769" y="273"/>
                  </a:lnTo>
                  <a:lnTo>
                    <a:pt x="772" y="269"/>
                  </a:lnTo>
                  <a:lnTo>
                    <a:pt x="775" y="260"/>
                  </a:lnTo>
                  <a:lnTo>
                    <a:pt x="776" y="249"/>
                  </a:lnTo>
                  <a:lnTo>
                    <a:pt x="777" y="245"/>
                  </a:lnTo>
                  <a:lnTo>
                    <a:pt x="778" y="244"/>
                  </a:lnTo>
                  <a:lnTo>
                    <a:pt x="779" y="243"/>
                  </a:lnTo>
                  <a:lnTo>
                    <a:pt x="786" y="217"/>
                  </a:lnTo>
                  <a:lnTo>
                    <a:pt x="785" y="213"/>
                  </a:lnTo>
                  <a:lnTo>
                    <a:pt x="780" y="194"/>
                  </a:lnTo>
                  <a:lnTo>
                    <a:pt x="778" y="185"/>
                  </a:lnTo>
                  <a:lnTo>
                    <a:pt x="778" y="161"/>
                  </a:lnTo>
                  <a:lnTo>
                    <a:pt x="778" y="157"/>
                  </a:lnTo>
                  <a:lnTo>
                    <a:pt x="780" y="153"/>
                  </a:lnTo>
                  <a:lnTo>
                    <a:pt x="784" y="145"/>
                  </a:lnTo>
                  <a:lnTo>
                    <a:pt x="786" y="139"/>
                  </a:lnTo>
                  <a:lnTo>
                    <a:pt x="783" y="130"/>
                  </a:lnTo>
                  <a:lnTo>
                    <a:pt x="775" y="121"/>
                  </a:lnTo>
                  <a:lnTo>
                    <a:pt x="775" y="119"/>
                  </a:lnTo>
                  <a:lnTo>
                    <a:pt x="787" y="116"/>
                  </a:lnTo>
                  <a:lnTo>
                    <a:pt x="793" y="115"/>
                  </a:lnTo>
                  <a:lnTo>
                    <a:pt x="797" y="117"/>
                  </a:lnTo>
                  <a:lnTo>
                    <a:pt x="801" y="126"/>
                  </a:lnTo>
                  <a:lnTo>
                    <a:pt x="806" y="130"/>
                  </a:lnTo>
                  <a:lnTo>
                    <a:pt x="813" y="131"/>
                  </a:lnTo>
                  <a:lnTo>
                    <a:pt x="819" y="130"/>
                  </a:lnTo>
                  <a:lnTo>
                    <a:pt x="828" y="127"/>
                  </a:lnTo>
                  <a:lnTo>
                    <a:pt x="829" y="122"/>
                  </a:lnTo>
                  <a:lnTo>
                    <a:pt x="829" y="117"/>
                  </a:lnTo>
                  <a:lnTo>
                    <a:pt x="827" y="111"/>
                  </a:lnTo>
                  <a:lnTo>
                    <a:pt x="823" y="104"/>
                  </a:lnTo>
                  <a:lnTo>
                    <a:pt x="823" y="100"/>
                  </a:lnTo>
                  <a:lnTo>
                    <a:pt x="823" y="84"/>
                  </a:lnTo>
                  <a:lnTo>
                    <a:pt x="826" y="63"/>
                  </a:lnTo>
                  <a:lnTo>
                    <a:pt x="825" y="57"/>
                  </a:lnTo>
                  <a:lnTo>
                    <a:pt x="821" y="54"/>
                  </a:lnTo>
                  <a:lnTo>
                    <a:pt x="803" y="50"/>
                  </a:lnTo>
                  <a:lnTo>
                    <a:pt x="800" y="48"/>
                  </a:lnTo>
                  <a:lnTo>
                    <a:pt x="796" y="46"/>
                  </a:lnTo>
                  <a:lnTo>
                    <a:pt x="795" y="45"/>
                  </a:lnTo>
                  <a:lnTo>
                    <a:pt x="795" y="45"/>
                  </a:lnTo>
                  <a:lnTo>
                    <a:pt x="794" y="40"/>
                  </a:lnTo>
                  <a:lnTo>
                    <a:pt x="793" y="39"/>
                  </a:lnTo>
                  <a:lnTo>
                    <a:pt x="794" y="34"/>
                  </a:lnTo>
                  <a:lnTo>
                    <a:pt x="797" y="24"/>
                  </a:lnTo>
                  <a:lnTo>
                    <a:pt x="800" y="20"/>
                  </a:lnTo>
                  <a:lnTo>
                    <a:pt x="803" y="17"/>
                  </a:lnTo>
                  <a:lnTo>
                    <a:pt x="806" y="15"/>
                  </a:lnTo>
                  <a:lnTo>
                    <a:pt x="809" y="15"/>
                  </a:lnTo>
                  <a:lnTo>
                    <a:pt x="812" y="18"/>
                  </a:lnTo>
                  <a:lnTo>
                    <a:pt x="815" y="24"/>
                  </a:lnTo>
                  <a:lnTo>
                    <a:pt x="820" y="31"/>
                  </a:lnTo>
                  <a:lnTo>
                    <a:pt x="827" y="31"/>
                  </a:lnTo>
                  <a:lnTo>
                    <a:pt x="842" y="33"/>
                  </a:lnTo>
                  <a:lnTo>
                    <a:pt x="847" y="36"/>
                  </a:lnTo>
                  <a:lnTo>
                    <a:pt x="852" y="35"/>
                  </a:lnTo>
                  <a:lnTo>
                    <a:pt x="856" y="34"/>
                  </a:lnTo>
                  <a:lnTo>
                    <a:pt x="860" y="34"/>
                  </a:lnTo>
                  <a:lnTo>
                    <a:pt x="876" y="38"/>
                  </a:lnTo>
                  <a:lnTo>
                    <a:pt x="883" y="37"/>
                  </a:lnTo>
                  <a:lnTo>
                    <a:pt x="929" y="26"/>
                  </a:lnTo>
                  <a:lnTo>
                    <a:pt x="961" y="22"/>
                  </a:lnTo>
                  <a:lnTo>
                    <a:pt x="974" y="19"/>
                  </a:lnTo>
                  <a:lnTo>
                    <a:pt x="977" y="20"/>
                  </a:lnTo>
                  <a:lnTo>
                    <a:pt x="980" y="22"/>
                  </a:lnTo>
                  <a:lnTo>
                    <a:pt x="983" y="25"/>
                  </a:lnTo>
                  <a:lnTo>
                    <a:pt x="984" y="26"/>
                  </a:lnTo>
                  <a:lnTo>
                    <a:pt x="984" y="27"/>
                  </a:lnTo>
                  <a:lnTo>
                    <a:pt x="986" y="31"/>
                  </a:lnTo>
                  <a:lnTo>
                    <a:pt x="987" y="42"/>
                  </a:lnTo>
                  <a:lnTo>
                    <a:pt x="991" y="53"/>
                  </a:lnTo>
                  <a:lnTo>
                    <a:pt x="1003" y="55"/>
                  </a:lnTo>
                  <a:lnTo>
                    <a:pt x="1015" y="51"/>
                  </a:lnTo>
                  <a:lnTo>
                    <a:pt x="1023" y="44"/>
                  </a:lnTo>
                  <a:lnTo>
                    <a:pt x="1026" y="39"/>
                  </a:lnTo>
                  <a:lnTo>
                    <a:pt x="1029" y="23"/>
                  </a:lnTo>
                  <a:lnTo>
                    <a:pt x="1029" y="22"/>
                  </a:lnTo>
                  <a:lnTo>
                    <a:pt x="1030" y="21"/>
                  </a:lnTo>
                  <a:lnTo>
                    <a:pt x="1034" y="16"/>
                  </a:lnTo>
                  <a:lnTo>
                    <a:pt x="1038" y="11"/>
                  </a:lnTo>
                  <a:lnTo>
                    <a:pt x="1039" y="11"/>
                  </a:lnTo>
                  <a:lnTo>
                    <a:pt x="1043" y="9"/>
                  </a:lnTo>
                  <a:lnTo>
                    <a:pt x="1047" y="8"/>
                  </a:lnTo>
                  <a:lnTo>
                    <a:pt x="1051" y="9"/>
                  </a:lnTo>
                  <a:lnTo>
                    <a:pt x="1054" y="12"/>
                  </a:lnTo>
                  <a:lnTo>
                    <a:pt x="1068" y="19"/>
                  </a:lnTo>
                  <a:lnTo>
                    <a:pt x="1071" y="22"/>
                  </a:lnTo>
                  <a:lnTo>
                    <a:pt x="1072" y="27"/>
                  </a:lnTo>
                  <a:lnTo>
                    <a:pt x="1073" y="31"/>
                  </a:lnTo>
                  <a:lnTo>
                    <a:pt x="1070" y="43"/>
                  </a:lnTo>
                  <a:lnTo>
                    <a:pt x="1072" y="49"/>
                  </a:lnTo>
                  <a:lnTo>
                    <a:pt x="1076" y="54"/>
                  </a:lnTo>
                  <a:lnTo>
                    <a:pt x="1079" y="56"/>
                  </a:lnTo>
                  <a:lnTo>
                    <a:pt x="1076" y="70"/>
                  </a:lnTo>
                  <a:lnTo>
                    <a:pt x="1076" y="76"/>
                  </a:lnTo>
                  <a:lnTo>
                    <a:pt x="1077" y="82"/>
                  </a:lnTo>
                  <a:lnTo>
                    <a:pt x="1077" y="87"/>
                  </a:lnTo>
                  <a:lnTo>
                    <a:pt x="1075" y="91"/>
                  </a:lnTo>
                  <a:lnTo>
                    <a:pt x="1078" y="92"/>
                  </a:lnTo>
                  <a:lnTo>
                    <a:pt x="1081" y="90"/>
                  </a:lnTo>
                  <a:lnTo>
                    <a:pt x="1078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IN" sz="2400"/>
            </a:p>
          </p:txBody>
        </p:sp>
        <p:sp>
          <p:nvSpPr>
            <p:cNvPr id="29" name="Freeform 2121">
              <a:extLst>
                <a:ext uri="{FF2B5EF4-FFF2-40B4-BE49-F238E27FC236}">
                  <a16:creationId xmlns:a16="http://schemas.microsoft.com/office/drawing/2014/main" id="{6E13DEB4-C628-7AFF-911B-66734EF6C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275" y="517525"/>
              <a:ext cx="1031875" cy="2185988"/>
            </a:xfrm>
            <a:custGeom>
              <a:avLst/>
              <a:gdLst>
                <a:gd name="T0" fmla="*/ 101 w 650"/>
                <a:gd name="T1" fmla="*/ 0 h 1377"/>
                <a:gd name="T2" fmla="*/ 76 w 650"/>
                <a:gd name="T3" fmla="*/ 7 h 1377"/>
                <a:gd name="T4" fmla="*/ 72 w 650"/>
                <a:gd name="T5" fmla="*/ 23 h 1377"/>
                <a:gd name="T6" fmla="*/ 16 w 650"/>
                <a:gd name="T7" fmla="*/ 22 h 1377"/>
                <a:gd name="T8" fmla="*/ 21 w 650"/>
                <a:gd name="T9" fmla="*/ 38 h 1377"/>
                <a:gd name="T10" fmla="*/ 7 w 650"/>
                <a:gd name="T11" fmla="*/ 76 h 1377"/>
                <a:gd name="T12" fmla="*/ 14 w 650"/>
                <a:gd name="T13" fmla="*/ 90 h 1377"/>
                <a:gd name="T14" fmla="*/ 30 w 650"/>
                <a:gd name="T15" fmla="*/ 100 h 1377"/>
                <a:gd name="T16" fmla="*/ 35 w 650"/>
                <a:gd name="T17" fmla="*/ 127 h 1377"/>
                <a:gd name="T18" fmla="*/ 31 w 650"/>
                <a:gd name="T19" fmla="*/ 180 h 1377"/>
                <a:gd name="T20" fmla="*/ 21 w 650"/>
                <a:gd name="T21" fmla="*/ 221 h 1377"/>
                <a:gd name="T22" fmla="*/ 18 w 650"/>
                <a:gd name="T23" fmla="*/ 271 h 1377"/>
                <a:gd name="T24" fmla="*/ 21 w 650"/>
                <a:gd name="T25" fmla="*/ 309 h 1377"/>
                <a:gd name="T26" fmla="*/ 33 w 650"/>
                <a:gd name="T27" fmla="*/ 338 h 1377"/>
                <a:gd name="T28" fmla="*/ 25 w 650"/>
                <a:gd name="T29" fmla="*/ 364 h 1377"/>
                <a:gd name="T30" fmla="*/ 21 w 650"/>
                <a:gd name="T31" fmla="*/ 389 h 1377"/>
                <a:gd name="T32" fmla="*/ 52 w 650"/>
                <a:gd name="T33" fmla="*/ 412 h 1377"/>
                <a:gd name="T34" fmla="*/ 33 w 650"/>
                <a:gd name="T35" fmla="*/ 468 h 1377"/>
                <a:gd name="T36" fmla="*/ 34 w 650"/>
                <a:gd name="T37" fmla="*/ 513 h 1377"/>
                <a:gd name="T38" fmla="*/ 23 w 650"/>
                <a:gd name="T39" fmla="*/ 544 h 1377"/>
                <a:gd name="T40" fmla="*/ 32 w 650"/>
                <a:gd name="T41" fmla="*/ 581 h 1377"/>
                <a:gd name="T42" fmla="*/ 39 w 650"/>
                <a:gd name="T43" fmla="*/ 608 h 1377"/>
                <a:gd name="T44" fmla="*/ 51 w 650"/>
                <a:gd name="T45" fmla="*/ 626 h 1377"/>
                <a:gd name="T46" fmla="*/ 65 w 650"/>
                <a:gd name="T47" fmla="*/ 683 h 1377"/>
                <a:gd name="T48" fmla="*/ 80 w 650"/>
                <a:gd name="T49" fmla="*/ 710 h 1377"/>
                <a:gd name="T50" fmla="*/ 96 w 650"/>
                <a:gd name="T51" fmla="*/ 766 h 1377"/>
                <a:gd name="T52" fmla="*/ 125 w 650"/>
                <a:gd name="T53" fmla="*/ 813 h 1377"/>
                <a:gd name="T54" fmla="*/ 111 w 650"/>
                <a:gd name="T55" fmla="*/ 866 h 1377"/>
                <a:gd name="T56" fmla="*/ 107 w 650"/>
                <a:gd name="T57" fmla="*/ 910 h 1377"/>
                <a:gd name="T58" fmla="*/ 117 w 650"/>
                <a:gd name="T59" fmla="*/ 951 h 1377"/>
                <a:gd name="T60" fmla="*/ 119 w 650"/>
                <a:gd name="T61" fmla="*/ 988 h 1377"/>
                <a:gd name="T62" fmla="*/ 110 w 650"/>
                <a:gd name="T63" fmla="*/ 1053 h 1377"/>
                <a:gd name="T64" fmla="*/ 101 w 650"/>
                <a:gd name="T65" fmla="*/ 1070 h 1377"/>
                <a:gd name="T66" fmla="*/ 78 w 650"/>
                <a:gd name="T67" fmla="*/ 1085 h 1377"/>
                <a:gd name="T68" fmla="*/ 100 w 650"/>
                <a:gd name="T69" fmla="*/ 1115 h 1377"/>
                <a:gd name="T70" fmla="*/ 84 w 650"/>
                <a:gd name="T71" fmla="*/ 1149 h 1377"/>
                <a:gd name="T72" fmla="*/ 44 w 650"/>
                <a:gd name="T73" fmla="*/ 1159 h 1377"/>
                <a:gd name="T74" fmla="*/ 40 w 650"/>
                <a:gd name="T75" fmla="*/ 1236 h 1377"/>
                <a:gd name="T76" fmla="*/ 43 w 650"/>
                <a:gd name="T77" fmla="*/ 1254 h 1377"/>
                <a:gd name="T78" fmla="*/ 34 w 650"/>
                <a:gd name="T79" fmla="*/ 1305 h 1377"/>
                <a:gd name="T80" fmla="*/ 63 w 650"/>
                <a:gd name="T81" fmla="*/ 1325 h 1377"/>
                <a:gd name="T82" fmla="*/ 86 w 650"/>
                <a:gd name="T83" fmla="*/ 1339 h 1377"/>
                <a:gd name="T84" fmla="*/ 104 w 650"/>
                <a:gd name="T85" fmla="*/ 1367 h 1377"/>
                <a:gd name="T86" fmla="*/ 139 w 650"/>
                <a:gd name="T87" fmla="*/ 1330 h 1377"/>
                <a:gd name="T88" fmla="*/ 177 w 650"/>
                <a:gd name="T89" fmla="*/ 1271 h 1377"/>
                <a:gd name="T90" fmla="*/ 234 w 650"/>
                <a:gd name="T91" fmla="*/ 1241 h 1377"/>
                <a:gd name="T92" fmla="*/ 278 w 650"/>
                <a:gd name="T93" fmla="*/ 1154 h 1377"/>
                <a:gd name="T94" fmla="*/ 308 w 650"/>
                <a:gd name="T95" fmla="*/ 1096 h 1377"/>
                <a:gd name="T96" fmla="*/ 340 w 650"/>
                <a:gd name="T97" fmla="*/ 930 h 1377"/>
                <a:gd name="T98" fmla="*/ 378 w 650"/>
                <a:gd name="T99" fmla="*/ 873 h 1377"/>
                <a:gd name="T100" fmla="*/ 497 w 650"/>
                <a:gd name="T101" fmla="*/ 858 h 1377"/>
                <a:gd name="T102" fmla="*/ 508 w 650"/>
                <a:gd name="T103" fmla="*/ 835 h 1377"/>
                <a:gd name="T104" fmla="*/ 510 w 650"/>
                <a:gd name="T105" fmla="*/ 679 h 1377"/>
                <a:gd name="T106" fmla="*/ 532 w 650"/>
                <a:gd name="T107" fmla="*/ 657 h 1377"/>
                <a:gd name="T108" fmla="*/ 573 w 650"/>
                <a:gd name="T109" fmla="*/ 608 h 1377"/>
                <a:gd name="T110" fmla="*/ 629 w 650"/>
                <a:gd name="T111" fmla="*/ 528 h 1377"/>
                <a:gd name="T112" fmla="*/ 592 w 650"/>
                <a:gd name="T113" fmla="*/ 417 h 1377"/>
                <a:gd name="T114" fmla="*/ 508 w 650"/>
                <a:gd name="T115" fmla="*/ 321 h 1377"/>
                <a:gd name="T116" fmla="*/ 373 w 650"/>
                <a:gd name="T117" fmla="*/ 217 h 1377"/>
                <a:gd name="T118" fmla="*/ 265 w 650"/>
                <a:gd name="T119" fmla="*/ 78 h 1377"/>
                <a:gd name="T120" fmla="*/ 165 w 650"/>
                <a:gd name="T121" fmla="*/ 32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0" h="1377">
                  <a:moveTo>
                    <a:pt x="165" y="32"/>
                  </a:moveTo>
                  <a:lnTo>
                    <a:pt x="146" y="15"/>
                  </a:lnTo>
                  <a:lnTo>
                    <a:pt x="137" y="9"/>
                  </a:lnTo>
                  <a:lnTo>
                    <a:pt x="126" y="5"/>
                  </a:lnTo>
                  <a:lnTo>
                    <a:pt x="105" y="0"/>
                  </a:lnTo>
                  <a:lnTo>
                    <a:pt x="101" y="0"/>
                  </a:lnTo>
                  <a:lnTo>
                    <a:pt x="89" y="3"/>
                  </a:lnTo>
                  <a:lnTo>
                    <a:pt x="85" y="3"/>
                  </a:lnTo>
                  <a:lnTo>
                    <a:pt x="80" y="2"/>
                  </a:lnTo>
                  <a:lnTo>
                    <a:pt x="78" y="3"/>
                  </a:lnTo>
                  <a:lnTo>
                    <a:pt x="76" y="5"/>
                  </a:lnTo>
                  <a:lnTo>
                    <a:pt x="76" y="7"/>
                  </a:lnTo>
                  <a:lnTo>
                    <a:pt x="76" y="10"/>
                  </a:lnTo>
                  <a:lnTo>
                    <a:pt x="76" y="17"/>
                  </a:lnTo>
                  <a:lnTo>
                    <a:pt x="76" y="17"/>
                  </a:lnTo>
                  <a:lnTo>
                    <a:pt x="74" y="21"/>
                  </a:lnTo>
                  <a:lnTo>
                    <a:pt x="73" y="23"/>
                  </a:lnTo>
                  <a:lnTo>
                    <a:pt x="72" y="23"/>
                  </a:lnTo>
                  <a:lnTo>
                    <a:pt x="71" y="24"/>
                  </a:lnTo>
                  <a:lnTo>
                    <a:pt x="65" y="25"/>
                  </a:lnTo>
                  <a:lnTo>
                    <a:pt x="47" y="22"/>
                  </a:lnTo>
                  <a:lnTo>
                    <a:pt x="37" y="20"/>
                  </a:lnTo>
                  <a:lnTo>
                    <a:pt x="33" y="19"/>
                  </a:lnTo>
                  <a:lnTo>
                    <a:pt x="16" y="22"/>
                  </a:lnTo>
                  <a:lnTo>
                    <a:pt x="9" y="27"/>
                  </a:lnTo>
                  <a:lnTo>
                    <a:pt x="2" y="32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6" y="40"/>
                  </a:lnTo>
                  <a:lnTo>
                    <a:pt x="21" y="38"/>
                  </a:lnTo>
                  <a:lnTo>
                    <a:pt x="24" y="42"/>
                  </a:lnTo>
                  <a:lnTo>
                    <a:pt x="24" y="45"/>
                  </a:lnTo>
                  <a:lnTo>
                    <a:pt x="13" y="57"/>
                  </a:lnTo>
                  <a:lnTo>
                    <a:pt x="7" y="70"/>
                  </a:lnTo>
                  <a:lnTo>
                    <a:pt x="6" y="74"/>
                  </a:lnTo>
                  <a:lnTo>
                    <a:pt x="7" y="76"/>
                  </a:lnTo>
                  <a:lnTo>
                    <a:pt x="11" y="76"/>
                  </a:lnTo>
                  <a:lnTo>
                    <a:pt x="15" y="76"/>
                  </a:lnTo>
                  <a:lnTo>
                    <a:pt x="19" y="77"/>
                  </a:lnTo>
                  <a:lnTo>
                    <a:pt x="23" y="79"/>
                  </a:lnTo>
                  <a:lnTo>
                    <a:pt x="15" y="88"/>
                  </a:lnTo>
                  <a:lnTo>
                    <a:pt x="14" y="90"/>
                  </a:lnTo>
                  <a:lnTo>
                    <a:pt x="15" y="94"/>
                  </a:lnTo>
                  <a:lnTo>
                    <a:pt x="19" y="95"/>
                  </a:lnTo>
                  <a:lnTo>
                    <a:pt x="23" y="93"/>
                  </a:lnTo>
                  <a:lnTo>
                    <a:pt x="25" y="92"/>
                  </a:lnTo>
                  <a:lnTo>
                    <a:pt x="28" y="95"/>
                  </a:lnTo>
                  <a:lnTo>
                    <a:pt x="30" y="100"/>
                  </a:lnTo>
                  <a:lnTo>
                    <a:pt x="31" y="105"/>
                  </a:lnTo>
                  <a:lnTo>
                    <a:pt x="31" y="109"/>
                  </a:lnTo>
                  <a:lnTo>
                    <a:pt x="30" y="118"/>
                  </a:lnTo>
                  <a:lnTo>
                    <a:pt x="30" y="121"/>
                  </a:lnTo>
                  <a:lnTo>
                    <a:pt x="31" y="124"/>
                  </a:lnTo>
                  <a:lnTo>
                    <a:pt x="35" y="127"/>
                  </a:lnTo>
                  <a:lnTo>
                    <a:pt x="36" y="129"/>
                  </a:lnTo>
                  <a:lnTo>
                    <a:pt x="36" y="131"/>
                  </a:lnTo>
                  <a:lnTo>
                    <a:pt x="37" y="132"/>
                  </a:lnTo>
                  <a:lnTo>
                    <a:pt x="37" y="147"/>
                  </a:lnTo>
                  <a:lnTo>
                    <a:pt x="32" y="170"/>
                  </a:lnTo>
                  <a:lnTo>
                    <a:pt x="31" y="180"/>
                  </a:lnTo>
                  <a:lnTo>
                    <a:pt x="33" y="189"/>
                  </a:lnTo>
                  <a:lnTo>
                    <a:pt x="36" y="198"/>
                  </a:lnTo>
                  <a:lnTo>
                    <a:pt x="39" y="210"/>
                  </a:lnTo>
                  <a:lnTo>
                    <a:pt x="37" y="221"/>
                  </a:lnTo>
                  <a:lnTo>
                    <a:pt x="30" y="225"/>
                  </a:lnTo>
                  <a:lnTo>
                    <a:pt x="21" y="221"/>
                  </a:lnTo>
                  <a:lnTo>
                    <a:pt x="19" y="224"/>
                  </a:lnTo>
                  <a:lnTo>
                    <a:pt x="14" y="243"/>
                  </a:lnTo>
                  <a:lnTo>
                    <a:pt x="14" y="249"/>
                  </a:lnTo>
                  <a:lnTo>
                    <a:pt x="18" y="259"/>
                  </a:lnTo>
                  <a:lnTo>
                    <a:pt x="18" y="265"/>
                  </a:lnTo>
                  <a:lnTo>
                    <a:pt x="18" y="271"/>
                  </a:lnTo>
                  <a:lnTo>
                    <a:pt x="13" y="296"/>
                  </a:lnTo>
                  <a:lnTo>
                    <a:pt x="13" y="299"/>
                  </a:lnTo>
                  <a:lnTo>
                    <a:pt x="15" y="303"/>
                  </a:lnTo>
                  <a:lnTo>
                    <a:pt x="16" y="304"/>
                  </a:lnTo>
                  <a:lnTo>
                    <a:pt x="19" y="308"/>
                  </a:lnTo>
                  <a:lnTo>
                    <a:pt x="21" y="309"/>
                  </a:lnTo>
                  <a:lnTo>
                    <a:pt x="23" y="310"/>
                  </a:lnTo>
                  <a:lnTo>
                    <a:pt x="24" y="311"/>
                  </a:lnTo>
                  <a:lnTo>
                    <a:pt x="25" y="314"/>
                  </a:lnTo>
                  <a:lnTo>
                    <a:pt x="29" y="333"/>
                  </a:lnTo>
                  <a:lnTo>
                    <a:pt x="31" y="335"/>
                  </a:lnTo>
                  <a:lnTo>
                    <a:pt x="33" y="338"/>
                  </a:lnTo>
                  <a:lnTo>
                    <a:pt x="34" y="340"/>
                  </a:lnTo>
                  <a:lnTo>
                    <a:pt x="32" y="344"/>
                  </a:lnTo>
                  <a:lnTo>
                    <a:pt x="30" y="348"/>
                  </a:lnTo>
                  <a:lnTo>
                    <a:pt x="27" y="351"/>
                  </a:lnTo>
                  <a:lnTo>
                    <a:pt x="24" y="352"/>
                  </a:lnTo>
                  <a:lnTo>
                    <a:pt x="25" y="364"/>
                  </a:lnTo>
                  <a:lnTo>
                    <a:pt x="24" y="368"/>
                  </a:lnTo>
                  <a:lnTo>
                    <a:pt x="23" y="375"/>
                  </a:lnTo>
                  <a:lnTo>
                    <a:pt x="23" y="381"/>
                  </a:lnTo>
                  <a:lnTo>
                    <a:pt x="23" y="383"/>
                  </a:lnTo>
                  <a:lnTo>
                    <a:pt x="21" y="388"/>
                  </a:lnTo>
                  <a:lnTo>
                    <a:pt x="21" y="389"/>
                  </a:lnTo>
                  <a:lnTo>
                    <a:pt x="29" y="395"/>
                  </a:lnTo>
                  <a:lnTo>
                    <a:pt x="32" y="396"/>
                  </a:lnTo>
                  <a:lnTo>
                    <a:pt x="37" y="397"/>
                  </a:lnTo>
                  <a:lnTo>
                    <a:pt x="42" y="399"/>
                  </a:lnTo>
                  <a:lnTo>
                    <a:pt x="46" y="402"/>
                  </a:lnTo>
                  <a:lnTo>
                    <a:pt x="52" y="412"/>
                  </a:lnTo>
                  <a:lnTo>
                    <a:pt x="54" y="420"/>
                  </a:lnTo>
                  <a:lnTo>
                    <a:pt x="53" y="432"/>
                  </a:lnTo>
                  <a:lnTo>
                    <a:pt x="50" y="443"/>
                  </a:lnTo>
                  <a:lnTo>
                    <a:pt x="46" y="450"/>
                  </a:lnTo>
                  <a:lnTo>
                    <a:pt x="38" y="459"/>
                  </a:lnTo>
                  <a:lnTo>
                    <a:pt x="33" y="468"/>
                  </a:lnTo>
                  <a:lnTo>
                    <a:pt x="30" y="478"/>
                  </a:lnTo>
                  <a:lnTo>
                    <a:pt x="29" y="491"/>
                  </a:lnTo>
                  <a:lnTo>
                    <a:pt x="30" y="495"/>
                  </a:lnTo>
                  <a:lnTo>
                    <a:pt x="33" y="502"/>
                  </a:lnTo>
                  <a:lnTo>
                    <a:pt x="34" y="507"/>
                  </a:lnTo>
                  <a:lnTo>
                    <a:pt x="34" y="513"/>
                  </a:lnTo>
                  <a:lnTo>
                    <a:pt x="33" y="519"/>
                  </a:lnTo>
                  <a:lnTo>
                    <a:pt x="31" y="524"/>
                  </a:lnTo>
                  <a:lnTo>
                    <a:pt x="27" y="527"/>
                  </a:lnTo>
                  <a:lnTo>
                    <a:pt x="23" y="539"/>
                  </a:lnTo>
                  <a:lnTo>
                    <a:pt x="23" y="541"/>
                  </a:lnTo>
                  <a:lnTo>
                    <a:pt x="23" y="544"/>
                  </a:lnTo>
                  <a:lnTo>
                    <a:pt x="23" y="547"/>
                  </a:lnTo>
                  <a:lnTo>
                    <a:pt x="25" y="555"/>
                  </a:lnTo>
                  <a:lnTo>
                    <a:pt x="31" y="567"/>
                  </a:lnTo>
                  <a:lnTo>
                    <a:pt x="33" y="574"/>
                  </a:lnTo>
                  <a:lnTo>
                    <a:pt x="32" y="577"/>
                  </a:lnTo>
                  <a:lnTo>
                    <a:pt x="32" y="581"/>
                  </a:lnTo>
                  <a:lnTo>
                    <a:pt x="32" y="584"/>
                  </a:lnTo>
                  <a:lnTo>
                    <a:pt x="37" y="590"/>
                  </a:lnTo>
                  <a:lnTo>
                    <a:pt x="38" y="593"/>
                  </a:lnTo>
                  <a:lnTo>
                    <a:pt x="39" y="597"/>
                  </a:lnTo>
                  <a:lnTo>
                    <a:pt x="40" y="601"/>
                  </a:lnTo>
                  <a:lnTo>
                    <a:pt x="39" y="608"/>
                  </a:lnTo>
                  <a:lnTo>
                    <a:pt x="40" y="611"/>
                  </a:lnTo>
                  <a:lnTo>
                    <a:pt x="41" y="615"/>
                  </a:lnTo>
                  <a:lnTo>
                    <a:pt x="43" y="618"/>
                  </a:lnTo>
                  <a:lnTo>
                    <a:pt x="44" y="620"/>
                  </a:lnTo>
                  <a:lnTo>
                    <a:pt x="46" y="622"/>
                  </a:lnTo>
                  <a:lnTo>
                    <a:pt x="51" y="626"/>
                  </a:lnTo>
                  <a:lnTo>
                    <a:pt x="52" y="627"/>
                  </a:lnTo>
                  <a:lnTo>
                    <a:pt x="50" y="650"/>
                  </a:lnTo>
                  <a:lnTo>
                    <a:pt x="50" y="657"/>
                  </a:lnTo>
                  <a:lnTo>
                    <a:pt x="52" y="662"/>
                  </a:lnTo>
                  <a:lnTo>
                    <a:pt x="60" y="677"/>
                  </a:lnTo>
                  <a:lnTo>
                    <a:pt x="65" y="683"/>
                  </a:lnTo>
                  <a:lnTo>
                    <a:pt x="70" y="687"/>
                  </a:lnTo>
                  <a:lnTo>
                    <a:pt x="75" y="689"/>
                  </a:lnTo>
                  <a:lnTo>
                    <a:pt x="76" y="690"/>
                  </a:lnTo>
                  <a:lnTo>
                    <a:pt x="77" y="692"/>
                  </a:lnTo>
                  <a:lnTo>
                    <a:pt x="78" y="697"/>
                  </a:lnTo>
                  <a:lnTo>
                    <a:pt x="80" y="710"/>
                  </a:lnTo>
                  <a:lnTo>
                    <a:pt x="82" y="715"/>
                  </a:lnTo>
                  <a:lnTo>
                    <a:pt x="92" y="732"/>
                  </a:lnTo>
                  <a:lnTo>
                    <a:pt x="95" y="738"/>
                  </a:lnTo>
                  <a:lnTo>
                    <a:pt x="96" y="751"/>
                  </a:lnTo>
                  <a:lnTo>
                    <a:pt x="97" y="759"/>
                  </a:lnTo>
                  <a:lnTo>
                    <a:pt x="96" y="766"/>
                  </a:lnTo>
                  <a:lnTo>
                    <a:pt x="103" y="774"/>
                  </a:lnTo>
                  <a:lnTo>
                    <a:pt x="108" y="778"/>
                  </a:lnTo>
                  <a:lnTo>
                    <a:pt x="112" y="783"/>
                  </a:lnTo>
                  <a:lnTo>
                    <a:pt x="121" y="800"/>
                  </a:lnTo>
                  <a:lnTo>
                    <a:pt x="124" y="807"/>
                  </a:lnTo>
                  <a:lnTo>
                    <a:pt x="125" y="813"/>
                  </a:lnTo>
                  <a:lnTo>
                    <a:pt x="126" y="825"/>
                  </a:lnTo>
                  <a:lnTo>
                    <a:pt x="127" y="833"/>
                  </a:lnTo>
                  <a:lnTo>
                    <a:pt x="127" y="838"/>
                  </a:lnTo>
                  <a:lnTo>
                    <a:pt x="126" y="842"/>
                  </a:lnTo>
                  <a:lnTo>
                    <a:pt x="124" y="846"/>
                  </a:lnTo>
                  <a:lnTo>
                    <a:pt x="111" y="866"/>
                  </a:lnTo>
                  <a:lnTo>
                    <a:pt x="117" y="873"/>
                  </a:lnTo>
                  <a:lnTo>
                    <a:pt x="119" y="879"/>
                  </a:lnTo>
                  <a:lnTo>
                    <a:pt x="119" y="886"/>
                  </a:lnTo>
                  <a:lnTo>
                    <a:pt x="116" y="892"/>
                  </a:lnTo>
                  <a:lnTo>
                    <a:pt x="109" y="905"/>
                  </a:lnTo>
                  <a:lnTo>
                    <a:pt x="107" y="910"/>
                  </a:lnTo>
                  <a:lnTo>
                    <a:pt x="107" y="915"/>
                  </a:lnTo>
                  <a:lnTo>
                    <a:pt x="110" y="922"/>
                  </a:lnTo>
                  <a:lnTo>
                    <a:pt x="118" y="931"/>
                  </a:lnTo>
                  <a:lnTo>
                    <a:pt x="119" y="934"/>
                  </a:lnTo>
                  <a:lnTo>
                    <a:pt x="119" y="939"/>
                  </a:lnTo>
                  <a:lnTo>
                    <a:pt x="117" y="951"/>
                  </a:lnTo>
                  <a:lnTo>
                    <a:pt x="117" y="957"/>
                  </a:lnTo>
                  <a:lnTo>
                    <a:pt x="122" y="975"/>
                  </a:lnTo>
                  <a:lnTo>
                    <a:pt x="122" y="976"/>
                  </a:lnTo>
                  <a:lnTo>
                    <a:pt x="122" y="978"/>
                  </a:lnTo>
                  <a:lnTo>
                    <a:pt x="122" y="983"/>
                  </a:lnTo>
                  <a:lnTo>
                    <a:pt x="119" y="988"/>
                  </a:lnTo>
                  <a:lnTo>
                    <a:pt x="117" y="993"/>
                  </a:lnTo>
                  <a:lnTo>
                    <a:pt x="115" y="1024"/>
                  </a:lnTo>
                  <a:lnTo>
                    <a:pt x="114" y="1028"/>
                  </a:lnTo>
                  <a:lnTo>
                    <a:pt x="110" y="1040"/>
                  </a:lnTo>
                  <a:lnTo>
                    <a:pt x="109" y="1046"/>
                  </a:lnTo>
                  <a:lnTo>
                    <a:pt x="110" y="1053"/>
                  </a:lnTo>
                  <a:lnTo>
                    <a:pt x="111" y="1059"/>
                  </a:lnTo>
                  <a:lnTo>
                    <a:pt x="112" y="1065"/>
                  </a:lnTo>
                  <a:lnTo>
                    <a:pt x="111" y="1070"/>
                  </a:lnTo>
                  <a:lnTo>
                    <a:pt x="110" y="1072"/>
                  </a:lnTo>
                  <a:lnTo>
                    <a:pt x="106" y="1071"/>
                  </a:lnTo>
                  <a:lnTo>
                    <a:pt x="101" y="1070"/>
                  </a:lnTo>
                  <a:lnTo>
                    <a:pt x="96" y="1069"/>
                  </a:lnTo>
                  <a:lnTo>
                    <a:pt x="90" y="1069"/>
                  </a:lnTo>
                  <a:lnTo>
                    <a:pt x="84" y="1070"/>
                  </a:lnTo>
                  <a:lnTo>
                    <a:pt x="80" y="1073"/>
                  </a:lnTo>
                  <a:lnTo>
                    <a:pt x="78" y="1080"/>
                  </a:lnTo>
                  <a:lnTo>
                    <a:pt x="78" y="1085"/>
                  </a:lnTo>
                  <a:lnTo>
                    <a:pt x="81" y="1089"/>
                  </a:lnTo>
                  <a:lnTo>
                    <a:pt x="86" y="1093"/>
                  </a:lnTo>
                  <a:lnTo>
                    <a:pt x="93" y="1097"/>
                  </a:lnTo>
                  <a:lnTo>
                    <a:pt x="98" y="1101"/>
                  </a:lnTo>
                  <a:lnTo>
                    <a:pt x="101" y="1106"/>
                  </a:lnTo>
                  <a:lnTo>
                    <a:pt x="100" y="1115"/>
                  </a:lnTo>
                  <a:lnTo>
                    <a:pt x="98" y="1120"/>
                  </a:lnTo>
                  <a:lnTo>
                    <a:pt x="92" y="1130"/>
                  </a:lnTo>
                  <a:lnTo>
                    <a:pt x="89" y="1135"/>
                  </a:lnTo>
                  <a:lnTo>
                    <a:pt x="83" y="1143"/>
                  </a:lnTo>
                  <a:lnTo>
                    <a:pt x="83" y="1146"/>
                  </a:lnTo>
                  <a:lnTo>
                    <a:pt x="84" y="1149"/>
                  </a:lnTo>
                  <a:lnTo>
                    <a:pt x="86" y="1152"/>
                  </a:lnTo>
                  <a:lnTo>
                    <a:pt x="87" y="1155"/>
                  </a:lnTo>
                  <a:lnTo>
                    <a:pt x="84" y="1162"/>
                  </a:lnTo>
                  <a:lnTo>
                    <a:pt x="74" y="1162"/>
                  </a:lnTo>
                  <a:lnTo>
                    <a:pt x="54" y="1156"/>
                  </a:lnTo>
                  <a:lnTo>
                    <a:pt x="44" y="1159"/>
                  </a:lnTo>
                  <a:lnTo>
                    <a:pt x="45" y="1168"/>
                  </a:lnTo>
                  <a:lnTo>
                    <a:pt x="54" y="1191"/>
                  </a:lnTo>
                  <a:lnTo>
                    <a:pt x="55" y="1204"/>
                  </a:lnTo>
                  <a:lnTo>
                    <a:pt x="53" y="1216"/>
                  </a:lnTo>
                  <a:lnTo>
                    <a:pt x="48" y="1227"/>
                  </a:lnTo>
                  <a:lnTo>
                    <a:pt x="40" y="1236"/>
                  </a:lnTo>
                  <a:lnTo>
                    <a:pt x="35" y="1239"/>
                  </a:lnTo>
                  <a:lnTo>
                    <a:pt x="31" y="1243"/>
                  </a:lnTo>
                  <a:lnTo>
                    <a:pt x="31" y="1247"/>
                  </a:lnTo>
                  <a:lnTo>
                    <a:pt x="34" y="1251"/>
                  </a:lnTo>
                  <a:lnTo>
                    <a:pt x="37" y="1252"/>
                  </a:lnTo>
                  <a:lnTo>
                    <a:pt x="43" y="1254"/>
                  </a:lnTo>
                  <a:lnTo>
                    <a:pt x="46" y="1255"/>
                  </a:lnTo>
                  <a:lnTo>
                    <a:pt x="55" y="1262"/>
                  </a:lnTo>
                  <a:lnTo>
                    <a:pt x="54" y="1274"/>
                  </a:lnTo>
                  <a:lnTo>
                    <a:pt x="48" y="1285"/>
                  </a:lnTo>
                  <a:lnTo>
                    <a:pt x="40" y="1295"/>
                  </a:lnTo>
                  <a:lnTo>
                    <a:pt x="34" y="1305"/>
                  </a:lnTo>
                  <a:lnTo>
                    <a:pt x="47" y="1303"/>
                  </a:lnTo>
                  <a:lnTo>
                    <a:pt x="54" y="1303"/>
                  </a:lnTo>
                  <a:lnTo>
                    <a:pt x="59" y="1306"/>
                  </a:lnTo>
                  <a:lnTo>
                    <a:pt x="60" y="1310"/>
                  </a:lnTo>
                  <a:lnTo>
                    <a:pt x="62" y="1321"/>
                  </a:lnTo>
                  <a:lnTo>
                    <a:pt x="63" y="1325"/>
                  </a:lnTo>
                  <a:lnTo>
                    <a:pt x="65" y="1328"/>
                  </a:lnTo>
                  <a:lnTo>
                    <a:pt x="67" y="1330"/>
                  </a:lnTo>
                  <a:lnTo>
                    <a:pt x="69" y="1333"/>
                  </a:lnTo>
                  <a:lnTo>
                    <a:pt x="68" y="1337"/>
                  </a:lnTo>
                  <a:lnTo>
                    <a:pt x="78" y="1338"/>
                  </a:lnTo>
                  <a:lnTo>
                    <a:pt x="86" y="1339"/>
                  </a:lnTo>
                  <a:lnTo>
                    <a:pt x="90" y="1344"/>
                  </a:lnTo>
                  <a:lnTo>
                    <a:pt x="91" y="1354"/>
                  </a:lnTo>
                  <a:lnTo>
                    <a:pt x="85" y="1371"/>
                  </a:lnTo>
                  <a:lnTo>
                    <a:pt x="86" y="1376"/>
                  </a:lnTo>
                  <a:lnTo>
                    <a:pt x="89" y="1377"/>
                  </a:lnTo>
                  <a:lnTo>
                    <a:pt x="104" y="1367"/>
                  </a:lnTo>
                  <a:lnTo>
                    <a:pt x="109" y="1362"/>
                  </a:lnTo>
                  <a:lnTo>
                    <a:pt x="117" y="1347"/>
                  </a:lnTo>
                  <a:lnTo>
                    <a:pt x="125" y="1346"/>
                  </a:lnTo>
                  <a:lnTo>
                    <a:pt x="131" y="1342"/>
                  </a:lnTo>
                  <a:lnTo>
                    <a:pt x="137" y="1337"/>
                  </a:lnTo>
                  <a:lnTo>
                    <a:pt x="139" y="1330"/>
                  </a:lnTo>
                  <a:lnTo>
                    <a:pt x="140" y="1324"/>
                  </a:lnTo>
                  <a:lnTo>
                    <a:pt x="141" y="1320"/>
                  </a:lnTo>
                  <a:lnTo>
                    <a:pt x="142" y="1317"/>
                  </a:lnTo>
                  <a:lnTo>
                    <a:pt x="157" y="1302"/>
                  </a:lnTo>
                  <a:lnTo>
                    <a:pt x="161" y="1298"/>
                  </a:lnTo>
                  <a:lnTo>
                    <a:pt x="177" y="1271"/>
                  </a:lnTo>
                  <a:lnTo>
                    <a:pt x="183" y="1263"/>
                  </a:lnTo>
                  <a:lnTo>
                    <a:pt x="191" y="1255"/>
                  </a:lnTo>
                  <a:lnTo>
                    <a:pt x="198" y="1250"/>
                  </a:lnTo>
                  <a:lnTo>
                    <a:pt x="206" y="1246"/>
                  </a:lnTo>
                  <a:lnTo>
                    <a:pt x="226" y="1243"/>
                  </a:lnTo>
                  <a:lnTo>
                    <a:pt x="234" y="1241"/>
                  </a:lnTo>
                  <a:lnTo>
                    <a:pt x="240" y="1237"/>
                  </a:lnTo>
                  <a:lnTo>
                    <a:pt x="246" y="1231"/>
                  </a:lnTo>
                  <a:lnTo>
                    <a:pt x="249" y="1214"/>
                  </a:lnTo>
                  <a:lnTo>
                    <a:pt x="253" y="1196"/>
                  </a:lnTo>
                  <a:lnTo>
                    <a:pt x="257" y="1187"/>
                  </a:lnTo>
                  <a:lnTo>
                    <a:pt x="278" y="1154"/>
                  </a:lnTo>
                  <a:lnTo>
                    <a:pt x="291" y="1139"/>
                  </a:lnTo>
                  <a:lnTo>
                    <a:pt x="321" y="1113"/>
                  </a:lnTo>
                  <a:lnTo>
                    <a:pt x="325" y="1107"/>
                  </a:lnTo>
                  <a:lnTo>
                    <a:pt x="323" y="1104"/>
                  </a:lnTo>
                  <a:lnTo>
                    <a:pt x="312" y="1100"/>
                  </a:lnTo>
                  <a:lnTo>
                    <a:pt x="308" y="1096"/>
                  </a:lnTo>
                  <a:lnTo>
                    <a:pt x="306" y="1090"/>
                  </a:lnTo>
                  <a:lnTo>
                    <a:pt x="306" y="1084"/>
                  </a:lnTo>
                  <a:lnTo>
                    <a:pt x="340" y="952"/>
                  </a:lnTo>
                  <a:lnTo>
                    <a:pt x="340" y="945"/>
                  </a:lnTo>
                  <a:lnTo>
                    <a:pt x="339" y="935"/>
                  </a:lnTo>
                  <a:lnTo>
                    <a:pt x="340" y="930"/>
                  </a:lnTo>
                  <a:lnTo>
                    <a:pt x="342" y="925"/>
                  </a:lnTo>
                  <a:lnTo>
                    <a:pt x="350" y="915"/>
                  </a:lnTo>
                  <a:lnTo>
                    <a:pt x="369" y="897"/>
                  </a:lnTo>
                  <a:lnTo>
                    <a:pt x="375" y="886"/>
                  </a:lnTo>
                  <a:lnTo>
                    <a:pt x="377" y="879"/>
                  </a:lnTo>
                  <a:lnTo>
                    <a:pt x="378" y="873"/>
                  </a:lnTo>
                  <a:lnTo>
                    <a:pt x="380" y="866"/>
                  </a:lnTo>
                  <a:lnTo>
                    <a:pt x="384" y="861"/>
                  </a:lnTo>
                  <a:lnTo>
                    <a:pt x="390" y="860"/>
                  </a:lnTo>
                  <a:lnTo>
                    <a:pt x="485" y="860"/>
                  </a:lnTo>
                  <a:lnTo>
                    <a:pt x="492" y="860"/>
                  </a:lnTo>
                  <a:lnTo>
                    <a:pt x="497" y="858"/>
                  </a:lnTo>
                  <a:lnTo>
                    <a:pt x="501" y="855"/>
                  </a:lnTo>
                  <a:lnTo>
                    <a:pt x="503" y="854"/>
                  </a:lnTo>
                  <a:lnTo>
                    <a:pt x="503" y="854"/>
                  </a:lnTo>
                  <a:lnTo>
                    <a:pt x="502" y="853"/>
                  </a:lnTo>
                  <a:lnTo>
                    <a:pt x="506" y="846"/>
                  </a:lnTo>
                  <a:lnTo>
                    <a:pt x="508" y="835"/>
                  </a:lnTo>
                  <a:lnTo>
                    <a:pt x="509" y="788"/>
                  </a:lnTo>
                  <a:lnTo>
                    <a:pt x="505" y="762"/>
                  </a:lnTo>
                  <a:lnTo>
                    <a:pt x="499" y="734"/>
                  </a:lnTo>
                  <a:lnTo>
                    <a:pt x="499" y="720"/>
                  </a:lnTo>
                  <a:lnTo>
                    <a:pt x="506" y="698"/>
                  </a:lnTo>
                  <a:lnTo>
                    <a:pt x="510" y="679"/>
                  </a:lnTo>
                  <a:lnTo>
                    <a:pt x="513" y="672"/>
                  </a:lnTo>
                  <a:lnTo>
                    <a:pt x="517" y="669"/>
                  </a:lnTo>
                  <a:lnTo>
                    <a:pt x="526" y="665"/>
                  </a:lnTo>
                  <a:lnTo>
                    <a:pt x="529" y="662"/>
                  </a:lnTo>
                  <a:lnTo>
                    <a:pt x="530" y="658"/>
                  </a:lnTo>
                  <a:lnTo>
                    <a:pt x="532" y="657"/>
                  </a:lnTo>
                  <a:lnTo>
                    <a:pt x="535" y="656"/>
                  </a:lnTo>
                  <a:lnTo>
                    <a:pt x="538" y="655"/>
                  </a:lnTo>
                  <a:lnTo>
                    <a:pt x="541" y="652"/>
                  </a:lnTo>
                  <a:lnTo>
                    <a:pt x="544" y="649"/>
                  </a:lnTo>
                  <a:lnTo>
                    <a:pt x="553" y="636"/>
                  </a:lnTo>
                  <a:lnTo>
                    <a:pt x="573" y="608"/>
                  </a:lnTo>
                  <a:lnTo>
                    <a:pt x="583" y="590"/>
                  </a:lnTo>
                  <a:lnTo>
                    <a:pt x="585" y="587"/>
                  </a:lnTo>
                  <a:lnTo>
                    <a:pt x="591" y="584"/>
                  </a:lnTo>
                  <a:lnTo>
                    <a:pt x="593" y="581"/>
                  </a:lnTo>
                  <a:lnTo>
                    <a:pt x="597" y="572"/>
                  </a:lnTo>
                  <a:lnTo>
                    <a:pt x="629" y="528"/>
                  </a:lnTo>
                  <a:lnTo>
                    <a:pt x="636" y="512"/>
                  </a:lnTo>
                  <a:lnTo>
                    <a:pt x="650" y="493"/>
                  </a:lnTo>
                  <a:lnTo>
                    <a:pt x="639" y="481"/>
                  </a:lnTo>
                  <a:lnTo>
                    <a:pt x="619" y="454"/>
                  </a:lnTo>
                  <a:lnTo>
                    <a:pt x="604" y="427"/>
                  </a:lnTo>
                  <a:lnTo>
                    <a:pt x="592" y="417"/>
                  </a:lnTo>
                  <a:lnTo>
                    <a:pt x="579" y="410"/>
                  </a:lnTo>
                  <a:lnTo>
                    <a:pt x="565" y="404"/>
                  </a:lnTo>
                  <a:lnTo>
                    <a:pt x="546" y="392"/>
                  </a:lnTo>
                  <a:lnTo>
                    <a:pt x="534" y="374"/>
                  </a:lnTo>
                  <a:lnTo>
                    <a:pt x="515" y="334"/>
                  </a:lnTo>
                  <a:lnTo>
                    <a:pt x="508" y="321"/>
                  </a:lnTo>
                  <a:lnTo>
                    <a:pt x="500" y="310"/>
                  </a:lnTo>
                  <a:lnTo>
                    <a:pt x="490" y="300"/>
                  </a:lnTo>
                  <a:lnTo>
                    <a:pt x="472" y="285"/>
                  </a:lnTo>
                  <a:lnTo>
                    <a:pt x="447" y="264"/>
                  </a:lnTo>
                  <a:lnTo>
                    <a:pt x="405" y="238"/>
                  </a:lnTo>
                  <a:lnTo>
                    <a:pt x="373" y="217"/>
                  </a:lnTo>
                  <a:lnTo>
                    <a:pt x="366" y="210"/>
                  </a:lnTo>
                  <a:lnTo>
                    <a:pt x="349" y="180"/>
                  </a:lnTo>
                  <a:lnTo>
                    <a:pt x="330" y="146"/>
                  </a:lnTo>
                  <a:lnTo>
                    <a:pt x="305" y="117"/>
                  </a:lnTo>
                  <a:lnTo>
                    <a:pt x="280" y="89"/>
                  </a:lnTo>
                  <a:lnTo>
                    <a:pt x="265" y="78"/>
                  </a:lnTo>
                  <a:lnTo>
                    <a:pt x="249" y="72"/>
                  </a:lnTo>
                  <a:lnTo>
                    <a:pt x="227" y="69"/>
                  </a:lnTo>
                  <a:lnTo>
                    <a:pt x="220" y="67"/>
                  </a:lnTo>
                  <a:lnTo>
                    <a:pt x="195" y="55"/>
                  </a:lnTo>
                  <a:lnTo>
                    <a:pt x="181" y="47"/>
                  </a:lnTo>
                  <a:lnTo>
                    <a:pt x="165" y="32"/>
                  </a:lnTo>
                  <a:close/>
                </a:path>
              </a:pathLst>
            </a:custGeom>
            <a:solidFill>
              <a:srgbClr val="D81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IN" sz="2400"/>
            </a:p>
          </p:txBody>
        </p:sp>
        <p:sp>
          <p:nvSpPr>
            <p:cNvPr id="30" name="Freeform 2122">
              <a:extLst>
                <a:ext uri="{FF2B5EF4-FFF2-40B4-BE49-F238E27FC236}">
                  <a16:creationId xmlns:a16="http://schemas.microsoft.com/office/drawing/2014/main" id="{6CA9D139-9C53-F963-D88A-E2FC05323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925" y="511175"/>
              <a:ext cx="1047750" cy="2198688"/>
            </a:xfrm>
            <a:custGeom>
              <a:avLst/>
              <a:gdLst>
                <a:gd name="T0" fmla="*/ 76 w 660"/>
                <a:gd name="T1" fmla="*/ 12 h 1385"/>
                <a:gd name="T2" fmla="*/ 37 w 660"/>
                <a:gd name="T3" fmla="*/ 19 h 1385"/>
                <a:gd name="T4" fmla="*/ 7 w 660"/>
                <a:gd name="T5" fmla="*/ 72 h 1385"/>
                <a:gd name="T6" fmla="*/ 28 w 660"/>
                <a:gd name="T7" fmla="*/ 101 h 1385"/>
                <a:gd name="T8" fmla="*/ 37 w 660"/>
                <a:gd name="T9" fmla="*/ 150 h 1385"/>
                <a:gd name="T10" fmla="*/ 18 w 660"/>
                <a:gd name="T11" fmla="*/ 269 h 1385"/>
                <a:gd name="T12" fmla="*/ 29 w 660"/>
                <a:gd name="T13" fmla="*/ 338 h 1385"/>
                <a:gd name="T14" fmla="*/ 23 w 660"/>
                <a:gd name="T15" fmla="*/ 379 h 1385"/>
                <a:gd name="T16" fmla="*/ 50 w 660"/>
                <a:gd name="T17" fmla="*/ 446 h 1385"/>
                <a:gd name="T18" fmla="*/ 23 w 660"/>
                <a:gd name="T19" fmla="*/ 542 h 1385"/>
                <a:gd name="T20" fmla="*/ 40 w 660"/>
                <a:gd name="T21" fmla="*/ 605 h 1385"/>
                <a:gd name="T22" fmla="*/ 52 w 660"/>
                <a:gd name="T23" fmla="*/ 668 h 1385"/>
                <a:gd name="T24" fmla="*/ 96 w 660"/>
                <a:gd name="T25" fmla="*/ 762 h 1385"/>
                <a:gd name="T26" fmla="*/ 110 w 660"/>
                <a:gd name="T27" fmla="*/ 871 h 1385"/>
                <a:gd name="T28" fmla="*/ 117 w 660"/>
                <a:gd name="T29" fmla="*/ 962 h 1385"/>
                <a:gd name="T30" fmla="*/ 112 w 660"/>
                <a:gd name="T31" fmla="*/ 1069 h 1385"/>
                <a:gd name="T32" fmla="*/ 82 w 660"/>
                <a:gd name="T33" fmla="*/ 1096 h 1385"/>
                <a:gd name="T34" fmla="*/ 86 w 660"/>
                <a:gd name="T35" fmla="*/ 1159 h 1385"/>
                <a:gd name="T36" fmla="*/ 30 w 660"/>
                <a:gd name="T37" fmla="*/ 1252 h 1385"/>
                <a:gd name="T38" fmla="*/ 60 w 660"/>
                <a:gd name="T39" fmla="*/ 1315 h 1385"/>
                <a:gd name="T40" fmla="*/ 94 w 660"/>
                <a:gd name="T41" fmla="*/ 1385 h 1385"/>
                <a:gd name="T42" fmla="*/ 184 w 660"/>
                <a:gd name="T43" fmla="*/ 1278 h 1385"/>
                <a:gd name="T44" fmla="*/ 298 w 660"/>
                <a:gd name="T45" fmla="*/ 1146 h 1385"/>
                <a:gd name="T46" fmla="*/ 357 w 660"/>
                <a:gd name="T47" fmla="*/ 922 h 1385"/>
                <a:gd name="T48" fmla="*/ 510 w 660"/>
                <a:gd name="T49" fmla="*/ 861 h 1385"/>
                <a:gd name="T50" fmla="*/ 533 w 660"/>
                <a:gd name="T51" fmla="*/ 672 h 1385"/>
                <a:gd name="T52" fmla="*/ 601 w 660"/>
                <a:gd name="T53" fmla="*/ 587 h 1385"/>
                <a:gd name="T54" fmla="*/ 523 w 660"/>
                <a:gd name="T55" fmla="*/ 336 h 1385"/>
                <a:gd name="T56" fmla="*/ 312 w 660"/>
                <a:gd name="T57" fmla="*/ 119 h 1385"/>
                <a:gd name="T58" fmla="*/ 223 w 660"/>
                <a:gd name="T59" fmla="*/ 75 h 1385"/>
                <a:gd name="T60" fmla="*/ 473 w 660"/>
                <a:gd name="T61" fmla="*/ 292 h 1385"/>
                <a:gd name="T62" fmla="*/ 640 w 660"/>
                <a:gd name="T63" fmla="*/ 487 h 1385"/>
                <a:gd name="T64" fmla="*/ 540 w 660"/>
                <a:gd name="T65" fmla="*/ 655 h 1385"/>
                <a:gd name="T66" fmla="*/ 508 w 660"/>
                <a:gd name="T67" fmla="*/ 792 h 1385"/>
                <a:gd name="T68" fmla="*/ 489 w 660"/>
                <a:gd name="T69" fmla="*/ 860 h 1385"/>
                <a:gd name="T70" fmla="*/ 340 w 660"/>
                <a:gd name="T71" fmla="*/ 955 h 1385"/>
                <a:gd name="T72" fmla="*/ 247 w 660"/>
                <a:gd name="T73" fmla="*/ 1233 h 1385"/>
                <a:gd name="T74" fmla="*/ 140 w 660"/>
                <a:gd name="T75" fmla="*/ 1328 h 1385"/>
                <a:gd name="T76" fmla="*/ 99 w 660"/>
                <a:gd name="T77" fmla="*/ 1359 h 1385"/>
                <a:gd name="T78" fmla="*/ 66 w 660"/>
                <a:gd name="T79" fmla="*/ 1307 h 1385"/>
                <a:gd name="T80" fmla="*/ 39 w 660"/>
                <a:gd name="T81" fmla="*/ 1249 h 1385"/>
                <a:gd name="T82" fmla="*/ 94 w 660"/>
                <a:gd name="T83" fmla="*/ 1154 h 1385"/>
                <a:gd name="T84" fmla="*/ 86 w 660"/>
                <a:gd name="T85" fmla="*/ 1087 h 1385"/>
                <a:gd name="T86" fmla="*/ 117 w 660"/>
                <a:gd name="T87" fmla="*/ 1050 h 1385"/>
                <a:gd name="T88" fmla="*/ 125 w 660"/>
                <a:gd name="T89" fmla="*/ 956 h 1385"/>
                <a:gd name="T90" fmla="*/ 132 w 660"/>
                <a:gd name="T91" fmla="*/ 852 h 1385"/>
                <a:gd name="T92" fmla="*/ 105 w 660"/>
                <a:gd name="T93" fmla="*/ 755 h 1385"/>
                <a:gd name="T94" fmla="*/ 58 w 660"/>
                <a:gd name="T95" fmla="*/ 661 h 1385"/>
                <a:gd name="T96" fmla="*/ 44 w 660"/>
                <a:gd name="T97" fmla="*/ 592 h 1385"/>
                <a:gd name="T98" fmla="*/ 41 w 660"/>
                <a:gd name="T99" fmla="*/ 524 h 1385"/>
                <a:gd name="T100" fmla="*/ 60 w 660"/>
                <a:gd name="T101" fmla="*/ 415 h 1385"/>
                <a:gd name="T102" fmla="*/ 32 w 660"/>
                <a:gd name="T103" fmla="*/ 373 h 1385"/>
                <a:gd name="T104" fmla="*/ 31 w 660"/>
                <a:gd name="T105" fmla="*/ 312 h 1385"/>
                <a:gd name="T106" fmla="*/ 27 w 660"/>
                <a:gd name="T107" fmla="*/ 230 h 1385"/>
                <a:gd name="T108" fmla="*/ 44 w 660"/>
                <a:gd name="T109" fmla="*/ 134 h 1385"/>
                <a:gd name="T110" fmla="*/ 22 w 660"/>
                <a:gd name="T111" fmla="*/ 94 h 1385"/>
                <a:gd name="T112" fmla="*/ 12 w 660"/>
                <a:gd name="T113" fmla="*/ 75 h 1385"/>
                <a:gd name="T114" fmla="*/ 9 w 660"/>
                <a:gd name="T115" fmla="*/ 39 h 1385"/>
                <a:gd name="T116" fmla="*/ 84 w 660"/>
                <a:gd name="T117" fmla="*/ 23 h 1385"/>
                <a:gd name="T118" fmla="*/ 108 w 660"/>
                <a:gd name="T119" fmla="*/ 8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0" h="1385">
                  <a:moveTo>
                    <a:pt x="169" y="36"/>
                  </a:moveTo>
                  <a:lnTo>
                    <a:pt x="171" y="33"/>
                  </a:lnTo>
                  <a:lnTo>
                    <a:pt x="153" y="16"/>
                  </a:lnTo>
                  <a:lnTo>
                    <a:pt x="143" y="10"/>
                  </a:lnTo>
                  <a:lnTo>
                    <a:pt x="132" y="5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2" y="3"/>
                  </a:lnTo>
                  <a:lnTo>
                    <a:pt x="90" y="3"/>
                  </a:lnTo>
                  <a:lnTo>
                    <a:pt x="83" y="2"/>
                  </a:lnTo>
                  <a:lnTo>
                    <a:pt x="80" y="4"/>
                  </a:lnTo>
                  <a:lnTo>
                    <a:pt x="75" y="7"/>
                  </a:lnTo>
                  <a:lnTo>
                    <a:pt x="76" y="12"/>
                  </a:lnTo>
                  <a:lnTo>
                    <a:pt x="76" y="14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5" y="23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3" y="24"/>
                  </a:lnTo>
                  <a:lnTo>
                    <a:pt x="75" y="28"/>
                  </a:lnTo>
                  <a:lnTo>
                    <a:pt x="75" y="24"/>
                  </a:lnTo>
                  <a:lnTo>
                    <a:pt x="69" y="25"/>
                  </a:lnTo>
                  <a:lnTo>
                    <a:pt x="51" y="22"/>
                  </a:lnTo>
                  <a:lnTo>
                    <a:pt x="42" y="20"/>
                  </a:lnTo>
                  <a:lnTo>
                    <a:pt x="37" y="19"/>
                  </a:lnTo>
                  <a:lnTo>
                    <a:pt x="19" y="23"/>
                  </a:lnTo>
                  <a:lnTo>
                    <a:pt x="10" y="28"/>
                  </a:lnTo>
                  <a:lnTo>
                    <a:pt x="3" y="34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9" y="48"/>
                  </a:lnTo>
                  <a:lnTo>
                    <a:pt x="23" y="47"/>
                  </a:lnTo>
                  <a:lnTo>
                    <a:pt x="24" y="47"/>
                  </a:lnTo>
                  <a:lnTo>
                    <a:pt x="24" y="48"/>
                  </a:lnTo>
                  <a:lnTo>
                    <a:pt x="28" y="49"/>
                  </a:lnTo>
                  <a:lnTo>
                    <a:pt x="25" y="46"/>
                  </a:lnTo>
                  <a:lnTo>
                    <a:pt x="13" y="59"/>
                  </a:lnTo>
                  <a:lnTo>
                    <a:pt x="7" y="72"/>
                  </a:lnTo>
                  <a:lnTo>
                    <a:pt x="5" y="80"/>
                  </a:lnTo>
                  <a:lnTo>
                    <a:pt x="10" y="84"/>
                  </a:lnTo>
                  <a:lnTo>
                    <a:pt x="15" y="84"/>
                  </a:lnTo>
                  <a:lnTo>
                    <a:pt x="18" y="84"/>
                  </a:lnTo>
                  <a:lnTo>
                    <a:pt x="21" y="85"/>
                  </a:lnTo>
                  <a:lnTo>
                    <a:pt x="24" y="86"/>
                  </a:lnTo>
                  <a:lnTo>
                    <a:pt x="27" y="83"/>
                  </a:lnTo>
                  <a:lnTo>
                    <a:pt x="24" y="80"/>
                  </a:lnTo>
                  <a:lnTo>
                    <a:pt x="15" y="89"/>
                  </a:lnTo>
                  <a:lnTo>
                    <a:pt x="13" y="94"/>
                  </a:lnTo>
                  <a:lnTo>
                    <a:pt x="17" y="102"/>
                  </a:lnTo>
                  <a:lnTo>
                    <a:pt x="24" y="103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29" y="101"/>
                  </a:lnTo>
                  <a:lnTo>
                    <a:pt x="30" y="105"/>
                  </a:lnTo>
                  <a:lnTo>
                    <a:pt x="31" y="109"/>
                  </a:lnTo>
                  <a:lnTo>
                    <a:pt x="31" y="113"/>
                  </a:lnTo>
                  <a:lnTo>
                    <a:pt x="30" y="122"/>
                  </a:lnTo>
                  <a:lnTo>
                    <a:pt x="30" y="126"/>
                  </a:lnTo>
                  <a:lnTo>
                    <a:pt x="32" y="131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6" y="135"/>
                  </a:lnTo>
                  <a:lnTo>
                    <a:pt x="37" y="136"/>
                  </a:lnTo>
                  <a:lnTo>
                    <a:pt x="37" y="150"/>
                  </a:lnTo>
                  <a:lnTo>
                    <a:pt x="32" y="173"/>
                  </a:lnTo>
                  <a:lnTo>
                    <a:pt x="31" y="185"/>
                  </a:lnTo>
                  <a:lnTo>
                    <a:pt x="33" y="194"/>
                  </a:lnTo>
                  <a:lnTo>
                    <a:pt x="36" y="203"/>
                  </a:lnTo>
                  <a:lnTo>
                    <a:pt x="38" y="214"/>
                  </a:lnTo>
                  <a:lnTo>
                    <a:pt x="38" y="222"/>
                  </a:lnTo>
                  <a:lnTo>
                    <a:pt x="34" y="224"/>
                  </a:lnTo>
                  <a:lnTo>
                    <a:pt x="24" y="219"/>
                  </a:lnTo>
                  <a:lnTo>
                    <a:pt x="20" y="226"/>
                  </a:lnTo>
                  <a:lnTo>
                    <a:pt x="14" y="246"/>
                  </a:lnTo>
                  <a:lnTo>
                    <a:pt x="14" y="254"/>
                  </a:lnTo>
                  <a:lnTo>
                    <a:pt x="18" y="264"/>
                  </a:lnTo>
                  <a:lnTo>
                    <a:pt x="18" y="269"/>
                  </a:lnTo>
                  <a:lnTo>
                    <a:pt x="18" y="275"/>
                  </a:lnTo>
                  <a:lnTo>
                    <a:pt x="13" y="300"/>
                  </a:lnTo>
                  <a:lnTo>
                    <a:pt x="14" y="304"/>
                  </a:lnTo>
                  <a:lnTo>
                    <a:pt x="16" y="309"/>
                  </a:lnTo>
                  <a:lnTo>
                    <a:pt x="17" y="311"/>
                  </a:lnTo>
                  <a:lnTo>
                    <a:pt x="21" y="315"/>
                  </a:lnTo>
                  <a:lnTo>
                    <a:pt x="23" y="317"/>
                  </a:lnTo>
                  <a:lnTo>
                    <a:pt x="25" y="318"/>
                  </a:lnTo>
                  <a:lnTo>
                    <a:pt x="25" y="318"/>
                  </a:lnTo>
                  <a:lnTo>
                    <a:pt x="28" y="315"/>
                  </a:lnTo>
                  <a:lnTo>
                    <a:pt x="24" y="317"/>
                  </a:lnTo>
                  <a:lnTo>
                    <a:pt x="26" y="319"/>
                  </a:lnTo>
                  <a:lnTo>
                    <a:pt x="29" y="338"/>
                  </a:lnTo>
                  <a:lnTo>
                    <a:pt x="31" y="342"/>
                  </a:lnTo>
                  <a:lnTo>
                    <a:pt x="34" y="344"/>
                  </a:lnTo>
                  <a:lnTo>
                    <a:pt x="34" y="345"/>
                  </a:lnTo>
                  <a:lnTo>
                    <a:pt x="38" y="344"/>
                  </a:lnTo>
                  <a:lnTo>
                    <a:pt x="34" y="343"/>
                  </a:lnTo>
                  <a:lnTo>
                    <a:pt x="33" y="346"/>
                  </a:lnTo>
                  <a:lnTo>
                    <a:pt x="31" y="350"/>
                  </a:lnTo>
                  <a:lnTo>
                    <a:pt x="29" y="352"/>
                  </a:lnTo>
                  <a:lnTo>
                    <a:pt x="27" y="352"/>
                  </a:lnTo>
                  <a:lnTo>
                    <a:pt x="23" y="353"/>
                  </a:lnTo>
                  <a:lnTo>
                    <a:pt x="25" y="368"/>
                  </a:lnTo>
                  <a:lnTo>
                    <a:pt x="24" y="372"/>
                  </a:lnTo>
                  <a:lnTo>
                    <a:pt x="23" y="379"/>
                  </a:lnTo>
                  <a:lnTo>
                    <a:pt x="23" y="384"/>
                  </a:lnTo>
                  <a:lnTo>
                    <a:pt x="23" y="386"/>
                  </a:lnTo>
                  <a:lnTo>
                    <a:pt x="21" y="391"/>
                  </a:lnTo>
                  <a:lnTo>
                    <a:pt x="22" y="395"/>
                  </a:lnTo>
                  <a:lnTo>
                    <a:pt x="30" y="402"/>
                  </a:lnTo>
                  <a:lnTo>
                    <a:pt x="35" y="404"/>
                  </a:lnTo>
                  <a:lnTo>
                    <a:pt x="41" y="405"/>
                  </a:lnTo>
                  <a:lnTo>
                    <a:pt x="44" y="406"/>
                  </a:lnTo>
                  <a:lnTo>
                    <a:pt x="47" y="409"/>
                  </a:lnTo>
                  <a:lnTo>
                    <a:pt x="52" y="418"/>
                  </a:lnTo>
                  <a:lnTo>
                    <a:pt x="54" y="424"/>
                  </a:lnTo>
                  <a:lnTo>
                    <a:pt x="53" y="435"/>
                  </a:lnTo>
                  <a:lnTo>
                    <a:pt x="50" y="446"/>
                  </a:lnTo>
                  <a:lnTo>
                    <a:pt x="47" y="452"/>
                  </a:lnTo>
                  <a:lnTo>
                    <a:pt x="39" y="461"/>
                  </a:lnTo>
                  <a:lnTo>
                    <a:pt x="33" y="471"/>
                  </a:lnTo>
                  <a:lnTo>
                    <a:pt x="30" y="482"/>
                  </a:lnTo>
                  <a:lnTo>
                    <a:pt x="29" y="495"/>
                  </a:lnTo>
                  <a:lnTo>
                    <a:pt x="30" y="500"/>
                  </a:lnTo>
                  <a:lnTo>
                    <a:pt x="33" y="507"/>
                  </a:lnTo>
                  <a:lnTo>
                    <a:pt x="34" y="512"/>
                  </a:lnTo>
                  <a:lnTo>
                    <a:pt x="34" y="517"/>
                  </a:lnTo>
                  <a:lnTo>
                    <a:pt x="33" y="522"/>
                  </a:lnTo>
                  <a:lnTo>
                    <a:pt x="32" y="525"/>
                  </a:lnTo>
                  <a:lnTo>
                    <a:pt x="27" y="529"/>
                  </a:lnTo>
                  <a:lnTo>
                    <a:pt x="23" y="542"/>
                  </a:lnTo>
                  <a:lnTo>
                    <a:pt x="23" y="545"/>
                  </a:lnTo>
                  <a:lnTo>
                    <a:pt x="23" y="548"/>
                  </a:lnTo>
                  <a:lnTo>
                    <a:pt x="23" y="552"/>
                  </a:lnTo>
                  <a:lnTo>
                    <a:pt x="25" y="560"/>
                  </a:lnTo>
                  <a:lnTo>
                    <a:pt x="31" y="573"/>
                  </a:lnTo>
                  <a:lnTo>
                    <a:pt x="32" y="579"/>
                  </a:lnTo>
                  <a:lnTo>
                    <a:pt x="32" y="581"/>
                  </a:lnTo>
                  <a:lnTo>
                    <a:pt x="32" y="584"/>
                  </a:lnTo>
                  <a:lnTo>
                    <a:pt x="32" y="589"/>
                  </a:lnTo>
                  <a:lnTo>
                    <a:pt x="37" y="596"/>
                  </a:lnTo>
                  <a:lnTo>
                    <a:pt x="38" y="599"/>
                  </a:lnTo>
                  <a:lnTo>
                    <a:pt x="39" y="602"/>
                  </a:lnTo>
                  <a:lnTo>
                    <a:pt x="40" y="605"/>
                  </a:lnTo>
                  <a:lnTo>
                    <a:pt x="39" y="612"/>
                  </a:lnTo>
                  <a:lnTo>
                    <a:pt x="40" y="616"/>
                  </a:lnTo>
                  <a:lnTo>
                    <a:pt x="41" y="621"/>
                  </a:lnTo>
                  <a:lnTo>
                    <a:pt x="43" y="624"/>
                  </a:lnTo>
                  <a:lnTo>
                    <a:pt x="45" y="626"/>
                  </a:lnTo>
                  <a:lnTo>
                    <a:pt x="47" y="629"/>
                  </a:lnTo>
                  <a:lnTo>
                    <a:pt x="53" y="633"/>
                  </a:lnTo>
                  <a:lnTo>
                    <a:pt x="55" y="630"/>
                  </a:lnTo>
                  <a:lnTo>
                    <a:pt x="52" y="631"/>
                  </a:lnTo>
                  <a:lnTo>
                    <a:pt x="52" y="631"/>
                  </a:lnTo>
                  <a:lnTo>
                    <a:pt x="50" y="654"/>
                  </a:lnTo>
                  <a:lnTo>
                    <a:pt x="50" y="662"/>
                  </a:lnTo>
                  <a:lnTo>
                    <a:pt x="52" y="668"/>
                  </a:lnTo>
                  <a:lnTo>
                    <a:pt x="61" y="684"/>
                  </a:lnTo>
                  <a:lnTo>
                    <a:pt x="66" y="690"/>
                  </a:lnTo>
                  <a:lnTo>
                    <a:pt x="71" y="694"/>
                  </a:lnTo>
                  <a:lnTo>
                    <a:pt x="77" y="697"/>
                  </a:lnTo>
                  <a:lnTo>
                    <a:pt x="77" y="697"/>
                  </a:lnTo>
                  <a:lnTo>
                    <a:pt x="77" y="697"/>
                  </a:lnTo>
                  <a:lnTo>
                    <a:pt x="78" y="702"/>
                  </a:lnTo>
                  <a:lnTo>
                    <a:pt x="80" y="715"/>
                  </a:lnTo>
                  <a:lnTo>
                    <a:pt x="82" y="721"/>
                  </a:lnTo>
                  <a:lnTo>
                    <a:pt x="93" y="738"/>
                  </a:lnTo>
                  <a:lnTo>
                    <a:pt x="95" y="743"/>
                  </a:lnTo>
                  <a:lnTo>
                    <a:pt x="96" y="756"/>
                  </a:lnTo>
                  <a:lnTo>
                    <a:pt x="96" y="762"/>
                  </a:lnTo>
                  <a:lnTo>
                    <a:pt x="96" y="771"/>
                  </a:lnTo>
                  <a:lnTo>
                    <a:pt x="105" y="780"/>
                  </a:lnTo>
                  <a:lnTo>
                    <a:pt x="109" y="784"/>
                  </a:lnTo>
                  <a:lnTo>
                    <a:pt x="112" y="789"/>
                  </a:lnTo>
                  <a:lnTo>
                    <a:pt x="121" y="806"/>
                  </a:lnTo>
                  <a:lnTo>
                    <a:pt x="124" y="812"/>
                  </a:lnTo>
                  <a:lnTo>
                    <a:pt x="125" y="818"/>
                  </a:lnTo>
                  <a:lnTo>
                    <a:pt x="126" y="829"/>
                  </a:lnTo>
                  <a:lnTo>
                    <a:pt x="127" y="838"/>
                  </a:lnTo>
                  <a:lnTo>
                    <a:pt x="127" y="841"/>
                  </a:lnTo>
                  <a:lnTo>
                    <a:pt x="126" y="845"/>
                  </a:lnTo>
                  <a:lnTo>
                    <a:pt x="125" y="848"/>
                  </a:lnTo>
                  <a:lnTo>
                    <a:pt x="110" y="871"/>
                  </a:lnTo>
                  <a:lnTo>
                    <a:pt x="117" y="879"/>
                  </a:lnTo>
                  <a:lnTo>
                    <a:pt x="119" y="884"/>
                  </a:lnTo>
                  <a:lnTo>
                    <a:pt x="119" y="889"/>
                  </a:lnTo>
                  <a:lnTo>
                    <a:pt x="117" y="895"/>
                  </a:lnTo>
                  <a:lnTo>
                    <a:pt x="110" y="907"/>
                  </a:lnTo>
                  <a:lnTo>
                    <a:pt x="107" y="913"/>
                  </a:lnTo>
                  <a:lnTo>
                    <a:pt x="107" y="920"/>
                  </a:lnTo>
                  <a:lnTo>
                    <a:pt x="111" y="928"/>
                  </a:lnTo>
                  <a:lnTo>
                    <a:pt x="118" y="937"/>
                  </a:lnTo>
                  <a:lnTo>
                    <a:pt x="119" y="939"/>
                  </a:lnTo>
                  <a:lnTo>
                    <a:pt x="119" y="943"/>
                  </a:lnTo>
                  <a:lnTo>
                    <a:pt x="117" y="955"/>
                  </a:lnTo>
                  <a:lnTo>
                    <a:pt x="117" y="962"/>
                  </a:lnTo>
                  <a:lnTo>
                    <a:pt x="122" y="980"/>
                  </a:lnTo>
                  <a:lnTo>
                    <a:pt x="122" y="981"/>
                  </a:lnTo>
                  <a:lnTo>
                    <a:pt x="122" y="982"/>
                  </a:lnTo>
                  <a:lnTo>
                    <a:pt x="122" y="985"/>
                  </a:lnTo>
                  <a:lnTo>
                    <a:pt x="119" y="991"/>
                  </a:lnTo>
                  <a:lnTo>
                    <a:pt x="117" y="996"/>
                  </a:lnTo>
                  <a:lnTo>
                    <a:pt x="115" y="1027"/>
                  </a:lnTo>
                  <a:lnTo>
                    <a:pt x="114" y="1031"/>
                  </a:lnTo>
                  <a:lnTo>
                    <a:pt x="110" y="1042"/>
                  </a:lnTo>
                  <a:lnTo>
                    <a:pt x="109" y="1050"/>
                  </a:lnTo>
                  <a:lnTo>
                    <a:pt x="110" y="1057"/>
                  </a:lnTo>
                  <a:lnTo>
                    <a:pt x="111" y="1064"/>
                  </a:lnTo>
                  <a:lnTo>
                    <a:pt x="112" y="1069"/>
                  </a:lnTo>
                  <a:lnTo>
                    <a:pt x="112" y="1072"/>
                  </a:lnTo>
                  <a:lnTo>
                    <a:pt x="111" y="1073"/>
                  </a:lnTo>
                  <a:lnTo>
                    <a:pt x="114" y="1076"/>
                  </a:lnTo>
                  <a:lnTo>
                    <a:pt x="114" y="1072"/>
                  </a:lnTo>
                  <a:lnTo>
                    <a:pt x="111" y="1071"/>
                  </a:lnTo>
                  <a:lnTo>
                    <a:pt x="105" y="1070"/>
                  </a:lnTo>
                  <a:lnTo>
                    <a:pt x="100" y="1069"/>
                  </a:lnTo>
                  <a:lnTo>
                    <a:pt x="93" y="1069"/>
                  </a:lnTo>
                  <a:lnTo>
                    <a:pt x="86" y="1071"/>
                  </a:lnTo>
                  <a:lnTo>
                    <a:pt x="81" y="1075"/>
                  </a:lnTo>
                  <a:lnTo>
                    <a:pt x="77" y="1083"/>
                  </a:lnTo>
                  <a:lnTo>
                    <a:pt x="78" y="1090"/>
                  </a:lnTo>
                  <a:lnTo>
                    <a:pt x="82" y="1096"/>
                  </a:lnTo>
                  <a:lnTo>
                    <a:pt x="88" y="1100"/>
                  </a:lnTo>
                  <a:lnTo>
                    <a:pt x="95" y="1105"/>
                  </a:lnTo>
                  <a:lnTo>
                    <a:pt x="99" y="1107"/>
                  </a:lnTo>
                  <a:lnTo>
                    <a:pt x="100" y="1111"/>
                  </a:lnTo>
                  <a:lnTo>
                    <a:pt x="100" y="1118"/>
                  </a:lnTo>
                  <a:lnTo>
                    <a:pt x="99" y="1123"/>
                  </a:lnTo>
                  <a:lnTo>
                    <a:pt x="92" y="1132"/>
                  </a:lnTo>
                  <a:lnTo>
                    <a:pt x="90" y="1137"/>
                  </a:lnTo>
                  <a:lnTo>
                    <a:pt x="83" y="1146"/>
                  </a:lnTo>
                  <a:lnTo>
                    <a:pt x="83" y="1151"/>
                  </a:lnTo>
                  <a:lnTo>
                    <a:pt x="85" y="1155"/>
                  </a:lnTo>
                  <a:lnTo>
                    <a:pt x="86" y="1158"/>
                  </a:lnTo>
                  <a:lnTo>
                    <a:pt x="86" y="1159"/>
                  </a:lnTo>
                  <a:lnTo>
                    <a:pt x="85" y="1162"/>
                  </a:lnTo>
                  <a:lnTo>
                    <a:pt x="79" y="1162"/>
                  </a:lnTo>
                  <a:lnTo>
                    <a:pt x="58" y="1156"/>
                  </a:lnTo>
                  <a:lnTo>
                    <a:pt x="44" y="1160"/>
                  </a:lnTo>
                  <a:lnTo>
                    <a:pt x="45" y="1173"/>
                  </a:lnTo>
                  <a:lnTo>
                    <a:pt x="54" y="1196"/>
                  </a:lnTo>
                  <a:lnTo>
                    <a:pt x="55" y="1208"/>
                  </a:lnTo>
                  <a:lnTo>
                    <a:pt x="53" y="1219"/>
                  </a:lnTo>
                  <a:lnTo>
                    <a:pt x="49" y="1229"/>
                  </a:lnTo>
                  <a:lnTo>
                    <a:pt x="41" y="1237"/>
                  </a:lnTo>
                  <a:lnTo>
                    <a:pt x="36" y="1240"/>
                  </a:lnTo>
                  <a:lnTo>
                    <a:pt x="31" y="1245"/>
                  </a:lnTo>
                  <a:lnTo>
                    <a:pt x="30" y="1252"/>
                  </a:lnTo>
                  <a:lnTo>
                    <a:pt x="36" y="1258"/>
                  </a:lnTo>
                  <a:lnTo>
                    <a:pt x="39" y="1260"/>
                  </a:lnTo>
                  <a:lnTo>
                    <a:pt x="46" y="1262"/>
                  </a:lnTo>
                  <a:lnTo>
                    <a:pt x="48" y="1263"/>
                  </a:lnTo>
                  <a:lnTo>
                    <a:pt x="55" y="1268"/>
                  </a:lnTo>
                  <a:lnTo>
                    <a:pt x="55" y="1276"/>
                  </a:lnTo>
                  <a:lnTo>
                    <a:pt x="49" y="1287"/>
                  </a:lnTo>
                  <a:lnTo>
                    <a:pt x="41" y="1297"/>
                  </a:lnTo>
                  <a:lnTo>
                    <a:pt x="31" y="1314"/>
                  </a:lnTo>
                  <a:lnTo>
                    <a:pt x="51" y="1311"/>
                  </a:lnTo>
                  <a:lnTo>
                    <a:pt x="57" y="1311"/>
                  </a:lnTo>
                  <a:lnTo>
                    <a:pt x="59" y="1313"/>
                  </a:lnTo>
                  <a:lnTo>
                    <a:pt x="60" y="1315"/>
                  </a:lnTo>
                  <a:lnTo>
                    <a:pt x="62" y="1325"/>
                  </a:lnTo>
                  <a:lnTo>
                    <a:pt x="64" y="1331"/>
                  </a:lnTo>
                  <a:lnTo>
                    <a:pt x="66" y="1334"/>
                  </a:lnTo>
                  <a:lnTo>
                    <a:pt x="68" y="1336"/>
                  </a:lnTo>
                  <a:lnTo>
                    <a:pt x="68" y="1337"/>
                  </a:lnTo>
                  <a:lnTo>
                    <a:pt x="67" y="1345"/>
                  </a:lnTo>
                  <a:lnTo>
                    <a:pt x="82" y="1346"/>
                  </a:lnTo>
                  <a:lnTo>
                    <a:pt x="88" y="1347"/>
                  </a:lnTo>
                  <a:lnTo>
                    <a:pt x="90" y="1349"/>
                  </a:lnTo>
                  <a:lnTo>
                    <a:pt x="90" y="1358"/>
                  </a:lnTo>
                  <a:lnTo>
                    <a:pt x="85" y="1374"/>
                  </a:lnTo>
                  <a:lnTo>
                    <a:pt x="87" y="1383"/>
                  </a:lnTo>
                  <a:lnTo>
                    <a:pt x="94" y="1385"/>
                  </a:lnTo>
                  <a:lnTo>
                    <a:pt x="110" y="1374"/>
                  </a:lnTo>
                  <a:lnTo>
                    <a:pt x="116" y="1368"/>
                  </a:lnTo>
                  <a:lnTo>
                    <a:pt x="123" y="1354"/>
                  </a:lnTo>
                  <a:lnTo>
                    <a:pt x="130" y="1354"/>
                  </a:lnTo>
                  <a:lnTo>
                    <a:pt x="138" y="1349"/>
                  </a:lnTo>
                  <a:lnTo>
                    <a:pt x="144" y="1343"/>
                  </a:lnTo>
                  <a:lnTo>
                    <a:pt x="147" y="1334"/>
                  </a:lnTo>
                  <a:lnTo>
                    <a:pt x="148" y="1329"/>
                  </a:lnTo>
                  <a:lnTo>
                    <a:pt x="148" y="1326"/>
                  </a:lnTo>
                  <a:lnTo>
                    <a:pt x="150" y="1323"/>
                  </a:lnTo>
                  <a:lnTo>
                    <a:pt x="164" y="1309"/>
                  </a:lnTo>
                  <a:lnTo>
                    <a:pt x="168" y="1304"/>
                  </a:lnTo>
                  <a:lnTo>
                    <a:pt x="184" y="1278"/>
                  </a:lnTo>
                  <a:lnTo>
                    <a:pt x="190" y="1270"/>
                  </a:lnTo>
                  <a:lnTo>
                    <a:pt x="198" y="1262"/>
                  </a:lnTo>
                  <a:lnTo>
                    <a:pt x="204" y="1257"/>
                  </a:lnTo>
                  <a:lnTo>
                    <a:pt x="212" y="1254"/>
                  </a:lnTo>
                  <a:lnTo>
                    <a:pt x="231" y="1251"/>
                  </a:lnTo>
                  <a:lnTo>
                    <a:pt x="239" y="1249"/>
                  </a:lnTo>
                  <a:lnTo>
                    <a:pt x="247" y="1244"/>
                  </a:lnTo>
                  <a:lnTo>
                    <a:pt x="254" y="1237"/>
                  </a:lnTo>
                  <a:lnTo>
                    <a:pt x="257" y="1219"/>
                  </a:lnTo>
                  <a:lnTo>
                    <a:pt x="261" y="1201"/>
                  </a:lnTo>
                  <a:lnTo>
                    <a:pt x="264" y="1193"/>
                  </a:lnTo>
                  <a:lnTo>
                    <a:pt x="285" y="1160"/>
                  </a:lnTo>
                  <a:lnTo>
                    <a:pt x="298" y="1146"/>
                  </a:lnTo>
                  <a:lnTo>
                    <a:pt x="328" y="1120"/>
                  </a:lnTo>
                  <a:lnTo>
                    <a:pt x="334" y="1111"/>
                  </a:lnTo>
                  <a:lnTo>
                    <a:pt x="329" y="1105"/>
                  </a:lnTo>
                  <a:lnTo>
                    <a:pt x="318" y="1100"/>
                  </a:lnTo>
                  <a:lnTo>
                    <a:pt x="316" y="1098"/>
                  </a:lnTo>
                  <a:lnTo>
                    <a:pt x="314" y="1093"/>
                  </a:lnTo>
                  <a:lnTo>
                    <a:pt x="314" y="1089"/>
                  </a:lnTo>
                  <a:lnTo>
                    <a:pt x="348" y="956"/>
                  </a:lnTo>
                  <a:lnTo>
                    <a:pt x="349" y="949"/>
                  </a:lnTo>
                  <a:lnTo>
                    <a:pt x="347" y="939"/>
                  </a:lnTo>
                  <a:lnTo>
                    <a:pt x="347" y="935"/>
                  </a:lnTo>
                  <a:lnTo>
                    <a:pt x="349" y="931"/>
                  </a:lnTo>
                  <a:lnTo>
                    <a:pt x="357" y="922"/>
                  </a:lnTo>
                  <a:lnTo>
                    <a:pt x="376" y="903"/>
                  </a:lnTo>
                  <a:lnTo>
                    <a:pt x="383" y="891"/>
                  </a:lnTo>
                  <a:lnTo>
                    <a:pt x="385" y="884"/>
                  </a:lnTo>
                  <a:lnTo>
                    <a:pt x="386" y="878"/>
                  </a:lnTo>
                  <a:lnTo>
                    <a:pt x="387" y="873"/>
                  </a:lnTo>
                  <a:lnTo>
                    <a:pt x="391" y="869"/>
                  </a:lnTo>
                  <a:lnTo>
                    <a:pt x="394" y="868"/>
                  </a:lnTo>
                  <a:lnTo>
                    <a:pt x="489" y="868"/>
                  </a:lnTo>
                  <a:lnTo>
                    <a:pt x="497" y="868"/>
                  </a:lnTo>
                  <a:lnTo>
                    <a:pt x="502" y="866"/>
                  </a:lnTo>
                  <a:lnTo>
                    <a:pt x="507" y="863"/>
                  </a:lnTo>
                  <a:lnTo>
                    <a:pt x="510" y="862"/>
                  </a:lnTo>
                  <a:lnTo>
                    <a:pt x="510" y="861"/>
                  </a:lnTo>
                  <a:lnTo>
                    <a:pt x="513" y="859"/>
                  </a:lnTo>
                  <a:lnTo>
                    <a:pt x="511" y="856"/>
                  </a:lnTo>
                  <a:lnTo>
                    <a:pt x="514" y="851"/>
                  </a:lnTo>
                  <a:lnTo>
                    <a:pt x="516" y="840"/>
                  </a:lnTo>
                  <a:lnTo>
                    <a:pt x="517" y="792"/>
                  </a:lnTo>
                  <a:lnTo>
                    <a:pt x="514" y="765"/>
                  </a:lnTo>
                  <a:lnTo>
                    <a:pt x="507" y="737"/>
                  </a:lnTo>
                  <a:lnTo>
                    <a:pt x="507" y="725"/>
                  </a:lnTo>
                  <a:lnTo>
                    <a:pt x="514" y="703"/>
                  </a:lnTo>
                  <a:lnTo>
                    <a:pt x="517" y="685"/>
                  </a:lnTo>
                  <a:lnTo>
                    <a:pt x="521" y="678"/>
                  </a:lnTo>
                  <a:lnTo>
                    <a:pt x="523" y="677"/>
                  </a:lnTo>
                  <a:lnTo>
                    <a:pt x="533" y="672"/>
                  </a:lnTo>
                  <a:lnTo>
                    <a:pt x="536" y="668"/>
                  </a:lnTo>
                  <a:lnTo>
                    <a:pt x="537" y="665"/>
                  </a:lnTo>
                  <a:lnTo>
                    <a:pt x="538" y="665"/>
                  </a:lnTo>
                  <a:lnTo>
                    <a:pt x="540" y="664"/>
                  </a:lnTo>
                  <a:lnTo>
                    <a:pt x="544" y="662"/>
                  </a:lnTo>
                  <a:lnTo>
                    <a:pt x="548" y="659"/>
                  </a:lnTo>
                  <a:lnTo>
                    <a:pt x="551" y="656"/>
                  </a:lnTo>
                  <a:lnTo>
                    <a:pt x="561" y="643"/>
                  </a:lnTo>
                  <a:lnTo>
                    <a:pt x="580" y="614"/>
                  </a:lnTo>
                  <a:lnTo>
                    <a:pt x="590" y="596"/>
                  </a:lnTo>
                  <a:lnTo>
                    <a:pt x="592" y="594"/>
                  </a:lnTo>
                  <a:lnTo>
                    <a:pt x="598" y="591"/>
                  </a:lnTo>
                  <a:lnTo>
                    <a:pt x="601" y="587"/>
                  </a:lnTo>
                  <a:lnTo>
                    <a:pt x="604" y="578"/>
                  </a:lnTo>
                  <a:lnTo>
                    <a:pt x="636" y="534"/>
                  </a:lnTo>
                  <a:lnTo>
                    <a:pt x="643" y="518"/>
                  </a:lnTo>
                  <a:lnTo>
                    <a:pt x="660" y="496"/>
                  </a:lnTo>
                  <a:lnTo>
                    <a:pt x="646" y="482"/>
                  </a:lnTo>
                  <a:lnTo>
                    <a:pt x="627" y="456"/>
                  </a:lnTo>
                  <a:lnTo>
                    <a:pt x="611" y="429"/>
                  </a:lnTo>
                  <a:lnTo>
                    <a:pt x="599" y="418"/>
                  </a:lnTo>
                  <a:lnTo>
                    <a:pt x="585" y="410"/>
                  </a:lnTo>
                  <a:lnTo>
                    <a:pt x="571" y="404"/>
                  </a:lnTo>
                  <a:lnTo>
                    <a:pt x="553" y="393"/>
                  </a:lnTo>
                  <a:lnTo>
                    <a:pt x="541" y="376"/>
                  </a:lnTo>
                  <a:lnTo>
                    <a:pt x="523" y="336"/>
                  </a:lnTo>
                  <a:lnTo>
                    <a:pt x="515" y="323"/>
                  </a:lnTo>
                  <a:lnTo>
                    <a:pt x="507" y="312"/>
                  </a:lnTo>
                  <a:lnTo>
                    <a:pt x="497" y="301"/>
                  </a:lnTo>
                  <a:lnTo>
                    <a:pt x="479" y="286"/>
                  </a:lnTo>
                  <a:lnTo>
                    <a:pt x="479" y="286"/>
                  </a:lnTo>
                  <a:lnTo>
                    <a:pt x="453" y="265"/>
                  </a:lnTo>
                  <a:lnTo>
                    <a:pt x="411" y="238"/>
                  </a:lnTo>
                  <a:lnTo>
                    <a:pt x="379" y="218"/>
                  </a:lnTo>
                  <a:lnTo>
                    <a:pt x="373" y="211"/>
                  </a:lnTo>
                  <a:lnTo>
                    <a:pt x="356" y="182"/>
                  </a:lnTo>
                  <a:lnTo>
                    <a:pt x="356" y="182"/>
                  </a:lnTo>
                  <a:lnTo>
                    <a:pt x="337" y="148"/>
                  </a:lnTo>
                  <a:lnTo>
                    <a:pt x="312" y="119"/>
                  </a:lnTo>
                  <a:lnTo>
                    <a:pt x="286" y="90"/>
                  </a:lnTo>
                  <a:lnTo>
                    <a:pt x="271" y="79"/>
                  </a:lnTo>
                  <a:lnTo>
                    <a:pt x="254" y="72"/>
                  </a:lnTo>
                  <a:lnTo>
                    <a:pt x="232" y="69"/>
                  </a:lnTo>
                  <a:lnTo>
                    <a:pt x="226" y="67"/>
                  </a:lnTo>
                  <a:lnTo>
                    <a:pt x="201" y="55"/>
                  </a:lnTo>
                  <a:lnTo>
                    <a:pt x="187" y="48"/>
                  </a:lnTo>
                  <a:lnTo>
                    <a:pt x="171" y="33"/>
                  </a:lnTo>
                  <a:lnTo>
                    <a:pt x="169" y="36"/>
                  </a:lnTo>
                  <a:lnTo>
                    <a:pt x="166" y="39"/>
                  </a:lnTo>
                  <a:lnTo>
                    <a:pt x="183" y="55"/>
                  </a:lnTo>
                  <a:lnTo>
                    <a:pt x="197" y="62"/>
                  </a:lnTo>
                  <a:lnTo>
                    <a:pt x="223" y="75"/>
                  </a:lnTo>
                  <a:lnTo>
                    <a:pt x="230" y="77"/>
                  </a:lnTo>
                  <a:lnTo>
                    <a:pt x="252" y="80"/>
                  </a:lnTo>
                  <a:lnTo>
                    <a:pt x="267" y="86"/>
                  </a:lnTo>
                  <a:lnTo>
                    <a:pt x="281" y="96"/>
                  </a:lnTo>
                  <a:lnTo>
                    <a:pt x="306" y="124"/>
                  </a:lnTo>
                  <a:lnTo>
                    <a:pt x="331" y="153"/>
                  </a:lnTo>
                  <a:lnTo>
                    <a:pt x="349" y="186"/>
                  </a:lnTo>
                  <a:lnTo>
                    <a:pt x="349" y="186"/>
                  </a:lnTo>
                  <a:lnTo>
                    <a:pt x="366" y="216"/>
                  </a:lnTo>
                  <a:lnTo>
                    <a:pt x="374" y="224"/>
                  </a:lnTo>
                  <a:lnTo>
                    <a:pt x="407" y="245"/>
                  </a:lnTo>
                  <a:lnTo>
                    <a:pt x="448" y="272"/>
                  </a:lnTo>
                  <a:lnTo>
                    <a:pt x="473" y="292"/>
                  </a:lnTo>
                  <a:lnTo>
                    <a:pt x="473" y="292"/>
                  </a:lnTo>
                  <a:lnTo>
                    <a:pt x="491" y="307"/>
                  </a:lnTo>
                  <a:lnTo>
                    <a:pt x="500" y="317"/>
                  </a:lnTo>
                  <a:lnTo>
                    <a:pt x="508" y="327"/>
                  </a:lnTo>
                  <a:lnTo>
                    <a:pt x="516" y="340"/>
                  </a:lnTo>
                  <a:lnTo>
                    <a:pt x="534" y="380"/>
                  </a:lnTo>
                  <a:lnTo>
                    <a:pt x="548" y="399"/>
                  </a:lnTo>
                  <a:lnTo>
                    <a:pt x="567" y="412"/>
                  </a:lnTo>
                  <a:lnTo>
                    <a:pt x="581" y="417"/>
                  </a:lnTo>
                  <a:lnTo>
                    <a:pt x="594" y="425"/>
                  </a:lnTo>
                  <a:lnTo>
                    <a:pt x="604" y="434"/>
                  </a:lnTo>
                  <a:lnTo>
                    <a:pt x="620" y="460"/>
                  </a:lnTo>
                  <a:lnTo>
                    <a:pt x="640" y="487"/>
                  </a:lnTo>
                  <a:lnTo>
                    <a:pt x="649" y="497"/>
                  </a:lnTo>
                  <a:lnTo>
                    <a:pt x="636" y="514"/>
                  </a:lnTo>
                  <a:lnTo>
                    <a:pt x="629" y="530"/>
                  </a:lnTo>
                  <a:lnTo>
                    <a:pt x="597" y="574"/>
                  </a:lnTo>
                  <a:lnTo>
                    <a:pt x="593" y="583"/>
                  </a:lnTo>
                  <a:lnTo>
                    <a:pt x="592" y="585"/>
                  </a:lnTo>
                  <a:lnTo>
                    <a:pt x="587" y="588"/>
                  </a:lnTo>
                  <a:lnTo>
                    <a:pt x="583" y="592"/>
                  </a:lnTo>
                  <a:lnTo>
                    <a:pt x="574" y="610"/>
                  </a:lnTo>
                  <a:lnTo>
                    <a:pt x="554" y="638"/>
                  </a:lnTo>
                  <a:lnTo>
                    <a:pt x="545" y="651"/>
                  </a:lnTo>
                  <a:lnTo>
                    <a:pt x="543" y="653"/>
                  </a:lnTo>
                  <a:lnTo>
                    <a:pt x="540" y="655"/>
                  </a:lnTo>
                  <a:lnTo>
                    <a:pt x="537" y="656"/>
                  </a:lnTo>
                  <a:lnTo>
                    <a:pt x="534" y="657"/>
                  </a:lnTo>
                  <a:lnTo>
                    <a:pt x="531" y="660"/>
                  </a:lnTo>
                  <a:lnTo>
                    <a:pt x="529" y="664"/>
                  </a:lnTo>
                  <a:lnTo>
                    <a:pt x="528" y="666"/>
                  </a:lnTo>
                  <a:lnTo>
                    <a:pt x="519" y="670"/>
                  </a:lnTo>
                  <a:lnTo>
                    <a:pt x="514" y="673"/>
                  </a:lnTo>
                  <a:lnTo>
                    <a:pt x="510" y="682"/>
                  </a:lnTo>
                  <a:lnTo>
                    <a:pt x="506" y="701"/>
                  </a:lnTo>
                  <a:lnTo>
                    <a:pt x="499" y="724"/>
                  </a:lnTo>
                  <a:lnTo>
                    <a:pt x="499" y="738"/>
                  </a:lnTo>
                  <a:lnTo>
                    <a:pt x="506" y="766"/>
                  </a:lnTo>
                  <a:lnTo>
                    <a:pt x="508" y="792"/>
                  </a:lnTo>
                  <a:lnTo>
                    <a:pt x="508" y="839"/>
                  </a:lnTo>
                  <a:lnTo>
                    <a:pt x="506" y="848"/>
                  </a:lnTo>
                  <a:lnTo>
                    <a:pt x="501" y="857"/>
                  </a:lnTo>
                  <a:lnTo>
                    <a:pt x="504" y="861"/>
                  </a:lnTo>
                  <a:lnTo>
                    <a:pt x="507" y="858"/>
                  </a:lnTo>
                  <a:lnTo>
                    <a:pt x="504" y="855"/>
                  </a:lnTo>
                  <a:lnTo>
                    <a:pt x="504" y="855"/>
                  </a:lnTo>
                  <a:lnTo>
                    <a:pt x="507" y="858"/>
                  </a:lnTo>
                  <a:lnTo>
                    <a:pt x="506" y="855"/>
                  </a:lnTo>
                  <a:lnTo>
                    <a:pt x="503" y="856"/>
                  </a:lnTo>
                  <a:lnTo>
                    <a:pt x="499" y="858"/>
                  </a:lnTo>
                  <a:lnTo>
                    <a:pt x="495" y="860"/>
                  </a:lnTo>
                  <a:lnTo>
                    <a:pt x="489" y="860"/>
                  </a:lnTo>
                  <a:lnTo>
                    <a:pt x="393" y="860"/>
                  </a:lnTo>
                  <a:lnTo>
                    <a:pt x="386" y="862"/>
                  </a:lnTo>
                  <a:lnTo>
                    <a:pt x="380" y="868"/>
                  </a:lnTo>
                  <a:lnTo>
                    <a:pt x="378" y="876"/>
                  </a:lnTo>
                  <a:lnTo>
                    <a:pt x="377" y="883"/>
                  </a:lnTo>
                  <a:lnTo>
                    <a:pt x="376" y="888"/>
                  </a:lnTo>
                  <a:lnTo>
                    <a:pt x="369" y="898"/>
                  </a:lnTo>
                  <a:lnTo>
                    <a:pt x="351" y="916"/>
                  </a:lnTo>
                  <a:lnTo>
                    <a:pt x="342" y="927"/>
                  </a:lnTo>
                  <a:lnTo>
                    <a:pt x="340" y="933"/>
                  </a:lnTo>
                  <a:lnTo>
                    <a:pt x="339" y="939"/>
                  </a:lnTo>
                  <a:lnTo>
                    <a:pt x="340" y="949"/>
                  </a:lnTo>
                  <a:lnTo>
                    <a:pt x="340" y="955"/>
                  </a:lnTo>
                  <a:lnTo>
                    <a:pt x="306" y="1088"/>
                  </a:lnTo>
                  <a:lnTo>
                    <a:pt x="306" y="1095"/>
                  </a:lnTo>
                  <a:lnTo>
                    <a:pt x="309" y="1103"/>
                  </a:lnTo>
                  <a:lnTo>
                    <a:pt x="314" y="1107"/>
                  </a:lnTo>
                  <a:lnTo>
                    <a:pt x="324" y="1111"/>
                  </a:lnTo>
                  <a:lnTo>
                    <a:pt x="324" y="1111"/>
                  </a:lnTo>
                  <a:lnTo>
                    <a:pt x="322" y="1114"/>
                  </a:lnTo>
                  <a:lnTo>
                    <a:pt x="292" y="1140"/>
                  </a:lnTo>
                  <a:lnTo>
                    <a:pt x="279" y="1156"/>
                  </a:lnTo>
                  <a:lnTo>
                    <a:pt x="257" y="1189"/>
                  </a:lnTo>
                  <a:lnTo>
                    <a:pt x="253" y="1199"/>
                  </a:lnTo>
                  <a:lnTo>
                    <a:pt x="249" y="1217"/>
                  </a:lnTo>
                  <a:lnTo>
                    <a:pt x="247" y="1233"/>
                  </a:lnTo>
                  <a:lnTo>
                    <a:pt x="242" y="1238"/>
                  </a:lnTo>
                  <a:lnTo>
                    <a:pt x="236" y="1241"/>
                  </a:lnTo>
                  <a:lnTo>
                    <a:pt x="229" y="1243"/>
                  </a:lnTo>
                  <a:lnTo>
                    <a:pt x="209" y="1246"/>
                  </a:lnTo>
                  <a:lnTo>
                    <a:pt x="200" y="1250"/>
                  </a:lnTo>
                  <a:lnTo>
                    <a:pt x="192" y="1256"/>
                  </a:lnTo>
                  <a:lnTo>
                    <a:pt x="184" y="1265"/>
                  </a:lnTo>
                  <a:lnTo>
                    <a:pt x="178" y="1273"/>
                  </a:lnTo>
                  <a:lnTo>
                    <a:pt x="161" y="1300"/>
                  </a:lnTo>
                  <a:lnTo>
                    <a:pt x="158" y="1303"/>
                  </a:lnTo>
                  <a:lnTo>
                    <a:pt x="143" y="1318"/>
                  </a:lnTo>
                  <a:lnTo>
                    <a:pt x="141" y="1323"/>
                  </a:lnTo>
                  <a:lnTo>
                    <a:pt x="140" y="1328"/>
                  </a:lnTo>
                  <a:lnTo>
                    <a:pt x="139" y="1333"/>
                  </a:lnTo>
                  <a:lnTo>
                    <a:pt x="137" y="1339"/>
                  </a:lnTo>
                  <a:lnTo>
                    <a:pt x="133" y="1343"/>
                  </a:lnTo>
                  <a:lnTo>
                    <a:pt x="128" y="1346"/>
                  </a:lnTo>
                  <a:lnTo>
                    <a:pt x="118" y="1347"/>
                  </a:lnTo>
                  <a:lnTo>
                    <a:pt x="109" y="1363"/>
                  </a:lnTo>
                  <a:lnTo>
                    <a:pt x="105" y="1368"/>
                  </a:lnTo>
                  <a:lnTo>
                    <a:pt x="92" y="1376"/>
                  </a:lnTo>
                  <a:lnTo>
                    <a:pt x="91" y="1376"/>
                  </a:lnTo>
                  <a:lnTo>
                    <a:pt x="90" y="1380"/>
                  </a:lnTo>
                  <a:lnTo>
                    <a:pt x="94" y="1379"/>
                  </a:lnTo>
                  <a:lnTo>
                    <a:pt x="93" y="1375"/>
                  </a:lnTo>
                  <a:lnTo>
                    <a:pt x="99" y="1359"/>
                  </a:lnTo>
                  <a:lnTo>
                    <a:pt x="98" y="1346"/>
                  </a:lnTo>
                  <a:lnTo>
                    <a:pt x="92" y="1339"/>
                  </a:lnTo>
                  <a:lnTo>
                    <a:pt x="83" y="1338"/>
                  </a:lnTo>
                  <a:lnTo>
                    <a:pt x="72" y="1337"/>
                  </a:lnTo>
                  <a:lnTo>
                    <a:pt x="72" y="1341"/>
                  </a:lnTo>
                  <a:lnTo>
                    <a:pt x="76" y="1342"/>
                  </a:lnTo>
                  <a:lnTo>
                    <a:pt x="77" y="1336"/>
                  </a:lnTo>
                  <a:lnTo>
                    <a:pt x="75" y="1332"/>
                  </a:lnTo>
                  <a:lnTo>
                    <a:pt x="72" y="1329"/>
                  </a:lnTo>
                  <a:lnTo>
                    <a:pt x="71" y="1327"/>
                  </a:lnTo>
                  <a:lnTo>
                    <a:pt x="70" y="1324"/>
                  </a:lnTo>
                  <a:lnTo>
                    <a:pt x="68" y="1313"/>
                  </a:lnTo>
                  <a:lnTo>
                    <a:pt x="66" y="1307"/>
                  </a:lnTo>
                  <a:lnTo>
                    <a:pt x="59" y="1303"/>
                  </a:lnTo>
                  <a:lnTo>
                    <a:pt x="51" y="1303"/>
                  </a:lnTo>
                  <a:lnTo>
                    <a:pt x="46" y="1304"/>
                  </a:lnTo>
                  <a:lnTo>
                    <a:pt x="47" y="1302"/>
                  </a:lnTo>
                  <a:lnTo>
                    <a:pt x="55" y="1291"/>
                  </a:lnTo>
                  <a:lnTo>
                    <a:pt x="62" y="1279"/>
                  </a:lnTo>
                  <a:lnTo>
                    <a:pt x="63" y="1264"/>
                  </a:lnTo>
                  <a:lnTo>
                    <a:pt x="52" y="1256"/>
                  </a:lnTo>
                  <a:lnTo>
                    <a:pt x="48" y="1254"/>
                  </a:lnTo>
                  <a:lnTo>
                    <a:pt x="42" y="1252"/>
                  </a:lnTo>
                  <a:lnTo>
                    <a:pt x="41" y="1252"/>
                  </a:lnTo>
                  <a:lnTo>
                    <a:pt x="39" y="1250"/>
                  </a:lnTo>
                  <a:lnTo>
                    <a:pt x="39" y="1249"/>
                  </a:lnTo>
                  <a:lnTo>
                    <a:pt x="41" y="1246"/>
                  </a:lnTo>
                  <a:lnTo>
                    <a:pt x="46" y="1243"/>
                  </a:lnTo>
                  <a:lnTo>
                    <a:pt x="56" y="1233"/>
                  </a:lnTo>
                  <a:lnTo>
                    <a:pt x="61" y="1221"/>
                  </a:lnTo>
                  <a:lnTo>
                    <a:pt x="63" y="1208"/>
                  </a:lnTo>
                  <a:lnTo>
                    <a:pt x="62" y="1194"/>
                  </a:lnTo>
                  <a:lnTo>
                    <a:pt x="53" y="1171"/>
                  </a:lnTo>
                  <a:lnTo>
                    <a:pt x="53" y="1166"/>
                  </a:lnTo>
                  <a:lnTo>
                    <a:pt x="58" y="1164"/>
                  </a:lnTo>
                  <a:lnTo>
                    <a:pt x="78" y="1170"/>
                  </a:lnTo>
                  <a:lnTo>
                    <a:pt x="90" y="1170"/>
                  </a:lnTo>
                  <a:lnTo>
                    <a:pt x="95" y="1159"/>
                  </a:lnTo>
                  <a:lnTo>
                    <a:pt x="94" y="1154"/>
                  </a:lnTo>
                  <a:lnTo>
                    <a:pt x="92" y="1151"/>
                  </a:lnTo>
                  <a:lnTo>
                    <a:pt x="91" y="1150"/>
                  </a:lnTo>
                  <a:lnTo>
                    <a:pt x="91" y="1149"/>
                  </a:lnTo>
                  <a:lnTo>
                    <a:pt x="97" y="1141"/>
                  </a:lnTo>
                  <a:lnTo>
                    <a:pt x="99" y="1136"/>
                  </a:lnTo>
                  <a:lnTo>
                    <a:pt x="106" y="1126"/>
                  </a:lnTo>
                  <a:lnTo>
                    <a:pt x="108" y="1120"/>
                  </a:lnTo>
                  <a:lnTo>
                    <a:pt x="109" y="1109"/>
                  </a:lnTo>
                  <a:lnTo>
                    <a:pt x="106" y="1102"/>
                  </a:lnTo>
                  <a:lnTo>
                    <a:pt x="100" y="1098"/>
                  </a:lnTo>
                  <a:lnTo>
                    <a:pt x="92" y="1094"/>
                  </a:lnTo>
                  <a:lnTo>
                    <a:pt x="88" y="1090"/>
                  </a:lnTo>
                  <a:lnTo>
                    <a:pt x="86" y="1087"/>
                  </a:lnTo>
                  <a:lnTo>
                    <a:pt x="86" y="1084"/>
                  </a:lnTo>
                  <a:lnTo>
                    <a:pt x="87" y="1080"/>
                  </a:lnTo>
                  <a:lnTo>
                    <a:pt x="90" y="1078"/>
                  </a:lnTo>
                  <a:lnTo>
                    <a:pt x="94" y="1077"/>
                  </a:lnTo>
                  <a:lnTo>
                    <a:pt x="99" y="1077"/>
                  </a:lnTo>
                  <a:lnTo>
                    <a:pt x="104" y="1078"/>
                  </a:lnTo>
                  <a:lnTo>
                    <a:pt x="109" y="1079"/>
                  </a:lnTo>
                  <a:lnTo>
                    <a:pt x="115" y="1080"/>
                  </a:lnTo>
                  <a:lnTo>
                    <a:pt x="119" y="1076"/>
                  </a:lnTo>
                  <a:lnTo>
                    <a:pt x="120" y="1069"/>
                  </a:lnTo>
                  <a:lnTo>
                    <a:pt x="119" y="1062"/>
                  </a:lnTo>
                  <a:lnTo>
                    <a:pt x="118" y="1056"/>
                  </a:lnTo>
                  <a:lnTo>
                    <a:pt x="117" y="1050"/>
                  </a:lnTo>
                  <a:lnTo>
                    <a:pt x="118" y="1045"/>
                  </a:lnTo>
                  <a:lnTo>
                    <a:pt x="122" y="1033"/>
                  </a:lnTo>
                  <a:lnTo>
                    <a:pt x="123" y="1028"/>
                  </a:lnTo>
                  <a:lnTo>
                    <a:pt x="125" y="998"/>
                  </a:lnTo>
                  <a:lnTo>
                    <a:pt x="126" y="994"/>
                  </a:lnTo>
                  <a:lnTo>
                    <a:pt x="129" y="988"/>
                  </a:lnTo>
                  <a:lnTo>
                    <a:pt x="130" y="983"/>
                  </a:lnTo>
                  <a:lnTo>
                    <a:pt x="131" y="980"/>
                  </a:lnTo>
                  <a:lnTo>
                    <a:pt x="131" y="980"/>
                  </a:lnTo>
                  <a:lnTo>
                    <a:pt x="130" y="978"/>
                  </a:lnTo>
                  <a:lnTo>
                    <a:pt x="130" y="978"/>
                  </a:lnTo>
                  <a:lnTo>
                    <a:pt x="125" y="961"/>
                  </a:lnTo>
                  <a:lnTo>
                    <a:pt x="125" y="956"/>
                  </a:lnTo>
                  <a:lnTo>
                    <a:pt x="127" y="944"/>
                  </a:lnTo>
                  <a:lnTo>
                    <a:pt x="127" y="937"/>
                  </a:lnTo>
                  <a:lnTo>
                    <a:pt x="125" y="933"/>
                  </a:lnTo>
                  <a:lnTo>
                    <a:pt x="118" y="924"/>
                  </a:lnTo>
                  <a:lnTo>
                    <a:pt x="116" y="918"/>
                  </a:lnTo>
                  <a:lnTo>
                    <a:pt x="115" y="915"/>
                  </a:lnTo>
                  <a:lnTo>
                    <a:pt x="117" y="910"/>
                  </a:lnTo>
                  <a:lnTo>
                    <a:pt x="124" y="898"/>
                  </a:lnTo>
                  <a:lnTo>
                    <a:pt x="127" y="891"/>
                  </a:lnTo>
                  <a:lnTo>
                    <a:pt x="128" y="883"/>
                  </a:lnTo>
                  <a:lnTo>
                    <a:pt x="124" y="875"/>
                  </a:lnTo>
                  <a:lnTo>
                    <a:pt x="120" y="870"/>
                  </a:lnTo>
                  <a:lnTo>
                    <a:pt x="132" y="852"/>
                  </a:lnTo>
                  <a:lnTo>
                    <a:pt x="134" y="847"/>
                  </a:lnTo>
                  <a:lnTo>
                    <a:pt x="135" y="842"/>
                  </a:lnTo>
                  <a:lnTo>
                    <a:pt x="135" y="837"/>
                  </a:lnTo>
                  <a:lnTo>
                    <a:pt x="134" y="828"/>
                  </a:lnTo>
                  <a:lnTo>
                    <a:pt x="133" y="817"/>
                  </a:lnTo>
                  <a:lnTo>
                    <a:pt x="131" y="809"/>
                  </a:lnTo>
                  <a:lnTo>
                    <a:pt x="129" y="803"/>
                  </a:lnTo>
                  <a:lnTo>
                    <a:pt x="119" y="784"/>
                  </a:lnTo>
                  <a:lnTo>
                    <a:pt x="115" y="779"/>
                  </a:lnTo>
                  <a:lnTo>
                    <a:pt x="110" y="775"/>
                  </a:lnTo>
                  <a:lnTo>
                    <a:pt x="104" y="768"/>
                  </a:lnTo>
                  <a:lnTo>
                    <a:pt x="105" y="763"/>
                  </a:lnTo>
                  <a:lnTo>
                    <a:pt x="105" y="755"/>
                  </a:lnTo>
                  <a:lnTo>
                    <a:pt x="102" y="741"/>
                  </a:lnTo>
                  <a:lnTo>
                    <a:pt x="100" y="734"/>
                  </a:lnTo>
                  <a:lnTo>
                    <a:pt x="90" y="717"/>
                  </a:lnTo>
                  <a:lnTo>
                    <a:pt x="88" y="713"/>
                  </a:lnTo>
                  <a:lnTo>
                    <a:pt x="86" y="700"/>
                  </a:lnTo>
                  <a:lnTo>
                    <a:pt x="85" y="695"/>
                  </a:lnTo>
                  <a:lnTo>
                    <a:pt x="83" y="692"/>
                  </a:lnTo>
                  <a:lnTo>
                    <a:pt x="81" y="690"/>
                  </a:lnTo>
                  <a:lnTo>
                    <a:pt x="76" y="687"/>
                  </a:lnTo>
                  <a:lnTo>
                    <a:pt x="72" y="684"/>
                  </a:lnTo>
                  <a:lnTo>
                    <a:pt x="68" y="679"/>
                  </a:lnTo>
                  <a:lnTo>
                    <a:pt x="60" y="665"/>
                  </a:lnTo>
                  <a:lnTo>
                    <a:pt x="58" y="661"/>
                  </a:lnTo>
                  <a:lnTo>
                    <a:pt x="58" y="655"/>
                  </a:lnTo>
                  <a:lnTo>
                    <a:pt x="60" y="630"/>
                  </a:lnTo>
                  <a:lnTo>
                    <a:pt x="59" y="627"/>
                  </a:lnTo>
                  <a:lnTo>
                    <a:pt x="52" y="623"/>
                  </a:lnTo>
                  <a:lnTo>
                    <a:pt x="51" y="622"/>
                  </a:lnTo>
                  <a:lnTo>
                    <a:pt x="50" y="620"/>
                  </a:lnTo>
                  <a:lnTo>
                    <a:pt x="49" y="617"/>
                  </a:lnTo>
                  <a:lnTo>
                    <a:pt x="48" y="615"/>
                  </a:lnTo>
                  <a:lnTo>
                    <a:pt x="48" y="612"/>
                  </a:lnTo>
                  <a:lnTo>
                    <a:pt x="48" y="605"/>
                  </a:lnTo>
                  <a:lnTo>
                    <a:pt x="47" y="600"/>
                  </a:lnTo>
                  <a:lnTo>
                    <a:pt x="46" y="596"/>
                  </a:lnTo>
                  <a:lnTo>
                    <a:pt x="44" y="592"/>
                  </a:lnTo>
                  <a:lnTo>
                    <a:pt x="40" y="586"/>
                  </a:lnTo>
                  <a:lnTo>
                    <a:pt x="40" y="585"/>
                  </a:lnTo>
                  <a:lnTo>
                    <a:pt x="41" y="582"/>
                  </a:lnTo>
                  <a:lnTo>
                    <a:pt x="41" y="577"/>
                  </a:lnTo>
                  <a:lnTo>
                    <a:pt x="38" y="570"/>
                  </a:lnTo>
                  <a:lnTo>
                    <a:pt x="32" y="557"/>
                  </a:lnTo>
                  <a:lnTo>
                    <a:pt x="31" y="551"/>
                  </a:lnTo>
                  <a:lnTo>
                    <a:pt x="31" y="548"/>
                  </a:lnTo>
                  <a:lnTo>
                    <a:pt x="31" y="546"/>
                  </a:lnTo>
                  <a:lnTo>
                    <a:pt x="31" y="544"/>
                  </a:lnTo>
                  <a:lnTo>
                    <a:pt x="34" y="534"/>
                  </a:lnTo>
                  <a:lnTo>
                    <a:pt x="39" y="530"/>
                  </a:lnTo>
                  <a:lnTo>
                    <a:pt x="41" y="524"/>
                  </a:lnTo>
                  <a:lnTo>
                    <a:pt x="42" y="517"/>
                  </a:lnTo>
                  <a:lnTo>
                    <a:pt x="42" y="511"/>
                  </a:lnTo>
                  <a:lnTo>
                    <a:pt x="41" y="505"/>
                  </a:lnTo>
                  <a:lnTo>
                    <a:pt x="38" y="498"/>
                  </a:lnTo>
                  <a:lnTo>
                    <a:pt x="37" y="495"/>
                  </a:lnTo>
                  <a:lnTo>
                    <a:pt x="38" y="483"/>
                  </a:lnTo>
                  <a:lnTo>
                    <a:pt x="41" y="474"/>
                  </a:lnTo>
                  <a:lnTo>
                    <a:pt x="45" y="465"/>
                  </a:lnTo>
                  <a:lnTo>
                    <a:pt x="54" y="457"/>
                  </a:lnTo>
                  <a:lnTo>
                    <a:pt x="58" y="449"/>
                  </a:lnTo>
                  <a:lnTo>
                    <a:pt x="61" y="437"/>
                  </a:lnTo>
                  <a:lnTo>
                    <a:pt x="62" y="424"/>
                  </a:lnTo>
                  <a:lnTo>
                    <a:pt x="60" y="415"/>
                  </a:lnTo>
                  <a:lnTo>
                    <a:pt x="54" y="404"/>
                  </a:lnTo>
                  <a:lnTo>
                    <a:pt x="49" y="399"/>
                  </a:lnTo>
                  <a:lnTo>
                    <a:pt x="42" y="397"/>
                  </a:lnTo>
                  <a:lnTo>
                    <a:pt x="37" y="397"/>
                  </a:lnTo>
                  <a:lnTo>
                    <a:pt x="35" y="395"/>
                  </a:lnTo>
                  <a:lnTo>
                    <a:pt x="29" y="390"/>
                  </a:lnTo>
                  <a:lnTo>
                    <a:pt x="29" y="390"/>
                  </a:lnTo>
                  <a:lnTo>
                    <a:pt x="25" y="392"/>
                  </a:lnTo>
                  <a:lnTo>
                    <a:pt x="29" y="393"/>
                  </a:lnTo>
                  <a:lnTo>
                    <a:pt x="31" y="389"/>
                  </a:lnTo>
                  <a:lnTo>
                    <a:pt x="31" y="385"/>
                  </a:lnTo>
                  <a:lnTo>
                    <a:pt x="31" y="380"/>
                  </a:lnTo>
                  <a:lnTo>
                    <a:pt x="32" y="373"/>
                  </a:lnTo>
                  <a:lnTo>
                    <a:pt x="33" y="367"/>
                  </a:lnTo>
                  <a:lnTo>
                    <a:pt x="32" y="356"/>
                  </a:lnTo>
                  <a:lnTo>
                    <a:pt x="28" y="356"/>
                  </a:lnTo>
                  <a:lnTo>
                    <a:pt x="28" y="360"/>
                  </a:lnTo>
                  <a:lnTo>
                    <a:pt x="33" y="359"/>
                  </a:lnTo>
                  <a:lnTo>
                    <a:pt x="37" y="355"/>
                  </a:lnTo>
                  <a:lnTo>
                    <a:pt x="40" y="350"/>
                  </a:lnTo>
                  <a:lnTo>
                    <a:pt x="42" y="344"/>
                  </a:lnTo>
                  <a:lnTo>
                    <a:pt x="41" y="341"/>
                  </a:lnTo>
                  <a:lnTo>
                    <a:pt x="38" y="337"/>
                  </a:lnTo>
                  <a:lnTo>
                    <a:pt x="37" y="335"/>
                  </a:lnTo>
                  <a:lnTo>
                    <a:pt x="33" y="316"/>
                  </a:lnTo>
                  <a:lnTo>
                    <a:pt x="31" y="312"/>
                  </a:lnTo>
                  <a:lnTo>
                    <a:pt x="29" y="311"/>
                  </a:lnTo>
                  <a:lnTo>
                    <a:pt x="27" y="310"/>
                  </a:lnTo>
                  <a:lnTo>
                    <a:pt x="26" y="309"/>
                  </a:lnTo>
                  <a:lnTo>
                    <a:pt x="23" y="306"/>
                  </a:lnTo>
                  <a:lnTo>
                    <a:pt x="23" y="305"/>
                  </a:lnTo>
                  <a:lnTo>
                    <a:pt x="21" y="302"/>
                  </a:lnTo>
                  <a:lnTo>
                    <a:pt x="21" y="300"/>
                  </a:lnTo>
                  <a:lnTo>
                    <a:pt x="26" y="276"/>
                  </a:lnTo>
                  <a:lnTo>
                    <a:pt x="27" y="269"/>
                  </a:lnTo>
                  <a:lnTo>
                    <a:pt x="26" y="262"/>
                  </a:lnTo>
                  <a:lnTo>
                    <a:pt x="22" y="252"/>
                  </a:lnTo>
                  <a:lnTo>
                    <a:pt x="22" y="247"/>
                  </a:lnTo>
                  <a:lnTo>
                    <a:pt x="27" y="230"/>
                  </a:lnTo>
                  <a:lnTo>
                    <a:pt x="29" y="227"/>
                  </a:lnTo>
                  <a:lnTo>
                    <a:pt x="25" y="225"/>
                  </a:lnTo>
                  <a:lnTo>
                    <a:pt x="24" y="228"/>
                  </a:lnTo>
                  <a:lnTo>
                    <a:pt x="35" y="234"/>
                  </a:lnTo>
                  <a:lnTo>
                    <a:pt x="45" y="227"/>
                  </a:lnTo>
                  <a:lnTo>
                    <a:pt x="47" y="214"/>
                  </a:lnTo>
                  <a:lnTo>
                    <a:pt x="44" y="201"/>
                  </a:lnTo>
                  <a:lnTo>
                    <a:pt x="41" y="192"/>
                  </a:lnTo>
                  <a:lnTo>
                    <a:pt x="39" y="184"/>
                  </a:lnTo>
                  <a:lnTo>
                    <a:pt x="40" y="174"/>
                  </a:lnTo>
                  <a:lnTo>
                    <a:pt x="45" y="151"/>
                  </a:lnTo>
                  <a:lnTo>
                    <a:pt x="45" y="136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32"/>
                  </a:lnTo>
                  <a:lnTo>
                    <a:pt x="42" y="128"/>
                  </a:lnTo>
                  <a:lnTo>
                    <a:pt x="39" y="126"/>
                  </a:lnTo>
                  <a:lnTo>
                    <a:pt x="38" y="124"/>
                  </a:lnTo>
                  <a:lnTo>
                    <a:pt x="38" y="122"/>
                  </a:lnTo>
                  <a:lnTo>
                    <a:pt x="39" y="113"/>
                  </a:lnTo>
                  <a:lnTo>
                    <a:pt x="39" y="108"/>
                  </a:lnTo>
                  <a:lnTo>
                    <a:pt x="38" y="103"/>
                  </a:lnTo>
                  <a:lnTo>
                    <a:pt x="36" y="97"/>
                  </a:lnTo>
                  <a:lnTo>
                    <a:pt x="31" y="92"/>
                  </a:lnTo>
                  <a:lnTo>
                    <a:pt x="25" y="93"/>
                  </a:lnTo>
                  <a:lnTo>
                    <a:pt x="22" y="94"/>
                  </a:lnTo>
                  <a:lnTo>
                    <a:pt x="20" y="94"/>
                  </a:lnTo>
                  <a:lnTo>
                    <a:pt x="19" y="98"/>
                  </a:lnTo>
                  <a:lnTo>
                    <a:pt x="23" y="97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19" y="92"/>
                  </a:lnTo>
                  <a:lnTo>
                    <a:pt x="22" y="94"/>
                  </a:lnTo>
                  <a:lnTo>
                    <a:pt x="33" y="82"/>
                  </a:lnTo>
                  <a:lnTo>
                    <a:pt x="25" y="77"/>
                  </a:lnTo>
                  <a:lnTo>
                    <a:pt x="20" y="76"/>
                  </a:lnTo>
                  <a:lnTo>
                    <a:pt x="15" y="76"/>
                  </a:lnTo>
                  <a:lnTo>
                    <a:pt x="13" y="76"/>
                  </a:lnTo>
                  <a:lnTo>
                    <a:pt x="12" y="75"/>
                  </a:lnTo>
                  <a:lnTo>
                    <a:pt x="10" y="78"/>
                  </a:lnTo>
                  <a:lnTo>
                    <a:pt x="14" y="79"/>
                  </a:lnTo>
                  <a:lnTo>
                    <a:pt x="14" y="75"/>
                  </a:lnTo>
                  <a:lnTo>
                    <a:pt x="20" y="63"/>
                  </a:lnTo>
                  <a:lnTo>
                    <a:pt x="31" y="51"/>
                  </a:lnTo>
                  <a:lnTo>
                    <a:pt x="33" y="44"/>
                  </a:lnTo>
                  <a:lnTo>
                    <a:pt x="26" y="38"/>
                  </a:lnTo>
                  <a:lnTo>
                    <a:pt x="11" y="40"/>
                  </a:lnTo>
                  <a:lnTo>
                    <a:pt x="6" y="37"/>
                  </a:lnTo>
                  <a:lnTo>
                    <a:pt x="4" y="41"/>
                  </a:lnTo>
                  <a:lnTo>
                    <a:pt x="8" y="41"/>
                  </a:lnTo>
                  <a:lnTo>
                    <a:pt x="8" y="40"/>
                  </a:lnTo>
                  <a:lnTo>
                    <a:pt x="9" y="39"/>
                  </a:lnTo>
                  <a:lnTo>
                    <a:pt x="15" y="34"/>
                  </a:lnTo>
                  <a:lnTo>
                    <a:pt x="22" y="30"/>
                  </a:lnTo>
                  <a:lnTo>
                    <a:pt x="37" y="27"/>
                  </a:lnTo>
                  <a:lnTo>
                    <a:pt x="40" y="28"/>
                  </a:lnTo>
                  <a:lnTo>
                    <a:pt x="50" y="30"/>
                  </a:lnTo>
                  <a:lnTo>
                    <a:pt x="69" y="33"/>
                  </a:lnTo>
                  <a:lnTo>
                    <a:pt x="76" y="32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9" y="30"/>
                  </a:lnTo>
                  <a:lnTo>
                    <a:pt x="80" y="30"/>
                  </a:lnTo>
                  <a:lnTo>
                    <a:pt x="82" y="27"/>
                  </a:lnTo>
                  <a:lnTo>
                    <a:pt x="84" y="23"/>
                  </a:lnTo>
                  <a:lnTo>
                    <a:pt x="84" y="21"/>
                  </a:lnTo>
                  <a:lnTo>
                    <a:pt x="84" y="21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4" y="8"/>
                  </a:lnTo>
                  <a:lnTo>
                    <a:pt x="80" y="9"/>
                  </a:lnTo>
                  <a:lnTo>
                    <a:pt x="82" y="12"/>
                  </a:lnTo>
                  <a:lnTo>
                    <a:pt x="84" y="11"/>
                  </a:lnTo>
                  <a:lnTo>
                    <a:pt x="84" y="11"/>
                  </a:lnTo>
                  <a:lnTo>
                    <a:pt x="89" y="11"/>
                  </a:lnTo>
                  <a:lnTo>
                    <a:pt x="93" y="11"/>
                  </a:lnTo>
                  <a:lnTo>
                    <a:pt x="105" y="8"/>
                  </a:lnTo>
                  <a:lnTo>
                    <a:pt x="108" y="8"/>
                  </a:lnTo>
                  <a:lnTo>
                    <a:pt x="129" y="13"/>
                  </a:lnTo>
                  <a:lnTo>
                    <a:pt x="139" y="17"/>
                  </a:lnTo>
                  <a:lnTo>
                    <a:pt x="148" y="22"/>
                  </a:lnTo>
                  <a:lnTo>
                    <a:pt x="166" y="39"/>
                  </a:lnTo>
                  <a:lnTo>
                    <a:pt x="169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IN" sz="2400"/>
            </a:p>
          </p:txBody>
        </p:sp>
        <p:sp>
          <p:nvSpPr>
            <p:cNvPr id="31" name="Freeform 2123">
              <a:extLst>
                <a:ext uri="{FF2B5EF4-FFF2-40B4-BE49-F238E27FC236}">
                  <a16:creationId xmlns:a16="http://schemas.microsoft.com/office/drawing/2014/main" id="{F504E07C-0ACE-0F73-239F-93391864E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375" y="354013"/>
              <a:ext cx="1358900" cy="1028700"/>
            </a:xfrm>
            <a:custGeom>
              <a:avLst/>
              <a:gdLst>
                <a:gd name="T0" fmla="*/ 272 w 856"/>
                <a:gd name="T1" fmla="*/ 189 h 648"/>
                <a:gd name="T2" fmla="*/ 259 w 856"/>
                <a:gd name="T3" fmla="*/ 171 h 648"/>
                <a:gd name="T4" fmla="*/ 245 w 856"/>
                <a:gd name="T5" fmla="*/ 153 h 648"/>
                <a:gd name="T6" fmla="*/ 226 w 856"/>
                <a:gd name="T7" fmla="*/ 126 h 648"/>
                <a:gd name="T8" fmla="*/ 172 w 856"/>
                <a:gd name="T9" fmla="*/ 109 h 648"/>
                <a:gd name="T10" fmla="*/ 157 w 856"/>
                <a:gd name="T11" fmla="*/ 144 h 648"/>
                <a:gd name="T12" fmla="*/ 138 w 856"/>
                <a:gd name="T13" fmla="*/ 153 h 648"/>
                <a:gd name="T14" fmla="*/ 116 w 856"/>
                <a:gd name="T15" fmla="*/ 142 h 648"/>
                <a:gd name="T16" fmla="*/ 57 w 856"/>
                <a:gd name="T17" fmla="*/ 139 h 648"/>
                <a:gd name="T18" fmla="*/ 28 w 856"/>
                <a:gd name="T19" fmla="*/ 153 h 648"/>
                <a:gd name="T20" fmla="*/ 7 w 856"/>
                <a:gd name="T21" fmla="*/ 262 h 648"/>
                <a:gd name="T22" fmla="*/ 66 w 856"/>
                <a:gd name="T23" fmla="*/ 327 h 648"/>
                <a:gd name="T24" fmla="*/ 153 w 856"/>
                <a:gd name="T25" fmla="*/ 370 h 648"/>
                <a:gd name="T26" fmla="*/ 196 w 856"/>
                <a:gd name="T27" fmla="*/ 362 h 648"/>
                <a:gd name="T28" fmla="*/ 294 w 856"/>
                <a:gd name="T29" fmla="*/ 358 h 648"/>
                <a:gd name="T30" fmla="*/ 350 w 856"/>
                <a:gd name="T31" fmla="*/ 332 h 648"/>
                <a:gd name="T32" fmla="*/ 409 w 856"/>
                <a:gd name="T33" fmla="*/ 335 h 648"/>
                <a:gd name="T34" fmla="*/ 478 w 856"/>
                <a:gd name="T35" fmla="*/ 325 h 648"/>
                <a:gd name="T36" fmla="*/ 485 w 856"/>
                <a:gd name="T37" fmla="*/ 349 h 648"/>
                <a:gd name="T38" fmla="*/ 539 w 856"/>
                <a:gd name="T39" fmla="*/ 345 h 648"/>
                <a:gd name="T40" fmla="*/ 615 w 856"/>
                <a:gd name="T41" fmla="*/ 433 h 648"/>
                <a:gd name="T42" fmla="*/ 627 w 856"/>
                <a:gd name="T43" fmla="*/ 464 h 648"/>
                <a:gd name="T44" fmla="*/ 678 w 856"/>
                <a:gd name="T45" fmla="*/ 490 h 648"/>
                <a:gd name="T46" fmla="*/ 674 w 856"/>
                <a:gd name="T47" fmla="*/ 615 h 648"/>
                <a:gd name="T48" fmla="*/ 706 w 856"/>
                <a:gd name="T49" fmla="*/ 636 h 648"/>
                <a:gd name="T50" fmla="*/ 745 w 856"/>
                <a:gd name="T51" fmla="*/ 648 h 648"/>
                <a:gd name="T52" fmla="*/ 807 w 856"/>
                <a:gd name="T53" fmla="*/ 627 h 648"/>
                <a:gd name="T54" fmla="*/ 806 w 856"/>
                <a:gd name="T55" fmla="*/ 581 h 648"/>
                <a:gd name="T56" fmla="*/ 828 w 856"/>
                <a:gd name="T57" fmla="*/ 515 h 648"/>
                <a:gd name="T58" fmla="*/ 797 w 856"/>
                <a:gd name="T59" fmla="*/ 491 h 648"/>
                <a:gd name="T60" fmla="*/ 803 w 856"/>
                <a:gd name="T61" fmla="*/ 454 h 648"/>
                <a:gd name="T62" fmla="*/ 801 w 856"/>
                <a:gd name="T63" fmla="*/ 417 h 648"/>
                <a:gd name="T64" fmla="*/ 789 w 856"/>
                <a:gd name="T65" fmla="*/ 402 h 648"/>
                <a:gd name="T66" fmla="*/ 795 w 856"/>
                <a:gd name="T67" fmla="*/ 327 h 648"/>
                <a:gd name="T68" fmla="*/ 807 w 856"/>
                <a:gd name="T69" fmla="*/ 283 h 648"/>
                <a:gd name="T70" fmla="*/ 807 w 856"/>
                <a:gd name="T71" fmla="*/ 227 h 648"/>
                <a:gd name="T72" fmla="*/ 801 w 856"/>
                <a:gd name="T73" fmla="*/ 195 h 648"/>
                <a:gd name="T74" fmla="*/ 795 w 856"/>
                <a:gd name="T75" fmla="*/ 180 h 648"/>
                <a:gd name="T76" fmla="*/ 800 w 856"/>
                <a:gd name="T77" fmla="*/ 148 h 648"/>
                <a:gd name="T78" fmla="*/ 785 w 856"/>
                <a:gd name="T79" fmla="*/ 130 h 648"/>
                <a:gd name="T80" fmla="*/ 848 w 856"/>
                <a:gd name="T81" fmla="*/ 126 h 648"/>
                <a:gd name="T82" fmla="*/ 852 w 856"/>
                <a:gd name="T83" fmla="*/ 108 h 648"/>
                <a:gd name="T84" fmla="*/ 830 w 856"/>
                <a:gd name="T85" fmla="*/ 112 h 648"/>
                <a:gd name="T86" fmla="*/ 779 w 856"/>
                <a:gd name="T87" fmla="*/ 96 h 648"/>
                <a:gd name="T88" fmla="*/ 744 w 856"/>
                <a:gd name="T89" fmla="*/ 77 h 648"/>
                <a:gd name="T90" fmla="*/ 687 w 856"/>
                <a:gd name="T91" fmla="*/ 97 h 648"/>
                <a:gd name="T92" fmla="*/ 651 w 856"/>
                <a:gd name="T93" fmla="*/ 74 h 648"/>
                <a:gd name="T94" fmla="*/ 618 w 856"/>
                <a:gd name="T95" fmla="*/ 57 h 648"/>
                <a:gd name="T96" fmla="*/ 596 w 856"/>
                <a:gd name="T97" fmla="*/ 85 h 648"/>
                <a:gd name="T98" fmla="*/ 546 w 856"/>
                <a:gd name="T99" fmla="*/ 104 h 648"/>
                <a:gd name="T100" fmla="*/ 481 w 856"/>
                <a:gd name="T101" fmla="*/ 115 h 648"/>
                <a:gd name="T102" fmla="*/ 454 w 856"/>
                <a:gd name="T103" fmla="*/ 93 h 648"/>
                <a:gd name="T104" fmla="*/ 438 w 856"/>
                <a:gd name="T105" fmla="*/ 67 h 648"/>
                <a:gd name="T106" fmla="*/ 422 w 856"/>
                <a:gd name="T107" fmla="*/ 48 h 648"/>
                <a:gd name="T108" fmla="*/ 374 w 856"/>
                <a:gd name="T109" fmla="*/ 30 h 648"/>
                <a:gd name="T110" fmla="*/ 366 w 856"/>
                <a:gd name="T111" fmla="*/ 20 h 648"/>
                <a:gd name="T112" fmla="*/ 350 w 856"/>
                <a:gd name="T113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56" h="648">
                  <a:moveTo>
                    <a:pt x="350" y="0"/>
                  </a:moveTo>
                  <a:lnTo>
                    <a:pt x="341" y="24"/>
                  </a:lnTo>
                  <a:lnTo>
                    <a:pt x="325" y="61"/>
                  </a:lnTo>
                  <a:lnTo>
                    <a:pt x="310" y="99"/>
                  </a:lnTo>
                  <a:lnTo>
                    <a:pt x="294" y="135"/>
                  </a:lnTo>
                  <a:lnTo>
                    <a:pt x="281" y="168"/>
                  </a:lnTo>
                  <a:lnTo>
                    <a:pt x="272" y="189"/>
                  </a:lnTo>
                  <a:lnTo>
                    <a:pt x="269" y="192"/>
                  </a:lnTo>
                  <a:lnTo>
                    <a:pt x="265" y="189"/>
                  </a:lnTo>
                  <a:lnTo>
                    <a:pt x="263" y="186"/>
                  </a:lnTo>
                  <a:lnTo>
                    <a:pt x="261" y="182"/>
                  </a:lnTo>
                  <a:lnTo>
                    <a:pt x="261" y="176"/>
                  </a:lnTo>
                  <a:lnTo>
                    <a:pt x="260" y="173"/>
                  </a:lnTo>
                  <a:lnTo>
                    <a:pt x="259" y="171"/>
                  </a:lnTo>
                  <a:lnTo>
                    <a:pt x="256" y="170"/>
                  </a:lnTo>
                  <a:lnTo>
                    <a:pt x="254" y="170"/>
                  </a:lnTo>
                  <a:lnTo>
                    <a:pt x="251" y="169"/>
                  </a:lnTo>
                  <a:lnTo>
                    <a:pt x="249" y="166"/>
                  </a:lnTo>
                  <a:lnTo>
                    <a:pt x="248" y="160"/>
                  </a:lnTo>
                  <a:lnTo>
                    <a:pt x="246" y="155"/>
                  </a:lnTo>
                  <a:lnTo>
                    <a:pt x="245" y="153"/>
                  </a:lnTo>
                  <a:lnTo>
                    <a:pt x="235" y="145"/>
                  </a:lnTo>
                  <a:lnTo>
                    <a:pt x="232" y="143"/>
                  </a:lnTo>
                  <a:lnTo>
                    <a:pt x="231" y="141"/>
                  </a:lnTo>
                  <a:lnTo>
                    <a:pt x="231" y="135"/>
                  </a:lnTo>
                  <a:lnTo>
                    <a:pt x="231" y="131"/>
                  </a:lnTo>
                  <a:lnTo>
                    <a:pt x="230" y="129"/>
                  </a:lnTo>
                  <a:lnTo>
                    <a:pt x="226" y="126"/>
                  </a:lnTo>
                  <a:lnTo>
                    <a:pt x="217" y="112"/>
                  </a:lnTo>
                  <a:lnTo>
                    <a:pt x="213" y="110"/>
                  </a:lnTo>
                  <a:lnTo>
                    <a:pt x="207" y="105"/>
                  </a:lnTo>
                  <a:lnTo>
                    <a:pt x="204" y="105"/>
                  </a:lnTo>
                  <a:lnTo>
                    <a:pt x="199" y="107"/>
                  </a:lnTo>
                  <a:lnTo>
                    <a:pt x="181" y="107"/>
                  </a:lnTo>
                  <a:lnTo>
                    <a:pt x="172" y="109"/>
                  </a:lnTo>
                  <a:lnTo>
                    <a:pt x="166" y="114"/>
                  </a:lnTo>
                  <a:lnTo>
                    <a:pt x="162" y="119"/>
                  </a:lnTo>
                  <a:lnTo>
                    <a:pt x="160" y="124"/>
                  </a:lnTo>
                  <a:lnTo>
                    <a:pt x="159" y="129"/>
                  </a:lnTo>
                  <a:lnTo>
                    <a:pt x="159" y="135"/>
                  </a:lnTo>
                  <a:lnTo>
                    <a:pt x="158" y="140"/>
                  </a:lnTo>
                  <a:lnTo>
                    <a:pt x="157" y="144"/>
                  </a:lnTo>
                  <a:lnTo>
                    <a:pt x="154" y="147"/>
                  </a:lnTo>
                  <a:lnTo>
                    <a:pt x="151" y="149"/>
                  </a:lnTo>
                  <a:lnTo>
                    <a:pt x="149" y="150"/>
                  </a:lnTo>
                  <a:lnTo>
                    <a:pt x="145" y="149"/>
                  </a:lnTo>
                  <a:lnTo>
                    <a:pt x="143" y="149"/>
                  </a:lnTo>
                  <a:lnTo>
                    <a:pt x="139" y="152"/>
                  </a:lnTo>
                  <a:lnTo>
                    <a:pt x="138" y="153"/>
                  </a:lnTo>
                  <a:lnTo>
                    <a:pt x="135" y="153"/>
                  </a:lnTo>
                  <a:lnTo>
                    <a:pt x="133" y="152"/>
                  </a:lnTo>
                  <a:lnTo>
                    <a:pt x="131" y="151"/>
                  </a:lnTo>
                  <a:lnTo>
                    <a:pt x="130" y="149"/>
                  </a:lnTo>
                  <a:lnTo>
                    <a:pt x="125" y="143"/>
                  </a:lnTo>
                  <a:lnTo>
                    <a:pt x="124" y="143"/>
                  </a:lnTo>
                  <a:lnTo>
                    <a:pt x="116" y="142"/>
                  </a:lnTo>
                  <a:lnTo>
                    <a:pt x="100" y="137"/>
                  </a:lnTo>
                  <a:lnTo>
                    <a:pt x="93" y="136"/>
                  </a:lnTo>
                  <a:lnTo>
                    <a:pt x="76" y="136"/>
                  </a:lnTo>
                  <a:lnTo>
                    <a:pt x="74" y="136"/>
                  </a:lnTo>
                  <a:lnTo>
                    <a:pt x="70" y="139"/>
                  </a:lnTo>
                  <a:lnTo>
                    <a:pt x="68" y="139"/>
                  </a:lnTo>
                  <a:lnTo>
                    <a:pt x="57" y="139"/>
                  </a:lnTo>
                  <a:lnTo>
                    <a:pt x="52" y="140"/>
                  </a:lnTo>
                  <a:lnTo>
                    <a:pt x="45" y="144"/>
                  </a:lnTo>
                  <a:lnTo>
                    <a:pt x="42" y="144"/>
                  </a:lnTo>
                  <a:lnTo>
                    <a:pt x="36" y="145"/>
                  </a:lnTo>
                  <a:lnTo>
                    <a:pt x="32" y="145"/>
                  </a:lnTo>
                  <a:lnTo>
                    <a:pt x="29" y="148"/>
                  </a:lnTo>
                  <a:lnTo>
                    <a:pt x="28" y="153"/>
                  </a:lnTo>
                  <a:lnTo>
                    <a:pt x="23" y="153"/>
                  </a:lnTo>
                  <a:lnTo>
                    <a:pt x="2" y="220"/>
                  </a:lnTo>
                  <a:lnTo>
                    <a:pt x="0" y="225"/>
                  </a:lnTo>
                  <a:lnTo>
                    <a:pt x="1" y="232"/>
                  </a:lnTo>
                  <a:lnTo>
                    <a:pt x="2" y="238"/>
                  </a:lnTo>
                  <a:lnTo>
                    <a:pt x="6" y="250"/>
                  </a:lnTo>
                  <a:lnTo>
                    <a:pt x="7" y="262"/>
                  </a:lnTo>
                  <a:lnTo>
                    <a:pt x="2" y="273"/>
                  </a:lnTo>
                  <a:lnTo>
                    <a:pt x="6" y="276"/>
                  </a:lnTo>
                  <a:lnTo>
                    <a:pt x="23" y="313"/>
                  </a:lnTo>
                  <a:lnTo>
                    <a:pt x="26" y="317"/>
                  </a:lnTo>
                  <a:lnTo>
                    <a:pt x="30" y="317"/>
                  </a:lnTo>
                  <a:lnTo>
                    <a:pt x="62" y="325"/>
                  </a:lnTo>
                  <a:lnTo>
                    <a:pt x="66" y="327"/>
                  </a:lnTo>
                  <a:lnTo>
                    <a:pt x="93" y="352"/>
                  </a:lnTo>
                  <a:lnTo>
                    <a:pt x="106" y="360"/>
                  </a:lnTo>
                  <a:lnTo>
                    <a:pt x="112" y="367"/>
                  </a:lnTo>
                  <a:lnTo>
                    <a:pt x="116" y="369"/>
                  </a:lnTo>
                  <a:lnTo>
                    <a:pt x="144" y="373"/>
                  </a:lnTo>
                  <a:lnTo>
                    <a:pt x="149" y="373"/>
                  </a:lnTo>
                  <a:lnTo>
                    <a:pt x="153" y="370"/>
                  </a:lnTo>
                  <a:lnTo>
                    <a:pt x="155" y="368"/>
                  </a:lnTo>
                  <a:lnTo>
                    <a:pt x="168" y="360"/>
                  </a:lnTo>
                  <a:lnTo>
                    <a:pt x="170" y="360"/>
                  </a:lnTo>
                  <a:lnTo>
                    <a:pt x="175" y="359"/>
                  </a:lnTo>
                  <a:lnTo>
                    <a:pt x="183" y="358"/>
                  </a:lnTo>
                  <a:lnTo>
                    <a:pt x="189" y="359"/>
                  </a:lnTo>
                  <a:lnTo>
                    <a:pt x="196" y="362"/>
                  </a:lnTo>
                  <a:lnTo>
                    <a:pt x="202" y="367"/>
                  </a:lnTo>
                  <a:lnTo>
                    <a:pt x="206" y="371"/>
                  </a:lnTo>
                  <a:lnTo>
                    <a:pt x="208" y="373"/>
                  </a:lnTo>
                  <a:lnTo>
                    <a:pt x="212" y="374"/>
                  </a:lnTo>
                  <a:lnTo>
                    <a:pt x="253" y="375"/>
                  </a:lnTo>
                  <a:lnTo>
                    <a:pt x="260" y="374"/>
                  </a:lnTo>
                  <a:lnTo>
                    <a:pt x="294" y="358"/>
                  </a:lnTo>
                  <a:lnTo>
                    <a:pt x="297" y="355"/>
                  </a:lnTo>
                  <a:lnTo>
                    <a:pt x="301" y="351"/>
                  </a:lnTo>
                  <a:lnTo>
                    <a:pt x="303" y="347"/>
                  </a:lnTo>
                  <a:lnTo>
                    <a:pt x="309" y="329"/>
                  </a:lnTo>
                  <a:lnTo>
                    <a:pt x="315" y="325"/>
                  </a:lnTo>
                  <a:lnTo>
                    <a:pt x="324" y="325"/>
                  </a:lnTo>
                  <a:lnTo>
                    <a:pt x="350" y="332"/>
                  </a:lnTo>
                  <a:lnTo>
                    <a:pt x="382" y="348"/>
                  </a:lnTo>
                  <a:lnTo>
                    <a:pt x="390" y="349"/>
                  </a:lnTo>
                  <a:lnTo>
                    <a:pt x="393" y="348"/>
                  </a:lnTo>
                  <a:lnTo>
                    <a:pt x="398" y="345"/>
                  </a:lnTo>
                  <a:lnTo>
                    <a:pt x="403" y="342"/>
                  </a:lnTo>
                  <a:lnTo>
                    <a:pt x="405" y="339"/>
                  </a:lnTo>
                  <a:lnTo>
                    <a:pt x="409" y="335"/>
                  </a:lnTo>
                  <a:lnTo>
                    <a:pt x="418" y="336"/>
                  </a:lnTo>
                  <a:lnTo>
                    <a:pt x="430" y="338"/>
                  </a:lnTo>
                  <a:lnTo>
                    <a:pt x="444" y="338"/>
                  </a:lnTo>
                  <a:lnTo>
                    <a:pt x="467" y="335"/>
                  </a:lnTo>
                  <a:lnTo>
                    <a:pt x="472" y="333"/>
                  </a:lnTo>
                  <a:lnTo>
                    <a:pt x="476" y="329"/>
                  </a:lnTo>
                  <a:lnTo>
                    <a:pt x="478" y="325"/>
                  </a:lnTo>
                  <a:lnTo>
                    <a:pt x="481" y="321"/>
                  </a:lnTo>
                  <a:lnTo>
                    <a:pt x="485" y="319"/>
                  </a:lnTo>
                  <a:lnTo>
                    <a:pt x="488" y="320"/>
                  </a:lnTo>
                  <a:lnTo>
                    <a:pt x="490" y="323"/>
                  </a:lnTo>
                  <a:lnTo>
                    <a:pt x="492" y="327"/>
                  </a:lnTo>
                  <a:lnTo>
                    <a:pt x="493" y="332"/>
                  </a:lnTo>
                  <a:lnTo>
                    <a:pt x="485" y="349"/>
                  </a:lnTo>
                  <a:lnTo>
                    <a:pt x="487" y="350"/>
                  </a:lnTo>
                  <a:lnTo>
                    <a:pt x="507" y="345"/>
                  </a:lnTo>
                  <a:lnTo>
                    <a:pt x="513" y="343"/>
                  </a:lnTo>
                  <a:lnTo>
                    <a:pt x="516" y="342"/>
                  </a:lnTo>
                  <a:lnTo>
                    <a:pt x="521" y="342"/>
                  </a:lnTo>
                  <a:lnTo>
                    <a:pt x="538" y="343"/>
                  </a:lnTo>
                  <a:lnTo>
                    <a:pt x="539" y="345"/>
                  </a:lnTo>
                  <a:lnTo>
                    <a:pt x="542" y="352"/>
                  </a:lnTo>
                  <a:lnTo>
                    <a:pt x="544" y="363"/>
                  </a:lnTo>
                  <a:lnTo>
                    <a:pt x="545" y="368"/>
                  </a:lnTo>
                  <a:lnTo>
                    <a:pt x="549" y="369"/>
                  </a:lnTo>
                  <a:lnTo>
                    <a:pt x="555" y="372"/>
                  </a:lnTo>
                  <a:lnTo>
                    <a:pt x="609" y="425"/>
                  </a:lnTo>
                  <a:lnTo>
                    <a:pt x="615" y="433"/>
                  </a:lnTo>
                  <a:lnTo>
                    <a:pt x="616" y="441"/>
                  </a:lnTo>
                  <a:lnTo>
                    <a:pt x="616" y="446"/>
                  </a:lnTo>
                  <a:lnTo>
                    <a:pt x="617" y="452"/>
                  </a:lnTo>
                  <a:lnTo>
                    <a:pt x="618" y="457"/>
                  </a:lnTo>
                  <a:lnTo>
                    <a:pt x="620" y="461"/>
                  </a:lnTo>
                  <a:lnTo>
                    <a:pt x="623" y="463"/>
                  </a:lnTo>
                  <a:lnTo>
                    <a:pt x="627" y="464"/>
                  </a:lnTo>
                  <a:lnTo>
                    <a:pt x="639" y="464"/>
                  </a:lnTo>
                  <a:lnTo>
                    <a:pt x="665" y="459"/>
                  </a:lnTo>
                  <a:lnTo>
                    <a:pt x="670" y="461"/>
                  </a:lnTo>
                  <a:lnTo>
                    <a:pt x="672" y="465"/>
                  </a:lnTo>
                  <a:lnTo>
                    <a:pt x="673" y="473"/>
                  </a:lnTo>
                  <a:lnTo>
                    <a:pt x="675" y="481"/>
                  </a:lnTo>
                  <a:lnTo>
                    <a:pt x="678" y="490"/>
                  </a:lnTo>
                  <a:lnTo>
                    <a:pt x="680" y="501"/>
                  </a:lnTo>
                  <a:lnTo>
                    <a:pt x="679" y="514"/>
                  </a:lnTo>
                  <a:lnTo>
                    <a:pt x="662" y="547"/>
                  </a:lnTo>
                  <a:lnTo>
                    <a:pt x="660" y="555"/>
                  </a:lnTo>
                  <a:lnTo>
                    <a:pt x="662" y="563"/>
                  </a:lnTo>
                  <a:lnTo>
                    <a:pt x="672" y="588"/>
                  </a:lnTo>
                  <a:lnTo>
                    <a:pt x="674" y="615"/>
                  </a:lnTo>
                  <a:lnTo>
                    <a:pt x="676" y="621"/>
                  </a:lnTo>
                  <a:lnTo>
                    <a:pt x="678" y="627"/>
                  </a:lnTo>
                  <a:lnTo>
                    <a:pt x="681" y="633"/>
                  </a:lnTo>
                  <a:lnTo>
                    <a:pt x="686" y="637"/>
                  </a:lnTo>
                  <a:lnTo>
                    <a:pt x="688" y="637"/>
                  </a:lnTo>
                  <a:lnTo>
                    <a:pt x="705" y="637"/>
                  </a:lnTo>
                  <a:lnTo>
                    <a:pt x="706" y="636"/>
                  </a:lnTo>
                  <a:lnTo>
                    <a:pt x="707" y="630"/>
                  </a:lnTo>
                  <a:lnTo>
                    <a:pt x="714" y="629"/>
                  </a:lnTo>
                  <a:lnTo>
                    <a:pt x="744" y="630"/>
                  </a:lnTo>
                  <a:lnTo>
                    <a:pt x="746" y="634"/>
                  </a:lnTo>
                  <a:lnTo>
                    <a:pt x="747" y="639"/>
                  </a:lnTo>
                  <a:lnTo>
                    <a:pt x="746" y="644"/>
                  </a:lnTo>
                  <a:lnTo>
                    <a:pt x="745" y="648"/>
                  </a:lnTo>
                  <a:lnTo>
                    <a:pt x="745" y="648"/>
                  </a:lnTo>
                  <a:lnTo>
                    <a:pt x="767" y="636"/>
                  </a:lnTo>
                  <a:lnTo>
                    <a:pt x="770" y="635"/>
                  </a:lnTo>
                  <a:lnTo>
                    <a:pt x="787" y="634"/>
                  </a:lnTo>
                  <a:lnTo>
                    <a:pt x="795" y="633"/>
                  </a:lnTo>
                  <a:lnTo>
                    <a:pt x="803" y="630"/>
                  </a:lnTo>
                  <a:lnTo>
                    <a:pt x="807" y="627"/>
                  </a:lnTo>
                  <a:lnTo>
                    <a:pt x="809" y="622"/>
                  </a:lnTo>
                  <a:lnTo>
                    <a:pt x="810" y="616"/>
                  </a:lnTo>
                  <a:lnTo>
                    <a:pt x="810" y="610"/>
                  </a:lnTo>
                  <a:lnTo>
                    <a:pt x="809" y="605"/>
                  </a:lnTo>
                  <a:lnTo>
                    <a:pt x="806" y="598"/>
                  </a:lnTo>
                  <a:lnTo>
                    <a:pt x="805" y="594"/>
                  </a:lnTo>
                  <a:lnTo>
                    <a:pt x="806" y="581"/>
                  </a:lnTo>
                  <a:lnTo>
                    <a:pt x="809" y="571"/>
                  </a:lnTo>
                  <a:lnTo>
                    <a:pt x="814" y="562"/>
                  </a:lnTo>
                  <a:lnTo>
                    <a:pt x="822" y="553"/>
                  </a:lnTo>
                  <a:lnTo>
                    <a:pt x="826" y="546"/>
                  </a:lnTo>
                  <a:lnTo>
                    <a:pt x="829" y="535"/>
                  </a:lnTo>
                  <a:lnTo>
                    <a:pt x="830" y="523"/>
                  </a:lnTo>
                  <a:lnTo>
                    <a:pt x="828" y="515"/>
                  </a:lnTo>
                  <a:lnTo>
                    <a:pt x="822" y="505"/>
                  </a:lnTo>
                  <a:lnTo>
                    <a:pt x="818" y="502"/>
                  </a:lnTo>
                  <a:lnTo>
                    <a:pt x="813" y="500"/>
                  </a:lnTo>
                  <a:lnTo>
                    <a:pt x="808" y="499"/>
                  </a:lnTo>
                  <a:lnTo>
                    <a:pt x="805" y="498"/>
                  </a:lnTo>
                  <a:lnTo>
                    <a:pt x="797" y="492"/>
                  </a:lnTo>
                  <a:lnTo>
                    <a:pt x="797" y="491"/>
                  </a:lnTo>
                  <a:lnTo>
                    <a:pt x="799" y="486"/>
                  </a:lnTo>
                  <a:lnTo>
                    <a:pt x="799" y="484"/>
                  </a:lnTo>
                  <a:lnTo>
                    <a:pt x="799" y="478"/>
                  </a:lnTo>
                  <a:lnTo>
                    <a:pt x="800" y="471"/>
                  </a:lnTo>
                  <a:lnTo>
                    <a:pt x="801" y="467"/>
                  </a:lnTo>
                  <a:lnTo>
                    <a:pt x="800" y="455"/>
                  </a:lnTo>
                  <a:lnTo>
                    <a:pt x="803" y="454"/>
                  </a:lnTo>
                  <a:lnTo>
                    <a:pt x="806" y="451"/>
                  </a:lnTo>
                  <a:lnTo>
                    <a:pt x="808" y="447"/>
                  </a:lnTo>
                  <a:lnTo>
                    <a:pt x="810" y="443"/>
                  </a:lnTo>
                  <a:lnTo>
                    <a:pt x="809" y="441"/>
                  </a:lnTo>
                  <a:lnTo>
                    <a:pt x="807" y="438"/>
                  </a:lnTo>
                  <a:lnTo>
                    <a:pt x="805" y="436"/>
                  </a:lnTo>
                  <a:lnTo>
                    <a:pt x="801" y="417"/>
                  </a:lnTo>
                  <a:lnTo>
                    <a:pt x="800" y="414"/>
                  </a:lnTo>
                  <a:lnTo>
                    <a:pt x="799" y="413"/>
                  </a:lnTo>
                  <a:lnTo>
                    <a:pt x="797" y="412"/>
                  </a:lnTo>
                  <a:lnTo>
                    <a:pt x="795" y="411"/>
                  </a:lnTo>
                  <a:lnTo>
                    <a:pt x="792" y="407"/>
                  </a:lnTo>
                  <a:lnTo>
                    <a:pt x="791" y="406"/>
                  </a:lnTo>
                  <a:lnTo>
                    <a:pt x="789" y="402"/>
                  </a:lnTo>
                  <a:lnTo>
                    <a:pt x="789" y="399"/>
                  </a:lnTo>
                  <a:lnTo>
                    <a:pt x="794" y="374"/>
                  </a:lnTo>
                  <a:lnTo>
                    <a:pt x="794" y="368"/>
                  </a:lnTo>
                  <a:lnTo>
                    <a:pt x="794" y="362"/>
                  </a:lnTo>
                  <a:lnTo>
                    <a:pt x="790" y="352"/>
                  </a:lnTo>
                  <a:lnTo>
                    <a:pt x="790" y="346"/>
                  </a:lnTo>
                  <a:lnTo>
                    <a:pt x="795" y="327"/>
                  </a:lnTo>
                  <a:lnTo>
                    <a:pt x="797" y="324"/>
                  </a:lnTo>
                  <a:lnTo>
                    <a:pt x="806" y="328"/>
                  </a:lnTo>
                  <a:lnTo>
                    <a:pt x="813" y="324"/>
                  </a:lnTo>
                  <a:lnTo>
                    <a:pt x="815" y="313"/>
                  </a:lnTo>
                  <a:lnTo>
                    <a:pt x="812" y="301"/>
                  </a:lnTo>
                  <a:lnTo>
                    <a:pt x="809" y="292"/>
                  </a:lnTo>
                  <a:lnTo>
                    <a:pt x="807" y="283"/>
                  </a:lnTo>
                  <a:lnTo>
                    <a:pt x="808" y="273"/>
                  </a:lnTo>
                  <a:lnTo>
                    <a:pt x="813" y="250"/>
                  </a:lnTo>
                  <a:lnTo>
                    <a:pt x="813" y="235"/>
                  </a:lnTo>
                  <a:lnTo>
                    <a:pt x="812" y="234"/>
                  </a:lnTo>
                  <a:lnTo>
                    <a:pt x="812" y="232"/>
                  </a:lnTo>
                  <a:lnTo>
                    <a:pt x="811" y="230"/>
                  </a:lnTo>
                  <a:lnTo>
                    <a:pt x="807" y="227"/>
                  </a:lnTo>
                  <a:lnTo>
                    <a:pt x="806" y="224"/>
                  </a:lnTo>
                  <a:lnTo>
                    <a:pt x="806" y="221"/>
                  </a:lnTo>
                  <a:lnTo>
                    <a:pt x="807" y="212"/>
                  </a:lnTo>
                  <a:lnTo>
                    <a:pt x="807" y="208"/>
                  </a:lnTo>
                  <a:lnTo>
                    <a:pt x="806" y="203"/>
                  </a:lnTo>
                  <a:lnTo>
                    <a:pt x="804" y="198"/>
                  </a:lnTo>
                  <a:lnTo>
                    <a:pt x="801" y="195"/>
                  </a:lnTo>
                  <a:lnTo>
                    <a:pt x="799" y="196"/>
                  </a:lnTo>
                  <a:lnTo>
                    <a:pt x="795" y="198"/>
                  </a:lnTo>
                  <a:lnTo>
                    <a:pt x="791" y="197"/>
                  </a:lnTo>
                  <a:lnTo>
                    <a:pt x="790" y="193"/>
                  </a:lnTo>
                  <a:lnTo>
                    <a:pt x="791" y="191"/>
                  </a:lnTo>
                  <a:lnTo>
                    <a:pt x="799" y="182"/>
                  </a:lnTo>
                  <a:lnTo>
                    <a:pt x="795" y="180"/>
                  </a:lnTo>
                  <a:lnTo>
                    <a:pt x="791" y="179"/>
                  </a:lnTo>
                  <a:lnTo>
                    <a:pt x="787" y="179"/>
                  </a:lnTo>
                  <a:lnTo>
                    <a:pt x="783" y="179"/>
                  </a:lnTo>
                  <a:lnTo>
                    <a:pt x="782" y="177"/>
                  </a:lnTo>
                  <a:lnTo>
                    <a:pt x="783" y="173"/>
                  </a:lnTo>
                  <a:lnTo>
                    <a:pt x="789" y="160"/>
                  </a:lnTo>
                  <a:lnTo>
                    <a:pt x="800" y="148"/>
                  </a:lnTo>
                  <a:lnTo>
                    <a:pt x="800" y="145"/>
                  </a:lnTo>
                  <a:lnTo>
                    <a:pt x="797" y="141"/>
                  </a:lnTo>
                  <a:lnTo>
                    <a:pt x="782" y="143"/>
                  </a:lnTo>
                  <a:lnTo>
                    <a:pt x="776" y="140"/>
                  </a:lnTo>
                  <a:lnTo>
                    <a:pt x="776" y="138"/>
                  </a:lnTo>
                  <a:lnTo>
                    <a:pt x="778" y="135"/>
                  </a:lnTo>
                  <a:lnTo>
                    <a:pt x="785" y="130"/>
                  </a:lnTo>
                  <a:lnTo>
                    <a:pt x="792" y="125"/>
                  </a:lnTo>
                  <a:lnTo>
                    <a:pt x="809" y="122"/>
                  </a:lnTo>
                  <a:lnTo>
                    <a:pt x="813" y="123"/>
                  </a:lnTo>
                  <a:lnTo>
                    <a:pt x="823" y="125"/>
                  </a:lnTo>
                  <a:lnTo>
                    <a:pt x="841" y="128"/>
                  </a:lnTo>
                  <a:lnTo>
                    <a:pt x="847" y="127"/>
                  </a:lnTo>
                  <a:lnTo>
                    <a:pt x="848" y="126"/>
                  </a:lnTo>
                  <a:lnTo>
                    <a:pt x="849" y="126"/>
                  </a:lnTo>
                  <a:lnTo>
                    <a:pt x="850" y="124"/>
                  </a:lnTo>
                  <a:lnTo>
                    <a:pt x="852" y="120"/>
                  </a:lnTo>
                  <a:lnTo>
                    <a:pt x="852" y="120"/>
                  </a:lnTo>
                  <a:lnTo>
                    <a:pt x="852" y="113"/>
                  </a:lnTo>
                  <a:lnTo>
                    <a:pt x="852" y="110"/>
                  </a:lnTo>
                  <a:lnTo>
                    <a:pt x="852" y="108"/>
                  </a:lnTo>
                  <a:lnTo>
                    <a:pt x="854" y="106"/>
                  </a:lnTo>
                  <a:lnTo>
                    <a:pt x="856" y="105"/>
                  </a:lnTo>
                  <a:lnTo>
                    <a:pt x="851" y="104"/>
                  </a:lnTo>
                  <a:lnTo>
                    <a:pt x="847" y="106"/>
                  </a:lnTo>
                  <a:lnTo>
                    <a:pt x="839" y="112"/>
                  </a:lnTo>
                  <a:lnTo>
                    <a:pt x="835" y="113"/>
                  </a:lnTo>
                  <a:lnTo>
                    <a:pt x="830" y="112"/>
                  </a:lnTo>
                  <a:lnTo>
                    <a:pt x="826" y="111"/>
                  </a:lnTo>
                  <a:lnTo>
                    <a:pt x="814" y="100"/>
                  </a:lnTo>
                  <a:lnTo>
                    <a:pt x="807" y="95"/>
                  </a:lnTo>
                  <a:lnTo>
                    <a:pt x="800" y="93"/>
                  </a:lnTo>
                  <a:lnTo>
                    <a:pt x="792" y="93"/>
                  </a:lnTo>
                  <a:lnTo>
                    <a:pt x="789" y="94"/>
                  </a:lnTo>
                  <a:lnTo>
                    <a:pt x="779" y="96"/>
                  </a:lnTo>
                  <a:lnTo>
                    <a:pt x="772" y="95"/>
                  </a:lnTo>
                  <a:lnTo>
                    <a:pt x="760" y="91"/>
                  </a:lnTo>
                  <a:lnTo>
                    <a:pt x="758" y="91"/>
                  </a:lnTo>
                  <a:lnTo>
                    <a:pt x="757" y="89"/>
                  </a:lnTo>
                  <a:lnTo>
                    <a:pt x="752" y="83"/>
                  </a:lnTo>
                  <a:lnTo>
                    <a:pt x="749" y="80"/>
                  </a:lnTo>
                  <a:lnTo>
                    <a:pt x="744" y="77"/>
                  </a:lnTo>
                  <a:lnTo>
                    <a:pt x="740" y="77"/>
                  </a:lnTo>
                  <a:lnTo>
                    <a:pt x="738" y="82"/>
                  </a:lnTo>
                  <a:lnTo>
                    <a:pt x="733" y="88"/>
                  </a:lnTo>
                  <a:lnTo>
                    <a:pt x="724" y="93"/>
                  </a:lnTo>
                  <a:lnTo>
                    <a:pt x="704" y="98"/>
                  </a:lnTo>
                  <a:lnTo>
                    <a:pt x="699" y="99"/>
                  </a:lnTo>
                  <a:lnTo>
                    <a:pt x="687" y="97"/>
                  </a:lnTo>
                  <a:lnTo>
                    <a:pt x="681" y="98"/>
                  </a:lnTo>
                  <a:lnTo>
                    <a:pt x="677" y="101"/>
                  </a:lnTo>
                  <a:lnTo>
                    <a:pt x="672" y="109"/>
                  </a:lnTo>
                  <a:lnTo>
                    <a:pt x="666" y="109"/>
                  </a:lnTo>
                  <a:lnTo>
                    <a:pt x="661" y="100"/>
                  </a:lnTo>
                  <a:lnTo>
                    <a:pt x="654" y="79"/>
                  </a:lnTo>
                  <a:lnTo>
                    <a:pt x="651" y="74"/>
                  </a:lnTo>
                  <a:lnTo>
                    <a:pt x="647" y="69"/>
                  </a:lnTo>
                  <a:lnTo>
                    <a:pt x="642" y="64"/>
                  </a:lnTo>
                  <a:lnTo>
                    <a:pt x="637" y="61"/>
                  </a:lnTo>
                  <a:lnTo>
                    <a:pt x="634" y="60"/>
                  </a:lnTo>
                  <a:lnTo>
                    <a:pt x="627" y="59"/>
                  </a:lnTo>
                  <a:lnTo>
                    <a:pt x="619" y="58"/>
                  </a:lnTo>
                  <a:lnTo>
                    <a:pt x="618" y="57"/>
                  </a:lnTo>
                  <a:lnTo>
                    <a:pt x="615" y="60"/>
                  </a:lnTo>
                  <a:lnTo>
                    <a:pt x="615" y="64"/>
                  </a:lnTo>
                  <a:lnTo>
                    <a:pt x="615" y="69"/>
                  </a:lnTo>
                  <a:lnTo>
                    <a:pt x="615" y="73"/>
                  </a:lnTo>
                  <a:lnTo>
                    <a:pt x="611" y="78"/>
                  </a:lnTo>
                  <a:lnTo>
                    <a:pt x="606" y="81"/>
                  </a:lnTo>
                  <a:lnTo>
                    <a:pt x="596" y="85"/>
                  </a:lnTo>
                  <a:lnTo>
                    <a:pt x="588" y="93"/>
                  </a:lnTo>
                  <a:lnTo>
                    <a:pt x="584" y="96"/>
                  </a:lnTo>
                  <a:lnTo>
                    <a:pt x="573" y="97"/>
                  </a:lnTo>
                  <a:lnTo>
                    <a:pt x="559" y="103"/>
                  </a:lnTo>
                  <a:lnTo>
                    <a:pt x="554" y="104"/>
                  </a:lnTo>
                  <a:lnTo>
                    <a:pt x="550" y="104"/>
                  </a:lnTo>
                  <a:lnTo>
                    <a:pt x="546" y="104"/>
                  </a:lnTo>
                  <a:lnTo>
                    <a:pt x="541" y="102"/>
                  </a:lnTo>
                  <a:lnTo>
                    <a:pt x="537" y="102"/>
                  </a:lnTo>
                  <a:lnTo>
                    <a:pt x="522" y="110"/>
                  </a:lnTo>
                  <a:lnTo>
                    <a:pt x="513" y="112"/>
                  </a:lnTo>
                  <a:lnTo>
                    <a:pt x="494" y="114"/>
                  </a:lnTo>
                  <a:lnTo>
                    <a:pt x="483" y="114"/>
                  </a:lnTo>
                  <a:lnTo>
                    <a:pt x="481" y="115"/>
                  </a:lnTo>
                  <a:lnTo>
                    <a:pt x="479" y="115"/>
                  </a:lnTo>
                  <a:lnTo>
                    <a:pt x="476" y="112"/>
                  </a:lnTo>
                  <a:lnTo>
                    <a:pt x="474" y="110"/>
                  </a:lnTo>
                  <a:lnTo>
                    <a:pt x="473" y="105"/>
                  </a:lnTo>
                  <a:lnTo>
                    <a:pt x="471" y="103"/>
                  </a:lnTo>
                  <a:lnTo>
                    <a:pt x="458" y="96"/>
                  </a:lnTo>
                  <a:lnTo>
                    <a:pt x="454" y="93"/>
                  </a:lnTo>
                  <a:lnTo>
                    <a:pt x="451" y="89"/>
                  </a:lnTo>
                  <a:lnTo>
                    <a:pt x="450" y="85"/>
                  </a:lnTo>
                  <a:lnTo>
                    <a:pt x="447" y="76"/>
                  </a:lnTo>
                  <a:lnTo>
                    <a:pt x="446" y="73"/>
                  </a:lnTo>
                  <a:lnTo>
                    <a:pt x="443" y="71"/>
                  </a:lnTo>
                  <a:lnTo>
                    <a:pt x="440" y="69"/>
                  </a:lnTo>
                  <a:lnTo>
                    <a:pt x="438" y="67"/>
                  </a:lnTo>
                  <a:lnTo>
                    <a:pt x="437" y="64"/>
                  </a:lnTo>
                  <a:lnTo>
                    <a:pt x="436" y="58"/>
                  </a:lnTo>
                  <a:lnTo>
                    <a:pt x="435" y="56"/>
                  </a:lnTo>
                  <a:lnTo>
                    <a:pt x="434" y="53"/>
                  </a:lnTo>
                  <a:lnTo>
                    <a:pt x="431" y="50"/>
                  </a:lnTo>
                  <a:lnTo>
                    <a:pt x="428" y="48"/>
                  </a:lnTo>
                  <a:lnTo>
                    <a:pt x="422" y="48"/>
                  </a:lnTo>
                  <a:lnTo>
                    <a:pt x="408" y="50"/>
                  </a:lnTo>
                  <a:lnTo>
                    <a:pt x="404" y="49"/>
                  </a:lnTo>
                  <a:lnTo>
                    <a:pt x="378" y="39"/>
                  </a:lnTo>
                  <a:lnTo>
                    <a:pt x="376" y="37"/>
                  </a:lnTo>
                  <a:lnTo>
                    <a:pt x="375" y="35"/>
                  </a:lnTo>
                  <a:lnTo>
                    <a:pt x="374" y="32"/>
                  </a:lnTo>
                  <a:lnTo>
                    <a:pt x="374" y="30"/>
                  </a:lnTo>
                  <a:lnTo>
                    <a:pt x="372" y="29"/>
                  </a:lnTo>
                  <a:lnTo>
                    <a:pt x="369" y="28"/>
                  </a:lnTo>
                  <a:lnTo>
                    <a:pt x="368" y="27"/>
                  </a:lnTo>
                  <a:lnTo>
                    <a:pt x="367" y="25"/>
                  </a:lnTo>
                  <a:lnTo>
                    <a:pt x="366" y="24"/>
                  </a:lnTo>
                  <a:lnTo>
                    <a:pt x="366" y="23"/>
                  </a:lnTo>
                  <a:lnTo>
                    <a:pt x="366" y="20"/>
                  </a:lnTo>
                  <a:lnTo>
                    <a:pt x="366" y="19"/>
                  </a:lnTo>
                  <a:lnTo>
                    <a:pt x="365" y="18"/>
                  </a:lnTo>
                  <a:lnTo>
                    <a:pt x="363" y="18"/>
                  </a:lnTo>
                  <a:lnTo>
                    <a:pt x="362" y="17"/>
                  </a:lnTo>
                  <a:lnTo>
                    <a:pt x="357" y="8"/>
                  </a:lnTo>
                  <a:lnTo>
                    <a:pt x="355" y="4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D81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IN" sz="2400"/>
            </a:p>
          </p:txBody>
        </p:sp>
        <p:sp>
          <p:nvSpPr>
            <p:cNvPr id="32" name="Freeform 2124">
              <a:extLst>
                <a:ext uri="{FF2B5EF4-FFF2-40B4-BE49-F238E27FC236}">
                  <a16:creationId xmlns:a16="http://schemas.microsoft.com/office/drawing/2014/main" id="{CB93FB04-6ECB-E3EF-F435-A5004C8EE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025" y="342900"/>
              <a:ext cx="1385888" cy="1049338"/>
            </a:xfrm>
            <a:custGeom>
              <a:avLst/>
              <a:gdLst>
                <a:gd name="T0" fmla="*/ 276 w 873"/>
                <a:gd name="T1" fmla="*/ 195 h 661"/>
                <a:gd name="T2" fmla="*/ 242 w 873"/>
                <a:gd name="T3" fmla="*/ 149 h 661"/>
                <a:gd name="T4" fmla="*/ 167 w 873"/>
                <a:gd name="T5" fmla="*/ 118 h 661"/>
                <a:gd name="T6" fmla="*/ 142 w 873"/>
                <a:gd name="T7" fmla="*/ 160 h 661"/>
                <a:gd name="T8" fmla="*/ 71 w 873"/>
                <a:gd name="T9" fmla="*/ 142 h 661"/>
                <a:gd name="T10" fmla="*/ 2 w 873"/>
                <a:gd name="T11" fmla="*/ 246 h 661"/>
                <a:gd name="T12" fmla="*/ 148 w 873"/>
                <a:gd name="T13" fmla="*/ 384 h 661"/>
                <a:gd name="T14" fmla="*/ 258 w 873"/>
                <a:gd name="T15" fmla="*/ 386 h 661"/>
                <a:gd name="T16" fmla="*/ 410 w 873"/>
                <a:gd name="T17" fmla="*/ 352 h 661"/>
                <a:gd name="T18" fmla="*/ 492 w 873"/>
                <a:gd name="T19" fmla="*/ 335 h 661"/>
                <a:gd name="T20" fmla="*/ 546 w 873"/>
                <a:gd name="T21" fmla="*/ 377 h 661"/>
                <a:gd name="T22" fmla="*/ 669 w 873"/>
                <a:gd name="T23" fmla="*/ 470 h 661"/>
                <a:gd name="T24" fmla="*/ 678 w 873"/>
                <a:gd name="T25" fmla="*/ 636 h 661"/>
                <a:gd name="T26" fmla="*/ 773 w 873"/>
                <a:gd name="T27" fmla="*/ 646 h 661"/>
                <a:gd name="T28" fmla="*/ 821 w 873"/>
                <a:gd name="T29" fmla="*/ 571 h 661"/>
                <a:gd name="T30" fmla="*/ 805 w 873"/>
                <a:gd name="T31" fmla="*/ 499 h 661"/>
                <a:gd name="T32" fmla="*/ 814 w 873"/>
                <a:gd name="T33" fmla="*/ 443 h 661"/>
                <a:gd name="T34" fmla="*/ 798 w 873"/>
                <a:gd name="T35" fmla="*/ 358 h 661"/>
                <a:gd name="T36" fmla="*/ 821 w 873"/>
                <a:gd name="T37" fmla="*/ 242 h 661"/>
                <a:gd name="T38" fmla="*/ 798 w 873"/>
                <a:gd name="T39" fmla="*/ 200 h 661"/>
                <a:gd name="T40" fmla="*/ 786 w 873"/>
                <a:gd name="T41" fmla="*/ 184 h 661"/>
                <a:gd name="T42" fmla="*/ 798 w 873"/>
                <a:gd name="T43" fmla="*/ 136 h 661"/>
                <a:gd name="T44" fmla="*/ 860 w 873"/>
                <a:gd name="T45" fmla="*/ 120 h 661"/>
                <a:gd name="T46" fmla="*/ 813 w 873"/>
                <a:gd name="T47" fmla="*/ 99 h 661"/>
                <a:gd name="T48" fmla="*/ 735 w 873"/>
                <a:gd name="T49" fmla="*/ 92 h 661"/>
                <a:gd name="T50" fmla="*/ 642 w 873"/>
                <a:gd name="T51" fmla="*/ 65 h 661"/>
                <a:gd name="T52" fmla="*/ 598 w 873"/>
                <a:gd name="T53" fmla="*/ 89 h 661"/>
                <a:gd name="T54" fmla="*/ 484 w 873"/>
                <a:gd name="T55" fmla="*/ 118 h 661"/>
                <a:gd name="T56" fmla="*/ 445 w 873"/>
                <a:gd name="T57" fmla="*/ 71 h 661"/>
                <a:gd name="T58" fmla="*/ 382 w 873"/>
                <a:gd name="T59" fmla="*/ 39 h 661"/>
                <a:gd name="T60" fmla="*/ 374 w 873"/>
                <a:gd name="T61" fmla="*/ 24 h 661"/>
                <a:gd name="T62" fmla="*/ 363 w 873"/>
                <a:gd name="T63" fmla="*/ 27 h 661"/>
                <a:gd name="T64" fmla="*/ 368 w 873"/>
                <a:gd name="T65" fmla="*/ 36 h 661"/>
                <a:gd name="T66" fmla="*/ 434 w 873"/>
                <a:gd name="T67" fmla="*/ 62 h 661"/>
                <a:gd name="T68" fmla="*/ 473 w 873"/>
                <a:gd name="T69" fmla="*/ 114 h 661"/>
                <a:gd name="T70" fmla="*/ 564 w 873"/>
                <a:gd name="T71" fmla="*/ 114 h 661"/>
                <a:gd name="T72" fmla="*/ 619 w 873"/>
                <a:gd name="T73" fmla="*/ 66 h 661"/>
                <a:gd name="T74" fmla="*/ 690 w 873"/>
                <a:gd name="T75" fmla="*/ 108 h 661"/>
                <a:gd name="T76" fmla="*/ 783 w 873"/>
                <a:gd name="T77" fmla="*/ 107 h 661"/>
                <a:gd name="T78" fmla="*/ 858 w 873"/>
                <a:gd name="T79" fmla="*/ 109 h 661"/>
                <a:gd name="T80" fmla="*/ 827 w 873"/>
                <a:gd name="T81" fmla="*/ 128 h 661"/>
                <a:gd name="T82" fmla="*/ 789 w 873"/>
                <a:gd name="T83" fmla="*/ 165 h 661"/>
                <a:gd name="T84" fmla="*/ 804 w 873"/>
                <a:gd name="T85" fmla="*/ 207 h 661"/>
                <a:gd name="T86" fmla="*/ 808 w 873"/>
                <a:gd name="T87" fmla="*/ 279 h 661"/>
                <a:gd name="T88" fmla="*/ 789 w 873"/>
                <a:gd name="T89" fmla="*/ 406 h 661"/>
                <a:gd name="T90" fmla="*/ 810 w 873"/>
                <a:gd name="T91" fmla="*/ 451 h 661"/>
                <a:gd name="T92" fmla="*/ 798 w 873"/>
                <a:gd name="T93" fmla="*/ 501 h 661"/>
                <a:gd name="T94" fmla="*/ 805 w 873"/>
                <a:gd name="T95" fmla="*/ 601 h 661"/>
                <a:gd name="T96" fmla="*/ 753 w 873"/>
                <a:gd name="T97" fmla="*/ 654 h 661"/>
                <a:gd name="T98" fmla="*/ 692 w 873"/>
                <a:gd name="T99" fmla="*/ 640 h 661"/>
                <a:gd name="T100" fmla="*/ 681 w 873"/>
                <a:gd name="T101" fmla="*/ 479 h 661"/>
                <a:gd name="T102" fmla="*/ 562 w 873"/>
                <a:gd name="T103" fmla="*/ 376 h 661"/>
                <a:gd name="T104" fmla="*/ 491 w 873"/>
                <a:gd name="T105" fmla="*/ 357 h 661"/>
                <a:gd name="T106" fmla="*/ 470 w 873"/>
                <a:gd name="T107" fmla="*/ 338 h 661"/>
                <a:gd name="T108" fmla="*/ 309 w 873"/>
                <a:gd name="T109" fmla="*/ 334 h 661"/>
                <a:gd name="T110" fmla="*/ 179 w 873"/>
                <a:gd name="T111" fmla="*/ 362 h 661"/>
                <a:gd name="T112" fmla="*/ 32 w 873"/>
                <a:gd name="T113" fmla="*/ 320 h 661"/>
                <a:gd name="T114" fmla="*/ 38 w 873"/>
                <a:gd name="T115" fmla="*/ 156 h 661"/>
                <a:gd name="T116" fmla="*/ 126 w 873"/>
                <a:gd name="T117" fmla="*/ 153 h 661"/>
                <a:gd name="T118" fmla="*/ 167 w 873"/>
                <a:gd name="T119" fmla="*/ 142 h 661"/>
                <a:gd name="T120" fmla="*/ 231 w 873"/>
                <a:gd name="T121" fmla="*/ 139 h 661"/>
                <a:gd name="T122" fmla="*/ 261 w 873"/>
                <a:gd name="T123" fmla="*/ 183 h 661"/>
                <a:gd name="T124" fmla="*/ 354 w 873"/>
                <a:gd name="T125" fmla="*/ 7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73" h="661">
                  <a:moveTo>
                    <a:pt x="354" y="7"/>
                  </a:moveTo>
                  <a:lnTo>
                    <a:pt x="351" y="6"/>
                  </a:lnTo>
                  <a:lnTo>
                    <a:pt x="341" y="29"/>
                  </a:lnTo>
                  <a:lnTo>
                    <a:pt x="325" y="67"/>
                  </a:lnTo>
                  <a:lnTo>
                    <a:pt x="325" y="67"/>
                  </a:lnTo>
                  <a:lnTo>
                    <a:pt x="310" y="104"/>
                  </a:lnTo>
                  <a:lnTo>
                    <a:pt x="295" y="140"/>
                  </a:lnTo>
                  <a:lnTo>
                    <a:pt x="295" y="140"/>
                  </a:lnTo>
                  <a:lnTo>
                    <a:pt x="281" y="174"/>
                  </a:lnTo>
                  <a:lnTo>
                    <a:pt x="281" y="174"/>
                  </a:lnTo>
                  <a:lnTo>
                    <a:pt x="273" y="194"/>
                  </a:lnTo>
                  <a:lnTo>
                    <a:pt x="271" y="196"/>
                  </a:lnTo>
                  <a:lnTo>
                    <a:pt x="273" y="199"/>
                  </a:lnTo>
                  <a:lnTo>
                    <a:pt x="276" y="195"/>
                  </a:lnTo>
                  <a:lnTo>
                    <a:pt x="272" y="193"/>
                  </a:lnTo>
                  <a:lnTo>
                    <a:pt x="270" y="191"/>
                  </a:lnTo>
                  <a:lnTo>
                    <a:pt x="269" y="188"/>
                  </a:lnTo>
                  <a:lnTo>
                    <a:pt x="269" y="182"/>
                  </a:lnTo>
                  <a:lnTo>
                    <a:pt x="268" y="178"/>
                  </a:lnTo>
                  <a:lnTo>
                    <a:pt x="265" y="175"/>
                  </a:lnTo>
                  <a:lnTo>
                    <a:pt x="261" y="173"/>
                  </a:lnTo>
                  <a:lnTo>
                    <a:pt x="259" y="173"/>
                  </a:lnTo>
                  <a:lnTo>
                    <a:pt x="257" y="172"/>
                  </a:lnTo>
                  <a:lnTo>
                    <a:pt x="257" y="171"/>
                  </a:lnTo>
                  <a:lnTo>
                    <a:pt x="256" y="166"/>
                  </a:lnTo>
                  <a:lnTo>
                    <a:pt x="254" y="160"/>
                  </a:lnTo>
                  <a:lnTo>
                    <a:pt x="252" y="158"/>
                  </a:lnTo>
                  <a:lnTo>
                    <a:pt x="242" y="149"/>
                  </a:lnTo>
                  <a:lnTo>
                    <a:pt x="239" y="148"/>
                  </a:lnTo>
                  <a:lnTo>
                    <a:pt x="239" y="147"/>
                  </a:lnTo>
                  <a:lnTo>
                    <a:pt x="239" y="142"/>
                  </a:lnTo>
                  <a:lnTo>
                    <a:pt x="239" y="137"/>
                  </a:lnTo>
                  <a:lnTo>
                    <a:pt x="238" y="134"/>
                  </a:lnTo>
                  <a:lnTo>
                    <a:pt x="234" y="130"/>
                  </a:lnTo>
                  <a:lnTo>
                    <a:pt x="224" y="116"/>
                  </a:lnTo>
                  <a:lnTo>
                    <a:pt x="219" y="113"/>
                  </a:lnTo>
                  <a:lnTo>
                    <a:pt x="212" y="108"/>
                  </a:lnTo>
                  <a:lnTo>
                    <a:pt x="207" y="108"/>
                  </a:lnTo>
                  <a:lnTo>
                    <a:pt x="202" y="110"/>
                  </a:lnTo>
                  <a:lnTo>
                    <a:pt x="184" y="110"/>
                  </a:lnTo>
                  <a:lnTo>
                    <a:pt x="175" y="112"/>
                  </a:lnTo>
                  <a:lnTo>
                    <a:pt x="167" y="118"/>
                  </a:lnTo>
                  <a:lnTo>
                    <a:pt x="162" y="124"/>
                  </a:lnTo>
                  <a:lnTo>
                    <a:pt x="160" y="130"/>
                  </a:lnTo>
                  <a:lnTo>
                    <a:pt x="159" y="136"/>
                  </a:lnTo>
                  <a:lnTo>
                    <a:pt x="159" y="142"/>
                  </a:lnTo>
                  <a:lnTo>
                    <a:pt x="159" y="146"/>
                  </a:lnTo>
                  <a:lnTo>
                    <a:pt x="157" y="149"/>
                  </a:lnTo>
                  <a:lnTo>
                    <a:pt x="155" y="151"/>
                  </a:lnTo>
                  <a:lnTo>
                    <a:pt x="153" y="153"/>
                  </a:lnTo>
                  <a:lnTo>
                    <a:pt x="153" y="153"/>
                  </a:lnTo>
                  <a:lnTo>
                    <a:pt x="149" y="152"/>
                  </a:lnTo>
                  <a:lnTo>
                    <a:pt x="145" y="152"/>
                  </a:lnTo>
                  <a:lnTo>
                    <a:pt x="141" y="156"/>
                  </a:lnTo>
                  <a:lnTo>
                    <a:pt x="141" y="156"/>
                  </a:lnTo>
                  <a:lnTo>
                    <a:pt x="142" y="160"/>
                  </a:lnTo>
                  <a:lnTo>
                    <a:pt x="142" y="156"/>
                  </a:lnTo>
                  <a:lnTo>
                    <a:pt x="140" y="156"/>
                  </a:lnTo>
                  <a:lnTo>
                    <a:pt x="139" y="155"/>
                  </a:lnTo>
                  <a:lnTo>
                    <a:pt x="138" y="154"/>
                  </a:lnTo>
                  <a:lnTo>
                    <a:pt x="137" y="154"/>
                  </a:lnTo>
                  <a:lnTo>
                    <a:pt x="132" y="148"/>
                  </a:lnTo>
                  <a:lnTo>
                    <a:pt x="129" y="146"/>
                  </a:lnTo>
                  <a:lnTo>
                    <a:pt x="121" y="145"/>
                  </a:lnTo>
                  <a:lnTo>
                    <a:pt x="105" y="140"/>
                  </a:lnTo>
                  <a:lnTo>
                    <a:pt x="97" y="139"/>
                  </a:lnTo>
                  <a:lnTo>
                    <a:pt x="80" y="139"/>
                  </a:lnTo>
                  <a:lnTo>
                    <a:pt x="76" y="140"/>
                  </a:lnTo>
                  <a:lnTo>
                    <a:pt x="72" y="142"/>
                  </a:lnTo>
                  <a:lnTo>
                    <a:pt x="71" y="142"/>
                  </a:lnTo>
                  <a:lnTo>
                    <a:pt x="61" y="142"/>
                  </a:lnTo>
                  <a:lnTo>
                    <a:pt x="55" y="143"/>
                  </a:lnTo>
                  <a:lnTo>
                    <a:pt x="48" y="147"/>
                  </a:lnTo>
                  <a:lnTo>
                    <a:pt x="45" y="147"/>
                  </a:lnTo>
                  <a:lnTo>
                    <a:pt x="40" y="148"/>
                  </a:lnTo>
                  <a:lnTo>
                    <a:pt x="35" y="149"/>
                  </a:lnTo>
                  <a:lnTo>
                    <a:pt x="30" y="153"/>
                  </a:lnTo>
                  <a:lnTo>
                    <a:pt x="29" y="156"/>
                  </a:lnTo>
                  <a:lnTo>
                    <a:pt x="27" y="156"/>
                  </a:lnTo>
                  <a:lnTo>
                    <a:pt x="24" y="156"/>
                  </a:lnTo>
                  <a:lnTo>
                    <a:pt x="2" y="226"/>
                  </a:lnTo>
                  <a:lnTo>
                    <a:pt x="0" y="232"/>
                  </a:lnTo>
                  <a:lnTo>
                    <a:pt x="0" y="239"/>
                  </a:lnTo>
                  <a:lnTo>
                    <a:pt x="2" y="246"/>
                  </a:lnTo>
                  <a:lnTo>
                    <a:pt x="6" y="258"/>
                  </a:lnTo>
                  <a:lnTo>
                    <a:pt x="7" y="269"/>
                  </a:lnTo>
                  <a:lnTo>
                    <a:pt x="1" y="282"/>
                  </a:lnTo>
                  <a:lnTo>
                    <a:pt x="6" y="285"/>
                  </a:lnTo>
                  <a:lnTo>
                    <a:pt x="23" y="322"/>
                  </a:lnTo>
                  <a:lnTo>
                    <a:pt x="28" y="328"/>
                  </a:lnTo>
                  <a:lnTo>
                    <a:pt x="33" y="328"/>
                  </a:lnTo>
                  <a:lnTo>
                    <a:pt x="64" y="336"/>
                  </a:lnTo>
                  <a:lnTo>
                    <a:pt x="68" y="338"/>
                  </a:lnTo>
                  <a:lnTo>
                    <a:pt x="94" y="362"/>
                  </a:lnTo>
                  <a:lnTo>
                    <a:pt x="107" y="370"/>
                  </a:lnTo>
                  <a:lnTo>
                    <a:pt x="113" y="377"/>
                  </a:lnTo>
                  <a:lnTo>
                    <a:pt x="119" y="380"/>
                  </a:lnTo>
                  <a:lnTo>
                    <a:pt x="148" y="384"/>
                  </a:lnTo>
                  <a:lnTo>
                    <a:pt x="155" y="384"/>
                  </a:lnTo>
                  <a:lnTo>
                    <a:pt x="159" y="381"/>
                  </a:lnTo>
                  <a:lnTo>
                    <a:pt x="162" y="378"/>
                  </a:lnTo>
                  <a:lnTo>
                    <a:pt x="174" y="371"/>
                  </a:lnTo>
                  <a:lnTo>
                    <a:pt x="175" y="371"/>
                  </a:lnTo>
                  <a:lnTo>
                    <a:pt x="180" y="370"/>
                  </a:lnTo>
                  <a:lnTo>
                    <a:pt x="187" y="369"/>
                  </a:lnTo>
                  <a:lnTo>
                    <a:pt x="192" y="370"/>
                  </a:lnTo>
                  <a:lnTo>
                    <a:pt x="198" y="373"/>
                  </a:lnTo>
                  <a:lnTo>
                    <a:pt x="204" y="377"/>
                  </a:lnTo>
                  <a:lnTo>
                    <a:pt x="207" y="381"/>
                  </a:lnTo>
                  <a:lnTo>
                    <a:pt x="210" y="384"/>
                  </a:lnTo>
                  <a:lnTo>
                    <a:pt x="215" y="385"/>
                  </a:lnTo>
                  <a:lnTo>
                    <a:pt x="258" y="386"/>
                  </a:lnTo>
                  <a:lnTo>
                    <a:pt x="266" y="385"/>
                  </a:lnTo>
                  <a:lnTo>
                    <a:pt x="300" y="369"/>
                  </a:lnTo>
                  <a:lnTo>
                    <a:pt x="304" y="365"/>
                  </a:lnTo>
                  <a:lnTo>
                    <a:pt x="308" y="361"/>
                  </a:lnTo>
                  <a:lnTo>
                    <a:pt x="311" y="355"/>
                  </a:lnTo>
                  <a:lnTo>
                    <a:pt x="316" y="339"/>
                  </a:lnTo>
                  <a:lnTo>
                    <a:pt x="320" y="336"/>
                  </a:lnTo>
                  <a:lnTo>
                    <a:pt x="327" y="336"/>
                  </a:lnTo>
                  <a:lnTo>
                    <a:pt x="353" y="342"/>
                  </a:lnTo>
                  <a:lnTo>
                    <a:pt x="385" y="359"/>
                  </a:lnTo>
                  <a:lnTo>
                    <a:pt x="395" y="360"/>
                  </a:lnTo>
                  <a:lnTo>
                    <a:pt x="399" y="359"/>
                  </a:lnTo>
                  <a:lnTo>
                    <a:pt x="404" y="356"/>
                  </a:lnTo>
                  <a:lnTo>
                    <a:pt x="410" y="352"/>
                  </a:lnTo>
                  <a:lnTo>
                    <a:pt x="412" y="349"/>
                  </a:lnTo>
                  <a:lnTo>
                    <a:pt x="415" y="346"/>
                  </a:lnTo>
                  <a:lnTo>
                    <a:pt x="421" y="347"/>
                  </a:lnTo>
                  <a:lnTo>
                    <a:pt x="433" y="349"/>
                  </a:lnTo>
                  <a:lnTo>
                    <a:pt x="448" y="349"/>
                  </a:lnTo>
                  <a:lnTo>
                    <a:pt x="473" y="346"/>
                  </a:lnTo>
                  <a:lnTo>
                    <a:pt x="479" y="343"/>
                  </a:lnTo>
                  <a:lnTo>
                    <a:pt x="483" y="338"/>
                  </a:lnTo>
                  <a:lnTo>
                    <a:pt x="486" y="334"/>
                  </a:lnTo>
                  <a:lnTo>
                    <a:pt x="488" y="331"/>
                  </a:lnTo>
                  <a:lnTo>
                    <a:pt x="489" y="330"/>
                  </a:lnTo>
                  <a:lnTo>
                    <a:pt x="489" y="330"/>
                  </a:lnTo>
                  <a:lnTo>
                    <a:pt x="491" y="332"/>
                  </a:lnTo>
                  <a:lnTo>
                    <a:pt x="492" y="335"/>
                  </a:lnTo>
                  <a:lnTo>
                    <a:pt x="492" y="339"/>
                  </a:lnTo>
                  <a:lnTo>
                    <a:pt x="484" y="357"/>
                  </a:lnTo>
                  <a:lnTo>
                    <a:pt x="490" y="362"/>
                  </a:lnTo>
                  <a:lnTo>
                    <a:pt x="512" y="356"/>
                  </a:lnTo>
                  <a:lnTo>
                    <a:pt x="518" y="354"/>
                  </a:lnTo>
                  <a:lnTo>
                    <a:pt x="521" y="353"/>
                  </a:lnTo>
                  <a:lnTo>
                    <a:pt x="525" y="353"/>
                  </a:lnTo>
                  <a:lnTo>
                    <a:pt x="542" y="354"/>
                  </a:lnTo>
                  <a:lnTo>
                    <a:pt x="542" y="350"/>
                  </a:lnTo>
                  <a:lnTo>
                    <a:pt x="538" y="351"/>
                  </a:lnTo>
                  <a:lnTo>
                    <a:pt x="539" y="353"/>
                  </a:lnTo>
                  <a:lnTo>
                    <a:pt x="542" y="361"/>
                  </a:lnTo>
                  <a:lnTo>
                    <a:pt x="544" y="371"/>
                  </a:lnTo>
                  <a:lnTo>
                    <a:pt x="546" y="377"/>
                  </a:lnTo>
                  <a:lnTo>
                    <a:pt x="552" y="380"/>
                  </a:lnTo>
                  <a:lnTo>
                    <a:pt x="552" y="380"/>
                  </a:lnTo>
                  <a:lnTo>
                    <a:pt x="557" y="383"/>
                  </a:lnTo>
                  <a:lnTo>
                    <a:pt x="610" y="435"/>
                  </a:lnTo>
                  <a:lnTo>
                    <a:pt x="615" y="442"/>
                  </a:lnTo>
                  <a:lnTo>
                    <a:pt x="616" y="448"/>
                  </a:lnTo>
                  <a:lnTo>
                    <a:pt x="616" y="453"/>
                  </a:lnTo>
                  <a:lnTo>
                    <a:pt x="617" y="459"/>
                  </a:lnTo>
                  <a:lnTo>
                    <a:pt x="618" y="465"/>
                  </a:lnTo>
                  <a:lnTo>
                    <a:pt x="620" y="471"/>
                  </a:lnTo>
                  <a:lnTo>
                    <a:pt x="625" y="474"/>
                  </a:lnTo>
                  <a:lnTo>
                    <a:pt x="631" y="475"/>
                  </a:lnTo>
                  <a:lnTo>
                    <a:pt x="644" y="475"/>
                  </a:lnTo>
                  <a:lnTo>
                    <a:pt x="669" y="470"/>
                  </a:lnTo>
                  <a:lnTo>
                    <a:pt x="671" y="471"/>
                  </a:lnTo>
                  <a:lnTo>
                    <a:pt x="672" y="473"/>
                  </a:lnTo>
                  <a:lnTo>
                    <a:pt x="673" y="481"/>
                  </a:lnTo>
                  <a:lnTo>
                    <a:pt x="675" y="489"/>
                  </a:lnTo>
                  <a:lnTo>
                    <a:pt x="678" y="498"/>
                  </a:lnTo>
                  <a:lnTo>
                    <a:pt x="680" y="508"/>
                  </a:lnTo>
                  <a:lnTo>
                    <a:pt x="679" y="520"/>
                  </a:lnTo>
                  <a:lnTo>
                    <a:pt x="662" y="552"/>
                  </a:lnTo>
                  <a:lnTo>
                    <a:pt x="660" y="562"/>
                  </a:lnTo>
                  <a:lnTo>
                    <a:pt x="662" y="572"/>
                  </a:lnTo>
                  <a:lnTo>
                    <a:pt x="672" y="596"/>
                  </a:lnTo>
                  <a:lnTo>
                    <a:pt x="674" y="623"/>
                  </a:lnTo>
                  <a:lnTo>
                    <a:pt x="676" y="629"/>
                  </a:lnTo>
                  <a:lnTo>
                    <a:pt x="678" y="636"/>
                  </a:lnTo>
                  <a:lnTo>
                    <a:pt x="682" y="643"/>
                  </a:lnTo>
                  <a:lnTo>
                    <a:pt x="688" y="648"/>
                  </a:lnTo>
                  <a:lnTo>
                    <a:pt x="691" y="648"/>
                  </a:lnTo>
                  <a:lnTo>
                    <a:pt x="712" y="648"/>
                  </a:lnTo>
                  <a:lnTo>
                    <a:pt x="714" y="644"/>
                  </a:lnTo>
                  <a:lnTo>
                    <a:pt x="714" y="641"/>
                  </a:lnTo>
                  <a:lnTo>
                    <a:pt x="718" y="640"/>
                  </a:lnTo>
                  <a:lnTo>
                    <a:pt x="746" y="641"/>
                  </a:lnTo>
                  <a:lnTo>
                    <a:pt x="746" y="642"/>
                  </a:lnTo>
                  <a:lnTo>
                    <a:pt x="747" y="646"/>
                  </a:lnTo>
                  <a:lnTo>
                    <a:pt x="746" y="650"/>
                  </a:lnTo>
                  <a:lnTo>
                    <a:pt x="745" y="655"/>
                  </a:lnTo>
                  <a:lnTo>
                    <a:pt x="747" y="661"/>
                  </a:lnTo>
                  <a:lnTo>
                    <a:pt x="773" y="646"/>
                  </a:lnTo>
                  <a:lnTo>
                    <a:pt x="774" y="646"/>
                  </a:lnTo>
                  <a:lnTo>
                    <a:pt x="791" y="645"/>
                  </a:lnTo>
                  <a:lnTo>
                    <a:pt x="800" y="644"/>
                  </a:lnTo>
                  <a:lnTo>
                    <a:pt x="809" y="641"/>
                  </a:lnTo>
                  <a:lnTo>
                    <a:pt x="815" y="636"/>
                  </a:lnTo>
                  <a:lnTo>
                    <a:pt x="817" y="630"/>
                  </a:lnTo>
                  <a:lnTo>
                    <a:pt x="818" y="623"/>
                  </a:lnTo>
                  <a:lnTo>
                    <a:pt x="818" y="617"/>
                  </a:lnTo>
                  <a:lnTo>
                    <a:pt x="817" y="611"/>
                  </a:lnTo>
                  <a:lnTo>
                    <a:pt x="814" y="604"/>
                  </a:lnTo>
                  <a:lnTo>
                    <a:pt x="813" y="600"/>
                  </a:lnTo>
                  <a:lnTo>
                    <a:pt x="814" y="589"/>
                  </a:lnTo>
                  <a:lnTo>
                    <a:pt x="817" y="580"/>
                  </a:lnTo>
                  <a:lnTo>
                    <a:pt x="821" y="571"/>
                  </a:lnTo>
                  <a:lnTo>
                    <a:pt x="830" y="563"/>
                  </a:lnTo>
                  <a:lnTo>
                    <a:pt x="834" y="555"/>
                  </a:lnTo>
                  <a:lnTo>
                    <a:pt x="837" y="543"/>
                  </a:lnTo>
                  <a:lnTo>
                    <a:pt x="838" y="530"/>
                  </a:lnTo>
                  <a:lnTo>
                    <a:pt x="836" y="521"/>
                  </a:lnTo>
                  <a:lnTo>
                    <a:pt x="830" y="510"/>
                  </a:lnTo>
                  <a:lnTo>
                    <a:pt x="825" y="505"/>
                  </a:lnTo>
                  <a:lnTo>
                    <a:pt x="818" y="503"/>
                  </a:lnTo>
                  <a:lnTo>
                    <a:pt x="813" y="503"/>
                  </a:lnTo>
                  <a:lnTo>
                    <a:pt x="811" y="501"/>
                  </a:lnTo>
                  <a:lnTo>
                    <a:pt x="805" y="496"/>
                  </a:lnTo>
                  <a:lnTo>
                    <a:pt x="805" y="496"/>
                  </a:lnTo>
                  <a:lnTo>
                    <a:pt x="801" y="498"/>
                  </a:lnTo>
                  <a:lnTo>
                    <a:pt x="805" y="499"/>
                  </a:lnTo>
                  <a:lnTo>
                    <a:pt x="807" y="495"/>
                  </a:lnTo>
                  <a:lnTo>
                    <a:pt x="807" y="491"/>
                  </a:lnTo>
                  <a:lnTo>
                    <a:pt x="807" y="486"/>
                  </a:lnTo>
                  <a:lnTo>
                    <a:pt x="809" y="479"/>
                  </a:lnTo>
                  <a:lnTo>
                    <a:pt x="809" y="473"/>
                  </a:lnTo>
                  <a:lnTo>
                    <a:pt x="808" y="462"/>
                  </a:lnTo>
                  <a:lnTo>
                    <a:pt x="804" y="462"/>
                  </a:lnTo>
                  <a:lnTo>
                    <a:pt x="804" y="466"/>
                  </a:lnTo>
                  <a:lnTo>
                    <a:pt x="809" y="465"/>
                  </a:lnTo>
                  <a:lnTo>
                    <a:pt x="813" y="461"/>
                  </a:lnTo>
                  <a:lnTo>
                    <a:pt x="816" y="456"/>
                  </a:lnTo>
                  <a:lnTo>
                    <a:pt x="818" y="450"/>
                  </a:lnTo>
                  <a:lnTo>
                    <a:pt x="817" y="447"/>
                  </a:lnTo>
                  <a:lnTo>
                    <a:pt x="814" y="443"/>
                  </a:lnTo>
                  <a:lnTo>
                    <a:pt x="813" y="441"/>
                  </a:lnTo>
                  <a:lnTo>
                    <a:pt x="809" y="422"/>
                  </a:lnTo>
                  <a:lnTo>
                    <a:pt x="807" y="418"/>
                  </a:lnTo>
                  <a:lnTo>
                    <a:pt x="805" y="417"/>
                  </a:lnTo>
                  <a:lnTo>
                    <a:pt x="803" y="416"/>
                  </a:lnTo>
                  <a:lnTo>
                    <a:pt x="802" y="415"/>
                  </a:lnTo>
                  <a:lnTo>
                    <a:pt x="799" y="412"/>
                  </a:lnTo>
                  <a:lnTo>
                    <a:pt x="799" y="411"/>
                  </a:lnTo>
                  <a:lnTo>
                    <a:pt x="797" y="408"/>
                  </a:lnTo>
                  <a:lnTo>
                    <a:pt x="797" y="406"/>
                  </a:lnTo>
                  <a:lnTo>
                    <a:pt x="802" y="382"/>
                  </a:lnTo>
                  <a:lnTo>
                    <a:pt x="803" y="375"/>
                  </a:lnTo>
                  <a:lnTo>
                    <a:pt x="802" y="368"/>
                  </a:lnTo>
                  <a:lnTo>
                    <a:pt x="798" y="358"/>
                  </a:lnTo>
                  <a:lnTo>
                    <a:pt x="798" y="353"/>
                  </a:lnTo>
                  <a:lnTo>
                    <a:pt x="803" y="336"/>
                  </a:lnTo>
                  <a:lnTo>
                    <a:pt x="805" y="333"/>
                  </a:lnTo>
                  <a:lnTo>
                    <a:pt x="801" y="331"/>
                  </a:lnTo>
                  <a:lnTo>
                    <a:pt x="800" y="334"/>
                  </a:lnTo>
                  <a:lnTo>
                    <a:pt x="811" y="340"/>
                  </a:lnTo>
                  <a:lnTo>
                    <a:pt x="821" y="333"/>
                  </a:lnTo>
                  <a:lnTo>
                    <a:pt x="823" y="320"/>
                  </a:lnTo>
                  <a:lnTo>
                    <a:pt x="820" y="307"/>
                  </a:lnTo>
                  <a:lnTo>
                    <a:pt x="817" y="298"/>
                  </a:lnTo>
                  <a:lnTo>
                    <a:pt x="815" y="290"/>
                  </a:lnTo>
                  <a:lnTo>
                    <a:pt x="816" y="280"/>
                  </a:lnTo>
                  <a:lnTo>
                    <a:pt x="821" y="257"/>
                  </a:lnTo>
                  <a:lnTo>
                    <a:pt x="821" y="242"/>
                  </a:lnTo>
                  <a:lnTo>
                    <a:pt x="820" y="240"/>
                  </a:lnTo>
                  <a:lnTo>
                    <a:pt x="820" y="240"/>
                  </a:lnTo>
                  <a:lnTo>
                    <a:pt x="820" y="238"/>
                  </a:lnTo>
                  <a:lnTo>
                    <a:pt x="818" y="234"/>
                  </a:lnTo>
                  <a:lnTo>
                    <a:pt x="815" y="232"/>
                  </a:lnTo>
                  <a:lnTo>
                    <a:pt x="814" y="230"/>
                  </a:lnTo>
                  <a:lnTo>
                    <a:pt x="814" y="228"/>
                  </a:lnTo>
                  <a:lnTo>
                    <a:pt x="815" y="219"/>
                  </a:lnTo>
                  <a:lnTo>
                    <a:pt x="815" y="214"/>
                  </a:lnTo>
                  <a:lnTo>
                    <a:pt x="814" y="208"/>
                  </a:lnTo>
                  <a:lnTo>
                    <a:pt x="812" y="203"/>
                  </a:lnTo>
                  <a:lnTo>
                    <a:pt x="807" y="198"/>
                  </a:lnTo>
                  <a:lnTo>
                    <a:pt x="801" y="199"/>
                  </a:lnTo>
                  <a:lnTo>
                    <a:pt x="798" y="200"/>
                  </a:lnTo>
                  <a:lnTo>
                    <a:pt x="796" y="200"/>
                  </a:lnTo>
                  <a:lnTo>
                    <a:pt x="795" y="204"/>
                  </a:lnTo>
                  <a:lnTo>
                    <a:pt x="799" y="203"/>
                  </a:lnTo>
                  <a:lnTo>
                    <a:pt x="798" y="200"/>
                  </a:lnTo>
                  <a:lnTo>
                    <a:pt x="798" y="200"/>
                  </a:lnTo>
                  <a:lnTo>
                    <a:pt x="795" y="198"/>
                  </a:lnTo>
                  <a:lnTo>
                    <a:pt x="798" y="200"/>
                  </a:lnTo>
                  <a:lnTo>
                    <a:pt x="809" y="188"/>
                  </a:lnTo>
                  <a:lnTo>
                    <a:pt x="801" y="183"/>
                  </a:lnTo>
                  <a:lnTo>
                    <a:pt x="796" y="182"/>
                  </a:lnTo>
                  <a:lnTo>
                    <a:pt x="791" y="182"/>
                  </a:lnTo>
                  <a:lnTo>
                    <a:pt x="789" y="182"/>
                  </a:lnTo>
                  <a:lnTo>
                    <a:pt x="788" y="181"/>
                  </a:lnTo>
                  <a:lnTo>
                    <a:pt x="786" y="184"/>
                  </a:lnTo>
                  <a:lnTo>
                    <a:pt x="790" y="185"/>
                  </a:lnTo>
                  <a:lnTo>
                    <a:pt x="790" y="181"/>
                  </a:lnTo>
                  <a:lnTo>
                    <a:pt x="796" y="169"/>
                  </a:lnTo>
                  <a:lnTo>
                    <a:pt x="807" y="157"/>
                  </a:lnTo>
                  <a:lnTo>
                    <a:pt x="809" y="150"/>
                  </a:lnTo>
                  <a:lnTo>
                    <a:pt x="802" y="144"/>
                  </a:lnTo>
                  <a:lnTo>
                    <a:pt x="787" y="146"/>
                  </a:lnTo>
                  <a:lnTo>
                    <a:pt x="782" y="143"/>
                  </a:lnTo>
                  <a:lnTo>
                    <a:pt x="780" y="147"/>
                  </a:lnTo>
                  <a:lnTo>
                    <a:pt x="784" y="146"/>
                  </a:lnTo>
                  <a:lnTo>
                    <a:pt x="784" y="146"/>
                  </a:lnTo>
                  <a:lnTo>
                    <a:pt x="785" y="145"/>
                  </a:lnTo>
                  <a:lnTo>
                    <a:pt x="791" y="140"/>
                  </a:lnTo>
                  <a:lnTo>
                    <a:pt x="798" y="136"/>
                  </a:lnTo>
                  <a:lnTo>
                    <a:pt x="813" y="133"/>
                  </a:lnTo>
                  <a:lnTo>
                    <a:pt x="816" y="134"/>
                  </a:lnTo>
                  <a:lnTo>
                    <a:pt x="826" y="136"/>
                  </a:lnTo>
                  <a:lnTo>
                    <a:pt x="845" y="139"/>
                  </a:lnTo>
                  <a:lnTo>
                    <a:pt x="852" y="138"/>
                  </a:lnTo>
                  <a:lnTo>
                    <a:pt x="854" y="137"/>
                  </a:lnTo>
                  <a:lnTo>
                    <a:pt x="854" y="137"/>
                  </a:lnTo>
                  <a:lnTo>
                    <a:pt x="855" y="136"/>
                  </a:lnTo>
                  <a:lnTo>
                    <a:pt x="856" y="136"/>
                  </a:lnTo>
                  <a:lnTo>
                    <a:pt x="858" y="133"/>
                  </a:lnTo>
                  <a:lnTo>
                    <a:pt x="860" y="129"/>
                  </a:lnTo>
                  <a:lnTo>
                    <a:pt x="860" y="127"/>
                  </a:lnTo>
                  <a:lnTo>
                    <a:pt x="860" y="127"/>
                  </a:lnTo>
                  <a:lnTo>
                    <a:pt x="860" y="120"/>
                  </a:lnTo>
                  <a:lnTo>
                    <a:pt x="860" y="116"/>
                  </a:lnTo>
                  <a:lnTo>
                    <a:pt x="860" y="114"/>
                  </a:lnTo>
                  <a:lnTo>
                    <a:pt x="856" y="115"/>
                  </a:lnTo>
                  <a:lnTo>
                    <a:pt x="858" y="118"/>
                  </a:lnTo>
                  <a:lnTo>
                    <a:pt x="860" y="117"/>
                  </a:lnTo>
                  <a:lnTo>
                    <a:pt x="873" y="111"/>
                  </a:lnTo>
                  <a:lnTo>
                    <a:pt x="855" y="107"/>
                  </a:lnTo>
                  <a:lnTo>
                    <a:pt x="849" y="109"/>
                  </a:lnTo>
                  <a:lnTo>
                    <a:pt x="841" y="115"/>
                  </a:lnTo>
                  <a:lnTo>
                    <a:pt x="838" y="116"/>
                  </a:lnTo>
                  <a:lnTo>
                    <a:pt x="835" y="115"/>
                  </a:lnTo>
                  <a:lnTo>
                    <a:pt x="833" y="114"/>
                  </a:lnTo>
                  <a:lnTo>
                    <a:pt x="820" y="103"/>
                  </a:lnTo>
                  <a:lnTo>
                    <a:pt x="813" y="99"/>
                  </a:lnTo>
                  <a:lnTo>
                    <a:pt x="805" y="96"/>
                  </a:lnTo>
                  <a:lnTo>
                    <a:pt x="796" y="96"/>
                  </a:lnTo>
                  <a:lnTo>
                    <a:pt x="793" y="97"/>
                  </a:lnTo>
                  <a:lnTo>
                    <a:pt x="782" y="99"/>
                  </a:lnTo>
                  <a:lnTo>
                    <a:pt x="777" y="98"/>
                  </a:lnTo>
                  <a:lnTo>
                    <a:pt x="765" y="95"/>
                  </a:lnTo>
                  <a:lnTo>
                    <a:pt x="765" y="94"/>
                  </a:lnTo>
                  <a:lnTo>
                    <a:pt x="764" y="93"/>
                  </a:lnTo>
                  <a:lnTo>
                    <a:pt x="759" y="87"/>
                  </a:lnTo>
                  <a:lnTo>
                    <a:pt x="755" y="84"/>
                  </a:lnTo>
                  <a:lnTo>
                    <a:pt x="749" y="81"/>
                  </a:lnTo>
                  <a:lnTo>
                    <a:pt x="741" y="80"/>
                  </a:lnTo>
                  <a:lnTo>
                    <a:pt x="738" y="87"/>
                  </a:lnTo>
                  <a:lnTo>
                    <a:pt x="735" y="92"/>
                  </a:lnTo>
                  <a:lnTo>
                    <a:pt x="726" y="96"/>
                  </a:lnTo>
                  <a:lnTo>
                    <a:pt x="707" y="101"/>
                  </a:lnTo>
                  <a:lnTo>
                    <a:pt x="704" y="102"/>
                  </a:lnTo>
                  <a:lnTo>
                    <a:pt x="690" y="100"/>
                  </a:lnTo>
                  <a:lnTo>
                    <a:pt x="683" y="101"/>
                  </a:lnTo>
                  <a:lnTo>
                    <a:pt x="678" y="105"/>
                  </a:lnTo>
                  <a:lnTo>
                    <a:pt x="674" y="112"/>
                  </a:lnTo>
                  <a:lnTo>
                    <a:pt x="672" y="112"/>
                  </a:lnTo>
                  <a:lnTo>
                    <a:pt x="669" y="105"/>
                  </a:lnTo>
                  <a:lnTo>
                    <a:pt x="662" y="85"/>
                  </a:lnTo>
                  <a:lnTo>
                    <a:pt x="658" y="79"/>
                  </a:lnTo>
                  <a:lnTo>
                    <a:pt x="654" y="73"/>
                  </a:lnTo>
                  <a:lnTo>
                    <a:pt x="648" y="68"/>
                  </a:lnTo>
                  <a:lnTo>
                    <a:pt x="642" y="65"/>
                  </a:lnTo>
                  <a:lnTo>
                    <a:pt x="639" y="63"/>
                  </a:lnTo>
                  <a:lnTo>
                    <a:pt x="632" y="62"/>
                  </a:lnTo>
                  <a:lnTo>
                    <a:pt x="623" y="61"/>
                  </a:lnTo>
                  <a:lnTo>
                    <a:pt x="623" y="65"/>
                  </a:lnTo>
                  <a:lnTo>
                    <a:pt x="627" y="63"/>
                  </a:lnTo>
                  <a:lnTo>
                    <a:pt x="626" y="62"/>
                  </a:lnTo>
                  <a:lnTo>
                    <a:pt x="624" y="57"/>
                  </a:lnTo>
                  <a:lnTo>
                    <a:pt x="615" y="65"/>
                  </a:lnTo>
                  <a:lnTo>
                    <a:pt x="615" y="71"/>
                  </a:lnTo>
                  <a:lnTo>
                    <a:pt x="615" y="75"/>
                  </a:lnTo>
                  <a:lnTo>
                    <a:pt x="615" y="78"/>
                  </a:lnTo>
                  <a:lnTo>
                    <a:pt x="612" y="82"/>
                  </a:lnTo>
                  <a:lnTo>
                    <a:pt x="608" y="84"/>
                  </a:lnTo>
                  <a:lnTo>
                    <a:pt x="598" y="89"/>
                  </a:lnTo>
                  <a:lnTo>
                    <a:pt x="590" y="97"/>
                  </a:lnTo>
                  <a:lnTo>
                    <a:pt x="586" y="99"/>
                  </a:lnTo>
                  <a:lnTo>
                    <a:pt x="576" y="100"/>
                  </a:lnTo>
                  <a:lnTo>
                    <a:pt x="562" y="106"/>
                  </a:lnTo>
                  <a:lnTo>
                    <a:pt x="558" y="107"/>
                  </a:lnTo>
                  <a:lnTo>
                    <a:pt x="554" y="107"/>
                  </a:lnTo>
                  <a:lnTo>
                    <a:pt x="550" y="107"/>
                  </a:lnTo>
                  <a:lnTo>
                    <a:pt x="546" y="105"/>
                  </a:lnTo>
                  <a:lnTo>
                    <a:pt x="540" y="105"/>
                  </a:lnTo>
                  <a:lnTo>
                    <a:pt x="524" y="113"/>
                  </a:lnTo>
                  <a:lnTo>
                    <a:pt x="516" y="115"/>
                  </a:lnTo>
                  <a:lnTo>
                    <a:pt x="498" y="117"/>
                  </a:lnTo>
                  <a:lnTo>
                    <a:pt x="486" y="117"/>
                  </a:lnTo>
                  <a:lnTo>
                    <a:pt x="484" y="118"/>
                  </a:lnTo>
                  <a:lnTo>
                    <a:pt x="484" y="118"/>
                  </a:lnTo>
                  <a:lnTo>
                    <a:pt x="483" y="117"/>
                  </a:lnTo>
                  <a:lnTo>
                    <a:pt x="482" y="116"/>
                  </a:lnTo>
                  <a:lnTo>
                    <a:pt x="480" y="110"/>
                  </a:lnTo>
                  <a:lnTo>
                    <a:pt x="477" y="107"/>
                  </a:lnTo>
                  <a:lnTo>
                    <a:pt x="464" y="100"/>
                  </a:lnTo>
                  <a:lnTo>
                    <a:pt x="461" y="97"/>
                  </a:lnTo>
                  <a:lnTo>
                    <a:pt x="459" y="94"/>
                  </a:lnTo>
                  <a:lnTo>
                    <a:pt x="457" y="91"/>
                  </a:lnTo>
                  <a:lnTo>
                    <a:pt x="455" y="81"/>
                  </a:lnTo>
                  <a:lnTo>
                    <a:pt x="453" y="77"/>
                  </a:lnTo>
                  <a:lnTo>
                    <a:pt x="449" y="74"/>
                  </a:lnTo>
                  <a:lnTo>
                    <a:pt x="447" y="73"/>
                  </a:lnTo>
                  <a:lnTo>
                    <a:pt x="445" y="71"/>
                  </a:lnTo>
                  <a:lnTo>
                    <a:pt x="445" y="70"/>
                  </a:lnTo>
                  <a:lnTo>
                    <a:pt x="444" y="64"/>
                  </a:lnTo>
                  <a:lnTo>
                    <a:pt x="443" y="62"/>
                  </a:lnTo>
                  <a:lnTo>
                    <a:pt x="441" y="58"/>
                  </a:lnTo>
                  <a:lnTo>
                    <a:pt x="438" y="53"/>
                  </a:lnTo>
                  <a:lnTo>
                    <a:pt x="433" y="51"/>
                  </a:lnTo>
                  <a:lnTo>
                    <a:pt x="426" y="51"/>
                  </a:lnTo>
                  <a:lnTo>
                    <a:pt x="412" y="53"/>
                  </a:lnTo>
                  <a:lnTo>
                    <a:pt x="409" y="52"/>
                  </a:lnTo>
                  <a:lnTo>
                    <a:pt x="384" y="42"/>
                  </a:lnTo>
                  <a:lnTo>
                    <a:pt x="383" y="41"/>
                  </a:lnTo>
                  <a:lnTo>
                    <a:pt x="383" y="40"/>
                  </a:lnTo>
                  <a:lnTo>
                    <a:pt x="383" y="39"/>
                  </a:lnTo>
                  <a:lnTo>
                    <a:pt x="382" y="39"/>
                  </a:lnTo>
                  <a:lnTo>
                    <a:pt x="381" y="35"/>
                  </a:lnTo>
                  <a:lnTo>
                    <a:pt x="377" y="32"/>
                  </a:lnTo>
                  <a:lnTo>
                    <a:pt x="375" y="31"/>
                  </a:lnTo>
                  <a:lnTo>
                    <a:pt x="375" y="31"/>
                  </a:lnTo>
                  <a:lnTo>
                    <a:pt x="372" y="34"/>
                  </a:lnTo>
                  <a:lnTo>
                    <a:pt x="376" y="33"/>
                  </a:lnTo>
                  <a:lnTo>
                    <a:pt x="375" y="31"/>
                  </a:lnTo>
                  <a:lnTo>
                    <a:pt x="374" y="29"/>
                  </a:lnTo>
                  <a:lnTo>
                    <a:pt x="374" y="29"/>
                  </a:lnTo>
                  <a:lnTo>
                    <a:pt x="370" y="30"/>
                  </a:lnTo>
                  <a:lnTo>
                    <a:pt x="374" y="30"/>
                  </a:lnTo>
                  <a:lnTo>
                    <a:pt x="374" y="27"/>
                  </a:lnTo>
                  <a:lnTo>
                    <a:pt x="374" y="26"/>
                  </a:lnTo>
                  <a:lnTo>
                    <a:pt x="374" y="24"/>
                  </a:lnTo>
                  <a:lnTo>
                    <a:pt x="371" y="21"/>
                  </a:lnTo>
                  <a:lnTo>
                    <a:pt x="369" y="21"/>
                  </a:lnTo>
                  <a:lnTo>
                    <a:pt x="369" y="21"/>
                  </a:lnTo>
                  <a:lnTo>
                    <a:pt x="366" y="24"/>
                  </a:lnTo>
                  <a:lnTo>
                    <a:pt x="370" y="22"/>
                  </a:lnTo>
                  <a:lnTo>
                    <a:pt x="365" y="13"/>
                  </a:lnTo>
                  <a:lnTo>
                    <a:pt x="362" y="8"/>
                  </a:lnTo>
                  <a:lnTo>
                    <a:pt x="353" y="0"/>
                  </a:lnTo>
                  <a:lnTo>
                    <a:pt x="351" y="6"/>
                  </a:lnTo>
                  <a:lnTo>
                    <a:pt x="354" y="7"/>
                  </a:lnTo>
                  <a:lnTo>
                    <a:pt x="352" y="10"/>
                  </a:lnTo>
                  <a:lnTo>
                    <a:pt x="355" y="14"/>
                  </a:lnTo>
                  <a:lnTo>
                    <a:pt x="358" y="17"/>
                  </a:lnTo>
                  <a:lnTo>
                    <a:pt x="363" y="27"/>
                  </a:lnTo>
                  <a:lnTo>
                    <a:pt x="365" y="29"/>
                  </a:lnTo>
                  <a:lnTo>
                    <a:pt x="369" y="29"/>
                  </a:lnTo>
                  <a:lnTo>
                    <a:pt x="369" y="25"/>
                  </a:lnTo>
                  <a:lnTo>
                    <a:pt x="366" y="28"/>
                  </a:lnTo>
                  <a:lnTo>
                    <a:pt x="367" y="29"/>
                  </a:lnTo>
                  <a:lnTo>
                    <a:pt x="370" y="26"/>
                  </a:lnTo>
                  <a:lnTo>
                    <a:pt x="366" y="27"/>
                  </a:lnTo>
                  <a:lnTo>
                    <a:pt x="366" y="27"/>
                  </a:lnTo>
                  <a:lnTo>
                    <a:pt x="366" y="30"/>
                  </a:lnTo>
                  <a:lnTo>
                    <a:pt x="366" y="31"/>
                  </a:lnTo>
                  <a:lnTo>
                    <a:pt x="366" y="32"/>
                  </a:lnTo>
                  <a:lnTo>
                    <a:pt x="368" y="34"/>
                  </a:lnTo>
                  <a:lnTo>
                    <a:pt x="368" y="35"/>
                  </a:lnTo>
                  <a:lnTo>
                    <a:pt x="368" y="36"/>
                  </a:lnTo>
                  <a:lnTo>
                    <a:pt x="371" y="39"/>
                  </a:lnTo>
                  <a:lnTo>
                    <a:pt x="374" y="40"/>
                  </a:lnTo>
                  <a:lnTo>
                    <a:pt x="374" y="40"/>
                  </a:lnTo>
                  <a:lnTo>
                    <a:pt x="374" y="40"/>
                  </a:lnTo>
                  <a:lnTo>
                    <a:pt x="375" y="42"/>
                  </a:lnTo>
                  <a:lnTo>
                    <a:pt x="375" y="43"/>
                  </a:lnTo>
                  <a:lnTo>
                    <a:pt x="377" y="47"/>
                  </a:lnTo>
                  <a:lnTo>
                    <a:pt x="380" y="49"/>
                  </a:lnTo>
                  <a:lnTo>
                    <a:pt x="407" y="60"/>
                  </a:lnTo>
                  <a:lnTo>
                    <a:pt x="412" y="61"/>
                  </a:lnTo>
                  <a:lnTo>
                    <a:pt x="426" y="59"/>
                  </a:lnTo>
                  <a:lnTo>
                    <a:pt x="431" y="59"/>
                  </a:lnTo>
                  <a:lnTo>
                    <a:pt x="433" y="60"/>
                  </a:lnTo>
                  <a:lnTo>
                    <a:pt x="434" y="62"/>
                  </a:lnTo>
                  <a:lnTo>
                    <a:pt x="436" y="65"/>
                  </a:lnTo>
                  <a:lnTo>
                    <a:pt x="436" y="66"/>
                  </a:lnTo>
                  <a:lnTo>
                    <a:pt x="437" y="73"/>
                  </a:lnTo>
                  <a:lnTo>
                    <a:pt x="439" y="76"/>
                  </a:lnTo>
                  <a:lnTo>
                    <a:pt x="442" y="79"/>
                  </a:lnTo>
                  <a:lnTo>
                    <a:pt x="445" y="81"/>
                  </a:lnTo>
                  <a:lnTo>
                    <a:pt x="446" y="82"/>
                  </a:lnTo>
                  <a:lnTo>
                    <a:pt x="447" y="84"/>
                  </a:lnTo>
                  <a:lnTo>
                    <a:pt x="450" y="93"/>
                  </a:lnTo>
                  <a:lnTo>
                    <a:pt x="452" y="98"/>
                  </a:lnTo>
                  <a:lnTo>
                    <a:pt x="455" y="103"/>
                  </a:lnTo>
                  <a:lnTo>
                    <a:pt x="460" y="106"/>
                  </a:lnTo>
                  <a:lnTo>
                    <a:pt x="472" y="113"/>
                  </a:lnTo>
                  <a:lnTo>
                    <a:pt x="473" y="114"/>
                  </a:lnTo>
                  <a:lnTo>
                    <a:pt x="475" y="119"/>
                  </a:lnTo>
                  <a:lnTo>
                    <a:pt x="477" y="122"/>
                  </a:lnTo>
                  <a:lnTo>
                    <a:pt x="481" y="126"/>
                  </a:lnTo>
                  <a:lnTo>
                    <a:pt x="485" y="126"/>
                  </a:lnTo>
                  <a:lnTo>
                    <a:pt x="487" y="125"/>
                  </a:lnTo>
                  <a:lnTo>
                    <a:pt x="499" y="125"/>
                  </a:lnTo>
                  <a:lnTo>
                    <a:pt x="518" y="123"/>
                  </a:lnTo>
                  <a:lnTo>
                    <a:pt x="527" y="121"/>
                  </a:lnTo>
                  <a:lnTo>
                    <a:pt x="542" y="113"/>
                  </a:lnTo>
                  <a:lnTo>
                    <a:pt x="545" y="113"/>
                  </a:lnTo>
                  <a:lnTo>
                    <a:pt x="549" y="115"/>
                  </a:lnTo>
                  <a:lnTo>
                    <a:pt x="554" y="115"/>
                  </a:lnTo>
                  <a:lnTo>
                    <a:pt x="559" y="115"/>
                  </a:lnTo>
                  <a:lnTo>
                    <a:pt x="564" y="114"/>
                  </a:lnTo>
                  <a:lnTo>
                    <a:pt x="578" y="108"/>
                  </a:lnTo>
                  <a:lnTo>
                    <a:pt x="589" y="107"/>
                  </a:lnTo>
                  <a:lnTo>
                    <a:pt x="595" y="103"/>
                  </a:lnTo>
                  <a:lnTo>
                    <a:pt x="603" y="96"/>
                  </a:lnTo>
                  <a:lnTo>
                    <a:pt x="612" y="91"/>
                  </a:lnTo>
                  <a:lnTo>
                    <a:pt x="618" y="88"/>
                  </a:lnTo>
                  <a:lnTo>
                    <a:pt x="622" y="82"/>
                  </a:lnTo>
                  <a:lnTo>
                    <a:pt x="623" y="76"/>
                  </a:lnTo>
                  <a:lnTo>
                    <a:pt x="623" y="71"/>
                  </a:lnTo>
                  <a:lnTo>
                    <a:pt x="623" y="69"/>
                  </a:lnTo>
                  <a:lnTo>
                    <a:pt x="625" y="67"/>
                  </a:lnTo>
                  <a:lnTo>
                    <a:pt x="622" y="64"/>
                  </a:lnTo>
                  <a:lnTo>
                    <a:pt x="619" y="65"/>
                  </a:lnTo>
                  <a:lnTo>
                    <a:pt x="619" y="66"/>
                  </a:lnTo>
                  <a:lnTo>
                    <a:pt x="620" y="68"/>
                  </a:lnTo>
                  <a:lnTo>
                    <a:pt x="631" y="70"/>
                  </a:lnTo>
                  <a:lnTo>
                    <a:pt x="637" y="71"/>
                  </a:lnTo>
                  <a:lnTo>
                    <a:pt x="639" y="72"/>
                  </a:lnTo>
                  <a:lnTo>
                    <a:pt x="643" y="75"/>
                  </a:lnTo>
                  <a:lnTo>
                    <a:pt x="648" y="79"/>
                  </a:lnTo>
                  <a:lnTo>
                    <a:pt x="651" y="83"/>
                  </a:lnTo>
                  <a:lnTo>
                    <a:pt x="654" y="88"/>
                  </a:lnTo>
                  <a:lnTo>
                    <a:pt x="661" y="108"/>
                  </a:lnTo>
                  <a:lnTo>
                    <a:pt x="668" y="120"/>
                  </a:lnTo>
                  <a:lnTo>
                    <a:pt x="678" y="120"/>
                  </a:lnTo>
                  <a:lnTo>
                    <a:pt x="684" y="110"/>
                  </a:lnTo>
                  <a:lnTo>
                    <a:pt x="686" y="108"/>
                  </a:lnTo>
                  <a:lnTo>
                    <a:pt x="690" y="108"/>
                  </a:lnTo>
                  <a:lnTo>
                    <a:pt x="703" y="110"/>
                  </a:lnTo>
                  <a:lnTo>
                    <a:pt x="709" y="109"/>
                  </a:lnTo>
                  <a:lnTo>
                    <a:pt x="729" y="104"/>
                  </a:lnTo>
                  <a:lnTo>
                    <a:pt x="740" y="98"/>
                  </a:lnTo>
                  <a:lnTo>
                    <a:pt x="745" y="91"/>
                  </a:lnTo>
                  <a:lnTo>
                    <a:pt x="746" y="88"/>
                  </a:lnTo>
                  <a:lnTo>
                    <a:pt x="747" y="88"/>
                  </a:lnTo>
                  <a:lnTo>
                    <a:pt x="750" y="91"/>
                  </a:lnTo>
                  <a:lnTo>
                    <a:pt x="753" y="93"/>
                  </a:lnTo>
                  <a:lnTo>
                    <a:pt x="758" y="99"/>
                  </a:lnTo>
                  <a:lnTo>
                    <a:pt x="760" y="101"/>
                  </a:lnTo>
                  <a:lnTo>
                    <a:pt x="762" y="102"/>
                  </a:lnTo>
                  <a:lnTo>
                    <a:pt x="775" y="106"/>
                  </a:lnTo>
                  <a:lnTo>
                    <a:pt x="783" y="107"/>
                  </a:lnTo>
                  <a:lnTo>
                    <a:pt x="794" y="105"/>
                  </a:lnTo>
                  <a:lnTo>
                    <a:pt x="797" y="104"/>
                  </a:lnTo>
                  <a:lnTo>
                    <a:pt x="803" y="104"/>
                  </a:lnTo>
                  <a:lnTo>
                    <a:pt x="809" y="106"/>
                  </a:lnTo>
                  <a:lnTo>
                    <a:pt x="815" y="110"/>
                  </a:lnTo>
                  <a:lnTo>
                    <a:pt x="828" y="121"/>
                  </a:lnTo>
                  <a:lnTo>
                    <a:pt x="833" y="123"/>
                  </a:lnTo>
                  <a:lnTo>
                    <a:pt x="839" y="124"/>
                  </a:lnTo>
                  <a:lnTo>
                    <a:pt x="845" y="123"/>
                  </a:lnTo>
                  <a:lnTo>
                    <a:pt x="853" y="116"/>
                  </a:lnTo>
                  <a:lnTo>
                    <a:pt x="855" y="116"/>
                  </a:lnTo>
                  <a:lnTo>
                    <a:pt x="859" y="116"/>
                  </a:lnTo>
                  <a:lnTo>
                    <a:pt x="860" y="112"/>
                  </a:lnTo>
                  <a:lnTo>
                    <a:pt x="858" y="109"/>
                  </a:lnTo>
                  <a:lnTo>
                    <a:pt x="856" y="110"/>
                  </a:lnTo>
                  <a:lnTo>
                    <a:pt x="851" y="113"/>
                  </a:lnTo>
                  <a:lnTo>
                    <a:pt x="852" y="118"/>
                  </a:lnTo>
                  <a:lnTo>
                    <a:pt x="852" y="120"/>
                  </a:lnTo>
                  <a:lnTo>
                    <a:pt x="852" y="126"/>
                  </a:lnTo>
                  <a:lnTo>
                    <a:pt x="852" y="126"/>
                  </a:lnTo>
                  <a:lnTo>
                    <a:pt x="851" y="129"/>
                  </a:lnTo>
                  <a:lnTo>
                    <a:pt x="850" y="130"/>
                  </a:lnTo>
                  <a:lnTo>
                    <a:pt x="850" y="130"/>
                  </a:lnTo>
                  <a:lnTo>
                    <a:pt x="849" y="130"/>
                  </a:lnTo>
                  <a:lnTo>
                    <a:pt x="851" y="134"/>
                  </a:lnTo>
                  <a:lnTo>
                    <a:pt x="851" y="130"/>
                  </a:lnTo>
                  <a:lnTo>
                    <a:pt x="845" y="131"/>
                  </a:lnTo>
                  <a:lnTo>
                    <a:pt x="827" y="128"/>
                  </a:lnTo>
                  <a:lnTo>
                    <a:pt x="818" y="126"/>
                  </a:lnTo>
                  <a:lnTo>
                    <a:pt x="813" y="125"/>
                  </a:lnTo>
                  <a:lnTo>
                    <a:pt x="795" y="129"/>
                  </a:lnTo>
                  <a:lnTo>
                    <a:pt x="786" y="134"/>
                  </a:lnTo>
                  <a:lnTo>
                    <a:pt x="779" y="139"/>
                  </a:lnTo>
                  <a:lnTo>
                    <a:pt x="776" y="143"/>
                  </a:lnTo>
                  <a:lnTo>
                    <a:pt x="776" y="149"/>
                  </a:lnTo>
                  <a:lnTo>
                    <a:pt x="785" y="154"/>
                  </a:lnTo>
                  <a:lnTo>
                    <a:pt x="799" y="153"/>
                  </a:lnTo>
                  <a:lnTo>
                    <a:pt x="800" y="153"/>
                  </a:lnTo>
                  <a:lnTo>
                    <a:pt x="800" y="154"/>
                  </a:lnTo>
                  <a:lnTo>
                    <a:pt x="804" y="155"/>
                  </a:lnTo>
                  <a:lnTo>
                    <a:pt x="801" y="152"/>
                  </a:lnTo>
                  <a:lnTo>
                    <a:pt x="789" y="165"/>
                  </a:lnTo>
                  <a:lnTo>
                    <a:pt x="783" y="178"/>
                  </a:lnTo>
                  <a:lnTo>
                    <a:pt x="781" y="186"/>
                  </a:lnTo>
                  <a:lnTo>
                    <a:pt x="786" y="190"/>
                  </a:lnTo>
                  <a:lnTo>
                    <a:pt x="791" y="190"/>
                  </a:lnTo>
                  <a:lnTo>
                    <a:pt x="794" y="190"/>
                  </a:lnTo>
                  <a:lnTo>
                    <a:pt x="797" y="191"/>
                  </a:lnTo>
                  <a:lnTo>
                    <a:pt x="800" y="192"/>
                  </a:lnTo>
                  <a:lnTo>
                    <a:pt x="803" y="189"/>
                  </a:lnTo>
                  <a:lnTo>
                    <a:pt x="800" y="186"/>
                  </a:lnTo>
                  <a:lnTo>
                    <a:pt x="791" y="195"/>
                  </a:lnTo>
                  <a:lnTo>
                    <a:pt x="789" y="200"/>
                  </a:lnTo>
                  <a:lnTo>
                    <a:pt x="793" y="208"/>
                  </a:lnTo>
                  <a:lnTo>
                    <a:pt x="800" y="209"/>
                  </a:lnTo>
                  <a:lnTo>
                    <a:pt x="804" y="207"/>
                  </a:lnTo>
                  <a:lnTo>
                    <a:pt x="804" y="207"/>
                  </a:lnTo>
                  <a:lnTo>
                    <a:pt x="805" y="207"/>
                  </a:lnTo>
                  <a:lnTo>
                    <a:pt x="806" y="211"/>
                  </a:lnTo>
                  <a:lnTo>
                    <a:pt x="807" y="215"/>
                  </a:lnTo>
                  <a:lnTo>
                    <a:pt x="807" y="219"/>
                  </a:lnTo>
                  <a:lnTo>
                    <a:pt x="806" y="228"/>
                  </a:lnTo>
                  <a:lnTo>
                    <a:pt x="806" y="232"/>
                  </a:lnTo>
                  <a:lnTo>
                    <a:pt x="808" y="237"/>
                  </a:lnTo>
                  <a:lnTo>
                    <a:pt x="812" y="240"/>
                  </a:lnTo>
                  <a:lnTo>
                    <a:pt x="812" y="240"/>
                  </a:lnTo>
                  <a:lnTo>
                    <a:pt x="812" y="241"/>
                  </a:lnTo>
                  <a:lnTo>
                    <a:pt x="813" y="242"/>
                  </a:lnTo>
                  <a:lnTo>
                    <a:pt x="813" y="256"/>
                  </a:lnTo>
                  <a:lnTo>
                    <a:pt x="808" y="279"/>
                  </a:lnTo>
                  <a:lnTo>
                    <a:pt x="807" y="291"/>
                  </a:lnTo>
                  <a:lnTo>
                    <a:pt x="809" y="300"/>
                  </a:lnTo>
                  <a:lnTo>
                    <a:pt x="812" y="309"/>
                  </a:lnTo>
                  <a:lnTo>
                    <a:pt x="814" y="320"/>
                  </a:lnTo>
                  <a:lnTo>
                    <a:pt x="814" y="328"/>
                  </a:lnTo>
                  <a:lnTo>
                    <a:pt x="810" y="330"/>
                  </a:lnTo>
                  <a:lnTo>
                    <a:pt x="800" y="325"/>
                  </a:lnTo>
                  <a:lnTo>
                    <a:pt x="796" y="332"/>
                  </a:lnTo>
                  <a:lnTo>
                    <a:pt x="790" y="352"/>
                  </a:lnTo>
                  <a:lnTo>
                    <a:pt x="790" y="360"/>
                  </a:lnTo>
                  <a:lnTo>
                    <a:pt x="794" y="370"/>
                  </a:lnTo>
                  <a:lnTo>
                    <a:pt x="794" y="375"/>
                  </a:lnTo>
                  <a:lnTo>
                    <a:pt x="794" y="381"/>
                  </a:lnTo>
                  <a:lnTo>
                    <a:pt x="789" y="406"/>
                  </a:lnTo>
                  <a:lnTo>
                    <a:pt x="790" y="410"/>
                  </a:lnTo>
                  <a:lnTo>
                    <a:pt x="792" y="415"/>
                  </a:lnTo>
                  <a:lnTo>
                    <a:pt x="793" y="417"/>
                  </a:lnTo>
                  <a:lnTo>
                    <a:pt x="797" y="421"/>
                  </a:lnTo>
                  <a:lnTo>
                    <a:pt x="799" y="423"/>
                  </a:lnTo>
                  <a:lnTo>
                    <a:pt x="801" y="424"/>
                  </a:lnTo>
                  <a:lnTo>
                    <a:pt x="801" y="424"/>
                  </a:lnTo>
                  <a:lnTo>
                    <a:pt x="804" y="421"/>
                  </a:lnTo>
                  <a:lnTo>
                    <a:pt x="800" y="423"/>
                  </a:lnTo>
                  <a:lnTo>
                    <a:pt x="802" y="425"/>
                  </a:lnTo>
                  <a:lnTo>
                    <a:pt x="805" y="444"/>
                  </a:lnTo>
                  <a:lnTo>
                    <a:pt x="807" y="448"/>
                  </a:lnTo>
                  <a:lnTo>
                    <a:pt x="810" y="450"/>
                  </a:lnTo>
                  <a:lnTo>
                    <a:pt x="810" y="451"/>
                  </a:lnTo>
                  <a:lnTo>
                    <a:pt x="814" y="450"/>
                  </a:lnTo>
                  <a:lnTo>
                    <a:pt x="810" y="449"/>
                  </a:lnTo>
                  <a:lnTo>
                    <a:pt x="809" y="452"/>
                  </a:lnTo>
                  <a:lnTo>
                    <a:pt x="807" y="456"/>
                  </a:lnTo>
                  <a:lnTo>
                    <a:pt x="805" y="458"/>
                  </a:lnTo>
                  <a:lnTo>
                    <a:pt x="803" y="458"/>
                  </a:lnTo>
                  <a:lnTo>
                    <a:pt x="799" y="459"/>
                  </a:lnTo>
                  <a:lnTo>
                    <a:pt x="801" y="474"/>
                  </a:lnTo>
                  <a:lnTo>
                    <a:pt x="800" y="478"/>
                  </a:lnTo>
                  <a:lnTo>
                    <a:pt x="799" y="485"/>
                  </a:lnTo>
                  <a:lnTo>
                    <a:pt x="799" y="490"/>
                  </a:lnTo>
                  <a:lnTo>
                    <a:pt x="799" y="492"/>
                  </a:lnTo>
                  <a:lnTo>
                    <a:pt x="797" y="497"/>
                  </a:lnTo>
                  <a:lnTo>
                    <a:pt x="798" y="501"/>
                  </a:lnTo>
                  <a:lnTo>
                    <a:pt x="807" y="508"/>
                  </a:lnTo>
                  <a:lnTo>
                    <a:pt x="811" y="510"/>
                  </a:lnTo>
                  <a:lnTo>
                    <a:pt x="817" y="511"/>
                  </a:lnTo>
                  <a:lnTo>
                    <a:pt x="820" y="512"/>
                  </a:lnTo>
                  <a:lnTo>
                    <a:pt x="823" y="515"/>
                  </a:lnTo>
                  <a:lnTo>
                    <a:pt x="828" y="524"/>
                  </a:lnTo>
                  <a:lnTo>
                    <a:pt x="830" y="530"/>
                  </a:lnTo>
                  <a:lnTo>
                    <a:pt x="829" y="541"/>
                  </a:lnTo>
                  <a:lnTo>
                    <a:pt x="826" y="552"/>
                  </a:lnTo>
                  <a:lnTo>
                    <a:pt x="823" y="558"/>
                  </a:lnTo>
                  <a:lnTo>
                    <a:pt x="815" y="567"/>
                  </a:lnTo>
                  <a:lnTo>
                    <a:pt x="809" y="577"/>
                  </a:lnTo>
                  <a:lnTo>
                    <a:pt x="806" y="588"/>
                  </a:lnTo>
                  <a:lnTo>
                    <a:pt x="805" y="601"/>
                  </a:lnTo>
                  <a:lnTo>
                    <a:pt x="806" y="606"/>
                  </a:lnTo>
                  <a:lnTo>
                    <a:pt x="809" y="613"/>
                  </a:lnTo>
                  <a:lnTo>
                    <a:pt x="810" y="618"/>
                  </a:lnTo>
                  <a:lnTo>
                    <a:pt x="810" y="623"/>
                  </a:lnTo>
                  <a:lnTo>
                    <a:pt x="809" y="628"/>
                  </a:lnTo>
                  <a:lnTo>
                    <a:pt x="808" y="631"/>
                  </a:lnTo>
                  <a:lnTo>
                    <a:pt x="805" y="634"/>
                  </a:lnTo>
                  <a:lnTo>
                    <a:pt x="798" y="636"/>
                  </a:lnTo>
                  <a:lnTo>
                    <a:pt x="790" y="637"/>
                  </a:lnTo>
                  <a:lnTo>
                    <a:pt x="773" y="638"/>
                  </a:lnTo>
                  <a:lnTo>
                    <a:pt x="769" y="639"/>
                  </a:lnTo>
                  <a:lnTo>
                    <a:pt x="747" y="652"/>
                  </a:lnTo>
                  <a:lnTo>
                    <a:pt x="749" y="655"/>
                  </a:lnTo>
                  <a:lnTo>
                    <a:pt x="753" y="654"/>
                  </a:lnTo>
                  <a:lnTo>
                    <a:pt x="753" y="653"/>
                  </a:lnTo>
                  <a:lnTo>
                    <a:pt x="749" y="655"/>
                  </a:lnTo>
                  <a:lnTo>
                    <a:pt x="753" y="656"/>
                  </a:lnTo>
                  <a:lnTo>
                    <a:pt x="754" y="652"/>
                  </a:lnTo>
                  <a:lnTo>
                    <a:pt x="755" y="646"/>
                  </a:lnTo>
                  <a:lnTo>
                    <a:pt x="754" y="639"/>
                  </a:lnTo>
                  <a:lnTo>
                    <a:pt x="750" y="633"/>
                  </a:lnTo>
                  <a:lnTo>
                    <a:pt x="718" y="631"/>
                  </a:lnTo>
                  <a:lnTo>
                    <a:pt x="707" y="634"/>
                  </a:lnTo>
                  <a:lnTo>
                    <a:pt x="706" y="642"/>
                  </a:lnTo>
                  <a:lnTo>
                    <a:pt x="706" y="642"/>
                  </a:lnTo>
                  <a:lnTo>
                    <a:pt x="709" y="644"/>
                  </a:lnTo>
                  <a:lnTo>
                    <a:pt x="709" y="640"/>
                  </a:lnTo>
                  <a:lnTo>
                    <a:pt x="692" y="640"/>
                  </a:lnTo>
                  <a:lnTo>
                    <a:pt x="691" y="640"/>
                  </a:lnTo>
                  <a:lnTo>
                    <a:pt x="689" y="638"/>
                  </a:lnTo>
                  <a:lnTo>
                    <a:pt x="686" y="633"/>
                  </a:lnTo>
                  <a:lnTo>
                    <a:pt x="683" y="627"/>
                  </a:lnTo>
                  <a:lnTo>
                    <a:pt x="682" y="622"/>
                  </a:lnTo>
                  <a:lnTo>
                    <a:pt x="680" y="594"/>
                  </a:lnTo>
                  <a:lnTo>
                    <a:pt x="670" y="569"/>
                  </a:lnTo>
                  <a:lnTo>
                    <a:pt x="668" y="562"/>
                  </a:lnTo>
                  <a:lnTo>
                    <a:pt x="670" y="555"/>
                  </a:lnTo>
                  <a:lnTo>
                    <a:pt x="687" y="522"/>
                  </a:lnTo>
                  <a:lnTo>
                    <a:pt x="688" y="507"/>
                  </a:lnTo>
                  <a:lnTo>
                    <a:pt x="685" y="496"/>
                  </a:lnTo>
                  <a:lnTo>
                    <a:pt x="683" y="487"/>
                  </a:lnTo>
                  <a:lnTo>
                    <a:pt x="681" y="479"/>
                  </a:lnTo>
                  <a:lnTo>
                    <a:pt x="680" y="471"/>
                  </a:lnTo>
                  <a:lnTo>
                    <a:pt x="677" y="465"/>
                  </a:lnTo>
                  <a:lnTo>
                    <a:pt x="670" y="461"/>
                  </a:lnTo>
                  <a:lnTo>
                    <a:pt x="643" y="466"/>
                  </a:lnTo>
                  <a:lnTo>
                    <a:pt x="631" y="467"/>
                  </a:lnTo>
                  <a:lnTo>
                    <a:pt x="628" y="466"/>
                  </a:lnTo>
                  <a:lnTo>
                    <a:pt x="627" y="465"/>
                  </a:lnTo>
                  <a:lnTo>
                    <a:pt x="626" y="463"/>
                  </a:lnTo>
                  <a:lnTo>
                    <a:pt x="625" y="458"/>
                  </a:lnTo>
                  <a:lnTo>
                    <a:pt x="624" y="453"/>
                  </a:lnTo>
                  <a:lnTo>
                    <a:pt x="624" y="448"/>
                  </a:lnTo>
                  <a:lnTo>
                    <a:pt x="623" y="438"/>
                  </a:lnTo>
                  <a:lnTo>
                    <a:pt x="616" y="430"/>
                  </a:lnTo>
                  <a:lnTo>
                    <a:pt x="562" y="376"/>
                  </a:lnTo>
                  <a:lnTo>
                    <a:pt x="555" y="373"/>
                  </a:lnTo>
                  <a:lnTo>
                    <a:pt x="555" y="373"/>
                  </a:lnTo>
                  <a:lnTo>
                    <a:pt x="553" y="372"/>
                  </a:lnTo>
                  <a:lnTo>
                    <a:pt x="552" y="369"/>
                  </a:lnTo>
                  <a:lnTo>
                    <a:pt x="550" y="358"/>
                  </a:lnTo>
                  <a:lnTo>
                    <a:pt x="547" y="351"/>
                  </a:lnTo>
                  <a:lnTo>
                    <a:pt x="546" y="349"/>
                  </a:lnTo>
                  <a:lnTo>
                    <a:pt x="545" y="347"/>
                  </a:lnTo>
                  <a:lnTo>
                    <a:pt x="525" y="345"/>
                  </a:lnTo>
                  <a:lnTo>
                    <a:pt x="520" y="345"/>
                  </a:lnTo>
                  <a:lnTo>
                    <a:pt x="515" y="346"/>
                  </a:lnTo>
                  <a:lnTo>
                    <a:pt x="510" y="348"/>
                  </a:lnTo>
                  <a:lnTo>
                    <a:pt x="490" y="353"/>
                  </a:lnTo>
                  <a:lnTo>
                    <a:pt x="491" y="357"/>
                  </a:lnTo>
                  <a:lnTo>
                    <a:pt x="493" y="354"/>
                  </a:lnTo>
                  <a:lnTo>
                    <a:pt x="492" y="353"/>
                  </a:lnTo>
                  <a:lnTo>
                    <a:pt x="489" y="356"/>
                  </a:lnTo>
                  <a:lnTo>
                    <a:pt x="493" y="358"/>
                  </a:lnTo>
                  <a:lnTo>
                    <a:pt x="501" y="340"/>
                  </a:lnTo>
                  <a:lnTo>
                    <a:pt x="500" y="333"/>
                  </a:lnTo>
                  <a:lnTo>
                    <a:pt x="497" y="327"/>
                  </a:lnTo>
                  <a:lnTo>
                    <a:pt x="494" y="323"/>
                  </a:lnTo>
                  <a:lnTo>
                    <a:pt x="488" y="322"/>
                  </a:lnTo>
                  <a:lnTo>
                    <a:pt x="482" y="325"/>
                  </a:lnTo>
                  <a:lnTo>
                    <a:pt x="479" y="329"/>
                  </a:lnTo>
                  <a:lnTo>
                    <a:pt x="477" y="333"/>
                  </a:lnTo>
                  <a:lnTo>
                    <a:pt x="474" y="336"/>
                  </a:lnTo>
                  <a:lnTo>
                    <a:pt x="470" y="338"/>
                  </a:lnTo>
                  <a:lnTo>
                    <a:pt x="447" y="341"/>
                  </a:lnTo>
                  <a:lnTo>
                    <a:pt x="434" y="341"/>
                  </a:lnTo>
                  <a:lnTo>
                    <a:pt x="422" y="339"/>
                  </a:lnTo>
                  <a:lnTo>
                    <a:pt x="411" y="338"/>
                  </a:lnTo>
                  <a:lnTo>
                    <a:pt x="406" y="344"/>
                  </a:lnTo>
                  <a:lnTo>
                    <a:pt x="404" y="346"/>
                  </a:lnTo>
                  <a:lnTo>
                    <a:pt x="400" y="349"/>
                  </a:lnTo>
                  <a:lnTo>
                    <a:pt x="396" y="351"/>
                  </a:lnTo>
                  <a:lnTo>
                    <a:pt x="394" y="352"/>
                  </a:lnTo>
                  <a:lnTo>
                    <a:pt x="388" y="351"/>
                  </a:lnTo>
                  <a:lnTo>
                    <a:pt x="356" y="335"/>
                  </a:lnTo>
                  <a:lnTo>
                    <a:pt x="328" y="328"/>
                  </a:lnTo>
                  <a:lnTo>
                    <a:pt x="317" y="328"/>
                  </a:lnTo>
                  <a:lnTo>
                    <a:pt x="309" y="334"/>
                  </a:lnTo>
                  <a:lnTo>
                    <a:pt x="303" y="352"/>
                  </a:lnTo>
                  <a:lnTo>
                    <a:pt x="301" y="356"/>
                  </a:lnTo>
                  <a:lnTo>
                    <a:pt x="298" y="359"/>
                  </a:lnTo>
                  <a:lnTo>
                    <a:pt x="295" y="362"/>
                  </a:lnTo>
                  <a:lnTo>
                    <a:pt x="263" y="377"/>
                  </a:lnTo>
                  <a:lnTo>
                    <a:pt x="257" y="378"/>
                  </a:lnTo>
                  <a:lnTo>
                    <a:pt x="216" y="377"/>
                  </a:lnTo>
                  <a:lnTo>
                    <a:pt x="214" y="377"/>
                  </a:lnTo>
                  <a:lnTo>
                    <a:pt x="213" y="376"/>
                  </a:lnTo>
                  <a:lnTo>
                    <a:pt x="209" y="371"/>
                  </a:lnTo>
                  <a:lnTo>
                    <a:pt x="202" y="366"/>
                  </a:lnTo>
                  <a:lnTo>
                    <a:pt x="194" y="363"/>
                  </a:lnTo>
                  <a:lnTo>
                    <a:pt x="187" y="361"/>
                  </a:lnTo>
                  <a:lnTo>
                    <a:pt x="179" y="362"/>
                  </a:lnTo>
                  <a:lnTo>
                    <a:pt x="173" y="363"/>
                  </a:lnTo>
                  <a:lnTo>
                    <a:pt x="171" y="364"/>
                  </a:lnTo>
                  <a:lnTo>
                    <a:pt x="157" y="371"/>
                  </a:lnTo>
                  <a:lnTo>
                    <a:pt x="154" y="374"/>
                  </a:lnTo>
                  <a:lnTo>
                    <a:pt x="152" y="376"/>
                  </a:lnTo>
                  <a:lnTo>
                    <a:pt x="149" y="376"/>
                  </a:lnTo>
                  <a:lnTo>
                    <a:pt x="121" y="372"/>
                  </a:lnTo>
                  <a:lnTo>
                    <a:pt x="118" y="370"/>
                  </a:lnTo>
                  <a:lnTo>
                    <a:pt x="113" y="364"/>
                  </a:lnTo>
                  <a:lnTo>
                    <a:pt x="99" y="356"/>
                  </a:lnTo>
                  <a:lnTo>
                    <a:pt x="72" y="331"/>
                  </a:lnTo>
                  <a:lnTo>
                    <a:pt x="67" y="328"/>
                  </a:lnTo>
                  <a:lnTo>
                    <a:pt x="34" y="320"/>
                  </a:lnTo>
                  <a:lnTo>
                    <a:pt x="32" y="320"/>
                  </a:lnTo>
                  <a:lnTo>
                    <a:pt x="30" y="318"/>
                  </a:lnTo>
                  <a:lnTo>
                    <a:pt x="13" y="280"/>
                  </a:lnTo>
                  <a:lnTo>
                    <a:pt x="11" y="279"/>
                  </a:lnTo>
                  <a:lnTo>
                    <a:pt x="15" y="270"/>
                  </a:lnTo>
                  <a:lnTo>
                    <a:pt x="14" y="256"/>
                  </a:lnTo>
                  <a:lnTo>
                    <a:pt x="10" y="244"/>
                  </a:lnTo>
                  <a:lnTo>
                    <a:pt x="9" y="238"/>
                  </a:lnTo>
                  <a:lnTo>
                    <a:pt x="9" y="233"/>
                  </a:lnTo>
                  <a:lnTo>
                    <a:pt x="9" y="228"/>
                  </a:lnTo>
                  <a:lnTo>
                    <a:pt x="30" y="164"/>
                  </a:lnTo>
                  <a:lnTo>
                    <a:pt x="32" y="164"/>
                  </a:lnTo>
                  <a:lnTo>
                    <a:pt x="34" y="164"/>
                  </a:lnTo>
                  <a:lnTo>
                    <a:pt x="37" y="157"/>
                  </a:lnTo>
                  <a:lnTo>
                    <a:pt x="38" y="156"/>
                  </a:lnTo>
                  <a:lnTo>
                    <a:pt x="41" y="156"/>
                  </a:lnTo>
                  <a:lnTo>
                    <a:pt x="46" y="155"/>
                  </a:lnTo>
                  <a:lnTo>
                    <a:pt x="50" y="155"/>
                  </a:lnTo>
                  <a:lnTo>
                    <a:pt x="58" y="151"/>
                  </a:lnTo>
                  <a:lnTo>
                    <a:pt x="61" y="150"/>
                  </a:lnTo>
                  <a:lnTo>
                    <a:pt x="72" y="150"/>
                  </a:lnTo>
                  <a:lnTo>
                    <a:pt x="76" y="150"/>
                  </a:lnTo>
                  <a:lnTo>
                    <a:pt x="79" y="147"/>
                  </a:lnTo>
                  <a:lnTo>
                    <a:pt x="81" y="147"/>
                  </a:lnTo>
                  <a:lnTo>
                    <a:pt x="96" y="147"/>
                  </a:lnTo>
                  <a:lnTo>
                    <a:pt x="103" y="148"/>
                  </a:lnTo>
                  <a:lnTo>
                    <a:pt x="119" y="152"/>
                  </a:lnTo>
                  <a:lnTo>
                    <a:pt x="126" y="153"/>
                  </a:lnTo>
                  <a:lnTo>
                    <a:pt x="126" y="153"/>
                  </a:lnTo>
                  <a:lnTo>
                    <a:pt x="131" y="159"/>
                  </a:lnTo>
                  <a:lnTo>
                    <a:pt x="133" y="161"/>
                  </a:lnTo>
                  <a:lnTo>
                    <a:pt x="136" y="163"/>
                  </a:lnTo>
                  <a:lnTo>
                    <a:pt x="139" y="164"/>
                  </a:lnTo>
                  <a:lnTo>
                    <a:pt x="142" y="164"/>
                  </a:lnTo>
                  <a:lnTo>
                    <a:pt x="145" y="163"/>
                  </a:lnTo>
                  <a:lnTo>
                    <a:pt x="148" y="160"/>
                  </a:lnTo>
                  <a:lnTo>
                    <a:pt x="149" y="160"/>
                  </a:lnTo>
                  <a:lnTo>
                    <a:pt x="153" y="161"/>
                  </a:lnTo>
                  <a:lnTo>
                    <a:pt x="157" y="160"/>
                  </a:lnTo>
                  <a:lnTo>
                    <a:pt x="161" y="157"/>
                  </a:lnTo>
                  <a:lnTo>
                    <a:pt x="164" y="153"/>
                  </a:lnTo>
                  <a:lnTo>
                    <a:pt x="166" y="148"/>
                  </a:lnTo>
                  <a:lnTo>
                    <a:pt x="167" y="142"/>
                  </a:lnTo>
                  <a:lnTo>
                    <a:pt x="167" y="136"/>
                  </a:lnTo>
                  <a:lnTo>
                    <a:pt x="168" y="132"/>
                  </a:lnTo>
                  <a:lnTo>
                    <a:pt x="170" y="128"/>
                  </a:lnTo>
                  <a:lnTo>
                    <a:pt x="173" y="124"/>
                  </a:lnTo>
                  <a:lnTo>
                    <a:pt x="178" y="119"/>
                  </a:lnTo>
                  <a:lnTo>
                    <a:pt x="185" y="118"/>
                  </a:lnTo>
                  <a:lnTo>
                    <a:pt x="203" y="118"/>
                  </a:lnTo>
                  <a:lnTo>
                    <a:pt x="209" y="116"/>
                  </a:lnTo>
                  <a:lnTo>
                    <a:pt x="210" y="116"/>
                  </a:lnTo>
                  <a:lnTo>
                    <a:pt x="214" y="120"/>
                  </a:lnTo>
                  <a:lnTo>
                    <a:pt x="219" y="122"/>
                  </a:lnTo>
                  <a:lnTo>
                    <a:pt x="227" y="135"/>
                  </a:lnTo>
                  <a:lnTo>
                    <a:pt x="231" y="139"/>
                  </a:lnTo>
                  <a:lnTo>
                    <a:pt x="231" y="139"/>
                  </a:lnTo>
                  <a:lnTo>
                    <a:pt x="231" y="142"/>
                  </a:lnTo>
                  <a:lnTo>
                    <a:pt x="231" y="148"/>
                  </a:lnTo>
                  <a:lnTo>
                    <a:pt x="232" y="153"/>
                  </a:lnTo>
                  <a:lnTo>
                    <a:pt x="237" y="156"/>
                  </a:lnTo>
                  <a:lnTo>
                    <a:pt x="246" y="163"/>
                  </a:lnTo>
                  <a:lnTo>
                    <a:pt x="247" y="164"/>
                  </a:lnTo>
                  <a:lnTo>
                    <a:pt x="248" y="168"/>
                  </a:lnTo>
                  <a:lnTo>
                    <a:pt x="249" y="174"/>
                  </a:lnTo>
                  <a:lnTo>
                    <a:pt x="252" y="179"/>
                  </a:lnTo>
                  <a:lnTo>
                    <a:pt x="257" y="181"/>
                  </a:lnTo>
                  <a:lnTo>
                    <a:pt x="259" y="181"/>
                  </a:lnTo>
                  <a:lnTo>
                    <a:pt x="260" y="182"/>
                  </a:lnTo>
                  <a:lnTo>
                    <a:pt x="261" y="182"/>
                  </a:lnTo>
                  <a:lnTo>
                    <a:pt x="261" y="183"/>
                  </a:lnTo>
                  <a:lnTo>
                    <a:pt x="261" y="190"/>
                  </a:lnTo>
                  <a:lnTo>
                    <a:pt x="263" y="195"/>
                  </a:lnTo>
                  <a:lnTo>
                    <a:pt x="266" y="199"/>
                  </a:lnTo>
                  <a:lnTo>
                    <a:pt x="274" y="204"/>
                  </a:lnTo>
                  <a:lnTo>
                    <a:pt x="279" y="198"/>
                  </a:lnTo>
                  <a:lnTo>
                    <a:pt x="288" y="177"/>
                  </a:lnTo>
                  <a:lnTo>
                    <a:pt x="302" y="144"/>
                  </a:lnTo>
                  <a:lnTo>
                    <a:pt x="317" y="107"/>
                  </a:lnTo>
                  <a:lnTo>
                    <a:pt x="333" y="70"/>
                  </a:lnTo>
                  <a:lnTo>
                    <a:pt x="348" y="32"/>
                  </a:lnTo>
                  <a:lnTo>
                    <a:pt x="358" y="9"/>
                  </a:lnTo>
                  <a:lnTo>
                    <a:pt x="354" y="7"/>
                  </a:lnTo>
                  <a:lnTo>
                    <a:pt x="352" y="10"/>
                  </a:lnTo>
                  <a:lnTo>
                    <a:pt x="354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IN" sz="2400"/>
            </a:p>
          </p:txBody>
        </p:sp>
        <p:sp>
          <p:nvSpPr>
            <p:cNvPr id="33" name="Freeform 2125">
              <a:extLst>
                <a:ext uri="{FF2B5EF4-FFF2-40B4-BE49-F238E27FC236}">
                  <a16:creationId xmlns:a16="http://schemas.microsoft.com/office/drawing/2014/main" id="{C6D45B4A-A479-C6B2-2855-9126B9FE7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113" y="787400"/>
              <a:ext cx="1882775" cy="1949450"/>
            </a:xfrm>
            <a:custGeom>
              <a:avLst/>
              <a:gdLst>
                <a:gd name="T0" fmla="*/ 313 w 1186"/>
                <a:gd name="T1" fmla="*/ 44 h 1228"/>
                <a:gd name="T2" fmla="*/ 236 w 1186"/>
                <a:gd name="T3" fmla="*/ 102 h 1228"/>
                <a:gd name="T4" fmla="*/ 207 w 1186"/>
                <a:gd name="T5" fmla="*/ 213 h 1228"/>
                <a:gd name="T6" fmla="*/ 194 w 1186"/>
                <a:gd name="T7" fmla="*/ 262 h 1228"/>
                <a:gd name="T8" fmla="*/ 104 w 1186"/>
                <a:gd name="T9" fmla="*/ 277 h 1228"/>
                <a:gd name="T10" fmla="*/ 43 w 1186"/>
                <a:gd name="T11" fmla="*/ 372 h 1228"/>
                <a:gd name="T12" fmla="*/ 21 w 1186"/>
                <a:gd name="T13" fmla="*/ 412 h 1228"/>
                <a:gd name="T14" fmla="*/ 15 w 1186"/>
                <a:gd name="T15" fmla="*/ 475 h 1228"/>
                <a:gd name="T16" fmla="*/ 76 w 1186"/>
                <a:gd name="T17" fmla="*/ 480 h 1228"/>
                <a:gd name="T18" fmla="*/ 144 w 1186"/>
                <a:gd name="T19" fmla="*/ 430 h 1228"/>
                <a:gd name="T20" fmla="*/ 178 w 1186"/>
                <a:gd name="T21" fmla="*/ 453 h 1228"/>
                <a:gd name="T22" fmla="*/ 221 w 1186"/>
                <a:gd name="T23" fmla="*/ 514 h 1228"/>
                <a:gd name="T24" fmla="*/ 264 w 1186"/>
                <a:gd name="T25" fmla="*/ 529 h 1228"/>
                <a:gd name="T26" fmla="*/ 301 w 1186"/>
                <a:gd name="T27" fmla="*/ 597 h 1228"/>
                <a:gd name="T28" fmla="*/ 290 w 1186"/>
                <a:gd name="T29" fmla="*/ 647 h 1228"/>
                <a:gd name="T30" fmla="*/ 261 w 1186"/>
                <a:gd name="T31" fmla="*/ 711 h 1228"/>
                <a:gd name="T32" fmla="*/ 271 w 1186"/>
                <a:gd name="T33" fmla="*/ 734 h 1228"/>
                <a:gd name="T34" fmla="*/ 297 w 1186"/>
                <a:gd name="T35" fmla="*/ 810 h 1228"/>
                <a:gd name="T36" fmla="*/ 324 w 1186"/>
                <a:gd name="T37" fmla="*/ 833 h 1228"/>
                <a:gd name="T38" fmla="*/ 370 w 1186"/>
                <a:gd name="T39" fmla="*/ 840 h 1228"/>
                <a:gd name="T40" fmla="*/ 467 w 1186"/>
                <a:gd name="T41" fmla="*/ 864 h 1228"/>
                <a:gd name="T42" fmla="*/ 478 w 1186"/>
                <a:gd name="T43" fmla="*/ 900 h 1228"/>
                <a:gd name="T44" fmla="*/ 495 w 1186"/>
                <a:gd name="T45" fmla="*/ 920 h 1228"/>
                <a:gd name="T46" fmla="*/ 547 w 1186"/>
                <a:gd name="T47" fmla="*/ 924 h 1228"/>
                <a:gd name="T48" fmla="*/ 602 w 1186"/>
                <a:gd name="T49" fmla="*/ 959 h 1228"/>
                <a:gd name="T50" fmla="*/ 635 w 1186"/>
                <a:gd name="T51" fmla="*/ 942 h 1228"/>
                <a:gd name="T52" fmla="*/ 713 w 1186"/>
                <a:gd name="T53" fmla="*/ 905 h 1228"/>
                <a:gd name="T54" fmla="*/ 743 w 1186"/>
                <a:gd name="T55" fmla="*/ 895 h 1228"/>
                <a:gd name="T56" fmla="*/ 763 w 1186"/>
                <a:gd name="T57" fmla="*/ 871 h 1228"/>
                <a:gd name="T58" fmla="*/ 867 w 1186"/>
                <a:gd name="T59" fmla="*/ 841 h 1228"/>
                <a:gd name="T60" fmla="*/ 839 w 1186"/>
                <a:gd name="T61" fmla="*/ 928 h 1228"/>
                <a:gd name="T62" fmla="*/ 865 w 1186"/>
                <a:gd name="T63" fmla="*/ 987 h 1228"/>
                <a:gd name="T64" fmla="*/ 1001 w 1186"/>
                <a:gd name="T65" fmla="*/ 1061 h 1228"/>
                <a:gd name="T66" fmla="*/ 991 w 1186"/>
                <a:gd name="T67" fmla="*/ 1095 h 1228"/>
                <a:gd name="T68" fmla="*/ 983 w 1186"/>
                <a:gd name="T69" fmla="*/ 1129 h 1228"/>
                <a:gd name="T70" fmla="*/ 974 w 1186"/>
                <a:gd name="T71" fmla="*/ 1219 h 1228"/>
                <a:gd name="T72" fmla="*/ 1029 w 1186"/>
                <a:gd name="T73" fmla="*/ 1227 h 1228"/>
                <a:gd name="T74" fmla="*/ 1107 w 1186"/>
                <a:gd name="T75" fmla="*/ 1115 h 1228"/>
                <a:gd name="T76" fmla="*/ 1094 w 1186"/>
                <a:gd name="T77" fmla="*/ 1069 h 1228"/>
                <a:gd name="T78" fmla="*/ 1133 w 1186"/>
                <a:gd name="T79" fmla="*/ 992 h 1228"/>
                <a:gd name="T80" fmla="*/ 1157 w 1186"/>
                <a:gd name="T81" fmla="*/ 950 h 1228"/>
                <a:gd name="T82" fmla="*/ 1139 w 1186"/>
                <a:gd name="T83" fmla="*/ 903 h 1228"/>
                <a:gd name="T84" fmla="*/ 1170 w 1186"/>
                <a:gd name="T85" fmla="*/ 889 h 1228"/>
                <a:gd name="T86" fmla="*/ 1181 w 1186"/>
                <a:gd name="T87" fmla="*/ 808 h 1228"/>
                <a:gd name="T88" fmla="*/ 1166 w 1186"/>
                <a:gd name="T89" fmla="*/ 745 h 1228"/>
                <a:gd name="T90" fmla="*/ 1185 w 1186"/>
                <a:gd name="T91" fmla="*/ 672 h 1228"/>
                <a:gd name="T92" fmla="*/ 1162 w 1186"/>
                <a:gd name="T93" fmla="*/ 604 h 1228"/>
                <a:gd name="T94" fmla="*/ 1136 w 1186"/>
                <a:gd name="T95" fmla="*/ 522 h 1228"/>
                <a:gd name="T96" fmla="*/ 1111 w 1186"/>
                <a:gd name="T97" fmla="*/ 457 h 1228"/>
                <a:gd name="T98" fmla="*/ 1098 w 1186"/>
                <a:gd name="T99" fmla="*/ 427 h 1228"/>
                <a:gd name="T100" fmla="*/ 1082 w 1186"/>
                <a:gd name="T101" fmla="*/ 377 h 1228"/>
                <a:gd name="T102" fmla="*/ 1028 w 1186"/>
                <a:gd name="T103" fmla="*/ 375 h 1228"/>
                <a:gd name="T104" fmla="*/ 988 w 1186"/>
                <a:gd name="T105" fmla="*/ 364 h 1228"/>
                <a:gd name="T106" fmla="*/ 943 w 1186"/>
                <a:gd name="T107" fmla="*/ 282 h 1228"/>
                <a:gd name="T108" fmla="*/ 948 w 1186"/>
                <a:gd name="T109" fmla="*/ 186 h 1228"/>
                <a:gd name="T110" fmla="*/ 898 w 1186"/>
                <a:gd name="T111" fmla="*/ 160 h 1228"/>
                <a:gd name="T112" fmla="*/ 804 w 1186"/>
                <a:gd name="T113" fmla="*/ 69 h 1228"/>
                <a:gd name="T114" fmla="*/ 771 w 1186"/>
                <a:gd name="T115" fmla="*/ 47 h 1228"/>
                <a:gd name="T116" fmla="*/ 701 w 1186"/>
                <a:gd name="T117" fmla="*/ 63 h 1228"/>
                <a:gd name="T118" fmla="*/ 607 w 1186"/>
                <a:gd name="T119" fmla="*/ 52 h 1228"/>
                <a:gd name="T120" fmla="*/ 495 w 1186"/>
                <a:gd name="T121" fmla="*/ 101 h 1228"/>
                <a:gd name="T122" fmla="*/ 451 w 1186"/>
                <a:gd name="T123" fmla="*/ 87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6" h="1228">
                  <a:moveTo>
                    <a:pt x="432" y="100"/>
                  </a:moveTo>
                  <a:lnTo>
                    <a:pt x="427" y="100"/>
                  </a:lnTo>
                  <a:lnTo>
                    <a:pt x="399" y="96"/>
                  </a:lnTo>
                  <a:lnTo>
                    <a:pt x="395" y="94"/>
                  </a:lnTo>
                  <a:lnTo>
                    <a:pt x="389" y="87"/>
                  </a:lnTo>
                  <a:lnTo>
                    <a:pt x="376" y="79"/>
                  </a:lnTo>
                  <a:lnTo>
                    <a:pt x="349" y="54"/>
                  </a:lnTo>
                  <a:lnTo>
                    <a:pt x="345" y="52"/>
                  </a:lnTo>
                  <a:lnTo>
                    <a:pt x="313" y="44"/>
                  </a:lnTo>
                  <a:lnTo>
                    <a:pt x="309" y="44"/>
                  </a:lnTo>
                  <a:lnTo>
                    <a:pt x="306" y="40"/>
                  </a:lnTo>
                  <a:lnTo>
                    <a:pt x="289" y="3"/>
                  </a:lnTo>
                  <a:lnTo>
                    <a:pt x="285" y="0"/>
                  </a:lnTo>
                  <a:lnTo>
                    <a:pt x="275" y="25"/>
                  </a:lnTo>
                  <a:lnTo>
                    <a:pt x="275" y="30"/>
                  </a:lnTo>
                  <a:lnTo>
                    <a:pt x="274" y="44"/>
                  </a:lnTo>
                  <a:lnTo>
                    <a:pt x="271" y="51"/>
                  </a:lnTo>
                  <a:lnTo>
                    <a:pt x="236" y="102"/>
                  </a:lnTo>
                  <a:lnTo>
                    <a:pt x="213" y="183"/>
                  </a:lnTo>
                  <a:lnTo>
                    <a:pt x="213" y="188"/>
                  </a:lnTo>
                  <a:lnTo>
                    <a:pt x="215" y="192"/>
                  </a:lnTo>
                  <a:lnTo>
                    <a:pt x="216" y="194"/>
                  </a:lnTo>
                  <a:lnTo>
                    <a:pt x="216" y="196"/>
                  </a:lnTo>
                  <a:lnTo>
                    <a:pt x="214" y="200"/>
                  </a:lnTo>
                  <a:lnTo>
                    <a:pt x="210" y="204"/>
                  </a:lnTo>
                  <a:lnTo>
                    <a:pt x="207" y="208"/>
                  </a:lnTo>
                  <a:lnTo>
                    <a:pt x="207" y="213"/>
                  </a:lnTo>
                  <a:lnTo>
                    <a:pt x="213" y="223"/>
                  </a:lnTo>
                  <a:lnTo>
                    <a:pt x="214" y="227"/>
                  </a:lnTo>
                  <a:lnTo>
                    <a:pt x="214" y="233"/>
                  </a:lnTo>
                  <a:lnTo>
                    <a:pt x="210" y="260"/>
                  </a:lnTo>
                  <a:lnTo>
                    <a:pt x="207" y="265"/>
                  </a:lnTo>
                  <a:lnTo>
                    <a:pt x="204" y="266"/>
                  </a:lnTo>
                  <a:lnTo>
                    <a:pt x="197" y="265"/>
                  </a:lnTo>
                  <a:lnTo>
                    <a:pt x="195" y="263"/>
                  </a:lnTo>
                  <a:lnTo>
                    <a:pt x="194" y="262"/>
                  </a:lnTo>
                  <a:lnTo>
                    <a:pt x="192" y="261"/>
                  </a:lnTo>
                  <a:lnTo>
                    <a:pt x="189" y="261"/>
                  </a:lnTo>
                  <a:lnTo>
                    <a:pt x="187" y="261"/>
                  </a:lnTo>
                  <a:lnTo>
                    <a:pt x="115" y="272"/>
                  </a:lnTo>
                  <a:lnTo>
                    <a:pt x="109" y="274"/>
                  </a:lnTo>
                  <a:lnTo>
                    <a:pt x="108" y="274"/>
                  </a:lnTo>
                  <a:lnTo>
                    <a:pt x="105" y="275"/>
                  </a:lnTo>
                  <a:lnTo>
                    <a:pt x="104" y="276"/>
                  </a:lnTo>
                  <a:lnTo>
                    <a:pt x="104" y="277"/>
                  </a:lnTo>
                  <a:lnTo>
                    <a:pt x="103" y="284"/>
                  </a:lnTo>
                  <a:lnTo>
                    <a:pt x="102" y="286"/>
                  </a:lnTo>
                  <a:lnTo>
                    <a:pt x="101" y="289"/>
                  </a:lnTo>
                  <a:lnTo>
                    <a:pt x="99" y="291"/>
                  </a:lnTo>
                  <a:lnTo>
                    <a:pt x="97" y="292"/>
                  </a:lnTo>
                  <a:lnTo>
                    <a:pt x="92" y="293"/>
                  </a:lnTo>
                  <a:lnTo>
                    <a:pt x="90" y="293"/>
                  </a:lnTo>
                  <a:lnTo>
                    <a:pt x="88" y="296"/>
                  </a:lnTo>
                  <a:lnTo>
                    <a:pt x="43" y="372"/>
                  </a:lnTo>
                  <a:lnTo>
                    <a:pt x="40" y="378"/>
                  </a:lnTo>
                  <a:lnTo>
                    <a:pt x="40" y="385"/>
                  </a:lnTo>
                  <a:lnTo>
                    <a:pt x="39" y="388"/>
                  </a:lnTo>
                  <a:lnTo>
                    <a:pt x="37" y="392"/>
                  </a:lnTo>
                  <a:lnTo>
                    <a:pt x="34" y="394"/>
                  </a:lnTo>
                  <a:lnTo>
                    <a:pt x="29" y="396"/>
                  </a:lnTo>
                  <a:lnTo>
                    <a:pt x="27" y="399"/>
                  </a:lnTo>
                  <a:lnTo>
                    <a:pt x="25" y="401"/>
                  </a:lnTo>
                  <a:lnTo>
                    <a:pt x="21" y="412"/>
                  </a:lnTo>
                  <a:lnTo>
                    <a:pt x="18" y="425"/>
                  </a:lnTo>
                  <a:lnTo>
                    <a:pt x="16" y="431"/>
                  </a:lnTo>
                  <a:lnTo>
                    <a:pt x="12" y="437"/>
                  </a:lnTo>
                  <a:lnTo>
                    <a:pt x="3" y="442"/>
                  </a:lnTo>
                  <a:lnTo>
                    <a:pt x="0" y="444"/>
                  </a:lnTo>
                  <a:lnTo>
                    <a:pt x="0" y="446"/>
                  </a:lnTo>
                  <a:lnTo>
                    <a:pt x="0" y="447"/>
                  </a:lnTo>
                  <a:lnTo>
                    <a:pt x="6" y="453"/>
                  </a:lnTo>
                  <a:lnTo>
                    <a:pt x="15" y="475"/>
                  </a:lnTo>
                  <a:lnTo>
                    <a:pt x="22" y="482"/>
                  </a:lnTo>
                  <a:lnTo>
                    <a:pt x="28" y="487"/>
                  </a:lnTo>
                  <a:lnTo>
                    <a:pt x="34" y="490"/>
                  </a:lnTo>
                  <a:lnTo>
                    <a:pt x="39" y="490"/>
                  </a:lnTo>
                  <a:lnTo>
                    <a:pt x="52" y="486"/>
                  </a:lnTo>
                  <a:lnTo>
                    <a:pt x="59" y="484"/>
                  </a:lnTo>
                  <a:lnTo>
                    <a:pt x="66" y="485"/>
                  </a:lnTo>
                  <a:lnTo>
                    <a:pt x="71" y="484"/>
                  </a:lnTo>
                  <a:lnTo>
                    <a:pt x="76" y="480"/>
                  </a:lnTo>
                  <a:lnTo>
                    <a:pt x="81" y="474"/>
                  </a:lnTo>
                  <a:lnTo>
                    <a:pt x="112" y="450"/>
                  </a:lnTo>
                  <a:lnTo>
                    <a:pt x="115" y="445"/>
                  </a:lnTo>
                  <a:lnTo>
                    <a:pt x="122" y="429"/>
                  </a:lnTo>
                  <a:lnTo>
                    <a:pt x="124" y="428"/>
                  </a:lnTo>
                  <a:lnTo>
                    <a:pt x="134" y="429"/>
                  </a:lnTo>
                  <a:lnTo>
                    <a:pt x="141" y="429"/>
                  </a:lnTo>
                  <a:lnTo>
                    <a:pt x="143" y="429"/>
                  </a:lnTo>
                  <a:lnTo>
                    <a:pt x="144" y="430"/>
                  </a:lnTo>
                  <a:lnTo>
                    <a:pt x="146" y="434"/>
                  </a:lnTo>
                  <a:lnTo>
                    <a:pt x="153" y="435"/>
                  </a:lnTo>
                  <a:lnTo>
                    <a:pt x="159" y="435"/>
                  </a:lnTo>
                  <a:lnTo>
                    <a:pt x="163" y="436"/>
                  </a:lnTo>
                  <a:lnTo>
                    <a:pt x="164" y="437"/>
                  </a:lnTo>
                  <a:lnTo>
                    <a:pt x="170" y="440"/>
                  </a:lnTo>
                  <a:lnTo>
                    <a:pt x="172" y="443"/>
                  </a:lnTo>
                  <a:lnTo>
                    <a:pt x="175" y="450"/>
                  </a:lnTo>
                  <a:lnTo>
                    <a:pt x="178" y="453"/>
                  </a:lnTo>
                  <a:lnTo>
                    <a:pt x="188" y="461"/>
                  </a:lnTo>
                  <a:lnTo>
                    <a:pt x="189" y="463"/>
                  </a:lnTo>
                  <a:lnTo>
                    <a:pt x="198" y="477"/>
                  </a:lnTo>
                  <a:lnTo>
                    <a:pt x="204" y="484"/>
                  </a:lnTo>
                  <a:lnTo>
                    <a:pt x="206" y="490"/>
                  </a:lnTo>
                  <a:lnTo>
                    <a:pt x="208" y="502"/>
                  </a:lnTo>
                  <a:lnTo>
                    <a:pt x="211" y="513"/>
                  </a:lnTo>
                  <a:lnTo>
                    <a:pt x="216" y="515"/>
                  </a:lnTo>
                  <a:lnTo>
                    <a:pt x="221" y="514"/>
                  </a:lnTo>
                  <a:lnTo>
                    <a:pt x="225" y="512"/>
                  </a:lnTo>
                  <a:lnTo>
                    <a:pt x="236" y="501"/>
                  </a:lnTo>
                  <a:lnTo>
                    <a:pt x="245" y="493"/>
                  </a:lnTo>
                  <a:lnTo>
                    <a:pt x="254" y="486"/>
                  </a:lnTo>
                  <a:lnTo>
                    <a:pt x="260" y="484"/>
                  </a:lnTo>
                  <a:lnTo>
                    <a:pt x="262" y="487"/>
                  </a:lnTo>
                  <a:lnTo>
                    <a:pt x="260" y="503"/>
                  </a:lnTo>
                  <a:lnTo>
                    <a:pt x="262" y="525"/>
                  </a:lnTo>
                  <a:lnTo>
                    <a:pt x="264" y="529"/>
                  </a:lnTo>
                  <a:lnTo>
                    <a:pt x="272" y="538"/>
                  </a:lnTo>
                  <a:lnTo>
                    <a:pt x="286" y="559"/>
                  </a:lnTo>
                  <a:lnTo>
                    <a:pt x="287" y="561"/>
                  </a:lnTo>
                  <a:lnTo>
                    <a:pt x="284" y="565"/>
                  </a:lnTo>
                  <a:lnTo>
                    <a:pt x="279" y="570"/>
                  </a:lnTo>
                  <a:lnTo>
                    <a:pt x="277" y="575"/>
                  </a:lnTo>
                  <a:lnTo>
                    <a:pt x="283" y="580"/>
                  </a:lnTo>
                  <a:lnTo>
                    <a:pt x="287" y="582"/>
                  </a:lnTo>
                  <a:lnTo>
                    <a:pt x="301" y="597"/>
                  </a:lnTo>
                  <a:lnTo>
                    <a:pt x="301" y="607"/>
                  </a:lnTo>
                  <a:lnTo>
                    <a:pt x="297" y="614"/>
                  </a:lnTo>
                  <a:lnTo>
                    <a:pt x="293" y="620"/>
                  </a:lnTo>
                  <a:lnTo>
                    <a:pt x="290" y="625"/>
                  </a:lnTo>
                  <a:lnTo>
                    <a:pt x="291" y="630"/>
                  </a:lnTo>
                  <a:lnTo>
                    <a:pt x="292" y="635"/>
                  </a:lnTo>
                  <a:lnTo>
                    <a:pt x="293" y="640"/>
                  </a:lnTo>
                  <a:lnTo>
                    <a:pt x="291" y="644"/>
                  </a:lnTo>
                  <a:lnTo>
                    <a:pt x="290" y="647"/>
                  </a:lnTo>
                  <a:lnTo>
                    <a:pt x="297" y="663"/>
                  </a:lnTo>
                  <a:lnTo>
                    <a:pt x="291" y="673"/>
                  </a:lnTo>
                  <a:lnTo>
                    <a:pt x="284" y="681"/>
                  </a:lnTo>
                  <a:lnTo>
                    <a:pt x="272" y="690"/>
                  </a:lnTo>
                  <a:lnTo>
                    <a:pt x="268" y="694"/>
                  </a:lnTo>
                  <a:lnTo>
                    <a:pt x="264" y="699"/>
                  </a:lnTo>
                  <a:lnTo>
                    <a:pt x="261" y="704"/>
                  </a:lnTo>
                  <a:lnTo>
                    <a:pt x="261" y="708"/>
                  </a:lnTo>
                  <a:lnTo>
                    <a:pt x="261" y="711"/>
                  </a:lnTo>
                  <a:lnTo>
                    <a:pt x="255" y="725"/>
                  </a:lnTo>
                  <a:lnTo>
                    <a:pt x="254" y="732"/>
                  </a:lnTo>
                  <a:lnTo>
                    <a:pt x="254" y="739"/>
                  </a:lnTo>
                  <a:lnTo>
                    <a:pt x="255" y="744"/>
                  </a:lnTo>
                  <a:lnTo>
                    <a:pt x="255" y="743"/>
                  </a:lnTo>
                  <a:lnTo>
                    <a:pt x="257" y="738"/>
                  </a:lnTo>
                  <a:lnTo>
                    <a:pt x="261" y="735"/>
                  </a:lnTo>
                  <a:lnTo>
                    <a:pt x="265" y="733"/>
                  </a:lnTo>
                  <a:lnTo>
                    <a:pt x="271" y="734"/>
                  </a:lnTo>
                  <a:lnTo>
                    <a:pt x="274" y="738"/>
                  </a:lnTo>
                  <a:lnTo>
                    <a:pt x="258" y="773"/>
                  </a:lnTo>
                  <a:lnTo>
                    <a:pt x="260" y="787"/>
                  </a:lnTo>
                  <a:lnTo>
                    <a:pt x="264" y="797"/>
                  </a:lnTo>
                  <a:lnTo>
                    <a:pt x="269" y="805"/>
                  </a:lnTo>
                  <a:lnTo>
                    <a:pt x="274" y="811"/>
                  </a:lnTo>
                  <a:lnTo>
                    <a:pt x="280" y="815"/>
                  </a:lnTo>
                  <a:lnTo>
                    <a:pt x="285" y="815"/>
                  </a:lnTo>
                  <a:lnTo>
                    <a:pt x="297" y="810"/>
                  </a:lnTo>
                  <a:lnTo>
                    <a:pt x="300" y="809"/>
                  </a:lnTo>
                  <a:lnTo>
                    <a:pt x="302" y="810"/>
                  </a:lnTo>
                  <a:lnTo>
                    <a:pt x="305" y="814"/>
                  </a:lnTo>
                  <a:lnTo>
                    <a:pt x="305" y="818"/>
                  </a:lnTo>
                  <a:lnTo>
                    <a:pt x="304" y="822"/>
                  </a:lnTo>
                  <a:lnTo>
                    <a:pt x="305" y="827"/>
                  </a:lnTo>
                  <a:lnTo>
                    <a:pt x="308" y="831"/>
                  </a:lnTo>
                  <a:lnTo>
                    <a:pt x="313" y="833"/>
                  </a:lnTo>
                  <a:lnTo>
                    <a:pt x="324" y="833"/>
                  </a:lnTo>
                  <a:lnTo>
                    <a:pt x="351" y="836"/>
                  </a:lnTo>
                  <a:lnTo>
                    <a:pt x="353" y="835"/>
                  </a:lnTo>
                  <a:lnTo>
                    <a:pt x="359" y="834"/>
                  </a:lnTo>
                  <a:lnTo>
                    <a:pt x="361" y="834"/>
                  </a:lnTo>
                  <a:lnTo>
                    <a:pt x="363" y="835"/>
                  </a:lnTo>
                  <a:lnTo>
                    <a:pt x="364" y="837"/>
                  </a:lnTo>
                  <a:lnTo>
                    <a:pt x="366" y="838"/>
                  </a:lnTo>
                  <a:lnTo>
                    <a:pt x="368" y="839"/>
                  </a:lnTo>
                  <a:lnTo>
                    <a:pt x="370" y="840"/>
                  </a:lnTo>
                  <a:lnTo>
                    <a:pt x="381" y="841"/>
                  </a:lnTo>
                  <a:lnTo>
                    <a:pt x="386" y="842"/>
                  </a:lnTo>
                  <a:lnTo>
                    <a:pt x="396" y="845"/>
                  </a:lnTo>
                  <a:lnTo>
                    <a:pt x="431" y="852"/>
                  </a:lnTo>
                  <a:lnTo>
                    <a:pt x="438" y="857"/>
                  </a:lnTo>
                  <a:lnTo>
                    <a:pt x="442" y="860"/>
                  </a:lnTo>
                  <a:lnTo>
                    <a:pt x="447" y="862"/>
                  </a:lnTo>
                  <a:lnTo>
                    <a:pt x="463" y="862"/>
                  </a:lnTo>
                  <a:lnTo>
                    <a:pt x="467" y="864"/>
                  </a:lnTo>
                  <a:lnTo>
                    <a:pt x="468" y="870"/>
                  </a:lnTo>
                  <a:lnTo>
                    <a:pt x="464" y="877"/>
                  </a:lnTo>
                  <a:lnTo>
                    <a:pt x="461" y="885"/>
                  </a:lnTo>
                  <a:lnTo>
                    <a:pt x="464" y="893"/>
                  </a:lnTo>
                  <a:lnTo>
                    <a:pt x="470" y="899"/>
                  </a:lnTo>
                  <a:lnTo>
                    <a:pt x="472" y="900"/>
                  </a:lnTo>
                  <a:lnTo>
                    <a:pt x="474" y="900"/>
                  </a:lnTo>
                  <a:lnTo>
                    <a:pt x="475" y="900"/>
                  </a:lnTo>
                  <a:lnTo>
                    <a:pt x="478" y="900"/>
                  </a:lnTo>
                  <a:lnTo>
                    <a:pt x="481" y="900"/>
                  </a:lnTo>
                  <a:lnTo>
                    <a:pt x="485" y="901"/>
                  </a:lnTo>
                  <a:lnTo>
                    <a:pt x="489" y="903"/>
                  </a:lnTo>
                  <a:lnTo>
                    <a:pt x="491" y="905"/>
                  </a:lnTo>
                  <a:lnTo>
                    <a:pt x="491" y="908"/>
                  </a:lnTo>
                  <a:lnTo>
                    <a:pt x="491" y="913"/>
                  </a:lnTo>
                  <a:lnTo>
                    <a:pt x="492" y="916"/>
                  </a:lnTo>
                  <a:lnTo>
                    <a:pt x="493" y="918"/>
                  </a:lnTo>
                  <a:lnTo>
                    <a:pt x="495" y="920"/>
                  </a:lnTo>
                  <a:lnTo>
                    <a:pt x="497" y="921"/>
                  </a:lnTo>
                  <a:lnTo>
                    <a:pt x="500" y="921"/>
                  </a:lnTo>
                  <a:lnTo>
                    <a:pt x="502" y="918"/>
                  </a:lnTo>
                  <a:lnTo>
                    <a:pt x="503" y="915"/>
                  </a:lnTo>
                  <a:lnTo>
                    <a:pt x="504" y="912"/>
                  </a:lnTo>
                  <a:lnTo>
                    <a:pt x="508" y="910"/>
                  </a:lnTo>
                  <a:lnTo>
                    <a:pt x="516" y="911"/>
                  </a:lnTo>
                  <a:lnTo>
                    <a:pt x="524" y="914"/>
                  </a:lnTo>
                  <a:lnTo>
                    <a:pt x="547" y="924"/>
                  </a:lnTo>
                  <a:lnTo>
                    <a:pt x="550" y="927"/>
                  </a:lnTo>
                  <a:lnTo>
                    <a:pt x="555" y="933"/>
                  </a:lnTo>
                  <a:lnTo>
                    <a:pt x="561" y="940"/>
                  </a:lnTo>
                  <a:lnTo>
                    <a:pt x="562" y="943"/>
                  </a:lnTo>
                  <a:lnTo>
                    <a:pt x="566" y="947"/>
                  </a:lnTo>
                  <a:lnTo>
                    <a:pt x="588" y="964"/>
                  </a:lnTo>
                  <a:lnTo>
                    <a:pt x="592" y="964"/>
                  </a:lnTo>
                  <a:lnTo>
                    <a:pt x="599" y="960"/>
                  </a:lnTo>
                  <a:lnTo>
                    <a:pt x="602" y="959"/>
                  </a:lnTo>
                  <a:lnTo>
                    <a:pt x="604" y="960"/>
                  </a:lnTo>
                  <a:lnTo>
                    <a:pt x="606" y="960"/>
                  </a:lnTo>
                  <a:lnTo>
                    <a:pt x="608" y="960"/>
                  </a:lnTo>
                  <a:lnTo>
                    <a:pt x="611" y="960"/>
                  </a:lnTo>
                  <a:lnTo>
                    <a:pt x="627" y="950"/>
                  </a:lnTo>
                  <a:lnTo>
                    <a:pt x="629" y="948"/>
                  </a:lnTo>
                  <a:lnTo>
                    <a:pt x="632" y="945"/>
                  </a:lnTo>
                  <a:lnTo>
                    <a:pt x="633" y="943"/>
                  </a:lnTo>
                  <a:lnTo>
                    <a:pt x="635" y="942"/>
                  </a:lnTo>
                  <a:lnTo>
                    <a:pt x="637" y="942"/>
                  </a:lnTo>
                  <a:lnTo>
                    <a:pt x="641" y="942"/>
                  </a:lnTo>
                  <a:lnTo>
                    <a:pt x="644" y="941"/>
                  </a:lnTo>
                  <a:lnTo>
                    <a:pt x="655" y="933"/>
                  </a:lnTo>
                  <a:lnTo>
                    <a:pt x="689" y="917"/>
                  </a:lnTo>
                  <a:lnTo>
                    <a:pt x="703" y="913"/>
                  </a:lnTo>
                  <a:lnTo>
                    <a:pt x="705" y="912"/>
                  </a:lnTo>
                  <a:lnTo>
                    <a:pt x="707" y="911"/>
                  </a:lnTo>
                  <a:lnTo>
                    <a:pt x="713" y="905"/>
                  </a:lnTo>
                  <a:lnTo>
                    <a:pt x="714" y="904"/>
                  </a:lnTo>
                  <a:lnTo>
                    <a:pt x="716" y="900"/>
                  </a:lnTo>
                  <a:lnTo>
                    <a:pt x="716" y="898"/>
                  </a:lnTo>
                  <a:lnTo>
                    <a:pt x="718" y="897"/>
                  </a:lnTo>
                  <a:lnTo>
                    <a:pt x="725" y="896"/>
                  </a:lnTo>
                  <a:lnTo>
                    <a:pt x="732" y="893"/>
                  </a:lnTo>
                  <a:lnTo>
                    <a:pt x="734" y="893"/>
                  </a:lnTo>
                  <a:lnTo>
                    <a:pt x="736" y="893"/>
                  </a:lnTo>
                  <a:lnTo>
                    <a:pt x="743" y="895"/>
                  </a:lnTo>
                  <a:lnTo>
                    <a:pt x="748" y="895"/>
                  </a:lnTo>
                  <a:lnTo>
                    <a:pt x="754" y="894"/>
                  </a:lnTo>
                  <a:lnTo>
                    <a:pt x="760" y="891"/>
                  </a:lnTo>
                  <a:lnTo>
                    <a:pt x="763" y="886"/>
                  </a:lnTo>
                  <a:lnTo>
                    <a:pt x="764" y="884"/>
                  </a:lnTo>
                  <a:lnTo>
                    <a:pt x="763" y="881"/>
                  </a:lnTo>
                  <a:lnTo>
                    <a:pt x="762" y="876"/>
                  </a:lnTo>
                  <a:lnTo>
                    <a:pt x="762" y="873"/>
                  </a:lnTo>
                  <a:lnTo>
                    <a:pt x="763" y="871"/>
                  </a:lnTo>
                  <a:lnTo>
                    <a:pt x="765" y="870"/>
                  </a:lnTo>
                  <a:lnTo>
                    <a:pt x="767" y="868"/>
                  </a:lnTo>
                  <a:lnTo>
                    <a:pt x="769" y="866"/>
                  </a:lnTo>
                  <a:lnTo>
                    <a:pt x="775" y="839"/>
                  </a:lnTo>
                  <a:lnTo>
                    <a:pt x="776" y="837"/>
                  </a:lnTo>
                  <a:lnTo>
                    <a:pt x="779" y="835"/>
                  </a:lnTo>
                  <a:lnTo>
                    <a:pt x="835" y="832"/>
                  </a:lnTo>
                  <a:lnTo>
                    <a:pt x="862" y="837"/>
                  </a:lnTo>
                  <a:lnTo>
                    <a:pt x="867" y="841"/>
                  </a:lnTo>
                  <a:lnTo>
                    <a:pt x="866" y="850"/>
                  </a:lnTo>
                  <a:lnTo>
                    <a:pt x="856" y="898"/>
                  </a:lnTo>
                  <a:lnTo>
                    <a:pt x="853" y="902"/>
                  </a:lnTo>
                  <a:lnTo>
                    <a:pt x="837" y="911"/>
                  </a:lnTo>
                  <a:lnTo>
                    <a:pt x="828" y="913"/>
                  </a:lnTo>
                  <a:lnTo>
                    <a:pt x="818" y="911"/>
                  </a:lnTo>
                  <a:lnTo>
                    <a:pt x="819" y="918"/>
                  </a:lnTo>
                  <a:lnTo>
                    <a:pt x="824" y="922"/>
                  </a:lnTo>
                  <a:lnTo>
                    <a:pt x="839" y="928"/>
                  </a:lnTo>
                  <a:lnTo>
                    <a:pt x="841" y="929"/>
                  </a:lnTo>
                  <a:lnTo>
                    <a:pt x="843" y="931"/>
                  </a:lnTo>
                  <a:lnTo>
                    <a:pt x="846" y="934"/>
                  </a:lnTo>
                  <a:lnTo>
                    <a:pt x="850" y="940"/>
                  </a:lnTo>
                  <a:lnTo>
                    <a:pt x="851" y="942"/>
                  </a:lnTo>
                  <a:lnTo>
                    <a:pt x="851" y="954"/>
                  </a:lnTo>
                  <a:lnTo>
                    <a:pt x="853" y="966"/>
                  </a:lnTo>
                  <a:lnTo>
                    <a:pt x="857" y="977"/>
                  </a:lnTo>
                  <a:lnTo>
                    <a:pt x="865" y="987"/>
                  </a:lnTo>
                  <a:lnTo>
                    <a:pt x="880" y="994"/>
                  </a:lnTo>
                  <a:lnTo>
                    <a:pt x="924" y="1003"/>
                  </a:lnTo>
                  <a:lnTo>
                    <a:pt x="952" y="1015"/>
                  </a:lnTo>
                  <a:lnTo>
                    <a:pt x="964" y="1032"/>
                  </a:lnTo>
                  <a:lnTo>
                    <a:pt x="972" y="1048"/>
                  </a:lnTo>
                  <a:lnTo>
                    <a:pt x="980" y="1058"/>
                  </a:lnTo>
                  <a:lnTo>
                    <a:pt x="989" y="1060"/>
                  </a:lnTo>
                  <a:lnTo>
                    <a:pt x="994" y="1059"/>
                  </a:lnTo>
                  <a:lnTo>
                    <a:pt x="1001" y="1061"/>
                  </a:lnTo>
                  <a:lnTo>
                    <a:pt x="1006" y="1064"/>
                  </a:lnTo>
                  <a:lnTo>
                    <a:pt x="1005" y="1070"/>
                  </a:lnTo>
                  <a:lnTo>
                    <a:pt x="1007" y="1072"/>
                  </a:lnTo>
                  <a:lnTo>
                    <a:pt x="1021" y="1086"/>
                  </a:lnTo>
                  <a:lnTo>
                    <a:pt x="1021" y="1087"/>
                  </a:lnTo>
                  <a:lnTo>
                    <a:pt x="1012" y="1084"/>
                  </a:lnTo>
                  <a:lnTo>
                    <a:pt x="1006" y="1085"/>
                  </a:lnTo>
                  <a:lnTo>
                    <a:pt x="994" y="1093"/>
                  </a:lnTo>
                  <a:lnTo>
                    <a:pt x="991" y="1095"/>
                  </a:lnTo>
                  <a:lnTo>
                    <a:pt x="970" y="1096"/>
                  </a:lnTo>
                  <a:lnTo>
                    <a:pt x="965" y="1096"/>
                  </a:lnTo>
                  <a:lnTo>
                    <a:pt x="961" y="1096"/>
                  </a:lnTo>
                  <a:lnTo>
                    <a:pt x="959" y="1098"/>
                  </a:lnTo>
                  <a:lnTo>
                    <a:pt x="960" y="1105"/>
                  </a:lnTo>
                  <a:lnTo>
                    <a:pt x="962" y="1114"/>
                  </a:lnTo>
                  <a:lnTo>
                    <a:pt x="966" y="1122"/>
                  </a:lnTo>
                  <a:lnTo>
                    <a:pt x="970" y="1126"/>
                  </a:lnTo>
                  <a:lnTo>
                    <a:pt x="983" y="1129"/>
                  </a:lnTo>
                  <a:lnTo>
                    <a:pt x="988" y="1132"/>
                  </a:lnTo>
                  <a:lnTo>
                    <a:pt x="989" y="1139"/>
                  </a:lnTo>
                  <a:lnTo>
                    <a:pt x="986" y="1147"/>
                  </a:lnTo>
                  <a:lnTo>
                    <a:pt x="965" y="1181"/>
                  </a:lnTo>
                  <a:lnTo>
                    <a:pt x="966" y="1195"/>
                  </a:lnTo>
                  <a:lnTo>
                    <a:pt x="966" y="1200"/>
                  </a:lnTo>
                  <a:lnTo>
                    <a:pt x="966" y="1204"/>
                  </a:lnTo>
                  <a:lnTo>
                    <a:pt x="972" y="1217"/>
                  </a:lnTo>
                  <a:lnTo>
                    <a:pt x="974" y="1219"/>
                  </a:lnTo>
                  <a:lnTo>
                    <a:pt x="977" y="1222"/>
                  </a:lnTo>
                  <a:lnTo>
                    <a:pt x="981" y="1223"/>
                  </a:lnTo>
                  <a:lnTo>
                    <a:pt x="986" y="1222"/>
                  </a:lnTo>
                  <a:lnTo>
                    <a:pt x="999" y="1210"/>
                  </a:lnTo>
                  <a:lnTo>
                    <a:pt x="1002" y="1209"/>
                  </a:lnTo>
                  <a:lnTo>
                    <a:pt x="1010" y="1211"/>
                  </a:lnTo>
                  <a:lnTo>
                    <a:pt x="1018" y="1224"/>
                  </a:lnTo>
                  <a:lnTo>
                    <a:pt x="1024" y="1228"/>
                  </a:lnTo>
                  <a:lnTo>
                    <a:pt x="1029" y="1227"/>
                  </a:lnTo>
                  <a:lnTo>
                    <a:pt x="1041" y="1218"/>
                  </a:lnTo>
                  <a:lnTo>
                    <a:pt x="1049" y="1214"/>
                  </a:lnTo>
                  <a:lnTo>
                    <a:pt x="1074" y="1205"/>
                  </a:lnTo>
                  <a:lnTo>
                    <a:pt x="1081" y="1200"/>
                  </a:lnTo>
                  <a:lnTo>
                    <a:pt x="1083" y="1193"/>
                  </a:lnTo>
                  <a:lnTo>
                    <a:pt x="1083" y="1144"/>
                  </a:lnTo>
                  <a:lnTo>
                    <a:pt x="1093" y="1135"/>
                  </a:lnTo>
                  <a:lnTo>
                    <a:pt x="1099" y="1125"/>
                  </a:lnTo>
                  <a:lnTo>
                    <a:pt x="1107" y="1115"/>
                  </a:lnTo>
                  <a:lnTo>
                    <a:pt x="1113" y="1104"/>
                  </a:lnTo>
                  <a:lnTo>
                    <a:pt x="1114" y="1092"/>
                  </a:lnTo>
                  <a:lnTo>
                    <a:pt x="1105" y="1085"/>
                  </a:lnTo>
                  <a:lnTo>
                    <a:pt x="1102" y="1084"/>
                  </a:lnTo>
                  <a:lnTo>
                    <a:pt x="1096" y="1082"/>
                  </a:lnTo>
                  <a:lnTo>
                    <a:pt x="1093" y="1081"/>
                  </a:lnTo>
                  <a:lnTo>
                    <a:pt x="1090" y="1077"/>
                  </a:lnTo>
                  <a:lnTo>
                    <a:pt x="1090" y="1073"/>
                  </a:lnTo>
                  <a:lnTo>
                    <a:pt x="1094" y="1069"/>
                  </a:lnTo>
                  <a:lnTo>
                    <a:pt x="1099" y="1066"/>
                  </a:lnTo>
                  <a:lnTo>
                    <a:pt x="1107" y="1057"/>
                  </a:lnTo>
                  <a:lnTo>
                    <a:pt x="1112" y="1046"/>
                  </a:lnTo>
                  <a:lnTo>
                    <a:pt x="1114" y="1034"/>
                  </a:lnTo>
                  <a:lnTo>
                    <a:pt x="1113" y="1021"/>
                  </a:lnTo>
                  <a:lnTo>
                    <a:pt x="1104" y="998"/>
                  </a:lnTo>
                  <a:lnTo>
                    <a:pt x="1103" y="989"/>
                  </a:lnTo>
                  <a:lnTo>
                    <a:pt x="1113" y="986"/>
                  </a:lnTo>
                  <a:lnTo>
                    <a:pt x="1133" y="992"/>
                  </a:lnTo>
                  <a:lnTo>
                    <a:pt x="1143" y="992"/>
                  </a:lnTo>
                  <a:lnTo>
                    <a:pt x="1146" y="985"/>
                  </a:lnTo>
                  <a:lnTo>
                    <a:pt x="1145" y="982"/>
                  </a:lnTo>
                  <a:lnTo>
                    <a:pt x="1143" y="979"/>
                  </a:lnTo>
                  <a:lnTo>
                    <a:pt x="1142" y="976"/>
                  </a:lnTo>
                  <a:lnTo>
                    <a:pt x="1142" y="973"/>
                  </a:lnTo>
                  <a:lnTo>
                    <a:pt x="1148" y="965"/>
                  </a:lnTo>
                  <a:lnTo>
                    <a:pt x="1151" y="960"/>
                  </a:lnTo>
                  <a:lnTo>
                    <a:pt x="1157" y="950"/>
                  </a:lnTo>
                  <a:lnTo>
                    <a:pt x="1159" y="945"/>
                  </a:lnTo>
                  <a:lnTo>
                    <a:pt x="1160" y="936"/>
                  </a:lnTo>
                  <a:lnTo>
                    <a:pt x="1157" y="931"/>
                  </a:lnTo>
                  <a:lnTo>
                    <a:pt x="1152" y="927"/>
                  </a:lnTo>
                  <a:lnTo>
                    <a:pt x="1145" y="923"/>
                  </a:lnTo>
                  <a:lnTo>
                    <a:pt x="1140" y="919"/>
                  </a:lnTo>
                  <a:lnTo>
                    <a:pt x="1137" y="915"/>
                  </a:lnTo>
                  <a:lnTo>
                    <a:pt x="1137" y="910"/>
                  </a:lnTo>
                  <a:lnTo>
                    <a:pt x="1139" y="903"/>
                  </a:lnTo>
                  <a:lnTo>
                    <a:pt x="1143" y="900"/>
                  </a:lnTo>
                  <a:lnTo>
                    <a:pt x="1149" y="899"/>
                  </a:lnTo>
                  <a:lnTo>
                    <a:pt x="1155" y="899"/>
                  </a:lnTo>
                  <a:lnTo>
                    <a:pt x="1160" y="900"/>
                  </a:lnTo>
                  <a:lnTo>
                    <a:pt x="1165" y="901"/>
                  </a:lnTo>
                  <a:lnTo>
                    <a:pt x="1169" y="902"/>
                  </a:lnTo>
                  <a:lnTo>
                    <a:pt x="1170" y="900"/>
                  </a:lnTo>
                  <a:lnTo>
                    <a:pt x="1171" y="895"/>
                  </a:lnTo>
                  <a:lnTo>
                    <a:pt x="1170" y="889"/>
                  </a:lnTo>
                  <a:lnTo>
                    <a:pt x="1169" y="883"/>
                  </a:lnTo>
                  <a:lnTo>
                    <a:pt x="1168" y="876"/>
                  </a:lnTo>
                  <a:lnTo>
                    <a:pt x="1169" y="870"/>
                  </a:lnTo>
                  <a:lnTo>
                    <a:pt x="1173" y="858"/>
                  </a:lnTo>
                  <a:lnTo>
                    <a:pt x="1174" y="854"/>
                  </a:lnTo>
                  <a:lnTo>
                    <a:pt x="1176" y="823"/>
                  </a:lnTo>
                  <a:lnTo>
                    <a:pt x="1178" y="818"/>
                  </a:lnTo>
                  <a:lnTo>
                    <a:pt x="1181" y="813"/>
                  </a:lnTo>
                  <a:lnTo>
                    <a:pt x="1181" y="808"/>
                  </a:lnTo>
                  <a:lnTo>
                    <a:pt x="1181" y="806"/>
                  </a:lnTo>
                  <a:lnTo>
                    <a:pt x="1181" y="805"/>
                  </a:lnTo>
                  <a:lnTo>
                    <a:pt x="1176" y="787"/>
                  </a:lnTo>
                  <a:lnTo>
                    <a:pt x="1176" y="781"/>
                  </a:lnTo>
                  <a:lnTo>
                    <a:pt x="1178" y="769"/>
                  </a:lnTo>
                  <a:lnTo>
                    <a:pt x="1178" y="764"/>
                  </a:lnTo>
                  <a:lnTo>
                    <a:pt x="1177" y="761"/>
                  </a:lnTo>
                  <a:lnTo>
                    <a:pt x="1169" y="752"/>
                  </a:lnTo>
                  <a:lnTo>
                    <a:pt x="1166" y="745"/>
                  </a:lnTo>
                  <a:lnTo>
                    <a:pt x="1166" y="740"/>
                  </a:lnTo>
                  <a:lnTo>
                    <a:pt x="1168" y="735"/>
                  </a:lnTo>
                  <a:lnTo>
                    <a:pt x="1175" y="722"/>
                  </a:lnTo>
                  <a:lnTo>
                    <a:pt x="1178" y="716"/>
                  </a:lnTo>
                  <a:lnTo>
                    <a:pt x="1178" y="709"/>
                  </a:lnTo>
                  <a:lnTo>
                    <a:pt x="1176" y="703"/>
                  </a:lnTo>
                  <a:lnTo>
                    <a:pt x="1170" y="696"/>
                  </a:lnTo>
                  <a:lnTo>
                    <a:pt x="1183" y="676"/>
                  </a:lnTo>
                  <a:lnTo>
                    <a:pt x="1185" y="672"/>
                  </a:lnTo>
                  <a:lnTo>
                    <a:pt x="1186" y="668"/>
                  </a:lnTo>
                  <a:lnTo>
                    <a:pt x="1186" y="663"/>
                  </a:lnTo>
                  <a:lnTo>
                    <a:pt x="1185" y="655"/>
                  </a:lnTo>
                  <a:lnTo>
                    <a:pt x="1184" y="643"/>
                  </a:lnTo>
                  <a:lnTo>
                    <a:pt x="1183" y="637"/>
                  </a:lnTo>
                  <a:lnTo>
                    <a:pt x="1180" y="630"/>
                  </a:lnTo>
                  <a:lnTo>
                    <a:pt x="1171" y="613"/>
                  </a:lnTo>
                  <a:lnTo>
                    <a:pt x="1167" y="608"/>
                  </a:lnTo>
                  <a:lnTo>
                    <a:pt x="1162" y="604"/>
                  </a:lnTo>
                  <a:lnTo>
                    <a:pt x="1155" y="596"/>
                  </a:lnTo>
                  <a:lnTo>
                    <a:pt x="1156" y="589"/>
                  </a:lnTo>
                  <a:lnTo>
                    <a:pt x="1155" y="581"/>
                  </a:lnTo>
                  <a:lnTo>
                    <a:pt x="1154" y="568"/>
                  </a:lnTo>
                  <a:lnTo>
                    <a:pt x="1151" y="562"/>
                  </a:lnTo>
                  <a:lnTo>
                    <a:pt x="1141" y="545"/>
                  </a:lnTo>
                  <a:lnTo>
                    <a:pt x="1139" y="540"/>
                  </a:lnTo>
                  <a:lnTo>
                    <a:pt x="1137" y="527"/>
                  </a:lnTo>
                  <a:lnTo>
                    <a:pt x="1136" y="522"/>
                  </a:lnTo>
                  <a:lnTo>
                    <a:pt x="1135" y="520"/>
                  </a:lnTo>
                  <a:lnTo>
                    <a:pt x="1134" y="519"/>
                  </a:lnTo>
                  <a:lnTo>
                    <a:pt x="1129" y="517"/>
                  </a:lnTo>
                  <a:lnTo>
                    <a:pt x="1124" y="513"/>
                  </a:lnTo>
                  <a:lnTo>
                    <a:pt x="1119" y="507"/>
                  </a:lnTo>
                  <a:lnTo>
                    <a:pt x="1111" y="492"/>
                  </a:lnTo>
                  <a:lnTo>
                    <a:pt x="1109" y="487"/>
                  </a:lnTo>
                  <a:lnTo>
                    <a:pt x="1109" y="481"/>
                  </a:lnTo>
                  <a:lnTo>
                    <a:pt x="1111" y="457"/>
                  </a:lnTo>
                  <a:lnTo>
                    <a:pt x="1110" y="456"/>
                  </a:lnTo>
                  <a:lnTo>
                    <a:pt x="1105" y="452"/>
                  </a:lnTo>
                  <a:lnTo>
                    <a:pt x="1103" y="450"/>
                  </a:lnTo>
                  <a:lnTo>
                    <a:pt x="1102" y="448"/>
                  </a:lnTo>
                  <a:lnTo>
                    <a:pt x="1100" y="445"/>
                  </a:lnTo>
                  <a:lnTo>
                    <a:pt x="1099" y="441"/>
                  </a:lnTo>
                  <a:lnTo>
                    <a:pt x="1098" y="438"/>
                  </a:lnTo>
                  <a:lnTo>
                    <a:pt x="1099" y="431"/>
                  </a:lnTo>
                  <a:lnTo>
                    <a:pt x="1098" y="427"/>
                  </a:lnTo>
                  <a:lnTo>
                    <a:pt x="1097" y="423"/>
                  </a:lnTo>
                  <a:lnTo>
                    <a:pt x="1096" y="420"/>
                  </a:lnTo>
                  <a:lnTo>
                    <a:pt x="1091" y="414"/>
                  </a:lnTo>
                  <a:lnTo>
                    <a:pt x="1091" y="411"/>
                  </a:lnTo>
                  <a:lnTo>
                    <a:pt x="1092" y="407"/>
                  </a:lnTo>
                  <a:lnTo>
                    <a:pt x="1092" y="404"/>
                  </a:lnTo>
                  <a:lnTo>
                    <a:pt x="1090" y="397"/>
                  </a:lnTo>
                  <a:lnTo>
                    <a:pt x="1084" y="385"/>
                  </a:lnTo>
                  <a:lnTo>
                    <a:pt x="1082" y="377"/>
                  </a:lnTo>
                  <a:lnTo>
                    <a:pt x="1082" y="374"/>
                  </a:lnTo>
                  <a:lnTo>
                    <a:pt x="1082" y="371"/>
                  </a:lnTo>
                  <a:lnTo>
                    <a:pt x="1082" y="369"/>
                  </a:lnTo>
                  <a:lnTo>
                    <a:pt x="1086" y="357"/>
                  </a:lnTo>
                  <a:lnTo>
                    <a:pt x="1078" y="360"/>
                  </a:lnTo>
                  <a:lnTo>
                    <a:pt x="1070" y="361"/>
                  </a:lnTo>
                  <a:lnTo>
                    <a:pt x="1053" y="362"/>
                  </a:lnTo>
                  <a:lnTo>
                    <a:pt x="1050" y="363"/>
                  </a:lnTo>
                  <a:lnTo>
                    <a:pt x="1028" y="375"/>
                  </a:lnTo>
                  <a:lnTo>
                    <a:pt x="1028" y="375"/>
                  </a:lnTo>
                  <a:lnTo>
                    <a:pt x="1029" y="371"/>
                  </a:lnTo>
                  <a:lnTo>
                    <a:pt x="1030" y="366"/>
                  </a:lnTo>
                  <a:lnTo>
                    <a:pt x="1029" y="361"/>
                  </a:lnTo>
                  <a:lnTo>
                    <a:pt x="1027" y="357"/>
                  </a:lnTo>
                  <a:lnTo>
                    <a:pt x="997" y="356"/>
                  </a:lnTo>
                  <a:lnTo>
                    <a:pt x="990" y="357"/>
                  </a:lnTo>
                  <a:lnTo>
                    <a:pt x="989" y="363"/>
                  </a:lnTo>
                  <a:lnTo>
                    <a:pt x="988" y="364"/>
                  </a:lnTo>
                  <a:lnTo>
                    <a:pt x="971" y="364"/>
                  </a:lnTo>
                  <a:lnTo>
                    <a:pt x="969" y="364"/>
                  </a:lnTo>
                  <a:lnTo>
                    <a:pt x="964" y="360"/>
                  </a:lnTo>
                  <a:lnTo>
                    <a:pt x="961" y="354"/>
                  </a:lnTo>
                  <a:lnTo>
                    <a:pt x="959" y="348"/>
                  </a:lnTo>
                  <a:lnTo>
                    <a:pt x="957" y="342"/>
                  </a:lnTo>
                  <a:lnTo>
                    <a:pt x="955" y="315"/>
                  </a:lnTo>
                  <a:lnTo>
                    <a:pt x="945" y="290"/>
                  </a:lnTo>
                  <a:lnTo>
                    <a:pt x="943" y="282"/>
                  </a:lnTo>
                  <a:lnTo>
                    <a:pt x="945" y="274"/>
                  </a:lnTo>
                  <a:lnTo>
                    <a:pt x="962" y="241"/>
                  </a:lnTo>
                  <a:lnTo>
                    <a:pt x="963" y="228"/>
                  </a:lnTo>
                  <a:lnTo>
                    <a:pt x="961" y="217"/>
                  </a:lnTo>
                  <a:lnTo>
                    <a:pt x="958" y="208"/>
                  </a:lnTo>
                  <a:lnTo>
                    <a:pt x="956" y="200"/>
                  </a:lnTo>
                  <a:lnTo>
                    <a:pt x="955" y="192"/>
                  </a:lnTo>
                  <a:lnTo>
                    <a:pt x="953" y="188"/>
                  </a:lnTo>
                  <a:lnTo>
                    <a:pt x="948" y="186"/>
                  </a:lnTo>
                  <a:lnTo>
                    <a:pt x="922" y="191"/>
                  </a:lnTo>
                  <a:lnTo>
                    <a:pt x="910" y="191"/>
                  </a:lnTo>
                  <a:lnTo>
                    <a:pt x="906" y="190"/>
                  </a:lnTo>
                  <a:lnTo>
                    <a:pt x="903" y="188"/>
                  </a:lnTo>
                  <a:lnTo>
                    <a:pt x="901" y="184"/>
                  </a:lnTo>
                  <a:lnTo>
                    <a:pt x="900" y="179"/>
                  </a:lnTo>
                  <a:lnTo>
                    <a:pt x="899" y="173"/>
                  </a:lnTo>
                  <a:lnTo>
                    <a:pt x="899" y="168"/>
                  </a:lnTo>
                  <a:lnTo>
                    <a:pt x="898" y="160"/>
                  </a:lnTo>
                  <a:lnTo>
                    <a:pt x="892" y="152"/>
                  </a:lnTo>
                  <a:lnTo>
                    <a:pt x="838" y="99"/>
                  </a:lnTo>
                  <a:lnTo>
                    <a:pt x="832" y="96"/>
                  </a:lnTo>
                  <a:lnTo>
                    <a:pt x="828" y="95"/>
                  </a:lnTo>
                  <a:lnTo>
                    <a:pt x="827" y="90"/>
                  </a:lnTo>
                  <a:lnTo>
                    <a:pt x="825" y="79"/>
                  </a:lnTo>
                  <a:lnTo>
                    <a:pt x="822" y="72"/>
                  </a:lnTo>
                  <a:lnTo>
                    <a:pt x="821" y="70"/>
                  </a:lnTo>
                  <a:lnTo>
                    <a:pt x="804" y="69"/>
                  </a:lnTo>
                  <a:lnTo>
                    <a:pt x="799" y="69"/>
                  </a:lnTo>
                  <a:lnTo>
                    <a:pt x="796" y="70"/>
                  </a:lnTo>
                  <a:lnTo>
                    <a:pt x="790" y="72"/>
                  </a:lnTo>
                  <a:lnTo>
                    <a:pt x="770" y="77"/>
                  </a:lnTo>
                  <a:lnTo>
                    <a:pt x="768" y="76"/>
                  </a:lnTo>
                  <a:lnTo>
                    <a:pt x="776" y="59"/>
                  </a:lnTo>
                  <a:lnTo>
                    <a:pt x="775" y="54"/>
                  </a:lnTo>
                  <a:lnTo>
                    <a:pt x="773" y="50"/>
                  </a:lnTo>
                  <a:lnTo>
                    <a:pt x="771" y="47"/>
                  </a:lnTo>
                  <a:lnTo>
                    <a:pt x="768" y="46"/>
                  </a:lnTo>
                  <a:lnTo>
                    <a:pt x="764" y="48"/>
                  </a:lnTo>
                  <a:lnTo>
                    <a:pt x="761" y="52"/>
                  </a:lnTo>
                  <a:lnTo>
                    <a:pt x="759" y="56"/>
                  </a:lnTo>
                  <a:lnTo>
                    <a:pt x="755" y="60"/>
                  </a:lnTo>
                  <a:lnTo>
                    <a:pt x="750" y="62"/>
                  </a:lnTo>
                  <a:lnTo>
                    <a:pt x="727" y="65"/>
                  </a:lnTo>
                  <a:lnTo>
                    <a:pt x="713" y="65"/>
                  </a:lnTo>
                  <a:lnTo>
                    <a:pt x="701" y="63"/>
                  </a:lnTo>
                  <a:lnTo>
                    <a:pt x="692" y="62"/>
                  </a:lnTo>
                  <a:lnTo>
                    <a:pt x="688" y="66"/>
                  </a:lnTo>
                  <a:lnTo>
                    <a:pt x="686" y="69"/>
                  </a:lnTo>
                  <a:lnTo>
                    <a:pt x="681" y="72"/>
                  </a:lnTo>
                  <a:lnTo>
                    <a:pt x="676" y="75"/>
                  </a:lnTo>
                  <a:lnTo>
                    <a:pt x="673" y="76"/>
                  </a:lnTo>
                  <a:lnTo>
                    <a:pt x="665" y="75"/>
                  </a:lnTo>
                  <a:lnTo>
                    <a:pt x="633" y="59"/>
                  </a:lnTo>
                  <a:lnTo>
                    <a:pt x="607" y="52"/>
                  </a:lnTo>
                  <a:lnTo>
                    <a:pt x="598" y="52"/>
                  </a:lnTo>
                  <a:lnTo>
                    <a:pt x="592" y="56"/>
                  </a:lnTo>
                  <a:lnTo>
                    <a:pt x="586" y="74"/>
                  </a:lnTo>
                  <a:lnTo>
                    <a:pt x="584" y="78"/>
                  </a:lnTo>
                  <a:lnTo>
                    <a:pt x="580" y="82"/>
                  </a:lnTo>
                  <a:lnTo>
                    <a:pt x="576" y="85"/>
                  </a:lnTo>
                  <a:lnTo>
                    <a:pt x="543" y="101"/>
                  </a:lnTo>
                  <a:lnTo>
                    <a:pt x="536" y="102"/>
                  </a:lnTo>
                  <a:lnTo>
                    <a:pt x="495" y="101"/>
                  </a:lnTo>
                  <a:lnTo>
                    <a:pt x="491" y="100"/>
                  </a:lnTo>
                  <a:lnTo>
                    <a:pt x="489" y="98"/>
                  </a:lnTo>
                  <a:lnTo>
                    <a:pt x="485" y="94"/>
                  </a:lnTo>
                  <a:lnTo>
                    <a:pt x="479" y="89"/>
                  </a:lnTo>
                  <a:lnTo>
                    <a:pt x="472" y="86"/>
                  </a:lnTo>
                  <a:lnTo>
                    <a:pt x="466" y="85"/>
                  </a:lnTo>
                  <a:lnTo>
                    <a:pt x="458" y="86"/>
                  </a:lnTo>
                  <a:lnTo>
                    <a:pt x="453" y="87"/>
                  </a:lnTo>
                  <a:lnTo>
                    <a:pt x="451" y="87"/>
                  </a:lnTo>
                  <a:lnTo>
                    <a:pt x="438" y="95"/>
                  </a:lnTo>
                  <a:lnTo>
                    <a:pt x="436" y="97"/>
                  </a:lnTo>
                  <a:lnTo>
                    <a:pt x="432" y="100"/>
                  </a:lnTo>
                  <a:close/>
                </a:path>
              </a:pathLst>
            </a:custGeom>
            <a:solidFill>
              <a:srgbClr val="D81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IN" sz="2400"/>
            </a:p>
          </p:txBody>
        </p:sp>
        <p:sp>
          <p:nvSpPr>
            <p:cNvPr id="34" name="Freeform 2126">
              <a:extLst>
                <a:ext uri="{FF2B5EF4-FFF2-40B4-BE49-F238E27FC236}">
                  <a16:creationId xmlns:a16="http://schemas.microsoft.com/office/drawing/2014/main" id="{1D37EEAB-595F-D0CB-A027-28206DC8F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763" y="777875"/>
              <a:ext cx="1895475" cy="1965325"/>
            </a:xfrm>
            <a:custGeom>
              <a:avLst/>
              <a:gdLst>
                <a:gd name="T0" fmla="*/ 236 w 1194"/>
                <a:gd name="T1" fmla="*/ 107 h 1238"/>
                <a:gd name="T2" fmla="*/ 200 w 1194"/>
                <a:gd name="T3" fmla="*/ 265 h 1238"/>
                <a:gd name="T4" fmla="*/ 43 w 1194"/>
                <a:gd name="T5" fmla="*/ 376 h 1238"/>
                <a:gd name="T6" fmla="*/ 16 w 1194"/>
                <a:gd name="T7" fmla="*/ 483 h 1238"/>
                <a:gd name="T8" fmla="*/ 147 w 1194"/>
                <a:gd name="T9" fmla="*/ 439 h 1238"/>
                <a:gd name="T10" fmla="*/ 206 w 1194"/>
                <a:gd name="T11" fmla="*/ 497 h 1238"/>
                <a:gd name="T12" fmla="*/ 291 w 1194"/>
                <a:gd name="T13" fmla="*/ 567 h 1238"/>
                <a:gd name="T14" fmla="*/ 286 w 1194"/>
                <a:gd name="T15" fmla="*/ 683 h 1238"/>
                <a:gd name="T16" fmla="*/ 264 w 1194"/>
                <a:gd name="T17" fmla="*/ 805 h 1238"/>
                <a:gd name="T18" fmla="*/ 364 w 1194"/>
                <a:gd name="T19" fmla="*/ 844 h 1238"/>
                <a:gd name="T20" fmla="*/ 475 w 1194"/>
                <a:gd name="T21" fmla="*/ 910 h 1238"/>
                <a:gd name="T22" fmla="*/ 519 w 1194"/>
                <a:gd name="T23" fmla="*/ 921 h 1238"/>
                <a:gd name="T24" fmla="*/ 639 w 1194"/>
                <a:gd name="T25" fmla="*/ 953 h 1238"/>
                <a:gd name="T26" fmla="*/ 730 w 1194"/>
                <a:gd name="T27" fmla="*/ 906 h 1238"/>
                <a:gd name="T28" fmla="*/ 783 w 1194"/>
                <a:gd name="T29" fmla="*/ 847 h 1238"/>
                <a:gd name="T30" fmla="*/ 851 w 1194"/>
                <a:gd name="T31" fmla="*/ 948 h 1238"/>
                <a:gd name="T32" fmla="*/ 1023 w 1194"/>
                <a:gd name="T33" fmla="*/ 1089 h 1238"/>
                <a:gd name="T34" fmla="*/ 986 w 1194"/>
                <a:gd name="T35" fmla="*/ 1152 h 1238"/>
                <a:gd name="T36" fmla="*/ 1088 w 1194"/>
                <a:gd name="T37" fmla="*/ 1209 h 1238"/>
                <a:gd name="T38" fmla="*/ 1121 w 1194"/>
                <a:gd name="T39" fmla="*/ 1026 h 1238"/>
                <a:gd name="T40" fmla="*/ 1147 w 1194"/>
                <a:gd name="T41" fmla="*/ 922 h 1238"/>
                <a:gd name="T42" fmla="*/ 1185 w 1194"/>
                <a:gd name="T43" fmla="*/ 826 h 1238"/>
                <a:gd name="T44" fmla="*/ 1183 w 1194"/>
                <a:gd name="T45" fmla="*/ 707 h 1238"/>
                <a:gd name="T46" fmla="*/ 1147 w 1194"/>
                <a:gd name="T47" fmla="*/ 545 h 1238"/>
                <a:gd name="T48" fmla="*/ 1107 w 1194"/>
                <a:gd name="T49" fmla="*/ 437 h 1238"/>
                <a:gd name="T50" fmla="*/ 1030 w 1194"/>
                <a:gd name="T51" fmla="*/ 378 h 1238"/>
                <a:gd name="T52" fmla="*/ 969 w 1194"/>
                <a:gd name="T53" fmla="*/ 359 h 1238"/>
                <a:gd name="T54" fmla="*/ 909 w 1194"/>
                <a:gd name="T55" fmla="*/ 189 h 1238"/>
                <a:gd name="T56" fmla="*/ 773 w 1194"/>
                <a:gd name="T57" fmla="*/ 79 h 1238"/>
                <a:gd name="T58" fmla="*/ 694 w 1194"/>
                <a:gd name="T59" fmla="*/ 64 h 1238"/>
                <a:gd name="T60" fmla="*/ 496 w 1194"/>
                <a:gd name="T61" fmla="*/ 102 h 1238"/>
                <a:gd name="T62" fmla="*/ 463 w 1194"/>
                <a:gd name="T63" fmla="*/ 96 h 1238"/>
                <a:gd name="T64" fmla="*/ 678 w 1194"/>
                <a:gd name="T65" fmla="*/ 86 h 1238"/>
                <a:gd name="T66" fmla="*/ 767 w 1194"/>
                <a:gd name="T67" fmla="*/ 84 h 1238"/>
                <a:gd name="T68" fmla="*/ 899 w 1194"/>
                <a:gd name="T69" fmla="*/ 179 h 1238"/>
                <a:gd name="T70" fmla="*/ 957 w 1194"/>
                <a:gd name="T71" fmla="*/ 349 h 1238"/>
                <a:gd name="T72" fmla="*/ 1083 w 1194"/>
                <a:gd name="T73" fmla="*/ 370 h 1238"/>
                <a:gd name="T74" fmla="*/ 1102 w 1194"/>
                <a:gd name="T75" fmla="*/ 456 h 1238"/>
                <a:gd name="T76" fmla="*/ 1152 w 1194"/>
                <a:gd name="T77" fmla="*/ 570 h 1238"/>
                <a:gd name="T78" fmla="*/ 1178 w 1194"/>
                <a:gd name="T79" fmla="*/ 721 h 1238"/>
                <a:gd name="T80" fmla="*/ 1169 w 1194"/>
                <a:gd name="T81" fmla="*/ 874 h 1238"/>
                <a:gd name="T82" fmla="*/ 1154 w 1194"/>
                <a:gd name="T83" fmla="*/ 937 h 1238"/>
                <a:gd name="T84" fmla="*/ 1112 w 1194"/>
                <a:gd name="T85" fmla="*/ 1051 h 1238"/>
                <a:gd name="T86" fmla="*/ 1051 w 1194"/>
                <a:gd name="T87" fmla="*/ 1216 h 1238"/>
                <a:gd name="T88" fmla="*/ 996 w 1194"/>
                <a:gd name="T89" fmla="*/ 1136 h 1238"/>
                <a:gd name="T90" fmla="*/ 1014 w 1194"/>
                <a:gd name="T91" fmla="*/ 1075 h 1238"/>
                <a:gd name="T92" fmla="*/ 847 w 1194"/>
                <a:gd name="T93" fmla="*/ 932 h 1238"/>
                <a:gd name="T94" fmla="*/ 765 w 1194"/>
                <a:gd name="T95" fmla="*/ 874 h 1238"/>
                <a:gd name="T96" fmla="*/ 717 w 1194"/>
                <a:gd name="T97" fmla="*/ 911 h 1238"/>
                <a:gd name="T98" fmla="*/ 609 w 1194"/>
                <a:gd name="T99" fmla="*/ 962 h 1238"/>
                <a:gd name="T100" fmla="*/ 501 w 1194"/>
                <a:gd name="T101" fmla="*/ 927 h 1238"/>
                <a:gd name="T102" fmla="*/ 476 w 1194"/>
                <a:gd name="T103" fmla="*/ 877 h 1238"/>
                <a:gd name="T104" fmla="*/ 328 w 1194"/>
                <a:gd name="T105" fmla="*/ 835 h 1238"/>
                <a:gd name="T106" fmla="*/ 269 w 1194"/>
                <a:gd name="T107" fmla="*/ 735 h 1238"/>
                <a:gd name="T108" fmla="*/ 298 w 1194"/>
                <a:gd name="T109" fmla="*/ 682 h 1238"/>
                <a:gd name="T110" fmla="*/ 280 w 1194"/>
                <a:gd name="T111" fmla="*/ 541 h 1238"/>
                <a:gd name="T112" fmla="*/ 185 w 1194"/>
                <a:gd name="T113" fmla="*/ 456 h 1238"/>
                <a:gd name="T114" fmla="*/ 83 w 1194"/>
                <a:gd name="T115" fmla="*/ 477 h 1238"/>
                <a:gd name="T116" fmla="*/ 24 w 1194"/>
                <a:gd name="T117" fmla="*/ 439 h 1238"/>
                <a:gd name="T118" fmla="*/ 110 w 1194"/>
                <a:gd name="T119" fmla="*/ 290 h 1238"/>
                <a:gd name="T120" fmla="*/ 222 w 1194"/>
                <a:gd name="T121" fmla="*/ 239 h 1238"/>
                <a:gd name="T122" fmla="*/ 287 w 1194"/>
                <a:gd name="T123" fmla="*/ 9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4" h="1238">
                  <a:moveTo>
                    <a:pt x="436" y="106"/>
                  </a:moveTo>
                  <a:lnTo>
                    <a:pt x="436" y="102"/>
                  </a:lnTo>
                  <a:lnTo>
                    <a:pt x="432" y="102"/>
                  </a:lnTo>
                  <a:lnTo>
                    <a:pt x="404" y="98"/>
                  </a:lnTo>
                  <a:lnTo>
                    <a:pt x="401" y="96"/>
                  </a:lnTo>
                  <a:lnTo>
                    <a:pt x="396" y="90"/>
                  </a:lnTo>
                  <a:lnTo>
                    <a:pt x="382" y="82"/>
                  </a:lnTo>
                  <a:lnTo>
                    <a:pt x="355" y="57"/>
                  </a:lnTo>
                  <a:lnTo>
                    <a:pt x="350" y="54"/>
                  </a:lnTo>
                  <a:lnTo>
                    <a:pt x="317" y="46"/>
                  </a:lnTo>
                  <a:lnTo>
                    <a:pt x="315" y="46"/>
                  </a:lnTo>
                  <a:lnTo>
                    <a:pt x="313" y="44"/>
                  </a:lnTo>
                  <a:lnTo>
                    <a:pt x="296" y="6"/>
                  </a:lnTo>
                  <a:lnTo>
                    <a:pt x="288" y="0"/>
                  </a:lnTo>
                  <a:lnTo>
                    <a:pt x="275" y="30"/>
                  </a:lnTo>
                  <a:lnTo>
                    <a:pt x="274" y="35"/>
                  </a:lnTo>
                  <a:lnTo>
                    <a:pt x="274" y="49"/>
                  </a:lnTo>
                  <a:lnTo>
                    <a:pt x="272" y="55"/>
                  </a:lnTo>
                  <a:lnTo>
                    <a:pt x="236" y="107"/>
                  </a:lnTo>
                  <a:lnTo>
                    <a:pt x="213" y="189"/>
                  </a:lnTo>
                  <a:lnTo>
                    <a:pt x="213" y="195"/>
                  </a:lnTo>
                  <a:lnTo>
                    <a:pt x="215" y="200"/>
                  </a:lnTo>
                  <a:lnTo>
                    <a:pt x="216" y="201"/>
                  </a:lnTo>
                  <a:lnTo>
                    <a:pt x="216" y="201"/>
                  </a:lnTo>
                  <a:lnTo>
                    <a:pt x="214" y="203"/>
                  </a:lnTo>
                  <a:lnTo>
                    <a:pt x="211" y="207"/>
                  </a:lnTo>
                  <a:lnTo>
                    <a:pt x="207" y="213"/>
                  </a:lnTo>
                  <a:lnTo>
                    <a:pt x="208" y="220"/>
                  </a:lnTo>
                  <a:lnTo>
                    <a:pt x="213" y="231"/>
                  </a:lnTo>
                  <a:lnTo>
                    <a:pt x="214" y="233"/>
                  </a:lnTo>
                  <a:lnTo>
                    <a:pt x="214" y="238"/>
                  </a:lnTo>
                  <a:lnTo>
                    <a:pt x="210" y="265"/>
                  </a:lnTo>
                  <a:lnTo>
                    <a:pt x="208" y="268"/>
                  </a:lnTo>
                  <a:lnTo>
                    <a:pt x="207" y="268"/>
                  </a:lnTo>
                  <a:lnTo>
                    <a:pt x="203" y="267"/>
                  </a:lnTo>
                  <a:lnTo>
                    <a:pt x="201" y="266"/>
                  </a:lnTo>
                  <a:lnTo>
                    <a:pt x="200" y="265"/>
                  </a:lnTo>
                  <a:lnTo>
                    <a:pt x="200" y="265"/>
                  </a:lnTo>
                  <a:lnTo>
                    <a:pt x="197" y="264"/>
                  </a:lnTo>
                  <a:lnTo>
                    <a:pt x="193" y="263"/>
                  </a:lnTo>
                  <a:lnTo>
                    <a:pt x="191" y="263"/>
                  </a:lnTo>
                  <a:lnTo>
                    <a:pt x="118" y="274"/>
                  </a:lnTo>
                  <a:lnTo>
                    <a:pt x="111" y="276"/>
                  </a:lnTo>
                  <a:lnTo>
                    <a:pt x="111" y="276"/>
                  </a:lnTo>
                  <a:lnTo>
                    <a:pt x="111" y="276"/>
                  </a:lnTo>
                  <a:lnTo>
                    <a:pt x="107" y="278"/>
                  </a:lnTo>
                  <a:lnTo>
                    <a:pt x="104" y="280"/>
                  </a:lnTo>
                  <a:lnTo>
                    <a:pt x="104" y="283"/>
                  </a:lnTo>
                  <a:lnTo>
                    <a:pt x="103" y="289"/>
                  </a:lnTo>
                  <a:lnTo>
                    <a:pt x="102" y="291"/>
                  </a:lnTo>
                  <a:lnTo>
                    <a:pt x="102" y="293"/>
                  </a:lnTo>
                  <a:lnTo>
                    <a:pt x="101" y="294"/>
                  </a:lnTo>
                  <a:lnTo>
                    <a:pt x="100" y="294"/>
                  </a:lnTo>
                  <a:lnTo>
                    <a:pt x="95" y="295"/>
                  </a:lnTo>
                  <a:lnTo>
                    <a:pt x="92" y="296"/>
                  </a:lnTo>
                  <a:lnTo>
                    <a:pt x="89" y="299"/>
                  </a:lnTo>
                  <a:lnTo>
                    <a:pt x="43" y="376"/>
                  </a:lnTo>
                  <a:lnTo>
                    <a:pt x="40" y="384"/>
                  </a:lnTo>
                  <a:lnTo>
                    <a:pt x="40" y="391"/>
                  </a:lnTo>
                  <a:lnTo>
                    <a:pt x="39" y="393"/>
                  </a:lnTo>
                  <a:lnTo>
                    <a:pt x="38" y="395"/>
                  </a:lnTo>
                  <a:lnTo>
                    <a:pt x="36" y="396"/>
                  </a:lnTo>
                  <a:lnTo>
                    <a:pt x="31" y="399"/>
                  </a:lnTo>
                  <a:lnTo>
                    <a:pt x="28" y="402"/>
                  </a:lnTo>
                  <a:lnTo>
                    <a:pt x="25" y="405"/>
                  </a:lnTo>
                  <a:lnTo>
                    <a:pt x="21" y="417"/>
                  </a:lnTo>
                  <a:lnTo>
                    <a:pt x="18" y="430"/>
                  </a:lnTo>
                  <a:lnTo>
                    <a:pt x="17" y="435"/>
                  </a:lnTo>
                  <a:lnTo>
                    <a:pt x="13" y="440"/>
                  </a:lnTo>
                  <a:lnTo>
                    <a:pt x="4" y="445"/>
                  </a:lnTo>
                  <a:lnTo>
                    <a:pt x="1" y="448"/>
                  </a:lnTo>
                  <a:lnTo>
                    <a:pt x="0" y="452"/>
                  </a:lnTo>
                  <a:lnTo>
                    <a:pt x="0" y="453"/>
                  </a:lnTo>
                  <a:lnTo>
                    <a:pt x="0" y="455"/>
                  </a:lnTo>
                  <a:lnTo>
                    <a:pt x="7" y="461"/>
                  </a:lnTo>
                  <a:lnTo>
                    <a:pt x="16" y="483"/>
                  </a:lnTo>
                  <a:lnTo>
                    <a:pt x="23" y="491"/>
                  </a:lnTo>
                  <a:lnTo>
                    <a:pt x="30" y="496"/>
                  </a:lnTo>
                  <a:lnTo>
                    <a:pt x="37" y="500"/>
                  </a:lnTo>
                  <a:lnTo>
                    <a:pt x="43" y="500"/>
                  </a:lnTo>
                  <a:lnTo>
                    <a:pt x="57" y="496"/>
                  </a:lnTo>
                  <a:lnTo>
                    <a:pt x="63" y="495"/>
                  </a:lnTo>
                  <a:lnTo>
                    <a:pt x="70" y="495"/>
                  </a:lnTo>
                  <a:lnTo>
                    <a:pt x="76" y="494"/>
                  </a:lnTo>
                  <a:lnTo>
                    <a:pt x="82" y="489"/>
                  </a:lnTo>
                  <a:lnTo>
                    <a:pt x="88" y="483"/>
                  </a:lnTo>
                  <a:lnTo>
                    <a:pt x="119" y="459"/>
                  </a:lnTo>
                  <a:lnTo>
                    <a:pt x="123" y="453"/>
                  </a:lnTo>
                  <a:lnTo>
                    <a:pt x="129" y="438"/>
                  </a:lnTo>
                  <a:lnTo>
                    <a:pt x="130" y="437"/>
                  </a:lnTo>
                  <a:lnTo>
                    <a:pt x="128" y="434"/>
                  </a:lnTo>
                  <a:lnTo>
                    <a:pt x="127" y="438"/>
                  </a:lnTo>
                  <a:lnTo>
                    <a:pt x="137" y="439"/>
                  </a:lnTo>
                  <a:lnTo>
                    <a:pt x="145" y="439"/>
                  </a:lnTo>
                  <a:lnTo>
                    <a:pt x="147" y="439"/>
                  </a:lnTo>
                  <a:lnTo>
                    <a:pt x="147" y="435"/>
                  </a:lnTo>
                  <a:lnTo>
                    <a:pt x="144" y="437"/>
                  </a:lnTo>
                  <a:lnTo>
                    <a:pt x="144" y="438"/>
                  </a:lnTo>
                  <a:lnTo>
                    <a:pt x="145" y="439"/>
                  </a:lnTo>
                  <a:lnTo>
                    <a:pt x="148" y="443"/>
                  </a:lnTo>
                  <a:lnTo>
                    <a:pt x="156" y="445"/>
                  </a:lnTo>
                  <a:lnTo>
                    <a:pt x="163" y="445"/>
                  </a:lnTo>
                  <a:lnTo>
                    <a:pt x="165" y="445"/>
                  </a:lnTo>
                  <a:lnTo>
                    <a:pt x="165" y="445"/>
                  </a:lnTo>
                  <a:lnTo>
                    <a:pt x="166" y="446"/>
                  </a:lnTo>
                  <a:lnTo>
                    <a:pt x="171" y="449"/>
                  </a:lnTo>
                  <a:lnTo>
                    <a:pt x="173" y="451"/>
                  </a:lnTo>
                  <a:lnTo>
                    <a:pt x="176" y="458"/>
                  </a:lnTo>
                  <a:lnTo>
                    <a:pt x="179" y="462"/>
                  </a:lnTo>
                  <a:lnTo>
                    <a:pt x="189" y="470"/>
                  </a:lnTo>
                  <a:lnTo>
                    <a:pt x="190" y="471"/>
                  </a:lnTo>
                  <a:lnTo>
                    <a:pt x="198" y="485"/>
                  </a:lnTo>
                  <a:lnTo>
                    <a:pt x="204" y="492"/>
                  </a:lnTo>
                  <a:lnTo>
                    <a:pt x="206" y="497"/>
                  </a:lnTo>
                  <a:lnTo>
                    <a:pt x="208" y="509"/>
                  </a:lnTo>
                  <a:lnTo>
                    <a:pt x="212" y="522"/>
                  </a:lnTo>
                  <a:lnTo>
                    <a:pt x="220" y="525"/>
                  </a:lnTo>
                  <a:lnTo>
                    <a:pt x="226" y="524"/>
                  </a:lnTo>
                  <a:lnTo>
                    <a:pt x="232" y="521"/>
                  </a:lnTo>
                  <a:lnTo>
                    <a:pt x="242" y="510"/>
                  </a:lnTo>
                  <a:lnTo>
                    <a:pt x="252" y="502"/>
                  </a:lnTo>
                  <a:lnTo>
                    <a:pt x="260" y="496"/>
                  </a:lnTo>
                  <a:lnTo>
                    <a:pt x="265" y="494"/>
                  </a:lnTo>
                  <a:lnTo>
                    <a:pt x="264" y="490"/>
                  </a:lnTo>
                  <a:lnTo>
                    <a:pt x="261" y="492"/>
                  </a:lnTo>
                  <a:lnTo>
                    <a:pt x="262" y="494"/>
                  </a:lnTo>
                  <a:lnTo>
                    <a:pt x="260" y="509"/>
                  </a:lnTo>
                  <a:lnTo>
                    <a:pt x="262" y="532"/>
                  </a:lnTo>
                  <a:lnTo>
                    <a:pt x="265" y="538"/>
                  </a:lnTo>
                  <a:lnTo>
                    <a:pt x="273" y="546"/>
                  </a:lnTo>
                  <a:lnTo>
                    <a:pt x="287" y="567"/>
                  </a:lnTo>
                  <a:lnTo>
                    <a:pt x="287" y="568"/>
                  </a:lnTo>
                  <a:lnTo>
                    <a:pt x="291" y="567"/>
                  </a:lnTo>
                  <a:lnTo>
                    <a:pt x="287" y="565"/>
                  </a:lnTo>
                  <a:lnTo>
                    <a:pt x="285" y="568"/>
                  </a:lnTo>
                  <a:lnTo>
                    <a:pt x="280" y="574"/>
                  </a:lnTo>
                  <a:lnTo>
                    <a:pt x="276" y="582"/>
                  </a:lnTo>
                  <a:lnTo>
                    <a:pt x="284" y="589"/>
                  </a:lnTo>
                  <a:lnTo>
                    <a:pt x="288" y="592"/>
                  </a:lnTo>
                  <a:lnTo>
                    <a:pt x="301" y="605"/>
                  </a:lnTo>
                  <a:lnTo>
                    <a:pt x="301" y="612"/>
                  </a:lnTo>
                  <a:lnTo>
                    <a:pt x="298" y="618"/>
                  </a:lnTo>
                  <a:lnTo>
                    <a:pt x="293" y="624"/>
                  </a:lnTo>
                  <a:lnTo>
                    <a:pt x="290" y="631"/>
                  </a:lnTo>
                  <a:lnTo>
                    <a:pt x="291" y="637"/>
                  </a:lnTo>
                  <a:lnTo>
                    <a:pt x="292" y="642"/>
                  </a:lnTo>
                  <a:lnTo>
                    <a:pt x="293" y="645"/>
                  </a:lnTo>
                  <a:lnTo>
                    <a:pt x="291" y="649"/>
                  </a:lnTo>
                  <a:lnTo>
                    <a:pt x="290" y="654"/>
                  </a:lnTo>
                  <a:lnTo>
                    <a:pt x="296" y="669"/>
                  </a:lnTo>
                  <a:lnTo>
                    <a:pt x="292" y="677"/>
                  </a:lnTo>
                  <a:lnTo>
                    <a:pt x="286" y="683"/>
                  </a:lnTo>
                  <a:lnTo>
                    <a:pt x="273" y="693"/>
                  </a:lnTo>
                  <a:lnTo>
                    <a:pt x="269" y="697"/>
                  </a:lnTo>
                  <a:lnTo>
                    <a:pt x="265" y="703"/>
                  </a:lnTo>
                  <a:lnTo>
                    <a:pt x="261" y="709"/>
                  </a:lnTo>
                  <a:lnTo>
                    <a:pt x="260" y="714"/>
                  </a:lnTo>
                  <a:lnTo>
                    <a:pt x="261" y="717"/>
                  </a:lnTo>
                  <a:lnTo>
                    <a:pt x="255" y="730"/>
                  </a:lnTo>
                  <a:lnTo>
                    <a:pt x="254" y="738"/>
                  </a:lnTo>
                  <a:lnTo>
                    <a:pt x="254" y="745"/>
                  </a:lnTo>
                  <a:lnTo>
                    <a:pt x="255" y="755"/>
                  </a:lnTo>
                  <a:lnTo>
                    <a:pt x="262" y="753"/>
                  </a:lnTo>
                  <a:lnTo>
                    <a:pt x="265" y="747"/>
                  </a:lnTo>
                  <a:lnTo>
                    <a:pt x="267" y="745"/>
                  </a:lnTo>
                  <a:lnTo>
                    <a:pt x="270" y="744"/>
                  </a:lnTo>
                  <a:lnTo>
                    <a:pt x="273" y="744"/>
                  </a:lnTo>
                  <a:lnTo>
                    <a:pt x="273" y="744"/>
                  </a:lnTo>
                  <a:lnTo>
                    <a:pt x="258" y="779"/>
                  </a:lnTo>
                  <a:lnTo>
                    <a:pt x="260" y="794"/>
                  </a:lnTo>
                  <a:lnTo>
                    <a:pt x="264" y="805"/>
                  </a:lnTo>
                  <a:lnTo>
                    <a:pt x="269" y="814"/>
                  </a:lnTo>
                  <a:lnTo>
                    <a:pt x="275" y="820"/>
                  </a:lnTo>
                  <a:lnTo>
                    <a:pt x="282" y="825"/>
                  </a:lnTo>
                  <a:lnTo>
                    <a:pt x="290" y="826"/>
                  </a:lnTo>
                  <a:lnTo>
                    <a:pt x="302" y="820"/>
                  </a:lnTo>
                  <a:lnTo>
                    <a:pt x="303" y="819"/>
                  </a:lnTo>
                  <a:lnTo>
                    <a:pt x="304" y="820"/>
                  </a:lnTo>
                  <a:lnTo>
                    <a:pt x="305" y="821"/>
                  </a:lnTo>
                  <a:lnTo>
                    <a:pt x="305" y="824"/>
                  </a:lnTo>
                  <a:lnTo>
                    <a:pt x="304" y="828"/>
                  </a:lnTo>
                  <a:lnTo>
                    <a:pt x="305" y="834"/>
                  </a:lnTo>
                  <a:lnTo>
                    <a:pt x="309" y="841"/>
                  </a:lnTo>
                  <a:lnTo>
                    <a:pt x="316" y="843"/>
                  </a:lnTo>
                  <a:lnTo>
                    <a:pt x="328" y="843"/>
                  </a:lnTo>
                  <a:lnTo>
                    <a:pt x="355" y="846"/>
                  </a:lnTo>
                  <a:lnTo>
                    <a:pt x="358" y="845"/>
                  </a:lnTo>
                  <a:lnTo>
                    <a:pt x="364" y="844"/>
                  </a:lnTo>
                  <a:lnTo>
                    <a:pt x="364" y="844"/>
                  </a:lnTo>
                  <a:lnTo>
                    <a:pt x="364" y="844"/>
                  </a:lnTo>
                  <a:lnTo>
                    <a:pt x="365" y="845"/>
                  </a:lnTo>
                  <a:lnTo>
                    <a:pt x="367" y="847"/>
                  </a:lnTo>
                  <a:lnTo>
                    <a:pt x="370" y="849"/>
                  </a:lnTo>
                  <a:lnTo>
                    <a:pt x="374" y="850"/>
                  </a:lnTo>
                  <a:lnTo>
                    <a:pt x="385" y="851"/>
                  </a:lnTo>
                  <a:lnTo>
                    <a:pt x="389" y="852"/>
                  </a:lnTo>
                  <a:lnTo>
                    <a:pt x="399" y="855"/>
                  </a:lnTo>
                  <a:lnTo>
                    <a:pt x="433" y="862"/>
                  </a:lnTo>
                  <a:lnTo>
                    <a:pt x="439" y="867"/>
                  </a:lnTo>
                  <a:lnTo>
                    <a:pt x="444" y="870"/>
                  </a:lnTo>
                  <a:lnTo>
                    <a:pt x="450" y="872"/>
                  </a:lnTo>
                  <a:lnTo>
                    <a:pt x="466" y="872"/>
                  </a:lnTo>
                  <a:lnTo>
                    <a:pt x="467" y="872"/>
                  </a:lnTo>
                  <a:lnTo>
                    <a:pt x="467" y="876"/>
                  </a:lnTo>
                  <a:lnTo>
                    <a:pt x="464" y="881"/>
                  </a:lnTo>
                  <a:lnTo>
                    <a:pt x="461" y="891"/>
                  </a:lnTo>
                  <a:lnTo>
                    <a:pt x="465" y="901"/>
                  </a:lnTo>
                  <a:lnTo>
                    <a:pt x="471" y="908"/>
                  </a:lnTo>
                  <a:lnTo>
                    <a:pt x="475" y="910"/>
                  </a:lnTo>
                  <a:lnTo>
                    <a:pt x="477" y="911"/>
                  </a:lnTo>
                  <a:lnTo>
                    <a:pt x="480" y="910"/>
                  </a:lnTo>
                  <a:lnTo>
                    <a:pt x="482" y="910"/>
                  </a:lnTo>
                  <a:lnTo>
                    <a:pt x="485" y="910"/>
                  </a:lnTo>
                  <a:lnTo>
                    <a:pt x="488" y="911"/>
                  </a:lnTo>
                  <a:lnTo>
                    <a:pt x="490" y="912"/>
                  </a:lnTo>
                  <a:lnTo>
                    <a:pt x="491" y="913"/>
                  </a:lnTo>
                  <a:lnTo>
                    <a:pt x="491" y="914"/>
                  </a:lnTo>
                  <a:lnTo>
                    <a:pt x="491" y="920"/>
                  </a:lnTo>
                  <a:lnTo>
                    <a:pt x="493" y="924"/>
                  </a:lnTo>
                  <a:lnTo>
                    <a:pt x="494" y="926"/>
                  </a:lnTo>
                  <a:lnTo>
                    <a:pt x="496" y="929"/>
                  </a:lnTo>
                  <a:lnTo>
                    <a:pt x="500" y="932"/>
                  </a:lnTo>
                  <a:lnTo>
                    <a:pt x="506" y="931"/>
                  </a:lnTo>
                  <a:lnTo>
                    <a:pt x="510" y="926"/>
                  </a:lnTo>
                  <a:lnTo>
                    <a:pt x="511" y="922"/>
                  </a:lnTo>
                  <a:lnTo>
                    <a:pt x="511" y="921"/>
                  </a:lnTo>
                  <a:lnTo>
                    <a:pt x="512" y="921"/>
                  </a:lnTo>
                  <a:lnTo>
                    <a:pt x="519" y="921"/>
                  </a:lnTo>
                  <a:lnTo>
                    <a:pt x="527" y="924"/>
                  </a:lnTo>
                  <a:lnTo>
                    <a:pt x="549" y="933"/>
                  </a:lnTo>
                  <a:lnTo>
                    <a:pt x="551" y="935"/>
                  </a:lnTo>
                  <a:lnTo>
                    <a:pt x="556" y="942"/>
                  </a:lnTo>
                  <a:lnTo>
                    <a:pt x="561" y="948"/>
                  </a:lnTo>
                  <a:lnTo>
                    <a:pt x="563" y="951"/>
                  </a:lnTo>
                  <a:lnTo>
                    <a:pt x="567" y="956"/>
                  </a:lnTo>
                  <a:lnTo>
                    <a:pt x="591" y="974"/>
                  </a:lnTo>
                  <a:lnTo>
                    <a:pt x="597" y="974"/>
                  </a:lnTo>
                  <a:lnTo>
                    <a:pt x="604" y="970"/>
                  </a:lnTo>
                  <a:lnTo>
                    <a:pt x="606" y="969"/>
                  </a:lnTo>
                  <a:lnTo>
                    <a:pt x="608" y="970"/>
                  </a:lnTo>
                  <a:lnTo>
                    <a:pt x="609" y="970"/>
                  </a:lnTo>
                  <a:lnTo>
                    <a:pt x="609" y="970"/>
                  </a:lnTo>
                  <a:lnTo>
                    <a:pt x="612" y="971"/>
                  </a:lnTo>
                  <a:lnTo>
                    <a:pt x="616" y="970"/>
                  </a:lnTo>
                  <a:lnTo>
                    <a:pt x="634" y="960"/>
                  </a:lnTo>
                  <a:lnTo>
                    <a:pt x="637" y="957"/>
                  </a:lnTo>
                  <a:lnTo>
                    <a:pt x="639" y="953"/>
                  </a:lnTo>
                  <a:lnTo>
                    <a:pt x="640" y="953"/>
                  </a:lnTo>
                  <a:lnTo>
                    <a:pt x="640" y="952"/>
                  </a:lnTo>
                  <a:lnTo>
                    <a:pt x="642" y="952"/>
                  </a:lnTo>
                  <a:lnTo>
                    <a:pt x="646" y="952"/>
                  </a:lnTo>
                  <a:lnTo>
                    <a:pt x="650" y="951"/>
                  </a:lnTo>
                  <a:lnTo>
                    <a:pt x="661" y="942"/>
                  </a:lnTo>
                  <a:lnTo>
                    <a:pt x="694" y="927"/>
                  </a:lnTo>
                  <a:lnTo>
                    <a:pt x="709" y="923"/>
                  </a:lnTo>
                  <a:lnTo>
                    <a:pt x="711" y="922"/>
                  </a:lnTo>
                  <a:lnTo>
                    <a:pt x="714" y="920"/>
                  </a:lnTo>
                  <a:lnTo>
                    <a:pt x="720" y="913"/>
                  </a:lnTo>
                  <a:lnTo>
                    <a:pt x="721" y="912"/>
                  </a:lnTo>
                  <a:lnTo>
                    <a:pt x="721" y="912"/>
                  </a:lnTo>
                  <a:lnTo>
                    <a:pt x="723" y="908"/>
                  </a:lnTo>
                  <a:lnTo>
                    <a:pt x="724" y="907"/>
                  </a:lnTo>
                  <a:lnTo>
                    <a:pt x="720" y="904"/>
                  </a:lnTo>
                  <a:lnTo>
                    <a:pt x="722" y="908"/>
                  </a:lnTo>
                  <a:lnTo>
                    <a:pt x="724" y="907"/>
                  </a:lnTo>
                  <a:lnTo>
                    <a:pt x="730" y="906"/>
                  </a:lnTo>
                  <a:lnTo>
                    <a:pt x="737" y="903"/>
                  </a:lnTo>
                  <a:lnTo>
                    <a:pt x="738" y="903"/>
                  </a:lnTo>
                  <a:lnTo>
                    <a:pt x="740" y="903"/>
                  </a:lnTo>
                  <a:lnTo>
                    <a:pt x="746" y="905"/>
                  </a:lnTo>
                  <a:lnTo>
                    <a:pt x="753" y="905"/>
                  </a:lnTo>
                  <a:lnTo>
                    <a:pt x="760" y="904"/>
                  </a:lnTo>
                  <a:lnTo>
                    <a:pt x="766" y="900"/>
                  </a:lnTo>
                  <a:lnTo>
                    <a:pt x="771" y="894"/>
                  </a:lnTo>
                  <a:lnTo>
                    <a:pt x="772" y="890"/>
                  </a:lnTo>
                  <a:lnTo>
                    <a:pt x="771" y="886"/>
                  </a:lnTo>
                  <a:lnTo>
                    <a:pt x="770" y="881"/>
                  </a:lnTo>
                  <a:lnTo>
                    <a:pt x="770" y="880"/>
                  </a:lnTo>
                  <a:lnTo>
                    <a:pt x="770" y="880"/>
                  </a:lnTo>
                  <a:lnTo>
                    <a:pt x="767" y="877"/>
                  </a:lnTo>
                  <a:lnTo>
                    <a:pt x="768" y="881"/>
                  </a:lnTo>
                  <a:lnTo>
                    <a:pt x="771" y="880"/>
                  </a:lnTo>
                  <a:lnTo>
                    <a:pt x="774" y="877"/>
                  </a:lnTo>
                  <a:lnTo>
                    <a:pt x="777" y="873"/>
                  </a:lnTo>
                  <a:lnTo>
                    <a:pt x="783" y="847"/>
                  </a:lnTo>
                  <a:lnTo>
                    <a:pt x="784" y="846"/>
                  </a:lnTo>
                  <a:lnTo>
                    <a:pt x="784" y="845"/>
                  </a:lnTo>
                  <a:lnTo>
                    <a:pt x="838" y="843"/>
                  </a:lnTo>
                  <a:lnTo>
                    <a:pt x="865" y="847"/>
                  </a:lnTo>
                  <a:lnTo>
                    <a:pt x="867" y="849"/>
                  </a:lnTo>
                  <a:lnTo>
                    <a:pt x="866" y="855"/>
                  </a:lnTo>
                  <a:lnTo>
                    <a:pt x="856" y="903"/>
                  </a:lnTo>
                  <a:lnTo>
                    <a:pt x="854" y="905"/>
                  </a:lnTo>
                  <a:lnTo>
                    <a:pt x="840" y="913"/>
                  </a:lnTo>
                  <a:lnTo>
                    <a:pt x="832" y="914"/>
                  </a:lnTo>
                  <a:lnTo>
                    <a:pt x="818" y="912"/>
                  </a:lnTo>
                  <a:lnTo>
                    <a:pt x="819" y="926"/>
                  </a:lnTo>
                  <a:lnTo>
                    <a:pt x="825" y="932"/>
                  </a:lnTo>
                  <a:lnTo>
                    <a:pt x="841" y="938"/>
                  </a:lnTo>
                  <a:lnTo>
                    <a:pt x="842" y="939"/>
                  </a:lnTo>
                  <a:lnTo>
                    <a:pt x="844" y="940"/>
                  </a:lnTo>
                  <a:lnTo>
                    <a:pt x="847" y="943"/>
                  </a:lnTo>
                  <a:lnTo>
                    <a:pt x="851" y="948"/>
                  </a:lnTo>
                  <a:lnTo>
                    <a:pt x="851" y="948"/>
                  </a:lnTo>
                  <a:lnTo>
                    <a:pt x="851" y="960"/>
                  </a:lnTo>
                  <a:lnTo>
                    <a:pt x="853" y="973"/>
                  </a:lnTo>
                  <a:lnTo>
                    <a:pt x="858" y="985"/>
                  </a:lnTo>
                  <a:lnTo>
                    <a:pt x="866" y="996"/>
                  </a:lnTo>
                  <a:lnTo>
                    <a:pt x="883" y="1004"/>
                  </a:lnTo>
                  <a:lnTo>
                    <a:pt x="927" y="1013"/>
                  </a:lnTo>
                  <a:lnTo>
                    <a:pt x="953" y="1025"/>
                  </a:lnTo>
                  <a:lnTo>
                    <a:pt x="964" y="1040"/>
                  </a:lnTo>
                  <a:lnTo>
                    <a:pt x="973" y="1056"/>
                  </a:lnTo>
                  <a:lnTo>
                    <a:pt x="981" y="1068"/>
                  </a:lnTo>
                  <a:lnTo>
                    <a:pt x="992" y="1070"/>
                  </a:lnTo>
                  <a:lnTo>
                    <a:pt x="998" y="1070"/>
                  </a:lnTo>
                  <a:lnTo>
                    <a:pt x="1004" y="1071"/>
                  </a:lnTo>
                  <a:lnTo>
                    <a:pt x="1006" y="1072"/>
                  </a:lnTo>
                  <a:lnTo>
                    <a:pt x="1005" y="1077"/>
                  </a:lnTo>
                  <a:lnTo>
                    <a:pt x="1008" y="1080"/>
                  </a:lnTo>
                  <a:lnTo>
                    <a:pt x="1022" y="1095"/>
                  </a:lnTo>
                  <a:lnTo>
                    <a:pt x="1025" y="1092"/>
                  </a:lnTo>
                  <a:lnTo>
                    <a:pt x="1023" y="1089"/>
                  </a:lnTo>
                  <a:lnTo>
                    <a:pt x="1023" y="1089"/>
                  </a:lnTo>
                  <a:lnTo>
                    <a:pt x="1025" y="1093"/>
                  </a:lnTo>
                  <a:lnTo>
                    <a:pt x="1026" y="1089"/>
                  </a:lnTo>
                  <a:lnTo>
                    <a:pt x="1016" y="1085"/>
                  </a:lnTo>
                  <a:lnTo>
                    <a:pt x="1008" y="1087"/>
                  </a:lnTo>
                  <a:lnTo>
                    <a:pt x="996" y="1096"/>
                  </a:lnTo>
                  <a:lnTo>
                    <a:pt x="994" y="1097"/>
                  </a:lnTo>
                  <a:lnTo>
                    <a:pt x="974" y="1098"/>
                  </a:lnTo>
                  <a:lnTo>
                    <a:pt x="969" y="1098"/>
                  </a:lnTo>
                  <a:lnTo>
                    <a:pt x="963" y="1098"/>
                  </a:lnTo>
                  <a:lnTo>
                    <a:pt x="959" y="1103"/>
                  </a:lnTo>
                  <a:lnTo>
                    <a:pt x="960" y="1112"/>
                  </a:lnTo>
                  <a:lnTo>
                    <a:pt x="962" y="1121"/>
                  </a:lnTo>
                  <a:lnTo>
                    <a:pt x="966" y="1130"/>
                  </a:lnTo>
                  <a:lnTo>
                    <a:pt x="973" y="1136"/>
                  </a:lnTo>
                  <a:lnTo>
                    <a:pt x="986" y="1138"/>
                  </a:lnTo>
                  <a:lnTo>
                    <a:pt x="988" y="1140"/>
                  </a:lnTo>
                  <a:lnTo>
                    <a:pt x="989" y="1145"/>
                  </a:lnTo>
                  <a:lnTo>
                    <a:pt x="986" y="1152"/>
                  </a:lnTo>
                  <a:lnTo>
                    <a:pt x="965" y="1186"/>
                  </a:lnTo>
                  <a:lnTo>
                    <a:pt x="966" y="1201"/>
                  </a:lnTo>
                  <a:lnTo>
                    <a:pt x="965" y="1206"/>
                  </a:lnTo>
                  <a:lnTo>
                    <a:pt x="966" y="1211"/>
                  </a:lnTo>
                  <a:lnTo>
                    <a:pt x="972" y="1225"/>
                  </a:lnTo>
                  <a:lnTo>
                    <a:pt x="975" y="1228"/>
                  </a:lnTo>
                  <a:lnTo>
                    <a:pt x="979" y="1231"/>
                  </a:lnTo>
                  <a:lnTo>
                    <a:pt x="985" y="1233"/>
                  </a:lnTo>
                  <a:lnTo>
                    <a:pt x="992" y="1232"/>
                  </a:lnTo>
                  <a:lnTo>
                    <a:pt x="1005" y="1220"/>
                  </a:lnTo>
                  <a:lnTo>
                    <a:pt x="1006" y="1219"/>
                  </a:lnTo>
                  <a:lnTo>
                    <a:pt x="1011" y="1221"/>
                  </a:lnTo>
                  <a:lnTo>
                    <a:pt x="1019" y="1234"/>
                  </a:lnTo>
                  <a:lnTo>
                    <a:pt x="1028" y="1238"/>
                  </a:lnTo>
                  <a:lnTo>
                    <a:pt x="1035" y="1236"/>
                  </a:lnTo>
                  <a:lnTo>
                    <a:pt x="1047" y="1228"/>
                  </a:lnTo>
                  <a:lnTo>
                    <a:pt x="1055" y="1223"/>
                  </a:lnTo>
                  <a:lnTo>
                    <a:pt x="1079" y="1214"/>
                  </a:lnTo>
                  <a:lnTo>
                    <a:pt x="1088" y="1209"/>
                  </a:lnTo>
                  <a:lnTo>
                    <a:pt x="1091" y="1200"/>
                  </a:lnTo>
                  <a:lnTo>
                    <a:pt x="1091" y="1151"/>
                  </a:lnTo>
                  <a:lnTo>
                    <a:pt x="1101" y="1144"/>
                  </a:lnTo>
                  <a:lnTo>
                    <a:pt x="1106" y="1134"/>
                  </a:lnTo>
                  <a:lnTo>
                    <a:pt x="1114" y="1123"/>
                  </a:lnTo>
                  <a:lnTo>
                    <a:pt x="1121" y="1111"/>
                  </a:lnTo>
                  <a:lnTo>
                    <a:pt x="1122" y="1096"/>
                  </a:lnTo>
                  <a:lnTo>
                    <a:pt x="1111" y="1088"/>
                  </a:lnTo>
                  <a:lnTo>
                    <a:pt x="1107" y="1086"/>
                  </a:lnTo>
                  <a:lnTo>
                    <a:pt x="1101" y="1084"/>
                  </a:lnTo>
                  <a:lnTo>
                    <a:pt x="1100" y="1084"/>
                  </a:lnTo>
                  <a:lnTo>
                    <a:pt x="1098" y="1082"/>
                  </a:lnTo>
                  <a:lnTo>
                    <a:pt x="1098" y="1081"/>
                  </a:lnTo>
                  <a:lnTo>
                    <a:pt x="1100" y="1078"/>
                  </a:lnTo>
                  <a:lnTo>
                    <a:pt x="1105" y="1075"/>
                  </a:lnTo>
                  <a:lnTo>
                    <a:pt x="1115" y="1065"/>
                  </a:lnTo>
                  <a:lnTo>
                    <a:pt x="1120" y="1053"/>
                  </a:lnTo>
                  <a:lnTo>
                    <a:pt x="1122" y="1040"/>
                  </a:lnTo>
                  <a:lnTo>
                    <a:pt x="1121" y="1026"/>
                  </a:lnTo>
                  <a:lnTo>
                    <a:pt x="1112" y="1003"/>
                  </a:lnTo>
                  <a:lnTo>
                    <a:pt x="1112" y="998"/>
                  </a:lnTo>
                  <a:lnTo>
                    <a:pt x="1117" y="996"/>
                  </a:lnTo>
                  <a:lnTo>
                    <a:pt x="1137" y="1002"/>
                  </a:lnTo>
                  <a:lnTo>
                    <a:pt x="1149" y="1002"/>
                  </a:lnTo>
                  <a:lnTo>
                    <a:pt x="1154" y="991"/>
                  </a:lnTo>
                  <a:lnTo>
                    <a:pt x="1153" y="986"/>
                  </a:lnTo>
                  <a:lnTo>
                    <a:pt x="1151" y="983"/>
                  </a:lnTo>
                  <a:lnTo>
                    <a:pt x="1150" y="982"/>
                  </a:lnTo>
                  <a:lnTo>
                    <a:pt x="1150" y="981"/>
                  </a:lnTo>
                  <a:lnTo>
                    <a:pt x="1156" y="973"/>
                  </a:lnTo>
                  <a:lnTo>
                    <a:pt x="1158" y="968"/>
                  </a:lnTo>
                  <a:lnTo>
                    <a:pt x="1165" y="958"/>
                  </a:lnTo>
                  <a:lnTo>
                    <a:pt x="1167" y="952"/>
                  </a:lnTo>
                  <a:lnTo>
                    <a:pt x="1168" y="941"/>
                  </a:lnTo>
                  <a:lnTo>
                    <a:pt x="1165" y="934"/>
                  </a:lnTo>
                  <a:lnTo>
                    <a:pt x="1159" y="930"/>
                  </a:lnTo>
                  <a:lnTo>
                    <a:pt x="1151" y="926"/>
                  </a:lnTo>
                  <a:lnTo>
                    <a:pt x="1147" y="922"/>
                  </a:lnTo>
                  <a:lnTo>
                    <a:pt x="1145" y="919"/>
                  </a:lnTo>
                  <a:lnTo>
                    <a:pt x="1145" y="916"/>
                  </a:lnTo>
                  <a:lnTo>
                    <a:pt x="1146" y="912"/>
                  </a:lnTo>
                  <a:lnTo>
                    <a:pt x="1149" y="910"/>
                  </a:lnTo>
                  <a:lnTo>
                    <a:pt x="1153" y="909"/>
                  </a:lnTo>
                  <a:lnTo>
                    <a:pt x="1158" y="909"/>
                  </a:lnTo>
                  <a:lnTo>
                    <a:pt x="1163" y="910"/>
                  </a:lnTo>
                  <a:lnTo>
                    <a:pt x="1168" y="911"/>
                  </a:lnTo>
                  <a:lnTo>
                    <a:pt x="1174" y="912"/>
                  </a:lnTo>
                  <a:lnTo>
                    <a:pt x="1178" y="908"/>
                  </a:lnTo>
                  <a:lnTo>
                    <a:pt x="1179" y="901"/>
                  </a:lnTo>
                  <a:lnTo>
                    <a:pt x="1178" y="894"/>
                  </a:lnTo>
                  <a:lnTo>
                    <a:pt x="1177" y="888"/>
                  </a:lnTo>
                  <a:lnTo>
                    <a:pt x="1176" y="882"/>
                  </a:lnTo>
                  <a:lnTo>
                    <a:pt x="1177" y="877"/>
                  </a:lnTo>
                  <a:lnTo>
                    <a:pt x="1181" y="865"/>
                  </a:lnTo>
                  <a:lnTo>
                    <a:pt x="1182" y="860"/>
                  </a:lnTo>
                  <a:lnTo>
                    <a:pt x="1184" y="830"/>
                  </a:lnTo>
                  <a:lnTo>
                    <a:pt x="1185" y="826"/>
                  </a:lnTo>
                  <a:lnTo>
                    <a:pt x="1188" y="820"/>
                  </a:lnTo>
                  <a:lnTo>
                    <a:pt x="1189" y="815"/>
                  </a:lnTo>
                  <a:lnTo>
                    <a:pt x="1190" y="812"/>
                  </a:lnTo>
                  <a:lnTo>
                    <a:pt x="1190" y="812"/>
                  </a:lnTo>
                  <a:lnTo>
                    <a:pt x="1189" y="810"/>
                  </a:lnTo>
                  <a:lnTo>
                    <a:pt x="1189" y="810"/>
                  </a:lnTo>
                  <a:lnTo>
                    <a:pt x="1184" y="793"/>
                  </a:lnTo>
                  <a:lnTo>
                    <a:pt x="1184" y="788"/>
                  </a:lnTo>
                  <a:lnTo>
                    <a:pt x="1186" y="776"/>
                  </a:lnTo>
                  <a:lnTo>
                    <a:pt x="1186" y="769"/>
                  </a:lnTo>
                  <a:lnTo>
                    <a:pt x="1184" y="765"/>
                  </a:lnTo>
                  <a:lnTo>
                    <a:pt x="1177" y="756"/>
                  </a:lnTo>
                  <a:lnTo>
                    <a:pt x="1175" y="750"/>
                  </a:lnTo>
                  <a:lnTo>
                    <a:pt x="1174" y="747"/>
                  </a:lnTo>
                  <a:lnTo>
                    <a:pt x="1176" y="742"/>
                  </a:lnTo>
                  <a:lnTo>
                    <a:pt x="1183" y="730"/>
                  </a:lnTo>
                  <a:lnTo>
                    <a:pt x="1186" y="723"/>
                  </a:lnTo>
                  <a:lnTo>
                    <a:pt x="1186" y="715"/>
                  </a:lnTo>
                  <a:lnTo>
                    <a:pt x="1183" y="707"/>
                  </a:lnTo>
                  <a:lnTo>
                    <a:pt x="1179" y="702"/>
                  </a:lnTo>
                  <a:lnTo>
                    <a:pt x="1191" y="684"/>
                  </a:lnTo>
                  <a:lnTo>
                    <a:pt x="1193" y="679"/>
                  </a:lnTo>
                  <a:lnTo>
                    <a:pt x="1194" y="674"/>
                  </a:lnTo>
                  <a:lnTo>
                    <a:pt x="1194" y="669"/>
                  </a:lnTo>
                  <a:lnTo>
                    <a:pt x="1193" y="660"/>
                  </a:lnTo>
                  <a:lnTo>
                    <a:pt x="1192" y="649"/>
                  </a:lnTo>
                  <a:lnTo>
                    <a:pt x="1190" y="641"/>
                  </a:lnTo>
                  <a:lnTo>
                    <a:pt x="1188" y="635"/>
                  </a:lnTo>
                  <a:lnTo>
                    <a:pt x="1178" y="616"/>
                  </a:lnTo>
                  <a:lnTo>
                    <a:pt x="1174" y="611"/>
                  </a:lnTo>
                  <a:lnTo>
                    <a:pt x="1169" y="607"/>
                  </a:lnTo>
                  <a:lnTo>
                    <a:pt x="1163" y="600"/>
                  </a:lnTo>
                  <a:lnTo>
                    <a:pt x="1164" y="595"/>
                  </a:lnTo>
                  <a:lnTo>
                    <a:pt x="1164" y="587"/>
                  </a:lnTo>
                  <a:lnTo>
                    <a:pt x="1161" y="573"/>
                  </a:lnTo>
                  <a:lnTo>
                    <a:pt x="1159" y="566"/>
                  </a:lnTo>
                  <a:lnTo>
                    <a:pt x="1149" y="549"/>
                  </a:lnTo>
                  <a:lnTo>
                    <a:pt x="1147" y="545"/>
                  </a:lnTo>
                  <a:lnTo>
                    <a:pt x="1145" y="532"/>
                  </a:lnTo>
                  <a:lnTo>
                    <a:pt x="1144" y="527"/>
                  </a:lnTo>
                  <a:lnTo>
                    <a:pt x="1142" y="524"/>
                  </a:lnTo>
                  <a:lnTo>
                    <a:pt x="1140" y="522"/>
                  </a:lnTo>
                  <a:lnTo>
                    <a:pt x="1135" y="520"/>
                  </a:lnTo>
                  <a:lnTo>
                    <a:pt x="1131" y="516"/>
                  </a:lnTo>
                  <a:lnTo>
                    <a:pt x="1127" y="511"/>
                  </a:lnTo>
                  <a:lnTo>
                    <a:pt x="1119" y="497"/>
                  </a:lnTo>
                  <a:lnTo>
                    <a:pt x="1117" y="493"/>
                  </a:lnTo>
                  <a:lnTo>
                    <a:pt x="1117" y="487"/>
                  </a:lnTo>
                  <a:lnTo>
                    <a:pt x="1119" y="462"/>
                  </a:lnTo>
                  <a:lnTo>
                    <a:pt x="1118" y="459"/>
                  </a:lnTo>
                  <a:lnTo>
                    <a:pt x="1111" y="455"/>
                  </a:lnTo>
                  <a:lnTo>
                    <a:pt x="1110" y="454"/>
                  </a:lnTo>
                  <a:lnTo>
                    <a:pt x="1109" y="452"/>
                  </a:lnTo>
                  <a:lnTo>
                    <a:pt x="1108" y="449"/>
                  </a:lnTo>
                  <a:lnTo>
                    <a:pt x="1107" y="447"/>
                  </a:lnTo>
                  <a:lnTo>
                    <a:pt x="1107" y="444"/>
                  </a:lnTo>
                  <a:lnTo>
                    <a:pt x="1107" y="437"/>
                  </a:lnTo>
                  <a:lnTo>
                    <a:pt x="1106" y="432"/>
                  </a:lnTo>
                  <a:lnTo>
                    <a:pt x="1105" y="428"/>
                  </a:lnTo>
                  <a:lnTo>
                    <a:pt x="1103" y="424"/>
                  </a:lnTo>
                  <a:lnTo>
                    <a:pt x="1099" y="418"/>
                  </a:lnTo>
                  <a:lnTo>
                    <a:pt x="1099" y="417"/>
                  </a:lnTo>
                  <a:lnTo>
                    <a:pt x="1100" y="414"/>
                  </a:lnTo>
                  <a:lnTo>
                    <a:pt x="1100" y="409"/>
                  </a:lnTo>
                  <a:lnTo>
                    <a:pt x="1097" y="402"/>
                  </a:lnTo>
                  <a:lnTo>
                    <a:pt x="1091" y="389"/>
                  </a:lnTo>
                  <a:lnTo>
                    <a:pt x="1090" y="383"/>
                  </a:lnTo>
                  <a:lnTo>
                    <a:pt x="1090" y="380"/>
                  </a:lnTo>
                  <a:lnTo>
                    <a:pt x="1090" y="378"/>
                  </a:lnTo>
                  <a:lnTo>
                    <a:pt x="1090" y="376"/>
                  </a:lnTo>
                  <a:lnTo>
                    <a:pt x="1096" y="357"/>
                  </a:lnTo>
                  <a:lnTo>
                    <a:pt x="1081" y="362"/>
                  </a:lnTo>
                  <a:lnTo>
                    <a:pt x="1073" y="363"/>
                  </a:lnTo>
                  <a:lnTo>
                    <a:pt x="1056" y="364"/>
                  </a:lnTo>
                  <a:lnTo>
                    <a:pt x="1052" y="365"/>
                  </a:lnTo>
                  <a:lnTo>
                    <a:pt x="1030" y="378"/>
                  </a:lnTo>
                  <a:lnTo>
                    <a:pt x="1032" y="381"/>
                  </a:lnTo>
                  <a:lnTo>
                    <a:pt x="1036" y="380"/>
                  </a:lnTo>
                  <a:lnTo>
                    <a:pt x="1036" y="379"/>
                  </a:lnTo>
                  <a:lnTo>
                    <a:pt x="1032" y="381"/>
                  </a:lnTo>
                  <a:lnTo>
                    <a:pt x="1036" y="382"/>
                  </a:lnTo>
                  <a:lnTo>
                    <a:pt x="1037" y="378"/>
                  </a:lnTo>
                  <a:lnTo>
                    <a:pt x="1038" y="372"/>
                  </a:lnTo>
                  <a:lnTo>
                    <a:pt x="1037" y="365"/>
                  </a:lnTo>
                  <a:lnTo>
                    <a:pt x="1033" y="359"/>
                  </a:lnTo>
                  <a:lnTo>
                    <a:pt x="1001" y="357"/>
                  </a:lnTo>
                  <a:lnTo>
                    <a:pt x="990" y="360"/>
                  </a:lnTo>
                  <a:lnTo>
                    <a:pt x="989" y="368"/>
                  </a:lnTo>
                  <a:lnTo>
                    <a:pt x="989" y="368"/>
                  </a:lnTo>
                  <a:lnTo>
                    <a:pt x="992" y="370"/>
                  </a:lnTo>
                  <a:lnTo>
                    <a:pt x="992" y="366"/>
                  </a:lnTo>
                  <a:lnTo>
                    <a:pt x="975" y="366"/>
                  </a:lnTo>
                  <a:lnTo>
                    <a:pt x="974" y="366"/>
                  </a:lnTo>
                  <a:lnTo>
                    <a:pt x="972" y="364"/>
                  </a:lnTo>
                  <a:lnTo>
                    <a:pt x="969" y="359"/>
                  </a:lnTo>
                  <a:lnTo>
                    <a:pt x="966" y="353"/>
                  </a:lnTo>
                  <a:lnTo>
                    <a:pt x="965" y="348"/>
                  </a:lnTo>
                  <a:lnTo>
                    <a:pt x="963" y="320"/>
                  </a:lnTo>
                  <a:lnTo>
                    <a:pt x="953" y="295"/>
                  </a:lnTo>
                  <a:lnTo>
                    <a:pt x="951" y="288"/>
                  </a:lnTo>
                  <a:lnTo>
                    <a:pt x="953" y="281"/>
                  </a:lnTo>
                  <a:lnTo>
                    <a:pt x="970" y="248"/>
                  </a:lnTo>
                  <a:lnTo>
                    <a:pt x="971" y="233"/>
                  </a:lnTo>
                  <a:lnTo>
                    <a:pt x="968" y="222"/>
                  </a:lnTo>
                  <a:lnTo>
                    <a:pt x="966" y="213"/>
                  </a:lnTo>
                  <a:lnTo>
                    <a:pt x="964" y="205"/>
                  </a:lnTo>
                  <a:lnTo>
                    <a:pt x="963" y="197"/>
                  </a:lnTo>
                  <a:lnTo>
                    <a:pt x="960" y="191"/>
                  </a:lnTo>
                  <a:lnTo>
                    <a:pt x="953" y="187"/>
                  </a:lnTo>
                  <a:lnTo>
                    <a:pt x="926" y="192"/>
                  </a:lnTo>
                  <a:lnTo>
                    <a:pt x="914" y="193"/>
                  </a:lnTo>
                  <a:lnTo>
                    <a:pt x="911" y="192"/>
                  </a:lnTo>
                  <a:lnTo>
                    <a:pt x="910" y="191"/>
                  </a:lnTo>
                  <a:lnTo>
                    <a:pt x="909" y="189"/>
                  </a:lnTo>
                  <a:lnTo>
                    <a:pt x="908" y="184"/>
                  </a:lnTo>
                  <a:lnTo>
                    <a:pt x="907" y="179"/>
                  </a:lnTo>
                  <a:lnTo>
                    <a:pt x="907" y="174"/>
                  </a:lnTo>
                  <a:lnTo>
                    <a:pt x="906" y="164"/>
                  </a:lnTo>
                  <a:lnTo>
                    <a:pt x="899" y="156"/>
                  </a:lnTo>
                  <a:lnTo>
                    <a:pt x="845" y="102"/>
                  </a:lnTo>
                  <a:lnTo>
                    <a:pt x="838" y="99"/>
                  </a:lnTo>
                  <a:lnTo>
                    <a:pt x="838" y="99"/>
                  </a:lnTo>
                  <a:lnTo>
                    <a:pt x="836" y="98"/>
                  </a:lnTo>
                  <a:lnTo>
                    <a:pt x="835" y="95"/>
                  </a:lnTo>
                  <a:lnTo>
                    <a:pt x="833" y="84"/>
                  </a:lnTo>
                  <a:lnTo>
                    <a:pt x="829" y="77"/>
                  </a:lnTo>
                  <a:lnTo>
                    <a:pt x="829" y="75"/>
                  </a:lnTo>
                  <a:lnTo>
                    <a:pt x="828" y="73"/>
                  </a:lnTo>
                  <a:lnTo>
                    <a:pt x="808" y="71"/>
                  </a:lnTo>
                  <a:lnTo>
                    <a:pt x="803" y="71"/>
                  </a:lnTo>
                  <a:lnTo>
                    <a:pt x="798" y="72"/>
                  </a:lnTo>
                  <a:lnTo>
                    <a:pt x="793" y="74"/>
                  </a:lnTo>
                  <a:lnTo>
                    <a:pt x="773" y="79"/>
                  </a:lnTo>
                  <a:lnTo>
                    <a:pt x="774" y="83"/>
                  </a:lnTo>
                  <a:lnTo>
                    <a:pt x="776" y="80"/>
                  </a:lnTo>
                  <a:lnTo>
                    <a:pt x="775" y="79"/>
                  </a:lnTo>
                  <a:lnTo>
                    <a:pt x="772" y="82"/>
                  </a:lnTo>
                  <a:lnTo>
                    <a:pt x="776" y="84"/>
                  </a:lnTo>
                  <a:lnTo>
                    <a:pt x="784" y="66"/>
                  </a:lnTo>
                  <a:lnTo>
                    <a:pt x="783" y="59"/>
                  </a:lnTo>
                  <a:lnTo>
                    <a:pt x="780" y="53"/>
                  </a:lnTo>
                  <a:lnTo>
                    <a:pt x="777" y="49"/>
                  </a:lnTo>
                  <a:lnTo>
                    <a:pt x="771" y="48"/>
                  </a:lnTo>
                  <a:lnTo>
                    <a:pt x="765" y="51"/>
                  </a:lnTo>
                  <a:lnTo>
                    <a:pt x="762" y="55"/>
                  </a:lnTo>
                  <a:lnTo>
                    <a:pt x="760" y="59"/>
                  </a:lnTo>
                  <a:lnTo>
                    <a:pt x="757" y="62"/>
                  </a:lnTo>
                  <a:lnTo>
                    <a:pt x="753" y="64"/>
                  </a:lnTo>
                  <a:lnTo>
                    <a:pt x="730" y="67"/>
                  </a:lnTo>
                  <a:lnTo>
                    <a:pt x="717" y="67"/>
                  </a:lnTo>
                  <a:lnTo>
                    <a:pt x="705" y="65"/>
                  </a:lnTo>
                  <a:lnTo>
                    <a:pt x="694" y="64"/>
                  </a:lnTo>
                  <a:lnTo>
                    <a:pt x="689" y="70"/>
                  </a:lnTo>
                  <a:lnTo>
                    <a:pt x="687" y="72"/>
                  </a:lnTo>
                  <a:lnTo>
                    <a:pt x="683" y="75"/>
                  </a:lnTo>
                  <a:lnTo>
                    <a:pt x="679" y="77"/>
                  </a:lnTo>
                  <a:lnTo>
                    <a:pt x="677" y="78"/>
                  </a:lnTo>
                  <a:lnTo>
                    <a:pt x="671" y="77"/>
                  </a:lnTo>
                  <a:lnTo>
                    <a:pt x="639" y="61"/>
                  </a:lnTo>
                  <a:lnTo>
                    <a:pt x="611" y="54"/>
                  </a:lnTo>
                  <a:lnTo>
                    <a:pt x="600" y="54"/>
                  </a:lnTo>
                  <a:lnTo>
                    <a:pt x="592" y="60"/>
                  </a:lnTo>
                  <a:lnTo>
                    <a:pt x="586" y="78"/>
                  </a:lnTo>
                  <a:lnTo>
                    <a:pt x="584" y="82"/>
                  </a:lnTo>
                  <a:lnTo>
                    <a:pt x="581" y="85"/>
                  </a:lnTo>
                  <a:lnTo>
                    <a:pt x="578" y="88"/>
                  </a:lnTo>
                  <a:lnTo>
                    <a:pt x="546" y="103"/>
                  </a:lnTo>
                  <a:lnTo>
                    <a:pt x="540" y="104"/>
                  </a:lnTo>
                  <a:lnTo>
                    <a:pt x="499" y="103"/>
                  </a:lnTo>
                  <a:lnTo>
                    <a:pt x="497" y="103"/>
                  </a:lnTo>
                  <a:lnTo>
                    <a:pt x="496" y="102"/>
                  </a:lnTo>
                  <a:lnTo>
                    <a:pt x="492" y="97"/>
                  </a:lnTo>
                  <a:lnTo>
                    <a:pt x="485" y="92"/>
                  </a:lnTo>
                  <a:lnTo>
                    <a:pt x="477" y="89"/>
                  </a:lnTo>
                  <a:lnTo>
                    <a:pt x="470" y="87"/>
                  </a:lnTo>
                  <a:lnTo>
                    <a:pt x="462" y="88"/>
                  </a:lnTo>
                  <a:lnTo>
                    <a:pt x="456" y="89"/>
                  </a:lnTo>
                  <a:lnTo>
                    <a:pt x="454" y="90"/>
                  </a:lnTo>
                  <a:lnTo>
                    <a:pt x="440" y="97"/>
                  </a:lnTo>
                  <a:lnTo>
                    <a:pt x="437" y="100"/>
                  </a:lnTo>
                  <a:lnTo>
                    <a:pt x="434" y="102"/>
                  </a:lnTo>
                  <a:lnTo>
                    <a:pt x="436" y="106"/>
                  </a:lnTo>
                  <a:lnTo>
                    <a:pt x="436" y="102"/>
                  </a:lnTo>
                  <a:lnTo>
                    <a:pt x="436" y="106"/>
                  </a:lnTo>
                  <a:lnTo>
                    <a:pt x="439" y="109"/>
                  </a:lnTo>
                  <a:lnTo>
                    <a:pt x="442" y="107"/>
                  </a:lnTo>
                  <a:lnTo>
                    <a:pt x="445" y="104"/>
                  </a:lnTo>
                  <a:lnTo>
                    <a:pt x="457" y="97"/>
                  </a:lnTo>
                  <a:lnTo>
                    <a:pt x="458" y="97"/>
                  </a:lnTo>
                  <a:lnTo>
                    <a:pt x="463" y="96"/>
                  </a:lnTo>
                  <a:lnTo>
                    <a:pt x="470" y="95"/>
                  </a:lnTo>
                  <a:lnTo>
                    <a:pt x="475" y="96"/>
                  </a:lnTo>
                  <a:lnTo>
                    <a:pt x="481" y="99"/>
                  </a:lnTo>
                  <a:lnTo>
                    <a:pt x="487" y="103"/>
                  </a:lnTo>
                  <a:lnTo>
                    <a:pt x="490" y="107"/>
                  </a:lnTo>
                  <a:lnTo>
                    <a:pt x="493" y="110"/>
                  </a:lnTo>
                  <a:lnTo>
                    <a:pt x="498" y="111"/>
                  </a:lnTo>
                  <a:lnTo>
                    <a:pt x="541" y="112"/>
                  </a:lnTo>
                  <a:lnTo>
                    <a:pt x="549" y="111"/>
                  </a:lnTo>
                  <a:lnTo>
                    <a:pt x="583" y="95"/>
                  </a:lnTo>
                  <a:lnTo>
                    <a:pt x="587" y="91"/>
                  </a:lnTo>
                  <a:lnTo>
                    <a:pt x="591" y="87"/>
                  </a:lnTo>
                  <a:lnTo>
                    <a:pt x="594" y="81"/>
                  </a:lnTo>
                  <a:lnTo>
                    <a:pt x="599" y="65"/>
                  </a:lnTo>
                  <a:lnTo>
                    <a:pt x="603" y="62"/>
                  </a:lnTo>
                  <a:lnTo>
                    <a:pt x="610" y="62"/>
                  </a:lnTo>
                  <a:lnTo>
                    <a:pt x="636" y="68"/>
                  </a:lnTo>
                  <a:lnTo>
                    <a:pt x="668" y="85"/>
                  </a:lnTo>
                  <a:lnTo>
                    <a:pt x="678" y="86"/>
                  </a:lnTo>
                  <a:lnTo>
                    <a:pt x="682" y="85"/>
                  </a:lnTo>
                  <a:lnTo>
                    <a:pt x="687" y="82"/>
                  </a:lnTo>
                  <a:lnTo>
                    <a:pt x="693" y="78"/>
                  </a:lnTo>
                  <a:lnTo>
                    <a:pt x="695" y="75"/>
                  </a:lnTo>
                  <a:lnTo>
                    <a:pt x="698" y="72"/>
                  </a:lnTo>
                  <a:lnTo>
                    <a:pt x="704" y="73"/>
                  </a:lnTo>
                  <a:lnTo>
                    <a:pt x="716" y="75"/>
                  </a:lnTo>
                  <a:lnTo>
                    <a:pt x="731" y="75"/>
                  </a:lnTo>
                  <a:lnTo>
                    <a:pt x="756" y="72"/>
                  </a:lnTo>
                  <a:lnTo>
                    <a:pt x="762" y="69"/>
                  </a:lnTo>
                  <a:lnTo>
                    <a:pt x="766" y="64"/>
                  </a:lnTo>
                  <a:lnTo>
                    <a:pt x="769" y="60"/>
                  </a:lnTo>
                  <a:lnTo>
                    <a:pt x="771" y="57"/>
                  </a:lnTo>
                  <a:lnTo>
                    <a:pt x="772" y="56"/>
                  </a:lnTo>
                  <a:lnTo>
                    <a:pt x="772" y="56"/>
                  </a:lnTo>
                  <a:lnTo>
                    <a:pt x="774" y="58"/>
                  </a:lnTo>
                  <a:lnTo>
                    <a:pt x="775" y="61"/>
                  </a:lnTo>
                  <a:lnTo>
                    <a:pt x="775" y="65"/>
                  </a:lnTo>
                  <a:lnTo>
                    <a:pt x="767" y="84"/>
                  </a:lnTo>
                  <a:lnTo>
                    <a:pt x="773" y="88"/>
                  </a:lnTo>
                  <a:lnTo>
                    <a:pt x="795" y="82"/>
                  </a:lnTo>
                  <a:lnTo>
                    <a:pt x="801" y="80"/>
                  </a:lnTo>
                  <a:lnTo>
                    <a:pt x="804" y="79"/>
                  </a:lnTo>
                  <a:lnTo>
                    <a:pt x="808" y="79"/>
                  </a:lnTo>
                  <a:lnTo>
                    <a:pt x="825" y="80"/>
                  </a:lnTo>
                  <a:lnTo>
                    <a:pt x="825" y="76"/>
                  </a:lnTo>
                  <a:lnTo>
                    <a:pt x="821" y="77"/>
                  </a:lnTo>
                  <a:lnTo>
                    <a:pt x="822" y="79"/>
                  </a:lnTo>
                  <a:lnTo>
                    <a:pt x="825" y="87"/>
                  </a:lnTo>
                  <a:lnTo>
                    <a:pt x="827" y="97"/>
                  </a:lnTo>
                  <a:lnTo>
                    <a:pt x="829" y="103"/>
                  </a:lnTo>
                  <a:lnTo>
                    <a:pt x="835" y="106"/>
                  </a:lnTo>
                  <a:lnTo>
                    <a:pt x="835" y="106"/>
                  </a:lnTo>
                  <a:lnTo>
                    <a:pt x="840" y="109"/>
                  </a:lnTo>
                  <a:lnTo>
                    <a:pt x="893" y="161"/>
                  </a:lnTo>
                  <a:lnTo>
                    <a:pt x="898" y="168"/>
                  </a:lnTo>
                  <a:lnTo>
                    <a:pt x="899" y="174"/>
                  </a:lnTo>
                  <a:lnTo>
                    <a:pt x="899" y="179"/>
                  </a:lnTo>
                  <a:lnTo>
                    <a:pt x="900" y="185"/>
                  </a:lnTo>
                  <a:lnTo>
                    <a:pt x="901" y="191"/>
                  </a:lnTo>
                  <a:lnTo>
                    <a:pt x="903" y="197"/>
                  </a:lnTo>
                  <a:lnTo>
                    <a:pt x="908" y="200"/>
                  </a:lnTo>
                  <a:lnTo>
                    <a:pt x="913" y="201"/>
                  </a:lnTo>
                  <a:lnTo>
                    <a:pt x="927" y="201"/>
                  </a:lnTo>
                  <a:lnTo>
                    <a:pt x="952" y="196"/>
                  </a:lnTo>
                  <a:lnTo>
                    <a:pt x="954" y="197"/>
                  </a:lnTo>
                  <a:lnTo>
                    <a:pt x="955" y="199"/>
                  </a:lnTo>
                  <a:lnTo>
                    <a:pt x="956" y="207"/>
                  </a:lnTo>
                  <a:lnTo>
                    <a:pt x="958" y="215"/>
                  </a:lnTo>
                  <a:lnTo>
                    <a:pt x="961" y="224"/>
                  </a:lnTo>
                  <a:lnTo>
                    <a:pt x="963" y="234"/>
                  </a:lnTo>
                  <a:lnTo>
                    <a:pt x="962" y="246"/>
                  </a:lnTo>
                  <a:lnTo>
                    <a:pt x="945" y="278"/>
                  </a:lnTo>
                  <a:lnTo>
                    <a:pt x="943" y="288"/>
                  </a:lnTo>
                  <a:lnTo>
                    <a:pt x="945" y="298"/>
                  </a:lnTo>
                  <a:lnTo>
                    <a:pt x="955" y="322"/>
                  </a:lnTo>
                  <a:lnTo>
                    <a:pt x="957" y="349"/>
                  </a:lnTo>
                  <a:lnTo>
                    <a:pt x="959" y="355"/>
                  </a:lnTo>
                  <a:lnTo>
                    <a:pt x="961" y="362"/>
                  </a:lnTo>
                  <a:lnTo>
                    <a:pt x="965" y="369"/>
                  </a:lnTo>
                  <a:lnTo>
                    <a:pt x="971" y="374"/>
                  </a:lnTo>
                  <a:lnTo>
                    <a:pt x="974" y="374"/>
                  </a:lnTo>
                  <a:lnTo>
                    <a:pt x="995" y="374"/>
                  </a:lnTo>
                  <a:lnTo>
                    <a:pt x="997" y="370"/>
                  </a:lnTo>
                  <a:lnTo>
                    <a:pt x="997" y="367"/>
                  </a:lnTo>
                  <a:lnTo>
                    <a:pt x="1001" y="366"/>
                  </a:lnTo>
                  <a:lnTo>
                    <a:pt x="1029" y="367"/>
                  </a:lnTo>
                  <a:lnTo>
                    <a:pt x="1029" y="368"/>
                  </a:lnTo>
                  <a:lnTo>
                    <a:pt x="1030" y="372"/>
                  </a:lnTo>
                  <a:lnTo>
                    <a:pt x="1029" y="376"/>
                  </a:lnTo>
                  <a:lnTo>
                    <a:pt x="1028" y="381"/>
                  </a:lnTo>
                  <a:lnTo>
                    <a:pt x="1030" y="387"/>
                  </a:lnTo>
                  <a:lnTo>
                    <a:pt x="1056" y="372"/>
                  </a:lnTo>
                  <a:lnTo>
                    <a:pt x="1057" y="372"/>
                  </a:lnTo>
                  <a:lnTo>
                    <a:pt x="1074" y="371"/>
                  </a:lnTo>
                  <a:lnTo>
                    <a:pt x="1083" y="370"/>
                  </a:lnTo>
                  <a:lnTo>
                    <a:pt x="1084" y="369"/>
                  </a:lnTo>
                  <a:lnTo>
                    <a:pt x="1082" y="374"/>
                  </a:lnTo>
                  <a:lnTo>
                    <a:pt x="1082" y="377"/>
                  </a:lnTo>
                  <a:lnTo>
                    <a:pt x="1082" y="380"/>
                  </a:lnTo>
                  <a:lnTo>
                    <a:pt x="1082" y="384"/>
                  </a:lnTo>
                  <a:lnTo>
                    <a:pt x="1084" y="392"/>
                  </a:lnTo>
                  <a:lnTo>
                    <a:pt x="1090" y="405"/>
                  </a:lnTo>
                  <a:lnTo>
                    <a:pt x="1091" y="411"/>
                  </a:lnTo>
                  <a:lnTo>
                    <a:pt x="1091" y="413"/>
                  </a:lnTo>
                  <a:lnTo>
                    <a:pt x="1091" y="416"/>
                  </a:lnTo>
                  <a:lnTo>
                    <a:pt x="1091" y="421"/>
                  </a:lnTo>
                  <a:lnTo>
                    <a:pt x="1096" y="428"/>
                  </a:lnTo>
                  <a:lnTo>
                    <a:pt x="1097" y="431"/>
                  </a:lnTo>
                  <a:lnTo>
                    <a:pt x="1098" y="434"/>
                  </a:lnTo>
                  <a:lnTo>
                    <a:pt x="1099" y="437"/>
                  </a:lnTo>
                  <a:lnTo>
                    <a:pt x="1098" y="444"/>
                  </a:lnTo>
                  <a:lnTo>
                    <a:pt x="1099" y="448"/>
                  </a:lnTo>
                  <a:lnTo>
                    <a:pt x="1100" y="453"/>
                  </a:lnTo>
                  <a:lnTo>
                    <a:pt x="1102" y="456"/>
                  </a:lnTo>
                  <a:lnTo>
                    <a:pt x="1104" y="458"/>
                  </a:lnTo>
                  <a:lnTo>
                    <a:pt x="1106" y="461"/>
                  </a:lnTo>
                  <a:lnTo>
                    <a:pt x="1112" y="465"/>
                  </a:lnTo>
                  <a:lnTo>
                    <a:pt x="1114" y="462"/>
                  </a:lnTo>
                  <a:lnTo>
                    <a:pt x="1111" y="463"/>
                  </a:lnTo>
                  <a:lnTo>
                    <a:pt x="1111" y="463"/>
                  </a:lnTo>
                  <a:lnTo>
                    <a:pt x="1109" y="486"/>
                  </a:lnTo>
                  <a:lnTo>
                    <a:pt x="1109" y="494"/>
                  </a:lnTo>
                  <a:lnTo>
                    <a:pt x="1111" y="500"/>
                  </a:lnTo>
                  <a:lnTo>
                    <a:pt x="1120" y="516"/>
                  </a:lnTo>
                  <a:lnTo>
                    <a:pt x="1125" y="522"/>
                  </a:lnTo>
                  <a:lnTo>
                    <a:pt x="1130" y="526"/>
                  </a:lnTo>
                  <a:lnTo>
                    <a:pt x="1136" y="529"/>
                  </a:lnTo>
                  <a:lnTo>
                    <a:pt x="1136" y="529"/>
                  </a:lnTo>
                  <a:lnTo>
                    <a:pt x="1136" y="529"/>
                  </a:lnTo>
                  <a:lnTo>
                    <a:pt x="1137" y="534"/>
                  </a:lnTo>
                  <a:lnTo>
                    <a:pt x="1139" y="547"/>
                  </a:lnTo>
                  <a:lnTo>
                    <a:pt x="1141" y="553"/>
                  </a:lnTo>
                  <a:lnTo>
                    <a:pt x="1152" y="570"/>
                  </a:lnTo>
                  <a:lnTo>
                    <a:pt x="1154" y="575"/>
                  </a:lnTo>
                  <a:lnTo>
                    <a:pt x="1155" y="588"/>
                  </a:lnTo>
                  <a:lnTo>
                    <a:pt x="1155" y="594"/>
                  </a:lnTo>
                  <a:lnTo>
                    <a:pt x="1155" y="603"/>
                  </a:lnTo>
                  <a:lnTo>
                    <a:pt x="1164" y="613"/>
                  </a:lnTo>
                  <a:lnTo>
                    <a:pt x="1168" y="616"/>
                  </a:lnTo>
                  <a:lnTo>
                    <a:pt x="1171" y="621"/>
                  </a:lnTo>
                  <a:lnTo>
                    <a:pt x="1180" y="638"/>
                  </a:lnTo>
                  <a:lnTo>
                    <a:pt x="1183" y="644"/>
                  </a:lnTo>
                  <a:lnTo>
                    <a:pt x="1184" y="650"/>
                  </a:lnTo>
                  <a:lnTo>
                    <a:pt x="1185" y="661"/>
                  </a:lnTo>
                  <a:lnTo>
                    <a:pt x="1186" y="670"/>
                  </a:lnTo>
                  <a:lnTo>
                    <a:pt x="1186" y="673"/>
                  </a:lnTo>
                  <a:lnTo>
                    <a:pt x="1185" y="677"/>
                  </a:lnTo>
                  <a:lnTo>
                    <a:pt x="1184" y="680"/>
                  </a:lnTo>
                  <a:lnTo>
                    <a:pt x="1169" y="703"/>
                  </a:lnTo>
                  <a:lnTo>
                    <a:pt x="1176" y="711"/>
                  </a:lnTo>
                  <a:lnTo>
                    <a:pt x="1178" y="716"/>
                  </a:lnTo>
                  <a:lnTo>
                    <a:pt x="1178" y="721"/>
                  </a:lnTo>
                  <a:lnTo>
                    <a:pt x="1176" y="727"/>
                  </a:lnTo>
                  <a:lnTo>
                    <a:pt x="1169" y="739"/>
                  </a:lnTo>
                  <a:lnTo>
                    <a:pt x="1166" y="745"/>
                  </a:lnTo>
                  <a:lnTo>
                    <a:pt x="1166" y="752"/>
                  </a:lnTo>
                  <a:lnTo>
                    <a:pt x="1170" y="760"/>
                  </a:lnTo>
                  <a:lnTo>
                    <a:pt x="1177" y="769"/>
                  </a:lnTo>
                  <a:lnTo>
                    <a:pt x="1178" y="771"/>
                  </a:lnTo>
                  <a:lnTo>
                    <a:pt x="1178" y="775"/>
                  </a:lnTo>
                  <a:lnTo>
                    <a:pt x="1176" y="787"/>
                  </a:lnTo>
                  <a:lnTo>
                    <a:pt x="1176" y="794"/>
                  </a:lnTo>
                  <a:lnTo>
                    <a:pt x="1181" y="812"/>
                  </a:lnTo>
                  <a:lnTo>
                    <a:pt x="1181" y="813"/>
                  </a:lnTo>
                  <a:lnTo>
                    <a:pt x="1181" y="814"/>
                  </a:lnTo>
                  <a:lnTo>
                    <a:pt x="1181" y="817"/>
                  </a:lnTo>
                  <a:lnTo>
                    <a:pt x="1178" y="823"/>
                  </a:lnTo>
                  <a:lnTo>
                    <a:pt x="1176" y="828"/>
                  </a:lnTo>
                  <a:lnTo>
                    <a:pt x="1174" y="859"/>
                  </a:lnTo>
                  <a:lnTo>
                    <a:pt x="1173" y="863"/>
                  </a:lnTo>
                  <a:lnTo>
                    <a:pt x="1169" y="874"/>
                  </a:lnTo>
                  <a:lnTo>
                    <a:pt x="1168" y="882"/>
                  </a:lnTo>
                  <a:lnTo>
                    <a:pt x="1169" y="889"/>
                  </a:lnTo>
                  <a:lnTo>
                    <a:pt x="1170" y="896"/>
                  </a:lnTo>
                  <a:lnTo>
                    <a:pt x="1171" y="901"/>
                  </a:lnTo>
                  <a:lnTo>
                    <a:pt x="1171" y="904"/>
                  </a:lnTo>
                  <a:lnTo>
                    <a:pt x="1170" y="905"/>
                  </a:lnTo>
                  <a:lnTo>
                    <a:pt x="1173" y="908"/>
                  </a:lnTo>
                  <a:lnTo>
                    <a:pt x="1173" y="904"/>
                  </a:lnTo>
                  <a:lnTo>
                    <a:pt x="1170" y="903"/>
                  </a:lnTo>
                  <a:lnTo>
                    <a:pt x="1164" y="902"/>
                  </a:lnTo>
                  <a:lnTo>
                    <a:pt x="1159" y="901"/>
                  </a:lnTo>
                  <a:lnTo>
                    <a:pt x="1152" y="901"/>
                  </a:lnTo>
                  <a:lnTo>
                    <a:pt x="1145" y="903"/>
                  </a:lnTo>
                  <a:lnTo>
                    <a:pt x="1140" y="907"/>
                  </a:lnTo>
                  <a:lnTo>
                    <a:pt x="1136" y="915"/>
                  </a:lnTo>
                  <a:lnTo>
                    <a:pt x="1137" y="922"/>
                  </a:lnTo>
                  <a:lnTo>
                    <a:pt x="1141" y="928"/>
                  </a:lnTo>
                  <a:lnTo>
                    <a:pt x="1147" y="932"/>
                  </a:lnTo>
                  <a:lnTo>
                    <a:pt x="1154" y="937"/>
                  </a:lnTo>
                  <a:lnTo>
                    <a:pt x="1158" y="939"/>
                  </a:lnTo>
                  <a:lnTo>
                    <a:pt x="1159" y="943"/>
                  </a:lnTo>
                  <a:lnTo>
                    <a:pt x="1159" y="950"/>
                  </a:lnTo>
                  <a:lnTo>
                    <a:pt x="1158" y="955"/>
                  </a:lnTo>
                  <a:lnTo>
                    <a:pt x="1151" y="964"/>
                  </a:lnTo>
                  <a:lnTo>
                    <a:pt x="1149" y="969"/>
                  </a:lnTo>
                  <a:lnTo>
                    <a:pt x="1142" y="978"/>
                  </a:lnTo>
                  <a:lnTo>
                    <a:pt x="1142" y="983"/>
                  </a:lnTo>
                  <a:lnTo>
                    <a:pt x="1144" y="987"/>
                  </a:lnTo>
                  <a:lnTo>
                    <a:pt x="1145" y="990"/>
                  </a:lnTo>
                  <a:lnTo>
                    <a:pt x="1145" y="991"/>
                  </a:lnTo>
                  <a:lnTo>
                    <a:pt x="1144" y="994"/>
                  </a:lnTo>
                  <a:lnTo>
                    <a:pt x="1138" y="994"/>
                  </a:lnTo>
                  <a:lnTo>
                    <a:pt x="1117" y="988"/>
                  </a:lnTo>
                  <a:lnTo>
                    <a:pt x="1103" y="992"/>
                  </a:lnTo>
                  <a:lnTo>
                    <a:pt x="1104" y="1005"/>
                  </a:lnTo>
                  <a:lnTo>
                    <a:pt x="1113" y="1028"/>
                  </a:lnTo>
                  <a:lnTo>
                    <a:pt x="1114" y="1040"/>
                  </a:lnTo>
                  <a:lnTo>
                    <a:pt x="1112" y="1051"/>
                  </a:lnTo>
                  <a:lnTo>
                    <a:pt x="1108" y="1061"/>
                  </a:lnTo>
                  <a:lnTo>
                    <a:pt x="1100" y="1069"/>
                  </a:lnTo>
                  <a:lnTo>
                    <a:pt x="1095" y="1072"/>
                  </a:lnTo>
                  <a:lnTo>
                    <a:pt x="1090" y="1077"/>
                  </a:lnTo>
                  <a:lnTo>
                    <a:pt x="1089" y="1084"/>
                  </a:lnTo>
                  <a:lnTo>
                    <a:pt x="1095" y="1090"/>
                  </a:lnTo>
                  <a:lnTo>
                    <a:pt x="1098" y="1092"/>
                  </a:lnTo>
                  <a:lnTo>
                    <a:pt x="1105" y="1094"/>
                  </a:lnTo>
                  <a:lnTo>
                    <a:pt x="1107" y="1095"/>
                  </a:lnTo>
                  <a:lnTo>
                    <a:pt x="1114" y="1100"/>
                  </a:lnTo>
                  <a:lnTo>
                    <a:pt x="1113" y="1108"/>
                  </a:lnTo>
                  <a:lnTo>
                    <a:pt x="1108" y="1119"/>
                  </a:lnTo>
                  <a:lnTo>
                    <a:pt x="1100" y="1129"/>
                  </a:lnTo>
                  <a:lnTo>
                    <a:pt x="1094" y="1138"/>
                  </a:lnTo>
                  <a:lnTo>
                    <a:pt x="1083" y="1148"/>
                  </a:lnTo>
                  <a:lnTo>
                    <a:pt x="1083" y="1198"/>
                  </a:lnTo>
                  <a:lnTo>
                    <a:pt x="1082" y="1203"/>
                  </a:lnTo>
                  <a:lnTo>
                    <a:pt x="1076" y="1207"/>
                  </a:lnTo>
                  <a:lnTo>
                    <a:pt x="1051" y="1216"/>
                  </a:lnTo>
                  <a:lnTo>
                    <a:pt x="1042" y="1221"/>
                  </a:lnTo>
                  <a:lnTo>
                    <a:pt x="1032" y="1229"/>
                  </a:lnTo>
                  <a:lnTo>
                    <a:pt x="1029" y="1230"/>
                  </a:lnTo>
                  <a:lnTo>
                    <a:pt x="1025" y="1227"/>
                  </a:lnTo>
                  <a:lnTo>
                    <a:pt x="1016" y="1214"/>
                  </a:lnTo>
                  <a:lnTo>
                    <a:pt x="1006" y="1210"/>
                  </a:lnTo>
                  <a:lnTo>
                    <a:pt x="1000" y="1213"/>
                  </a:lnTo>
                  <a:lnTo>
                    <a:pt x="988" y="1224"/>
                  </a:lnTo>
                  <a:lnTo>
                    <a:pt x="985" y="1225"/>
                  </a:lnTo>
                  <a:lnTo>
                    <a:pt x="982" y="1224"/>
                  </a:lnTo>
                  <a:lnTo>
                    <a:pt x="981" y="1223"/>
                  </a:lnTo>
                  <a:lnTo>
                    <a:pt x="980" y="1221"/>
                  </a:lnTo>
                  <a:lnTo>
                    <a:pt x="974" y="1209"/>
                  </a:lnTo>
                  <a:lnTo>
                    <a:pt x="974" y="1206"/>
                  </a:lnTo>
                  <a:lnTo>
                    <a:pt x="974" y="1201"/>
                  </a:lnTo>
                  <a:lnTo>
                    <a:pt x="973" y="1188"/>
                  </a:lnTo>
                  <a:lnTo>
                    <a:pt x="994" y="1155"/>
                  </a:lnTo>
                  <a:lnTo>
                    <a:pt x="997" y="1146"/>
                  </a:lnTo>
                  <a:lnTo>
                    <a:pt x="996" y="1136"/>
                  </a:lnTo>
                  <a:lnTo>
                    <a:pt x="989" y="1131"/>
                  </a:lnTo>
                  <a:lnTo>
                    <a:pt x="976" y="1128"/>
                  </a:lnTo>
                  <a:lnTo>
                    <a:pt x="973" y="1125"/>
                  </a:lnTo>
                  <a:lnTo>
                    <a:pt x="970" y="1119"/>
                  </a:lnTo>
                  <a:lnTo>
                    <a:pt x="968" y="1110"/>
                  </a:lnTo>
                  <a:lnTo>
                    <a:pt x="968" y="1105"/>
                  </a:lnTo>
                  <a:lnTo>
                    <a:pt x="968" y="1104"/>
                  </a:lnTo>
                  <a:lnTo>
                    <a:pt x="965" y="1102"/>
                  </a:lnTo>
                  <a:lnTo>
                    <a:pt x="965" y="1106"/>
                  </a:lnTo>
                  <a:lnTo>
                    <a:pt x="969" y="1106"/>
                  </a:lnTo>
                  <a:lnTo>
                    <a:pt x="974" y="1106"/>
                  </a:lnTo>
                  <a:lnTo>
                    <a:pt x="996" y="1105"/>
                  </a:lnTo>
                  <a:lnTo>
                    <a:pt x="1000" y="1103"/>
                  </a:lnTo>
                  <a:lnTo>
                    <a:pt x="1012" y="1094"/>
                  </a:lnTo>
                  <a:lnTo>
                    <a:pt x="1016" y="1094"/>
                  </a:lnTo>
                  <a:lnTo>
                    <a:pt x="1025" y="1097"/>
                  </a:lnTo>
                  <a:lnTo>
                    <a:pt x="1032" y="1094"/>
                  </a:lnTo>
                  <a:lnTo>
                    <a:pt x="1014" y="1075"/>
                  </a:lnTo>
                  <a:lnTo>
                    <a:pt x="1014" y="1075"/>
                  </a:lnTo>
                  <a:lnTo>
                    <a:pt x="1015" y="1068"/>
                  </a:lnTo>
                  <a:lnTo>
                    <a:pt x="1007" y="1063"/>
                  </a:lnTo>
                  <a:lnTo>
                    <a:pt x="998" y="1061"/>
                  </a:lnTo>
                  <a:lnTo>
                    <a:pt x="993" y="1062"/>
                  </a:lnTo>
                  <a:lnTo>
                    <a:pt x="986" y="1060"/>
                  </a:lnTo>
                  <a:lnTo>
                    <a:pt x="979" y="1051"/>
                  </a:lnTo>
                  <a:lnTo>
                    <a:pt x="971" y="1036"/>
                  </a:lnTo>
                  <a:lnTo>
                    <a:pt x="959" y="1018"/>
                  </a:lnTo>
                  <a:lnTo>
                    <a:pt x="929" y="1005"/>
                  </a:lnTo>
                  <a:lnTo>
                    <a:pt x="886" y="996"/>
                  </a:lnTo>
                  <a:lnTo>
                    <a:pt x="872" y="989"/>
                  </a:lnTo>
                  <a:lnTo>
                    <a:pt x="865" y="981"/>
                  </a:lnTo>
                  <a:lnTo>
                    <a:pt x="861" y="971"/>
                  </a:lnTo>
                  <a:lnTo>
                    <a:pt x="859" y="960"/>
                  </a:lnTo>
                  <a:lnTo>
                    <a:pt x="859" y="947"/>
                  </a:lnTo>
                  <a:lnTo>
                    <a:pt x="858" y="944"/>
                  </a:lnTo>
                  <a:lnTo>
                    <a:pt x="853" y="937"/>
                  </a:lnTo>
                  <a:lnTo>
                    <a:pt x="850" y="934"/>
                  </a:lnTo>
                  <a:lnTo>
                    <a:pt x="847" y="932"/>
                  </a:lnTo>
                  <a:lnTo>
                    <a:pt x="845" y="931"/>
                  </a:lnTo>
                  <a:lnTo>
                    <a:pt x="830" y="925"/>
                  </a:lnTo>
                  <a:lnTo>
                    <a:pt x="827" y="922"/>
                  </a:lnTo>
                  <a:lnTo>
                    <a:pt x="827" y="922"/>
                  </a:lnTo>
                  <a:lnTo>
                    <a:pt x="832" y="923"/>
                  </a:lnTo>
                  <a:lnTo>
                    <a:pt x="843" y="920"/>
                  </a:lnTo>
                  <a:lnTo>
                    <a:pt x="860" y="911"/>
                  </a:lnTo>
                  <a:lnTo>
                    <a:pt x="864" y="906"/>
                  </a:lnTo>
                  <a:lnTo>
                    <a:pt x="874" y="856"/>
                  </a:lnTo>
                  <a:lnTo>
                    <a:pt x="875" y="845"/>
                  </a:lnTo>
                  <a:lnTo>
                    <a:pt x="868" y="839"/>
                  </a:lnTo>
                  <a:lnTo>
                    <a:pt x="839" y="834"/>
                  </a:lnTo>
                  <a:lnTo>
                    <a:pt x="781" y="837"/>
                  </a:lnTo>
                  <a:lnTo>
                    <a:pt x="777" y="840"/>
                  </a:lnTo>
                  <a:lnTo>
                    <a:pt x="775" y="844"/>
                  </a:lnTo>
                  <a:lnTo>
                    <a:pt x="769" y="870"/>
                  </a:lnTo>
                  <a:lnTo>
                    <a:pt x="768" y="872"/>
                  </a:lnTo>
                  <a:lnTo>
                    <a:pt x="767" y="873"/>
                  </a:lnTo>
                  <a:lnTo>
                    <a:pt x="765" y="874"/>
                  </a:lnTo>
                  <a:lnTo>
                    <a:pt x="761" y="877"/>
                  </a:lnTo>
                  <a:lnTo>
                    <a:pt x="762" y="883"/>
                  </a:lnTo>
                  <a:lnTo>
                    <a:pt x="763" y="888"/>
                  </a:lnTo>
                  <a:lnTo>
                    <a:pt x="764" y="889"/>
                  </a:lnTo>
                  <a:lnTo>
                    <a:pt x="763" y="891"/>
                  </a:lnTo>
                  <a:lnTo>
                    <a:pt x="761" y="894"/>
                  </a:lnTo>
                  <a:lnTo>
                    <a:pt x="757" y="896"/>
                  </a:lnTo>
                  <a:lnTo>
                    <a:pt x="752" y="897"/>
                  </a:lnTo>
                  <a:lnTo>
                    <a:pt x="747" y="897"/>
                  </a:lnTo>
                  <a:lnTo>
                    <a:pt x="741" y="895"/>
                  </a:lnTo>
                  <a:lnTo>
                    <a:pt x="738" y="895"/>
                  </a:lnTo>
                  <a:lnTo>
                    <a:pt x="735" y="895"/>
                  </a:lnTo>
                  <a:lnTo>
                    <a:pt x="728" y="898"/>
                  </a:lnTo>
                  <a:lnTo>
                    <a:pt x="721" y="899"/>
                  </a:lnTo>
                  <a:lnTo>
                    <a:pt x="717" y="901"/>
                  </a:lnTo>
                  <a:lnTo>
                    <a:pt x="716" y="904"/>
                  </a:lnTo>
                  <a:lnTo>
                    <a:pt x="714" y="908"/>
                  </a:lnTo>
                  <a:lnTo>
                    <a:pt x="714" y="909"/>
                  </a:lnTo>
                  <a:lnTo>
                    <a:pt x="717" y="911"/>
                  </a:lnTo>
                  <a:lnTo>
                    <a:pt x="714" y="908"/>
                  </a:lnTo>
                  <a:lnTo>
                    <a:pt x="709" y="914"/>
                  </a:lnTo>
                  <a:lnTo>
                    <a:pt x="707" y="915"/>
                  </a:lnTo>
                  <a:lnTo>
                    <a:pt x="706" y="915"/>
                  </a:lnTo>
                  <a:lnTo>
                    <a:pt x="691" y="919"/>
                  </a:lnTo>
                  <a:lnTo>
                    <a:pt x="657" y="935"/>
                  </a:lnTo>
                  <a:lnTo>
                    <a:pt x="646" y="943"/>
                  </a:lnTo>
                  <a:lnTo>
                    <a:pt x="645" y="944"/>
                  </a:lnTo>
                  <a:lnTo>
                    <a:pt x="641" y="944"/>
                  </a:lnTo>
                  <a:lnTo>
                    <a:pt x="637" y="945"/>
                  </a:lnTo>
                  <a:lnTo>
                    <a:pt x="635" y="946"/>
                  </a:lnTo>
                  <a:lnTo>
                    <a:pt x="632" y="948"/>
                  </a:lnTo>
                  <a:lnTo>
                    <a:pt x="630" y="952"/>
                  </a:lnTo>
                  <a:lnTo>
                    <a:pt x="629" y="953"/>
                  </a:lnTo>
                  <a:lnTo>
                    <a:pt x="613" y="962"/>
                  </a:lnTo>
                  <a:lnTo>
                    <a:pt x="612" y="962"/>
                  </a:lnTo>
                  <a:lnTo>
                    <a:pt x="611" y="962"/>
                  </a:lnTo>
                  <a:lnTo>
                    <a:pt x="610" y="962"/>
                  </a:lnTo>
                  <a:lnTo>
                    <a:pt x="609" y="962"/>
                  </a:lnTo>
                  <a:lnTo>
                    <a:pt x="606" y="961"/>
                  </a:lnTo>
                  <a:lnTo>
                    <a:pt x="601" y="962"/>
                  </a:lnTo>
                  <a:lnTo>
                    <a:pt x="595" y="966"/>
                  </a:lnTo>
                  <a:lnTo>
                    <a:pt x="593" y="966"/>
                  </a:lnTo>
                  <a:lnTo>
                    <a:pt x="572" y="950"/>
                  </a:lnTo>
                  <a:lnTo>
                    <a:pt x="570" y="947"/>
                  </a:lnTo>
                  <a:lnTo>
                    <a:pt x="568" y="944"/>
                  </a:lnTo>
                  <a:lnTo>
                    <a:pt x="562" y="937"/>
                  </a:lnTo>
                  <a:lnTo>
                    <a:pt x="557" y="930"/>
                  </a:lnTo>
                  <a:lnTo>
                    <a:pt x="553" y="926"/>
                  </a:lnTo>
                  <a:lnTo>
                    <a:pt x="530" y="916"/>
                  </a:lnTo>
                  <a:lnTo>
                    <a:pt x="521" y="913"/>
                  </a:lnTo>
                  <a:lnTo>
                    <a:pt x="511" y="912"/>
                  </a:lnTo>
                  <a:lnTo>
                    <a:pt x="505" y="914"/>
                  </a:lnTo>
                  <a:lnTo>
                    <a:pt x="503" y="920"/>
                  </a:lnTo>
                  <a:lnTo>
                    <a:pt x="503" y="922"/>
                  </a:lnTo>
                  <a:lnTo>
                    <a:pt x="502" y="923"/>
                  </a:lnTo>
                  <a:lnTo>
                    <a:pt x="501" y="923"/>
                  </a:lnTo>
                  <a:lnTo>
                    <a:pt x="501" y="927"/>
                  </a:lnTo>
                  <a:lnTo>
                    <a:pt x="503" y="924"/>
                  </a:lnTo>
                  <a:lnTo>
                    <a:pt x="502" y="923"/>
                  </a:lnTo>
                  <a:lnTo>
                    <a:pt x="501" y="922"/>
                  </a:lnTo>
                  <a:lnTo>
                    <a:pt x="500" y="920"/>
                  </a:lnTo>
                  <a:lnTo>
                    <a:pt x="499" y="919"/>
                  </a:lnTo>
                  <a:lnTo>
                    <a:pt x="499" y="914"/>
                  </a:lnTo>
                  <a:lnTo>
                    <a:pt x="499" y="909"/>
                  </a:lnTo>
                  <a:lnTo>
                    <a:pt x="496" y="905"/>
                  </a:lnTo>
                  <a:lnTo>
                    <a:pt x="491" y="903"/>
                  </a:lnTo>
                  <a:lnTo>
                    <a:pt x="486" y="902"/>
                  </a:lnTo>
                  <a:lnTo>
                    <a:pt x="482" y="902"/>
                  </a:lnTo>
                  <a:lnTo>
                    <a:pt x="479" y="902"/>
                  </a:lnTo>
                  <a:lnTo>
                    <a:pt x="478" y="902"/>
                  </a:lnTo>
                  <a:lnTo>
                    <a:pt x="478" y="902"/>
                  </a:lnTo>
                  <a:lnTo>
                    <a:pt x="476" y="902"/>
                  </a:lnTo>
                  <a:lnTo>
                    <a:pt x="472" y="897"/>
                  </a:lnTo>
                  <a:lnTo>
                    <a:pt x="469" y="891"/>
                  </a:lnTo>
                  <a:lnTo>
                    <a:pt x="472" y="885"/>
                  </a:lnTo>
                  <a:lnTo>
                    <a:pt x="476" y="877"/>
                  </a:lnTo>
                  <a:lnTo>
                    <a:pt x="474" y="867"/>
                  </a:lnTo>
                  <a:lnTo>
                    <a:pt x="468" y="864"/>
                  </a:lnTo>
                  <a:lnTo>
                    <a:pt x="452" y="864"/>
                  </a:lnTo>
                  <a:lnTo>
                    <a:pt x="448" y="862"/>
                  </a:lnTo>
                  <a:lnTo>
                    <a:pt x="444" y="860"/>
                  </a:lnTo>
                  <a:lnTo>
                    <a:pt x="436" y="854"/>
                  </a:lnTo>
                  <a:lnTo>
                    <a:pt x="401" y="847"/>
                  </a:lnTo>
                  <a:lnTo>
                    <a:pt x="391" y="844"/>
                  </a:lnTo>
                  <a:lnTo>
                    <a:pt x="386" y="843"/>
                  </a:lnTo>
                  <a:lnTo>
                    <a:pt x="375" y="842"/>
                  </a:lnTo>
                  <a:lnTo>
                    <a:pt x="373" y="841"/>
                  </a:lnTo>
                  <a:lnTo>
                    <a:pt x="372" y="841"/>
                  </a:lnTo>
                  <a:lnTo>
                    <a:pt x="371" y="840"/>
                  </a:lnTo>
                  <a:lnTo>
                    <a:pt x="370" y="838"/>
                  </a:lnTo>
                  <a:lnTo>
                    <a:pt x="367" y="836"/>
                  </a:lnTo>
                  <a:lnTo>
                    <a:pt x="363" y="836"/>
                  </a:lnTo>
                  <a:lnTo>
                    <a:pt x="357" y="837"/>
                  </a:lnTo>
                  <a:lnTo>
                    <a:pt x="355" y="837"/>
                  </a:lnTo>
                  <a:lnTo>
                    <a:pt x="328" y="835"/>
                  </a:lnTo>
                  <a:lnTo>
                    <a:pt x="317" y="835"/>
                  </a:lnTo>
                  <a:lnTo>
                    <a:pt x="315" y="834"/>
                  </a:lnTo>
                  <a:lnTo>
                    <a:pt x="313" y="831"/>
                  </a:lnTo>
                  <a:lnTo>
                    <a:pt x="312" y="829"/>
                  </a:lnTo>
                  <a:lnTo>
                    <a:pt x="313" y="824"/>
                  </a:lnTo>
                  <a:lnTo>
                    <a:pt x="313" y="819"/>
                  </a:lnTo>
                  <a:lnTo>
                    <a:pt x="309" y="813"/>
                  </a:lnTo>
                  <a:lnTo>
                    <a:pt x="304" y="811"/>
                  </a:lnTo>
                  <a:lnTo>
                    <a:pt x="300" y="812"/>
                  </a:lnTo>
                  <a:lnTo>
                    <a:pt x="289" y="817"/>
                  </a:lnTo>
                  <a:lnTo>
                    <a:pt x="285" y="817"/>
                  </a:lnTo>
                  <a:lnTo>
                    <a:pt x="280" y="814"/>
                  </a:lnTo>
                  <a:lnTo>
                    <a:pt x="276" y="809"/>
                  </a:lnTo>
                  <a:lnTo>
                    <a:pt x="271" y="802"/>
                  </a:lnTo>
                  <a:lnTo>
                    <a:pt x="268" y="792"/>
                  </a:lnTo>
                  <a:lnTo>
                    <a:pt x="267" y="780"/>
                  </a:lnTo>
                  <a:lnTo>
                    <a:pt x="283" y="743"/>
                  </a:lnTo>
                  <a:lnTo>
                    <a:pt x="277" y="735"/>
                  </a:lnTo>
                  <a:lnTo>
                    <a:pt x="269" y="735"/>
                  </a:lnTo>
                  <a:lnTo>
                    <a:pt x="263" y="738"/>
                  </a:lnTo>
                  <a:lnTo>
                    <a:pt x="258" y="742"/>
                  </a:lnTo>
                  <a:lnTo>
                    <a:pt x="256" y="748"/>
                  </a:lnTo>
                  <a:lnTo>
                    <a:pt x="259" y="749"/>
                  </a:lnTo>
                  <a:lnTo>
                    <a:pt x="258" y="746"/>
                  </a:lnTo>
                  <a:lnTo>
                    <a:pt x="257" y="746"/>
                  </a:lnTo>
                  <a:lnTo>
                    <a:pt x="259" y="750"/>
                  </a:lnTo>
                  <a:lnTo>
                    <a:pt x="263" y="749"/>
                  </a:lnTo>
                  <a:lnTo>
                    <a:pt x="262" y="745"/>
                  </a:lnTo>
                  <a:lnTo>
                    <a:pt x="262" y="738"/>
                  </a:lnTo>
                  <a:lnTo>
                    <a:pt x="263" y="732"/>
                  </a:lnTo>
                  <a:lnTo>
                    <a:pt x="269" y="718"/>
                  </a:lnTo>
                  <a:lnTo>
                    <a:pt x="269" y="714"/>
                  </a:lnTo>
                  <a:lnTo>
                    <a:pt x="269" y="712"/>
                  </a:lnTo>
                  <a:lnTo>
                    <a:pt x="272" y="707"/>
                  </a:lnTo>
                  <a:lnTo>
                    <a:pt x="275" y="703"/>
                  </a:lnTo>
                  <a:lnTo>
                    <a:pt x="279" y="699"/>
                  </a:lnTo>
                  <a:lnTo>
                    <a:pt x="291" y="690"/>
                  </a:lnTo>
                  <a:lnTo>
                    <a:pt x="298" y="682"/>
                  </a:lnTo>
                  <a:lnTo>
                    <a:pt x="306" y="669"/>
                  </a:lnTo>
                  <a:lnTo>
                    <a:pt x="298" y="653"/>
                  </a:lnTo>
                  <a:lnTo>
                    <a:pt x="299" y="652"/>
                  </a:lnTo>
                  <a:lnTo>
                    <a:pt x="301" y="647"/>
                  </a:lnTo>
                  <a:lnTo>
                    <a:pt x="300" y="640"/>
                  </a:lnTo>
                  <a:lnTo>
                    <a:pt x="299" y="635"/>
                  </a:lnTo>
                  <a:lnTo>
                    <a:pt x="299" y="632"/>
                  </a:lnTo>
                  <a:lnTo>
                    <a:pt x="300" y="628"/>
                  </a:lnTo>
                  <a:lnTo>
                    <a:pt x="305" y="622"/>
                  </a:lnTo>
                  <a:lnTo>
                    <a:pt x="309" y="614"/>
                  </a:lnTo>
                  <a:lnTo>
                    <a:pt x="310" y="602"/>
                  </a:lnTo>
                  <a:lnTo>
                    <a:pt x="293" y="585"/>
                  </a:lnTo>
                  <a:lnTo>
                    <a:pt x="289" y="582"/>
                  </a:lnTo>
                  <a:lnTo>
                    <a:pt x="286" y="580"/>
                  </a:lnTo>
                  <a:lnTo>
                    <a:pt x="287" y="578"/>
                  </a:lnTo>
                  <a:lnTo>
                    <a:pt x="291" y="574"/>
                  </a:lnTo>
                  <a:lnTo>
                    <a:pt x="295" y="568"/>
                  </a:lnTo>
                  <a:lnTo>
                    <a:pt x="294" y="563"/>
                  </a:lnTo>
                  <a:lnTo>
                    <a:pt x="280" y="541"/>
                  </a:lnTo>
                  <a:lnTo>
                    <a:pt x="272" y="533"/>
                  </a:lnTo>
                  <a:lnTo>
                    <a:pt x="269" y="530"/>
                  </a:lnTo>
                  <a:lnTo>
                    <a:pt x="269" y="509"/>
                  </a:lnTo>
                  <a:lnTo>
                    <a:pt x="270" y="492"/>
                  </a:lnTo>
                  <a:lnTo>
                    <a:pt x="266" y="485"/>
                  </a:lnTo>
                  <a:lnTo>
                    <a:pt x="256" y="488"/>
                  </a:lnTo>
                  <a:lnTo>
                    <a:pt x="247" y="495"/>
                  </a:lnTo>
                  <a:lnTo>
                    <a:pt x="237" y="504"/>
                  </a:lnTo>
                  <a:lnTo>
                    <a:pt x="227" y="515"/>
                  </a:lnTo>
                  <a:lnTo>
                    <a:pt x="224" y="517"/>
                  </a:lnTo>
                  <a:lnTo>
                    <a:pt x="221" y="517"/>
                  </a:lnTo>
                  <a:lnTo>
                    <a:pt x="219" y="516"/>
                  </a:lnTo>
                  <a:lnTo>
                    <a:pt x="216" y="507"/>
                  </a:lnTo>
                  <a:lnTo>
                    <a:pt x="214" y="494"/>
                  </a:lnTo>
                  <a:lnTo>
                    <a:pt x="211" y="487"/>
                  </a:lnTo>
                  <a:lnTo>
                    <a:pt x="205" y="480"/>
                  </a:lnTo>
                  <a:lnTo>
                    <a:pt x="197" y="467"/>
                  </a:lnTo>
                  <a:lnTo>
                    <a:pt x="195" y="465"/>
                  </a:lnTo>
                  <a:lnTo>
                    <a:pt x="185" y="456"/>
                  </a:lnTo>
                  <a:lnTo>
                    <a:pt x="183" y="453"/>
                  </a:lnTo>
                  <a:lnTo>
                    <a:pt x="180" y="447"/>
                  </a:lnTo>
                  <a:lnTo>
                    <a:pt x="177" y="443"/>
                  </a:lnTo>
                  <a:lnTo>
                    <a:pt x="171" y="439"/>
                  </a:lnTo>
                  <a:lnTo>
                    <a:pt x="170" y="439"/>
                  </a:lnTo>
                  <a:lnTo>
                    <a:pt x="169" y="438"/>
                  </a:lnTo>
                  <a:lnTo>
                    <a:pt x="164" y="437"/>
                  </a:lnTo>
                  <a:lnTo>
                    <a:pt x="157" y="436"/>
                  </a:lnTo>
                  <a:lnTo>
                    <a:pt x="153" y="436"/>
                  </a:lnTo>
                  <a:lnTo>
                    <a:pt x="151" y="434"/>
                  </a:lnTo>
                  <a:lnTo>
                    <a:pt x="151" y="433"/>
                  </a:lnTo>
                  <a:lnTo>
                    <a:pt x="150" y="431"/>
                  </a:lnTo>
                  <a:lnTo>
                    <a:pt x="145" y="431"/>
                  </a:lnTo>
                  <a:lnTo>
                    <a:pt x="138" y="431"/>
                  </a:lnTo>
                  <a:lnTo>
                    <a:pt x="126" y="430"/>
                  </a:lnTo>
                  <a:lnTo>
                    <a:pt x="123" y="432"/>
                  </a:lnTo>
                  <a:lnTo>
                    <a:pt x="116" y="449"/>
                  </a:lnTo>
                  <a:lnTo>
                    <a:pt x="113" y="453"/>
                  </a:lnTo>
                  <a:lnTo>
                    <a:pt x="83" y="477"/>
                  </a:lnTo>
                  <a:lnTo>
                    <a:pt x="77" y="483"/>
                  </a:lnTo>
                  <a:lnTo>
                    <a:pt x="73" y="486"/>
                  </a:lnTo>
                  <a:lnTo>
                    <a:pt x="69" y="487"/>
                  </a:lnTo>
                  <a:lnTo>
                    <a:pt x="63" y="486"/>
                  </a:lnTo>
                  <a:lnTo>
                    <a:pt x="55" y="488"/>
                  </a:lnTo>
                  <a:lnTo>
                    <a:pt x="42" y="492"/>
                  </a:lnTo>
                  <a:lnTo>
                    <a:pt x="38" y="492"/>
                  </a:lnTo>
                  <a:lnTo>
                    <a:pt x="34" y="490"/>
                  </a:lnTo>
                  <a:lnTo>
                    <a:pt x="29" y="485"/>
                  </a:lnTo>
                  <a:lnTo>
                    <a:pt x="23" y="479"/>
                  </a:lnTo>
                  <a:lnTo>
                    <a:pt x="13" y="456"/>
                  </a:lnTo>
                  <a:lnTo>
                    <a:pt x="6" y="450"/>
                  </a:lnTo>
                  <a:lnTo>
                    <a:pt x="4" y="453"/>
                  </a:lnTo>
                  <a:lnTo>
                    <a:pt x="8" y="454"/>
                  </a:lnTo>
                  <a:lnTo>
                    <a:pt x="8" y="453"/>
                  </a:lnTo>
                  <a:lnTo>
                    <a:pt x="8" y="452"/>
                  </a:lnTo>
                  <a:lnTo>
                    <a:pt x="9" y="451"/>
                  </a:lnTo>
                  <a:lnTo>
                    <a:pt x="18" y="446"/>
                  </a:lnTo>
                  <a:lnTo>
                    <a:pt x="24" y="439"/>
                  </a:lnTo>
                  <a:lnTo>
                    <a:pt x="26" y="432"/>
                  </a:lnTo>
                  <a:lnTo>
                    <a:pt x="29" y="419"/>
                  </a:lnTo>
                  <a:lnTo>
                    <a:pt x="33" y="409"/>
                  </a:lnTo>
                  <a:lnTo>
                    <a:pt x="34" y="407"/>
                  </a:lnTo>
                  <a:lnTo>
                    <a:pt x="35" y="406"/>
                  </a:lnTo>
                  <a:lnTo>
                    <a:pt x="41" y="403"/>
                  </a:lnTo>
                  <a:lnTo>
                    <a:pt x="44" y="400"/>
                  </a:lnTo>
                  <a:lnTo>
                    <a:pt x="47" y="396"/>
                  </a:lnTo>
                  <a:lnTo>
                    <a:pt x="48" y="392"/>
                  </a:lnTo>
                  <a:lnTo>
                    <a:pt x="48" y="385"/>
                  </a:lnTo>
                  <a:lnTo>
                    <a:pt x="51" y="379"/>
                  </a:lnTo>
                  <a:lnTo>
                    <a:pt x="95" y="304"/>
                  </a:lnTo>
                  <a:lnTo>
                    <a:pt x="97" y="303"/>
                  </a:lnTo>
                  <a:lnTo>
                    <a:pt x="97" y="303"/>
                  </a:lnTo>
                  <a:lnTo>
                    <a:pt x="102" y="302"/>
                  </a:lnTo>
                  <a:lnTo>
                    <a:pt x="105" y="301"/>
                  </a:lnTo>
                  <a:lnTo>
                    <a:pt x="109" y="297"/>
                  </a:lnTo>
                  <a:lnTo>
                    <a:pt x="110" y="293"/>
                  </a:lnTo>
                  <a:lnTo>
                    <a:pt x="110" y="290"/>
                  </a:lnTo>
                  <a:lnTo>
                    <a:pt x="112" y="284"/>
                  </a:lnTo>
                  <a:lnTo>
                    <a:pt x="112" y="282"/>
                  </a:lnTo>
                  <a:lnTo>
                    <a:pt x="108" y="282"/>
                  </a:lnTo>
                  <a:lnTo>
                    <a:pt x="111" y="285"/>
                  </a:lnTo>
                  <a:lnTo>
                    <a:pt x="111" y="285"/>
                  </a:lnTo>
                  <a:lnTo>
                    <a:pt x="114" y="283"/>
                  </a:lnTo>
                  <a:lnTo>
                    <a:pt x="114" y="283"/>
                  </a:lnTo>
                  <a:lnTo>
                    <a:pt x="120" y="282"/>
                  </a:lnTo>
                  <a:lnTo>
                    <a:pt x="191" y="271"/>
                  </a:lnTo>
                  <a:lnTo>
                    <a:pt x="193" y="271"/>
                  </a:lnTo>
                  <a:lnTo>
                    <a:pt x="195" y="271"/>
                  </a:lnTo>
                  <a:lnTo>
                    <a:pt x="195" y="272"/>
                  </a:lnTo>
                  <a:lnTo>
                    <a:pt x="197" y="273"/>
                  </a:lnTo>
                  <a:lnTo>
                    <a:pt x="197" y="273"/>
                  </a:lnTo>
                  <a:lnTo>
                    <a:pt x="200" y="274"/>
                  </a:lnTo>
                  <a:lnTo>
                    <a:pt x="208" y="277"/>
                  </a:lnTo>
                  <a:lnTo>
                    <a:pt x="214" y="274"/>
                  </a:lnTo>
                  <a:lnTo>
                    <a:pt x="217" y="267"/>
                  </a:lnTo>
                  <a:lnTo>
                    <a:pt x="222" y="239"/>
                  </a:lnTo>
                  <a:lnTo>
                    <a:pt x="222" y="232"/>
                  </a:lnTo>
                  <a:lnTo>
                    <a:pt x="221" y="227"/>
                  </a:lnTo>
                  <a:lnTo>
                    <a:pt x="215" y="218"/>
                  </a:lnTo>
                  <a:lnTo>
                    <a:pt x="215" y="215"/>
                  </a:lnTo>
                  <a:lnTo>
                    <a:pt x="217" y="212"/>
                  </a:lnTo>
                  <a:lnTo>
                    <a:pt x="221" y="208"/>
                  </a:lnTo>
                  <a:lnTo>
                    <a:pt x="224" y="203"/>
                  </a:lnTo>
                  <a:lnTo>
                    <a:pt x="224" y="199"/>
                  </a:lnTo>
                  <a:lnTo>
                    <a:pt x="223" y="197"/>
                  </a:lnTo>
                  <a:lnTo>
                    <a:pt x="221" y="193"/>
                  </a:lnTo>
                  <a:lnTo>
                    <a:pt x="221" y="190"/>
                  </a:lnTo>
                  <a:lnTo>
                    <a:pt x="244" y="110"/>
                  </a:lnTo>
                  <a:lnTo>
                    <a:pt x="279" y="59"/>
                  </a:lnTo>
                  <a:lnTo>
                    <a:pt x="282" y="51"/>
                  </a:lnTo>
                  <a:lnTo>
                    <a:pt x="282" y="36"/>
                  </a:lnTo>
                  <a:lnTo>
                    <a:pt x="283" y="32"/>
                  </a:lnTo>
                  <a:lnTo>
                    <a:pt x="293" y="8"/>
                  </a:lnTo>
                  <a:lnTo>
                    <a:pt x="289" y="6"/>
                  </a:lnTo>
                  <a:lnTo>
                    <a:pt x="287" y="9"/>
                  </a:lnTo>
                  <a:lnTo>
                    <a:pt x="289" y="11"/>
                  </a:lnTo>
                  <a:lnTo>
                    <a:pt x="306" y="48"/>
                  </a:lnTo>
                  <a:lnTo>
                    <a:pt x="311" y="54"/>
                  </a:lnTo>
                  <a:lnTo>
                    <a:pt x="316" y="54"/>
                  </a:lnTo>
                  <a:lnTo>
                    <a:pt x="347" y="62"/>
                  </a:lnTo>
                  <a:lnTo>
                    <a:pt x="351" y="64"/>
                  </a:lnTo>
                  <a:lnTo>
                    <a:pt x="377" y="88"/>
                  </a:lnTo>
                  <a:lnTo>
                    <a:pt x="390" y="96"/>
                  </a:lnTo>
                  <a:lnTo>
                    <a:pt x="396" y="103"/>
                  </a:lnTo>
                  <a:lnTo>
                    <a:pt x="402" y="106"/>
                  </a:lnTo>
                  <a:lnTo>
                    <a:pt x="431" y="110"/>
                  </a:lnTo>
                  <a:lnTo>
                    <a:pt x="438" y="110"/>
                  </a:lnTo>
                  <a:lnTo>
                    <a:pt x="439" y="109"/>
                  </a:lnTo>
                  <a:lnTo>
                    <a:pt x="436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IN" sz="240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1C27528-5BEA-4E07-9CE7-3F293B6A62D1}"/>
              </a:ext>
            </a:extLst>
          </p:cNvPr>
          <p:cNvGrpSpPr/>
          <p:nvPr/>
        </p:nvGrpSpPr>
        <p:grpSpPr>
          <a:xfrm>
            <a:off x="-621792" y="463297"/>
            <a:ext cx="6096000" cy="6059961"/>
            <a:chOff x="0" y="345479"/>
            <a:chExt cx="4572000" cy="4544971"/>
          </a:xfrm>
        </p:grpSpPr>
        <p:sp>
          <p:nvSpPr>
            <p:cNvPr id="37" name="Rectangle: Top Corners Rounded 36">
              <a:extLst>
                <a:ext uri="{FF2B5EF4-FFF2-40B4-BE49-F238E27FC236}">
                  <a16:creationId xmlns:a16="http://schemas.microsoft.com/office/drawing/2014/main" id="{055D716E-276C-40DA-B59B-4A1A86E5F496}"/>
                </a:ext>
              </a:extLst>
            </p:cNvPr>
            <p:cNvSpPr/>
            <p:nvPr/>
          </p:nvSpPr>
          <p:spPr>
            <a:xfrm rot="5400000">
              <a:off x="18000" y="336450"/>
              <a:ext cx="4536000" cy="4572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1B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b="1" dirty="0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3A98631-FD02-4339-95FB-CBBE2F783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" r="11"/>
            <a:stretch/>
          </p:blipFill>
          <p:spPr>
            <a:xfrm>
              <a:off x="1" y="345479"/>
              <a:ext cx="4459227" cy="4443570"/>
            </a:xfrm>
            <a:custGeom>
              <a:avLst/>
              <a:gdLst>
                <a:gd name="connsiteX0" fmla="*/ 0 w 4459227"/>
                <a:gd name="connsiteY0" fmla="*/ 0 h 4443570"/>
                <a:gd name="connsiteX1" fmla="*/ 2237442 w 4459227"/>
                <a:gd name="connsiteY1" fmla="*/ 0 h 4443570"/>
                <a:gd name="connsiteX2" fmla="*/ 4459227 w 4459227"/>
                <a:gd name="connsiteY2" fmla="*/ 2221785 h 4443570"/>
                <a:gd name="connsiteX3" fmla="*/ 4459226 w 4459227"/>
                <a:gd name="connsiteY3" fmla="*/ 2221785 h 4443570"/>
                <a:gd name="connsiteX4" fmla="*/ 2237441 w 4459227"/>
                <a:gd name="connsiteY4" fmla="*/ 4443570 h 4443570"/>
                <a:gd name="connsiteX5" fmla="*/ 0 w 4459227"/>
                <a:gd name="connsiteY5" fmla="*/ 4443570 h 4443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9227" h="4443570">
                  <a:moveTo>
                    <a:pt x="0" y="0"/>
                  </a:moveTo>
                  <a:lnTo>
                    <a:pt x="2237442" y="0"/>
                  </a:lnTo>
                  <a:cubicBezTo>
                    <a:pt x="3464500" y="0"/>
                    <a:pt x="4459227" y="994727"/>
                    <a:pt x="4459227" y="2221785"/>
                  </a:cubicBezTo>
                  <a:lnTo>
                    <a:pt x="4459226" y="2221785"/>
                  </a:lnTo>
                  <a:cubicBezTo>
                    <a:pt x="4459226" y="3448843"/>
                    <a:pt x="3464499" y="4443570"/>
                    <a:pt x="2237441" y="4443570"/>
                  </a:cubicBezTo>
                  <a:lnTo>
                    <a:pt x="0" y="4443570"/>
                  </a:lnTo>
                  <a:close/>
                </a:path>
              </a:pathLst>
            </a:custGeom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64D6FED3-E51D-4013-A74A-10BFA334D485}"/>
              </a:ext>
            </a:extLst>
          </p:cNvPr>
          <p:cNvSpPr/>
          <p:nvPr/>
        </p:nvSpPr>
        <p:spPr>
          <a:xfrm>
            <a:off x="161027" y="5979698"/>
            <a:ext cx="2829464" cy="398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tkinson Hyperlegible" pitchFamily="2" charset="0"/>
                <a:cs typeface="Arial" panose="020B0604020202020204" pitchFamily="34" charset="0"/>
              </a:rPr>
              <a:t>Photo credit: Merck Group &amp; NALA Foundation/Marcus Perkins</a:t>
            </a:r>
          </a:p>
        </p:txBody>
      </p:sp>
    </p:spTree>
    <p:extLst>
      <p:ext uri="{BB962C8B-B14F-4D97-AF65-F5344CB8AC3E}">
        <p14:creationId xmlns:p14="http://schemas.microsoft.com/office/powerpoint/2010/main" val="127689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1000" advClick="0" advTm="36000"/>
    </mc:Choice>
    <mc:Fallback xmlns="">
      <p:transition spd="slow" advClick="0" advTm="3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C181F661-5D86-81A5-B160-5C2598A35F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E24BF8-FA4A-B77A-C961-88C1443E1991}"/>
              </a:ext>
            </a:extLst>
          </p:cNvPr>
          <p:cNvSpPr txBox="1"/>
          <p:nvPr/>
        </p:nvSpPr>
        <p:spPr>
          <a:xfrm>
            <a:off x="394177" y="538040"/>
            <a:ext cx="6300471" cy="6258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000" b="1">
                <a:solidFill>
                  <a:srgbClr val="D81B57"/>
                </a:solidFill>
                <a:latin typeface="Atkinson Hyperlegible" pitchFamily="2" charset="0"/>
              </a:defRPr>
            </a:lvl1pPr>
          </a:lstStyle>
          <a:p>
            <a:r>
              <a:rPr lang="en-US" sz="3467" dirty="0"/>
              <a:t>Background </a:t>
            </a:r>
            <a:endParaRPr lang="en-IN" sz="3467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70F8C7-09DF-41B5-00D9-2E5372755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603" y="340499"/>
            <a:ext cx="4813397" cy="471410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879EA36-412C-1C5A-F5F3-4D7C94A530D6}"/>
              </a:ext>
            </a:extLst>
          </p:cNvPr>
          <p:cNvSpPr txBox="1"/>
          <p:nvPr/>
        </p:nvSpPr>
        <p:spPr>
          <a:xfrm>
            <a:off x="590882" y="1497533"/>
            <a:ext cx="6787721" cy="5850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lnSpc>
                <a:spcPct val="115000"/>
              </a:lnSpc>
              <a:spcBef>
                <a:spcPts val="8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GB" sz="2200" dirty="0">
                <a:latin typeface="Atkinson Hyperlegible" pitchFamily="2" charset="77"/>
              </a:rPr>
              <a:t>High endemicity of NTDs, many strongly linked to unsafe WASH.</a:t>
            </a:r>
          </a:p>
          <a:p>
            <a:pPr marL="380990" indent="-380990">
              <a:lnSpc>
                <a:spcPct val="115000"/>
              </a:lnSpc>
              <a:spcBef>
                <a:spcPts val="8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GB" sz="2200" dirty="0">
                <a:latin typeface="Atkinson Hyperlegible" pitchFamily="2" charset="77"/>
              </a:rPr>
              <a:t>Control relies on preventive chemotherapy, but reinfection occurs rapidly.</a:t>
            </a:r>
          </a:p>
          <a:p>
            <a:pPr marL="380990" indent="-380990">
              <a:lnSpc>
                <a:spcPct val="115000"/>
              </a:lnSpc>
              <a:spcBef>
                <a:spcPts val="8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GB" sz="2200" dirty="0">
                <a:latin typeface="Atkinson Hyperlegible" pitchFamily="2" charset="77"/>
              </a:rPr>
              <a:t>Access to adequate WASH services remains a challenge: &gt;80% population practice open defecation or use unimproved sanitation facilities in 2020</a:t>
            </a:r>
            <a:r>
              <a:rPr lang="en-GB" sz="2200" baseline="30000" dirty="0">
                <a:latin typeface="Atkinson Hyperlegible" pitchFamily="2" charset="77"/>
              </a:rPr>
              <a:t>1</a:t>
            </a:r>
            <a:r>
              <a:rPr lang="en-GB" sz="2200" dirty="0">
                <a:latin typeface="Atkinson Hyperlegible" pitchFamily="2" charset="77"/>
              </a:rPr>
              <a:t>.</a:t>
            </a:r>
          </a:p>
          <a:p>
            <a:pPr marL="380990" indent="-380990">
              <a:lnSpc>
                <a:spcPct val="115000"/>
              </a:lnSpc>
              <a:spcBef>
                <a:spcPts val="8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GB" sz="2200" dirty="0">
                <a:latin typeface="Atkinson Hyperlegible" pitchFamily="2" charset="77"/>
              </a:rPr>
              <a:t>Limited platforms and resources available to bring WASH, NTD and key sectors together in a structured way.</a:t>
            </a:r>
          </a:p>
          <a:p>
            <a:pPr marL="380990" indent="-380990">
              <a:lnSpc>
                <a:spcPct val="115000"/>
              </a:lnSpc>
              <a:spcBef>
                <a:spcPts val="800"/>
              </a:spcBef>
              <a:buSzPct val="120000"/>
              <a:buFont typeface="Arial" panose="020B0604020202020204" pitchFamily="34" charset="0"/>
              <a:buChar char="•"/>
            </a:pPr>
            <a:endParaRPr lang="en-GB" sz="2400" dirty="0">
              <a:latin typeface="Atkinson Hyperlegible" pitchFamily="2" charset="77"/>
            </a:endParaRPr>
          </a:p>
          <a:p>
            <a:pPr marL="380990" indent="-380990">
              <a:lnSpc>
                <a:spcPct val="115000"/>
              </a:lnSpc>
              <a:spcBef>
                <a:spcPts val="800"/>
              </a:spcBef>
              <a:buSzPct val="120000"/>
              <a:buFont typeface="Arial" panose="020B0604020202020204" pitchFamily="34" charset="0"/>
              <a:buChar char="•"/>
            </a:pPr>
            <a:endParaRPr lang="en-GB" sz="2400" dirty="0">
              <a:latin typeface="Atkinson Hyperlegible" pitchFamily="2" charset="77"/>
            </a:endParaRPr>
          </a:p>
          <a:p>
            <a:pPr marL="380990" indent="-380990">
              <a:lnSpc>
                <a:spcPct val="115000"/>
              </a:lnSpc>
              <a:spcBef>
                <a:spcPts val="800"/>
              </a:spcBef>
              <a:buSzPct val="120000"/>
              <a:buFont typeface="Arial" panose="020B0604020202020204" pitchFamily="34" charset="0"/>
              <a:buChar char="•"/>
            </a:pPr>
            <a:endParaRPr lang="en-GB" sz="2400" dirty="0">
              <a:latin typeface="Atkinson Hyperlegible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FF2B9F-C3DC-F03B-C5EF-5B2793BA21AF}"/>
              </a:ext>
            </a:extLst>
          </p:cNvPr>
          <p:cNvSpPr txBox="1"/>
          <p:nvPr/>
        </p:nvSpPr>
        <p:spPr>
          <a:xfrm>
            <a:off x="10254811" y="340499"/>
            <a:ext cx="1937189" cy="1035925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133" b="1" dirty="0">
                <a:latin typeface="Atkinson Hyperlegible" pitchFamily="2" charset="0"/>
              </a:rPr>
              <a:t>39% </a:t>
            </a:r>
          </a:p>
          <a:p>
            <a:r>
              <a:rPr lang="en-US" sz="1333" b="1" dirty="0">
                <a:latin typeface="Atkinson Hyperlegible" pitchFamily="2" charset="0"/>
              </a:rPr>
              <a:t>of implementation units (IUs) have STH prevalence ≥50%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FB80A40-8DE4-2F09-5055-38305EE1D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615" y="5172374"/>
            <a:ext cx="2281383" cy="116118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211836F-1CCC-5121-6D14-8709B7BCBA8D}"/>
              </a:ext>
            </a:extLst>
          </p:cNvPr>
          <p:cNvSpPr txBox="1"/>
          <p:nvPr/>
        </p:nvSpPr>
        <p:spPr>
          <a:xfrm>
            <a:off x="7211635" y="6440613"/>
            <a:ext cx="4813397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67" dirty="0">
                <a:solidFill>
                  <a:schemeClr val="tx2">
                    <a:lumMod val="50000"/>
                  </a:schemeClr>
                </a:solidFill>
                <a:latin typeface="Atkinson Hyperlegible" pitchFamily="2" charset="0"/>
              </a:rPr>
              <a:t>Source: WHO ESPEN portal</a:t>
            </a:r>
            <a:r>
              <a:rPr lang="en-US" sz="1067" dirty="0">
                <a:solidFill>
                  <a:srgbClr val="0563C1"/>
                </a:solidFill>
                <a:latin typeface="Atkinson Hyperlegible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https://espen.afro.who.int/countries/ethiopia</a:t>
            </a:r>
            <a:endParaRPr lang="en-US" sz="1067" dirty="0">
              <a:latin typeface="Atkinson Hyperlegible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3FC2A49-243C-46BD-DE47-465147DA3C12}"/>
              </a:ext>
            </a:extLst>
          </p:cNvPr>
          <p:cNvSpPr/>
          <p:nvPr/>
        </p:nvSpPr>
        <p:spPr>
          <a:xfrm>
            <a:off x="9636735" y="5172374"/>
            <a:ext cx="2546799" cy="1161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tx1"/>
                </a:solidFill>
                <a:latin typeface="Atkinson Hyperlegible" pitchFamily="2" charset="0"/>
              </a:rPr>
              <a:t>Ethiopia (2021)</a:t>
            </a:r>
          </a:p>
          <a:p>
            <a:r>
              <a:rPr lang="en-GB" sz="1600" dirty="0">
                <a:solidFill>
                  <a:schemeClr val="tx1"/>
                </a:solidFill>
                <a:latin typeface="Atkinson Hyperlegible" pitchFamily="2" charset="0"/>
              </a:rPr>
              <a:t>Status of Soil-transmitted helminthiasis elimination</a:t>
            </a:r>
            <a:endParaRPr lang="en-US" sz="1600" dirty="0">
              <a:solidFill>
                <a:schemeClr val="tx1"/>
              </a:solidFill>
              <a:latin typeface="Atkinson Hyperlegible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9C2538-58F8-692A-D9D0-D6BB1E73C51E}"/>
              </a:ext>
            </a:extLst>
          </p:cNvPr>
          <p:cNvSpPr txBox="1"/>
          <p:nvPr/>
        </p:nvSpPr>
        <p:spPr>
          <a:xfrm>
            <a:off x="394177" y="6319960"/>
            <a:ext cx="6546215" cy="42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67" baseline="30000" dirty="0">
                <a:solidFill>
                  <a:schemeClr val="tx2">
                    <a:lumMod val="50000"/>
                  </a:schemeClr>
                </a:solidFill>
                <a:latin typeface="Atkinson Hyperlegible" pitchFamily="2" charset="0"/>
              </a:rPr>
              <a:t>1</a:t>
            </a:r>
            <a:r>
              <a:rPr lang="en-US" sz="1067" dirty="0">
                <a:solidFill>
                  <a:schemeClr val="tx2">
                    <a:lumMod val="50000"/>
                  </a:schemeClr>
                </a:solidFill>
                <a:latin typeface="Atkinson Hyperlegible" pitchFamily="2" charset="0"/>
              </a:rPr>
              <a:t>Source: Progress on household drinking water, sanitation and hygiene 2000-2020: five years into the SDGs. World Health Organization &amp; United Nations Children's Fund (‎UNICEF)‎, 2021‎.</a:t>
            </a:r>
            <a:endParaRPr lang="en-US" sz="1067" dirty="0">
              <a:latin typeface="Atkinson Hyperlegible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72B1CB-B78C-16F2-70A0-D7D09C078362}"/>
              </a:ext>
            </a:extLst>
          </p:cNvPr>
          <p:cNvSpPr/>
          <p:nvPr/>
        </p:nvSpPr>
        <p:spPr>
          <a:xfrm>
            <a:off x="371507" y="1607688"/>
            <a:ext cx="189638" cy="4145277"/>
          </a:xfrm>
          <a:prstGeom prst="rect">
            <a:avLst/>
          </a:prstGeom>
          <a:solidFill>
            <a:srgbClr val="20C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1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4000"/>
    </mc:Choice>
    <mc:Fallback xmlns="">
      <p:transition spd="slow" advClick="0" advTm="44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59C8D5A4-687A-CB88-EFBD-4B41D99AC52E}"/>
              </a:ext>
            </a:extLst>
          </p:cNvPr>
          <p:cNvSpPr/>
          <p:nvPr/>
        </p:nvSpPr>
        <p:spPr>
          <a:xfrm>
            <a:off x="7682896" y="0"/>
            <a:ext cx="4509104" cy="6858000"/>
          </a:xfrm>
          <a:prstGeom prst="rect">
            <a:avLst/>
          </a:prstGeom>
          <a:solidFill>
            <a:srgbClr val="EEE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7B286BD-B927-0FCD-45D1-C10A1C8FCCAC}"/>
              </a:ext>
            </a:extLst>
          </p:cNvPr>
          <p:cNvSpPr txBox="1"/>
          <p:nvPr/>
        </p:nvSpPr>
        <p:spPr>
          <a:xfrm>
            <a:off x="115097" y="112066"/>
            <a:ext cx="6093481" cy="6258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000" b="1">
                <a:solidFill>
                  <a:srgbClr val="D81B57"/>
                </a:solidFill>
                <a:latin typeface="Atkinson Hyperlegible" pitchFamily="2" charset="0"/>
              </a:defRPr>
            </a:lvl1pPr>
          </a:lstStyle>
          <a:p>
            <a:r>
              <a:rPr lang="en-US" sz="3467" dirty="0"/>
              <a:t>What was done?</a:t>
            </a:r>
            <a:endParaRPr lang="en-IN" sz="3467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AC581430-1E8B-A3EE-1EAD-CCAE280DF51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88572" y="2757553"/>
            <a:ext cx="2142259" cy="305957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61D285AF-6FCB-E548-2362-5B258562C5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3112" y="975101"/>
            <a:ext cx="2121744" cy="259108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C401A324-BB58-DA6F-4E35-0505B546F4F8}"/>
              </a:ext>
            </a:extLst>
          </p:cNvPr>
          <p:cNvGrpSpPr/>
          <p:nvPr/>
        </p:nvGrpSpPr>
        <p:grpSpPr>
          <a:xfrm>
            <a:off x="414867" y="2450780"/>
            <a:ext cx="6565500" cy="3380905"/>
            <a:chOff x="311150" y="1838084"/>
            <a:chExt cx="4924125" cy="253567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8B26095-86AD-6D15-F242-31C6A2C7A21F}"/>
                </a:ext>
              </a:extLst>
            </p:cNvPr>
            <p:cNvSpPr/>
            <p:nvPr/>
          </p:nvSpPr>
          <p:spPr>
            <a:xfrm>
              <a:off x="311150" y="1838084"/>
              <a:ext cx="4924125" cy="2535679"/>
            </a:xfrm>
            <a:custGeom>
              <a:avLst/>
              <a:gdLst>
                <a:gd name="connsiteX0" fmla="*/ 0 w 3181350"/>
                <a:gd name="connsiteY0" fmla="*/ 1704975 h 1704975"/>
                <a:gd name="connsiteX1" fmla="*/ 0 w 3181350"/>
                <a:gd name="connsiteY1" fmla="*/ 1704975 h 1704975"/>
                <a:gd name="connsiteX2" fmla="*/ 2419350 w 3181350"/>
                <a:gd name="connsiteY2" fmla="*/ 247650 h 1704975"/>
                <a:gd name="connsiteX3" fmla="*/ 2276475 w 3181350"/>
                <a:gd name="connsiteY3" fmla="*/ 0 h 1704975"/>
                <a:gd name="connsiteX4" fmla="*/ 3181350 w 3181350"/>
                <a:gd name="connsiteY4" fmla="*/ 9525 h 1704975"/>
                <a:gd name="connsiteX5" fmla="*/ 2857500 w 3181350"/>
                <a:gd name="connsiteY5" fmla="*/ 838200 h 1704975"/>
                <a:gd name="connsiteX6" fmla="*/ 2714625 w 3181350"/>
                <a:gd name="connsiteY6" fmla="*/ 600075 h 1704975"/>
                <a:gd name="connsiteX7" fmla="*/ 0 w 3181350"/>
                <a:gd name="connsiteY7" fmla="*/ 1704975 h 1704975"/>
                <a:gd name="connsiteX0" fmla="*/ 0 w 3019425"/>
                <a:gd name="connsiteY0" fmla="*/ 1704975 h 1704975"/>
                <a:gd name="connsiteX1" fmla="*/ 0 w 3019425"/>
                <a:gd name="connsiteY1" fmla="*/ 1704975 h 1704975"/>
                <a:gd name="connsiteX2" fmla="*/ 2419350 w 3019425"/>
                <a:gd name="connsiteY2" fmla="*/ 247650 h 1704975"/>
                <a:gd name="connsiteX3" fmla="*/ 2276475 w 3019425"/>
                <a:gd name="connsiteY3" fmla="*/ 0 h 1704975"/>
                <a:gd name="connsiteX4" fmla="*/ 3019425 w 3019425"/>
                <a:gd name="connsiteY4" fmla="*/ 114300 h 1704975"/>
                <a:gd name="connsiteX5" fmla="*/ 2857500 w 3019425"/>
                <a:gd name="connsiteY5" fmla="*/ 838200 h 1704975"/>
                <a:gd name="connsiteX6" fmla="*/ 2714625 w 3019425"/>
                <a:gd name="connsiteY6" fmla="*/ 600075 h 1704975"/>
                <a:gd name="connsiteX7" fmla="*/ 0 w 3019425"/>
                <a:gd name="connsiteY7" fmla="*/ 1704975 h 1704975"/>
                <a:gd name="connsiteX0" fmla="*/ 19050 w 3019425"/>
                <a:gd name="connsiteY0" fmla="*/ 2228850 h 2228850"/>
                <a:gd name="connsiteX1" fmla="*/ 0 w 3019425"/>
                <a:gd name="connsiteY1" fmla="*/ 1704975 h 2228850"/>
                <a:gd name="connsiteX2" fmla="*/ 2419350 w 3019425"/>
                <a:gd name="connsiteY2" fmla="*/ 247650 h 2228850"/>
                <a:gd name="connsiteX3" fmla="*/ 2276475 w 3019425"/>
                <a:gd name="connsiteY3" fmla="*/ 0 h 2228850"/>
                <a:gd name="connsiteX4" fmla="*/ 3019425 w 3019425"/>
                <a:gd name="connsiteY4" fmla="*/ 114300 h 2228850"/>
                <a:gd name="connsiteX5" fmla="*/ 2857500 w 3019425"/>
                <a:gd name="connsiteY5" fmla="*/ 838200 h 2228850"/>
                <a:gd name="connsiteX6" fmla="*/ 2714625 w 3019425"/>
                <a:gd name="connsiteY6" fmla="*/ 600075 h 2228850"/>
                <a:gd name="connsiteX7" fmla="*/ 19050 w 3019425"/>
                <a:gd name="connsiteY7" fmla="*/ 2228850 h 2228850"/>
                <a:gd name="connsiteX0" fmla="*/ 47625 w 3048000"/>
                <a:gd name="connsiteY0" fmla="*/ 2228850 h 2266950"/>
                <a:gd name="connsiteX1" fmla="*/ 0 w 3048000"/>
                <a:gd name="connsiteY1" fmla="*/ 2266950 h 2266950"/>
                <a:gd name="connsiteX2" fmla="*/ 2447925 w 3048000"/>
                <a:gd name="connsiteY2" fmla="*/ 247650 h 2266950"/>
                <a:gd name="connsiteX3" fmla="*/ 2305050 w 3048000"/>
                <a:gd name="connsiteY3" fmla="*/ 0 h 2266950"/>
                <a:gd name="connsiteX4" fmla="*/ 3048000 w 3048000"/>
                <a:gd name="connsiteY4" fmla="*/ 114300 h 2266950"/>
                <a:gd name="connsiteX5" fmla="*/ 2886075 w 3048000"/>
                <a:gd name="connsiteY5" fmla="*/ 838200 h 2266950"/>
                <a:gd name="connsiteX6" fmla="*/ 2743200 w 3048000"/>
                <a:gd name="connsiteY6" fmla="*/ 600075 h 2266950"/>
                <a:gd name="connsiteX7" fmla="*/ 47625 w 3048000"/>
                <a:gd name="connsiteY7" fmla="*/ 2228850 h 2266950"/>
                <a:gd name="connsiteX0" fmla="*/ 47625 w 3048000"/>
                <a:gd name="connsiteY0" fmla="*/ 2228850 h 2266950"/>
                <a:gd name="connsiteX1" fmla="*/ 0 w 3048000"/>
                <a:gd name="connsiteY1" fmla="*/ 2266950 h 2266950"/>
                <a:gd name="connsiteX2" fmla="*/ 2447925 w 3048000"/>
                <a:gd name="connsiteY2" fmla="*/ 247650 h 2266950"/>
                <a:gd name="connsiteX3" fmla="*/ 2305050 w 3048000"/>
                <a:gd name="connsiteY3" fmla="*/ 0 h 2266950"/>
                <a:gd name="connsiteX4" fmla="*/ 3048000 w 3048000"/>
                <a:gd name="connsiteY4" fmla="*/ 114300 h 2266950"/>
                <a:gd name="connsiteX5" fmla="*/ 2886075 w 3048000"/>
                <a:gd name="connsiteY5" fmla="*/ 838200 h 2266950"/>
                <a:gd name="connsiteX6" fmla="*/ 2743200 w 3048000"/>
                <a:gd name="connsiteY6" fmla="*/ 600075 h 2266950"/>
                <a:gd name="connsiteX7" fmla="*/ 47625 w 3048000"/>
                <a:gd name="connsiteY7" fmla="*/ 2228850 h 2266950"/>
                <a:gd name="connsiteX0" fmla="*/ 47625 w 3048000"/>
                <a:gd name="connsiteY0" fmla="*/ 2228850 h 2266950"/>
                <a:gd name="connsiteX1" fmla="*/ 0 w 3048000"/>
                <a:gd name="connsiteY1" fmla="*/ 2266950 h 2266950"/>
                <a:gd name="connsiteX2" fmla="*/ 2447925 w 3048000"/>
                <a:gd name="connsiteY2" fmla="*/ 247650 h 2266950"/>
                <a:gd name="connsiteX3" fmla="*/ 2305050 w 3048000"/>
                <a:gd name="connsiteY3" fmla="*/ 0 h 2266950"/>
                <a:gd name="connsiteX4" fmla="*/ 3048000 w 3048000"/>
                <a:gd name="connsiteY4" fmla="*/ 114300 h 2266950"/>
                <a:gd name="connsiteX5" fmla="*/ 2886075 w 3048000"/>
                <a:gd name="connsiteY5" fmla="*/ 838200 h 2266950"/>
                <a:gd name="connsiteX6" fmla="*/ 2743200 w 3048000"/>
                <a:gd name="connsiteY6" fmla="*/ 600075 h 2266950"/>
                <a:gd name="connsiteX7" fmla="*/ 47625 w 3048000"/>
                <a:gd name="connsiteY7" fmla="*/ 2228850 h 2266950"/>
                <a:gd name="connsiteX0" fmla="*/ 47625 w 3048000"/>
                <a:gd name="connsiteY0" fmla="*/ 2228850 h 2266950"/>
                <a:gd name="connsiteX1" fmla="*/ 0 w 3048000"/>
                <a:gd name="connsiteY1" fmla="*/ 2266950 h 2266950"/>
                <a:gd name="connsiteX2" fmla="*/ 2447925 w 3048000"/>
                <a:gd name="connsiteY2" fmla="*/ 247650 h 2266950"/>
                <a:gd name="connsiteX3" fmla="*/ 2305050 w 3048000"/>
                <a:gd name="connsiteY3" fmla="*/ 0 h 2266950"/>
                <a:gd name="connsiteX4" fmla="*/ 3048000 w 3048000"/>
                <a:gd name="connsiteY4" fmla="*/ 114300 h 2266950"/>
                <a:gd name="connsiteX5" fmla="*/ 2886075 w 3048000"/>
                <a:gd name="connsiteY5" fmla="*/ 838200 h 2266950"/>
                <a:gd name="connsiteX6" fmla="*/ 2743200 w 3048000"/>
                <a:gd name="connsiteY6" fmla="*/ 600075 h 2266950"/>
                <a:gd name="connsiteX7" fmla="*/ 47625 w 3048000"/>
                <a:gd name="connsiteY7" fmla="*/ 2228850 h 2266950"/>
                <a:gd name="connsiteX0" fmla="*/ 9525 w 3048000"/>
                <a:gd name="connsiteY0" fmla="*/ 2266950 h 2266950"/>
                <a:gd name="connsiteX1" fmla="*/ 0 w 3048000"/>
                <a:gd name="connsiteY1" fmla="*/ 2266950 h 2266950"/>
                <a:gd name="connsiteX2" fmla="*/ 2447925 w 3048000"/>
                <a:gd name="connsiteY2" fmla="*/ 247650 h 2266950"/>
                <a:gd name="connsiteX3" fmla="*/ 2305050 w 3048000"/>
                <a:gd name="connsiteY3" fmla="*/ 0 h 2266950"/>
                <a:gd name="connsiteX4" fmla="*/ 3048000 w 3048000"/>
                <a:gd name="connsiteY4" fmla="*/ 114300 h 2266950"/>
                <a:gd name="connsiteX5" fmla="*/ 2886075 w 3048000"/>
                <a:gd name="connsiteY5" fmla="*/ 838200 h 2266950"/>
                <a:gd name="connsiteX6" fmla="*/ 2743200 w 3048000"/>
                <a:gd name="connsiteY6" fmla="*/ 600075 h 2266950"/>
                <a:gd name="connsiteX7" fmla="*/ 9525 w 3048000"/>
                <a:gd name="connsiteY7" fmla="*/ 2266950 h 2266950"/>
                <a:gd name="connsiteX0" fmla="*/ 9525 w 3048000"/>
                <a:gd name="connsiteY0" fmla="*/ 2266950 h 2266950"/>
                <a:gd name="connsiteX1" fmla="*/ 0 w 3048000"/>
                <a:gd name="connsiteY1" fmla="*/ 2266950 h 2266950"/>
                <a:gd name="connsiteX2" fmla="*/ 2447925 w 3048000"/>
                <a:gd name="connsiteY2" fmla="*/ 247650 h 2266950"/>
                <a:gd name="connsiteX3" fmla="*/ 2305050 w 3048000"/>
                <a:gd name="connsiteY3" fmla="*/ 0 h 2266950"/>
                <a:gd name="connsiteX4" fmla="*/ 3048000 w 3048000"/>
                <a:gd name="connsiteY4" fmla="*/ 114300 h 2266950"/>
                <a:gd name="connsiteX5" fmla="*/ 2886075 w 3048000"/>
                <a:gd name="connsiteY5" fmla="*/ 838200 h 2266950"/>
                <a:gd name="connsiteX6" fmla="*/ 2743200 w 3048000"/>
                <a:gd name="connsiteY6" fmla="*/ 600075 h 2266950"/>
                <a:gd name="connsiteX7" fmla="*/ 9525 w 3048000"/>
                <a:gd name="connsiteY7" fmla="*/ 2266950 h 2266950"/>
                <a:gd name="connsiteX0" fmla="*/ 9525 w 3048000"/>
                <a:gd name="connsiteY0" fmla="*/ 2266950 h 2266950"/>
                <a:gd name="connsiteX1" fmla="*/ 0 w 3048000"/>
                <a:gd name="connsiteY1" fmla="*/ 2266950 h 2266950"/>
                <a:gd name="connsiteX2" fmla="*/ 2447925 w 3048000"/>
                <a:gd name="connsiteY2" fmla="*/ 247650 h 2266950"/>
                <a:gd name="connsiteX3" fmla="*/ 2305050 w 3048000"/>
                <a:gd name="connsiteY3" fmla="*/ 0 h 2266950"/>
                <a:gd name="connsiteX4" fmla="*/ 3048000 w 3048000"/>
                <a:gd name="connsiteY4" fmla="*/ 114300 h 2266950"/>
                <a:gd name="connsiteX5" fmla="*/ 2886075 w 3048000"/>
                <a:gd name="connsiteY5" fmla="*/ 838200 h 2266950"/>
                <a:gd name="connsiteX6" fmla="*/ 2743200 w 3048000"/>
                <a:gd name="connsiteY6" fmla="*/ 600075 h 2266950"/>
                <a:gd name="connsiteX7" fmla="*/ 9525 w 3048000"/>
                <a:gd name="connsiteY7" fmla="*/ 2266950 h 2266950"/>
                <a:gd name="connsiteX0" fmla="*/ 9525 w 3048000"/>
                <a:gd name="connsiteY0" fmla="*/ 2266950 h 2266950"/>
                <a:gd name="connsiteX1" fmla="*/ 0 w 3048000"/>
                <a:gd name="connsiteY1" fmla="*/ 2266950 h 2266950"/>
                <a:gd name="connsiteX2" fmla="*/ 2447925 w 3048000"/>
                <a:gd name="connsiteY2" fmla="*/ 247650 h 2266950"/>
                <a:gd name="connsiteX3" fmla="*/ 2305050 w 3048000"/>
                <a:gd name="connsiteY3" fmla="*/ 0 h 2266950"/>
                <a:gd name="connsiteX4" fmla="*/ 3048000 w 3048000"/>
                <a:gd name="connsiteY4" fmla="*/ 114300 h 2266950"/>
                <a:gd name="connsiteX5" fmla="*/ 2800350 w 3048000"/>
                <a:gd name="connsiteY5" fmla="*/ 914400 h 2266950"/>
                <a:gd name="connsiteX6" fmla="*/ 2743200 w 3048000"/>
                <a:gd name="connsiteY6" fmla="*/ 600075 h 2266950"/>
                <a:gd name="connsiteX7" fmla="*/ 9525 w 3048000"/>
                <a:gd name="connsiteY7" fmla="*/ 2266950 h 2266950"/>
                <a:gd name="connsiteX0" fmla="*/ 9525 w 3048000"/>
                <a:gd name="connsiteY0" fmla="*/ 2266950 h 2266950"/>
                <a:gd name="connsiteX1" fmla="*/ 0 w 3048000"/>
                <a:gd name="connsiteY1" fmla="*/ 2266950 h 2266950"/>
                <a:gd name="connsiteX2" fmla="*/ 2447925 w 3048000"/>
                <a:gd name="connsiteY2" fmla="*/ 247650 h 2266950"/>
                <a:gd name="connsiteX3" fmla="*/ 2305050 w 3048000"/>
                <a:gd name="connsiteY3" fmla="*/ 0 h 2266950"/>
                <a:gd name="connsiteX4" fmla="*/ 3048000 w 3048000"/>
                <a:gd name="connsiteY4" fmla="*/ 114300 h 2266950"/>
                <a:gd name="connsiteX5" fmla="*/ 2800350 w 3048000"/>
                <a:gd name="connsiteY5" fmla="*/ 914400 h 2266950"/>
                <a:gd name="connsiteX6" fmla="*/ 2743200 w 3048000"/>
                <a:gd name="connsiteY6" fmla="*/ 600075 h 2266950"/>
                <a:gd name="connsiteX7" fmla="*/ 9525 w 3048000"/>
                <a:gd name="connsiteY7" fmla="*/ 2266950 h 2266950"/>
                <a:gd name="connsiteX0" fmla="*/ 9525 w 3048000"/>
                <a:gd name="connsiteY0" fmla="*/ 2352675 h 2352675"/>
                <a:gd name="connsiteX1" fmla="*/ 0 w 3048000"/>
                <a:gd name="connsiteY1" fmla="*/ 2352675 h 2352675"/>
                <a:gd name="connsiteX2" fmla="*/ 2447925 w 3048000"/>
                <a:gd name="connsiteY2" fmla="*/ 333375 h 2352675"/>
                <a:gd name="connsiteX3" fmla="*/ 2438400 w 3048000"/>
                <a:gd name="connsiteY3" fmla="*/ 0 h 2352675"/>
                <a:gd name="connsiteX4" fmla="*/ 3048000 w 3048000"/>
                <a:gd name="connsiteY4" fmla="*/ 200025 h 2352675"/>
                <a:gd name="connsiteX5" fmla="*/ 2800350 w 3048000"/>
                <a:gd name="connsiteY5" fmla="*/ 1000125 h 2352675"/>
                <a:gd name="connsiteX6" fmla="*/ 2743200 w 3048000"/>
                <a:gd name="connsiteY6" fmla="*/ 685800 h 2352675"/>
                <a:gd name="connsiteX7" fmla="*/ 9525 w 3048000"/>
                <a:gd name="connsiteY7" fmla="*/ 2352675 h 2352675"/>
                <a:gd name="connsiteX0" fmla="*/ 9525 w 3048000"/>
                <a:gd name="connsiteY0" fmla="*/ 2352675 h 2352675"/>
                <a:gd name="connsiteX1" fmla="*/ 0 w 3048000"/>
                <a:gd name="connsiteY1" fmla="*/ 2352675 h 2352675"/>
                <a:gd name="connsiteX2" fmla="*/ 2447925 w 3048000"/>
                <a:gd name="connsiteY2" fmla="*/ 333375 h 2352675"/>
                <a:gd name="connsiteX3" fmla="*/ 2438400 w 3048000"/>
                <a:gd name="connsiteY3" fmla="*/ 0 h 2352675"/>
                <a:gd name="connsiteX4" fmla="*/ 3048000 w 3048000"/>
                <a:gd name="connsiteY4" fmla="*/ 200025 h 2352675"/>
                <a:gd name="connsiteX5" fmla="*/ 2800350 w 3048000"/>
                <a:gd name="connsiteY5" fmla="*/ 1000125 h 2352675"/>
                <a:gd name="connsiteX6" fmla="*/ 2533650 w 3048000"/>
                <a:gd name="connsiteY6" fmla="*/ 666750 h 2352675"/>
                <a:gd name="connsiteX7" fmla="*/ 9525 w 3048000"/>
                <a:gd name="connsiteY7" fmla="*/ 2352675 h 2352675"/>
                <a:gd name="connsiteX0" fmla="*/ 9525 w 3048000"/>
                <a:gd name="connsiteY0" fmla="*/ 2352675 h 2352675"/>
                <a:gd name="connsiteX1" fmla="*/ 0 w 3048000"/>
                <a:gd name="connsiteY1" fmla="*/ 2352675 h 2352675"/>
                <a:gd name="connsiteX2" fmla="*/ 2447925 w 3048000"/>
                <a:gd name="connsiteY2" fmla="*/ 333375 h 2352675"/>
                <a:gd name="connsiteX3" fmla="*/ 2438400 w 3048000"/>
                <a:gd name="connsiteY3" fmla="*/ 0 h 2352675"/>
                <a:gd name="connsiteX4" fmla="*/ 3048000 w 3048000"/>
                <a:gd name="connsiteY4" fmla="*/ 200025 h 2352675"/>
                <a:gd name="connsiteX5" fmla="*/ 2609850 w 3048000"/>
                <a:gd name="connsiteY5" fmla="*/ 885825 h 2352675"/>
                <a:gd name="connsiteX6" fmla="*/ 2533650 w 3048000"/>
                <a:gd name="connsiteY6" fmla="*/ 666750 h 2352675"/>
                <a:gd name="connsiteX7" fmla="*/ 9525 w 3048000"/>
                <a:gd name="connsiteY7" fmla="*/ 2352675 h 2352675"/>
                <a:gd name="connsiteX0" fmla="*/ 9525 w 3190875"/>
                <a:gd name="connsiteY0" fmla="*/ 2352675 h 2352675"/>
                <a:gd name="connsiteX1" fmla="*/ 0 w 3190875"/>
                <a:gd name="connsiteY1" fmla="*/ 2352675 h 2352675"/>
                <a:gd name="connsiteX2" fmla="*/ 2447925 w 3190875"/>
                <a:gd name="connsiteY2" fmla="*/ 333375 h 2352675"/>
                <a:gd name="connsiteX3" fmla="*/ 2438400 w 3190875"/>
                <a:gd name="connsiteY3" fmla="*/ 0 h 2352675"/>
                <a:gd name="connsiteX4" fmla="*/ 3190875 w 3190875"/>
                <a:gd name="connsiteY4" fmla="*/ 371475 h 2352675"/>
                <a:gd name="connsiteX5" fmla="*/ 2609850 w 3190875"/>
                <a:gd name="connsiteY5" fmla="*/ 885825 h 2352675"/>
                <a:gd name="connsiteX6" fmla="*/ 2533650 w 3190875"/>
                <a:gd name="connsiteY6" fmla="*/ 666750 h 2352675"/>
                <a:gd name="connsiteX7" fmla="*/ 9525 w 3190875"/>
                <a:gd name="connsiteY7" fmla="*/ 2352675 h 2352675"/>
                <a:gd name="connsiteX0" fmla="*/ 0 w 3600450"/>
                <a:gd name="connsiteY0" fmla="*/ 2943225 h 2943225"/>
                <a:gd name="connsiteX1" fmla="*/ 409575 w 3600450"/>
                <a:gd name="connsiteY1" fmla="*/ 2352675 h 2943225"/>
                <a:gd name="connsiteX2" fmla="*/ 2857500 w 3600450"/>
                <a:gd name="connsiteY2" fmla="*/ 333375 h 2943225"/>
                <a:gd name="connsiteX3" fmla="*/ 2847975 w 3600450"/>
                <a:gd name="connsiteY3" fmla="*/ 0 h 2943225"/>
                <a:gd name="connsiteX4" fmla="*/ 3600450 w 3600450"/>
                <a:gd name="connsiteY4" fmla="*/ 371475 h 2943225"/>
                <a:gd name="connsiteX5" fmla="*/ 3019425 w 3600450"/>
                <a:gd name="connsiteY5" fmla="*/ 885825 h 2943225"/>
                <a:gd name="connsiteX6" fmla="*/ 2943225 w 3600450"/>
                <a:gd name="connsiteY6" fmla="*/ 666750 h 2943225"/>
                <a:gd name="connsiteX7" fmla="*/ 0 w 3600450"/>
                <a:gd name="connsiteY7" fmla="*/ 2943225 h 2943225"/>
                <a:gd name="connsiteX0" fmla="*/ 0 w 3600450"/>
                <a:gd name="connsiteY0" fmla="*/ 2943225 h 2943225"/>
                <a:gd name="connsiteX1" fmla="*/ 19050 w 3600450"/>
                <a:gd name="connsiteY1" fmla="*/ 2933700 h 2943225"/>
                <a:gd name="connsiteX2" fmla="*/ 2857500 w 3600450"/>
                <a:gd name="connsiteY2" fmla="*/ 333375 h 2943225"/>
                <a:gd name="connsiteX3" fmla="*/ 2847975 w 3600450"/>
                <a:gd name="connsiteY3" fmla="*/ 0 h 2943225"/>
                <a:gd name="connsiteX4" fmla="*/ 3600450 w 3600450"/>
                <a:gd name="connsiteY4" fmla="*/ 371475 h 2943225"/>
                <a:gd name="connsiteX5" fmla="*/ 3019425 w 3600450"/>
                <a:gd name="connsiteY5" fmla="*/ 885825 h 2943225"/>
                <a:gd name="connsiteX6" fmla="*/ 2943225 w 3600450"/>
                <a:gd name="connsiteY6" fmla="*/ 666750 h 2943225"/>
                <a:gd name="connsiteX7" fmla="*/ 0 w 3600450"/>
                <a:gd name="connsiteY7" fmla="*/ 2943225 h 2943225"/>
                <a:gd name="connsiteX0" fmla="*/ 0 w 5734050"/>
                <a:gd name="connsiteY0" fmla="*/ 2943225 h 2943225"/>
                <a:gd name="connsiteX1" fmla="*/ 19050 w 5734050"/>
                <a:gd name="connsiteY1" fmla="*/ 2933700 h 2943225"/>
                <a:gd name="connsiteX2" fmla="*/ 2857500 w 5734050"/>
                <a:gd name="connsiteY2" fmla="*/ 333375 h 2943225"/>
                <a:gd name="connsiteX3" fmla="*/ 2847975 w 5734050"/>
                <a:gd name="connsiteY3" fmla="*/ 0 h 2943225"/>
                <a:gd name="connsiteX4" fmla="*/ 5734050 w 5734050"/>
                <a:gd name="connsiteY4" fmla="*/ 571500 h 2943225"/>
                <a:gd name="connsiteX5" fmla="*/ 3019425 w 5734050"/>
                <a:gd name="connsiteY5" fmla="*/ 885825 h 2943225"/>
                <a:gd name="connsiteX6" fmla="*/ 2943225 w 5734050"/>
                <a:gd name="connsiteY6" fmla="*/ 666750 h 2943225"/>
                <a:gd name="connsiteX7" fmla="*/ 0 w 5734050"/>
                <a:gd name="connsiteY7" fmla="*/ 2943225 h 2943225"/>
                <a:gd name="connsiteX0" fmla="*/ 0 w 5734050"/>
                <a:gd name="connsiteY0" fmla="*/ 2952750 h 2952750"/>
                <a:gd name="connsiteX1" fmla="*/ 19050 w 5734050"/>
                <a:gd name="connsiteY1" fmla="*/ 2943225 h 2952750"/>
                <a:gd name="connsiteX2" fmla="*/ 2857500 w 5734050"/>
                <a:gd name="connsiteY2" fmla="*/ 342900 h 2952750"/>
                <a:gd name="connsiteX3" fmla="*/ 4962525 w 5734050"/>
                <a:gd name="connsiteY3" fmla="*/ 0 h 2952750"/>
                <a:gd name="connsiteX4" fmla="*/ 5734050 w 5734050"/>
                <a:gd name="connsiteY4" fmla="*/ 581025 h 2952750"/>
                <a:gd name="connsiteX5" fmla="*/ 3019425 w 5734050"/>
                <a:gd name="connsiteY5" fmla="*/ 895350 h 2952750"/>
                <a:gd name="connsiteX6" fmla="*/ 2943225 w 5734050"/>
                <a:gd name="connsiteY6" fmla="*/ 676275 h 2952750"/>
                <a:gd name="connsiteX7" fmla="*/ 0 w 5734050"/>
                <a:gd name="connsiteY7" fmla="*/ 2952750 h 2952750"/>
                <a:gd name="connsiteX0" fmla="*/ 0 w 5734050"/>
                <a:gd name="connsiteY0" fmla="*/ 2952750 h 2952750"/>
                <a:gd name="connsiteX1" fmla="*/ 19050 w 5734050"/>
                <a:gd name="connsiteY1" fmla="*/ 2943225 h 2952750"/>
                <a:gd name="connsiteX2" fmla="*/ 2857500 w 5734050"/>
                <a:gd name="connsiteY2" fmla="*/ 342900 h 2952750"/>
                <a:gd name="connsiteX3" fmla="*/ 4962525 w 5734050"/>
                <a:gd name="connsiteY3" fmla="*/ 0 h 2952750"/>
                <a:gd name="connsiteX4" fmla="*/ 5734050 w 5734050"/>
                <a:gd name="connsiteY4" fmla="*/ 581025 h 2952750"/>
                <a:gd name="connsiteX5" fmla="*/ 5095875 w 5734050"/>
                <a:gd name="connsiteY5" fmla="*/ 1438275 h 2952750"/>
                <a:gd name="connsiteX6" fmla="*/ 2943225 w 5734050"/>
                <a:gd name="connsiteY6" fmla="*/ 676275 h 2952750"/>
                <a:gd name="connsiteX7" fmla="*/ 0 w 5734050"/>
                <a:gd name="connsiteY7" fmla="*/ 2952750 h 2952750"/>
                <a:gd name="connsiteX0" fmla="*/ 0 w 5734050"/>
                <a:gd name="connsiteY0" fmla="*/ 2952750 h 2952750"/>
                <a:gd name="connsiteX1" fmla="*/ 19050 w 5734050"/>
                <a:gd name="connsiteY1" fmla="*/ 2943225 h 2952750"/>
                <a:gd name="connsiteX2" fmla="*/ 2857500 w 5734050"/>
                <a:gd name="connsiteY2" fmla="*/ 342900 h 2952750"/>
                <a:gd name="connsiteX3" fmla="*/ 4962525 w 5734050"/>
                <a:gd name="connsiteY3" fmla="*/ 0 h 2952750"/>
                <a:gd name="connsiteX4" fmla="*/ 5734050 w 5734050"/>
                <a:gd name="connsiteY4" fmla="*/ 581025 h 2952750"/>
                <a:gd name="connsiteX5" fmla="*/ 5095875 w 5734050"/>
                <a:gd name="connsiteY5" fmla="*/ 1438275 h 2952750"/>
                <a:gd name="connsiteX6" fmla="*/ 4972050 w 5734050"/>
                <a:gd name="connsiteY6" fmla="*/ 838200 h 2952750"/>
                <a:gd name="connsiteX7" fmla="*/ 0 w 5734050"/>
                <a:gd name="connsiteY7" fmla="*/ 2952750 h 2952750"/>
                <a:gd name="connsiteX0" fmla="*/ 0 w 5734050"/>
                <a:gd name="connsiteY0" fmla="*/ 2952750 h 2952750"/>
                <a:gd name="connsiteX1" fmla="*/ 19050 w 5734050"/>
                <a:gd name="connsiteY1" fmla="*/ 2943225 h 2952750"/>
                <a:gd name="connsiteX2" fmla="*/ 2857500 w 5734050"/>
                <a:gd name="connsiteY2" fmla="*/ 342900 h 2952750"/>
                <a:gd name="connsiteX3" fmla="*/ 4962525 w 5734050"/>
                <a:gd name="connsiteY3" fmla="*/ 0 h 2952750"/>
                <a:gd name="connsiteX4" fmla="*/ 5734050 w 5734050"/>
                <a:gd name="connsiteY4" fmla="*/ 581025 h 2952750"/>
                <a:gd name="connsiteX5" fmla="*/ 5095875 w 5734050"/>
                <a:gd name="connsiteY5" fmla="*/ 1438275 h 2952750"/>
                <a:gd name="connsiteX6" fmla="*/ 5105400 w 5734050"/>
                <a:gd name="connsiteY6" fmla="*/ 609600 h 2952750"/>
                <a:gd name="connsiteX7" fmla="*/ 0 w 5734050"/>
                <a:gd name="connsiteY7" fmla="*/ 2952750 h 2952750"/>
                <a:gd name="connsiteX0" fmla="*/ 0 w 5734050"/>
                <a:gd name="connsiteY0" fmla="*/ 2952750 h 2952750"/>
                <a:gd name="connsiteX1" fmla="*/ 19050 w 5734050"/>
                <a:gd name="connsiteY1" fmla="*/ 2943225 h 2952750"/>
                <a:gd name="connsiteX2" fmla="*/ 2857500 w 5734050"/>
                <a:gd name="connsiteY2" fmla="*/ 342900 h 2952750"/>
                <a:gd name="connsiteX3" fmla="*/ 4962525 w 5734050"/>
                <a:gd name="connsiteY3" fmla="*/ 0 h 2952750"/>
                <a:gd name="connsiteX4" fmla="*/ 5734050 w 5734050"/>
                <a:gd name="connsiteY4" fmla="*/ 581025 h 2952750"/>
                <a:gd name="connsiteX5" fmla="*/ 5095875 w 5734050"/>
                <a:gd name="connsiteY5" fmla="*/ 1438275 h 2952750"/>
                <a:gd name="connsiteX6" fmla="*/ 5181600 w 5734050"/>
                <a:gd name="connsiteY6" fmla="*/ 933450 h 2952750"/>
                <a:gd name="connsiteX7" fmla="*/ 0 w 5734050"/>
                <a:gd name="connsiteY7" fmla="*/ 2952750 h 2952750"/>
                <a:gd name="connsiteX0" fmla="*/ 0 w 5734050"/>
                <a:gd name="connsiteY0" fmla="*/ 2952750 h 2952750"/>
                <a:gd name="connsiteX1" fmla="*/ 19050 w 5734050"/>
                <a:gd name="connsiteY1" fmla="*/ 2943225 h 2952750"/>
                <a:gd name="connsiteX2" fmla="*/ 2857500 w 5734050"/>
                <a:gd name="connsiteY2" fmla="*/ 342900 h 2952750"/>
                <a:gd name="connsiteX3" fmla="*/ 4962525 w 5734050"/>
                <a:gd name="connsiteY3" fmla="*/ 0 h 2952750"/>
                <a:gd name="connsiteX4" fmla="*/ 5734050 w 5734050"/>
                <a:gd name="connsiteY4" fmla="*/ 581025 h 2952750"/>
                <a:gd name="connsiteX5" fmla="*/ 5095875 w 5734050"/>
                <a:gd name="connsiteY5" fmla="*/ 1438275 h 2952750"/>
                <a:gd name="connsiteX6" fmla="*/ 5038725 w 5734050"/>
                <a:gd name="connsiteY6" fmla="*/ 1104900 h 2952750"/>
                <a:gd name="connsiteX7" fmla="*/ 0 w 5734050"/>
                <a:gd name="connsiteY7" fmla="*/ 2952750 h 2952750"/>
                <a:gd name="connsiteX0" fmla="*/ 0 w 5734050"/>
                <a:gd name="connsiteY0" fmla="*/ 2952750 h 2952750"/>
                <a:gd name="connsiteX1" fmla="*/ 19050 w 5734050"/>
                <a:gd name="connsiteY1" fmla="*/ 2943225 h 2952750"/>
                <a:gd name="connsiteX2" fmla="*/ 2857500 w 5734050"/>
                <a:gd name="connsiteY2" fmla="*/ 342900 h 2952750"/>
                <a:gd name="connsiteX3" fmla="*/ 4962525 w 5734050"/>
                <a:gd name="connsiteY3" fmla="*/ 0 h 2952750"/>
                <a:gd name="connsiteX4" fmla="*/ 5734050 w 5734050"/>
                <a:gd name="connsiteY4" fmla="*/ 581025 h 2952750"/>
                <a:gd name="connsiteX5" fmla="*/ 5095875 w 5734050"/>
                <a:gd name="connsiteY5" fmla="*/ 1438275 h 2952750"/>
                <a:gd name="connsiteX6" fmla="*/ 5038725 w 5734050"/>
                <a:gd name="connsiteY6" fmla="*/ 1104900 h 2952750"/>
                <a:gd name="connsiteX7" fmla="*/ 0 w 5734050"/>
                <a:gd name="connsiteY7" fmla="*/ 2952750 h 2952750"/>
                <a:gd name="connsiteX0" fmla="*/ 0 w 5734050"/>
                <a:gd name="connsiteY0" fmla="*/ 2952750 h 2952750"/>
                <a:gd name="connsiteX1" fmla="*/ 19050 w 5734050"/>
                <a:gd name="connsiteY1" fmla="*/ 2943225 h 2952750"/>
                <a:gd name="connsiteX2" fmla="*/ 2857500 w 5734050"/>
                <a:gd name="connsiteY2" fmla="*/ 342900 h 2952750"/>
                <a:gd name="connsiteX3" fmla="*/ 4962525 w 5734050"/>
                <a:gd name="connsiteY3" fmla="*/ 0 h 2952750"/>
                <a:gd name="connsiteX4" fmla="*/ 5734050 w 5734050"/>
                <a:gd name="connsiteY4" fmla="*/ 581025 h 2952750"/>
                <a:gd name="connsiteX5" fmla="*/ 5095875 w 5734050"/>
                <a:gd name="connsiteY5" fmla="*/ 1438275 h 2952750"/>
                <a:gd name="connsiteX6" fmla="*/ 5038725 w 5734050"/>
                <a:gd name="connsiteY6" fmla="*/ 1104900 h 2952750"/>
                <a:gd name="connsiteX7" fmla="*/ 0 w 5734050"/>
                <a:gd name="connsiteY7" fmla="*/ 2952750 h 2952750"/>
                <a:gd name="connsiteX0" fmla="*/ 0 w 5734050"/>
                <a:gd name="connsiteY0" fmla="*/ 2952750 h 2952750"/>
                <a:gd name="connsiteX1" fmla="*/ 19050 w 5734050"/>
                <a:gd name="connsiteY1" fmla="*/ 2943225 h 2952750"/>
                <a:gd name="connsiteX2" fmla="*/ 4572000 w 5734050"/>
                <a:gd name="connsiteY2" fmla="*/ 523875 h 2952750"/>
                <a:gd name="connsiteX3" fmla="*/ 4962525 w 5734050"/>
                <a:gd name="connsiteY3" fmla="*/ 0 h 2952750"/>
                <a:gd name="connsiteX4" fmla="*/ 5734050 w 5734050"/>
                <a:gd name="connsiteY4" fmla="*/ 581025 h 2952750"/>
                <a:gd name="connsiteX5" fmla="*/ 5095875 w 5734050"/>
                <a:gd name="connsiteY5" fmla="*/ 1438275 h 2952750"/>
                <a:gd name="connsiteX6" fmla="*/ 5038725 w 5734050"/>
                <a:gd name="connsiteY6" fmla="*/ 1104900 h 2952750"/>
                <a:gd name="connsiteX7" fmla="*/ 0 w 5734050"/>
                <a:gd name="connsiteY7" fmla="*/ 2952750 h 2952750"/>
                <a:gd name="connsiteX0" fmla="*/ 0 w 5734050"/>
                <a:gd name="connsiteY0" fmla="*/ 2952750 h 2952750"/>
                <a:gd name="connsiteX1" fmla="*/ 19050 w 5734050"/>
                <a:gd name="connsiteY1" fmla="*/ 2943225 h 2952750"/>
                <a:gd name="connsiteX2" fmla="*/ 5153025 w 5734050"/>
                <a:gd name="connsiteY2" fmla="*/ 514350 h 2952750"/>
                <a:gd name="connsiteX3" fmla="*/ 4962525 w 5734050"/>
                <a:gd name="connsiteY3" fmla="*/ 0 h 2952750"/>
                <a:gd name="connsiteX4" fmla="*/ 5734050 w 5734050"/>
                <a:gd name="connsiteY4" fmla="*/ 581025 h 2952750"/>
                <a:gd name="connsiteX5" fmla="*/ 5095875 w 5734050"/>
                <a:gd name="connsiteY5" fmla="*/ 1438275 h 2952750"/>
                <a:gd name="connsiteX6" fmla="*/ 5038725 w 5734050"/>
                <a:gd name="connsiteY6" fmla="*/ 1104900 h 2952750"/>
                <a:gd name="connsiteX7" fmla="*/ 0 w 5734050"/>
                <a:gd name="connsiteY7" fmla="*/ 2952750 h 2952750"/>
                <a:gd name="connsiteX0" fmla="*/ 0 w 5734050"/>
                <a:gd name="connsiteY0" fmla="*/ 2952750 h 2952750"/>
                <a:gd name="connsiteX1" fmla="*/ 19050 w 5734050"/>
                <a:gd name="connsiteY1" fmla="*/ 2943225 h 2952750"/>
                <a:gd name="connsiteX2" fmla="*/ 4962525 w 5734050"/>
                <a:gd name="connsiteY2" fmla="*/ 352425 h 2952750"/>
                <a:gd name="connsiteX3" fmla="*/ 4962525 w 5734050"/>
                <a:gd name="connsiteY3" fmla="*/ 0 h 2952750"/>
                <a:gd name="connsiteX4" fmla="*/ 5734050 w 5734050"/>
                <a:gd name="connsiteY4" fmla="*/ 581025 h 2952750"/>
                <a:gd name="connsiteX5" fmla="*/ 5095875 w 5734050"/>
                <a:gd name="connsiteY5" fmla="*/ 1438275 h 2952750"/>
                <a:gd name="connsiteX6" fmla="*/ 5038725 w 5734050"/>
                <a:gd name="connsiteY6" fmla="*/ 1104900 h 2952750"/>
                <a:gd name="connsiteX7" fmla="*/ 0 w 5734050"/>
                <a:gd name="connsiteY7" fmla="*/ 2952750 h 2952750"/>
                <a:gd name="connsiteX0" fmla="*/ 0 w 5734050"/>
                <a:gd name="connsiteY0" fmla="*/ 2952750 h 2952750"/>
                <a:gd name="connsiteX1" fmla="*/ 19050 w 5734050"/>
                <a:gd name="connsiteY1" fmla="*/ 2943225 h 2952750"/>
                <a:gd name="connsiteX2" fmla="*/ 4962525 w 5734050"/>
                <a:gd name="connsiteY2" fmla="*/ 352425 h 2952750"/>
                <a:gd name="connsiteX3" fmla="*/ 4962525 w 5734050"/>
                <a:gd name="connsiteY3" fmla="*/ 0 h 2952750"/>
                <a:gd name="connsiteX4" fmla="*/ 5734050 w 5734050"/>
                <a:gd name="connsiteY4" fmla="*/ 581025 h 2952750"/>
                <a:gd name="connsiteX5" fmla="*/ 5095875 w 5734050"/>
                <a:gd name="connsiteY5" fmla="*/ 1438275 h 2952750"/>
                <a:gd name="connsiteX6" fmla="*/ 5038725 w 5734050"/>
                <a:gd name="connsiteY6" fmla="*/ 1104900 h 2952750"/>
                <a:gd name="connsiteX7" fmla="*/ 0 w 5734050"/>
                <a:gd name="connsiteY7" fmla="*/ 2952750 h 2952750"/>
                <a:gd name="connsiteX0" fmla="*/ 0 w 5734050"/>
                <a:gd name="connsiteY0" fmla="*/ 2952750 h 2952750"/>
                <a:gd name="connsiteX1" fmla="*/ 19050 w 5734050"/>
                <a:gd name="connsiteY1" fmla="*/ 2943225 h 2952750"/>
                <a:gd name="connsiteX2" fmla="*/ 4962525 w 5734050"/>
                <a:gd name="connsiteY2" fmla="*/ 352425 h 2952750"/>
                <a:gd name="connsiteX3" fmla="*/ 4962525 w 5734050"/>
                <a:gd name="connsiteY3" fmla="*/ 0 h 2952750"/>
                <a:gd name="connsiteX4" fmla="*/ 5734050 w 5734050"/>
                <a:gd name="connsiteY4" fmla="*/ 581025 h 2952750"/>
                <a:gd name="connsiteX5" fmla="*/ 5095875 w 5734050"/>
                <a:gd name="connsiteY5" fmla="*/ 1438275 h 2952750"/>
                <a:gd name="connsiteX6" fmla="*/ 5038725 w 5734050"/>
                <a:gd name="connsiteY6" fmla="*/ 1104900 h 2952750"/>
                <a:gd name="connsiteX7" fmla="*/ 0 w 5734050"/>
                <a:gd name="connsiteY7" fmla="*/ 2952750 h 2952750"/>
                <a:gd name="connsiteX0" fmla="*/ 0 w 5734050"/>
                <a:gd name="connsiteY0" fmla="*/ 2952750 h 2952750"/>
                <a:gd name="connsiteX1" fmla="*/ 19050 w 5734050"/>
                <a:gd name="connsiteY1" fmla="*/ 2943225 h 2952750"/>
                <a:gd name="connsiteX2" fmla="*/ 4962525 w 5734050"/>
                <a:gd name="connsiteY2" fmla="*/ 352425 h 2952750"/>
                <a:gd name="connsiteX3" fmla="*/ 4962525 w 5734050"/>
                <a:gd name="connsiteY3" fmla="*/ 0 h 2952750"/>
                <a:gd name="connsiteX4" fmla="*/ 5734050 w 5734050"/>
                <a:gd name="connsiteY4" fmla="*/ 581025 h 2952750"/>
                <a:gd name="connsiteX5" fmla="*/ 5095875 w 5734050"/>
                <a:gd name="connsiteY5" fmla="*/ 1438275 h 2952750"/>
                <a:gd name="connsiteX6" fmla="*/ 5038725 w 5734050"/>
                <a:gd name="connsiteY6" fmla="*/ 1104900 h 2952750"/>
                <a:gd name="connsiteX7" fmla="*/ 0 w 5734050"/>
                <a:gd name="connsiteY7" fmla="*/ 2952750 h 2952750"/>
                <a:gd name="connsiteX0" fmla="*/ 0 w 5734050"/>
                <a:gd name="connsiteY0" fmla="*/ 2952750 h 2952750"/>
                <a:gd name="connsiteX1" fmla="*/ 19050 w 5734050"/>
                <a:gd name="connsiteY1" fmla="*/ 2943225 h 2952750"/>
                <a:gd name="connsiteX2" fmla="*/ 4962525 w 5734050"/>
                <a:gd name="connsiteY2" fmla="*/ 352425 h 2952750"/>
                <a:gd name="connsiteX3" fmla="*/ 4962525 w 5734050"/>
                <a:gd name="connsiteY3" fmla="*/ 0 h 2952750"/>
                <a:gd name="connsiteX4" fmla="*/ 5734050 w 5734050"/>
                <a:gd name="connsiteY4" fmla="*/ 581025 h 2952750"/>
                <a:gd name="connsiteX5" fmla="*/ 5095875 w 5734050"/>
                <a:gd name="connsiteY5" fmla="*/ 1438275 h 2952750"/>
                <a:gd name="connsiteX6" fmla="*/ 5038725 w 5734050"/>
                <a:gd name="connsiteY6" fmla="*/ 1104900 h 2952750"/>
                <a:gd name="connsiteX7" fmla="*/ 0 w 5734050"/>
                <a:gd name="connsiteY7" fmla="*/ 2952750 h 2952750"/>
                <a:gd name="connsiteX0" fmla="*/ 0 w 5734050"/>
                <a:gd name="connsiteY0" fmla="*/ 2952750 h 2952750"/>
                <a:gd name="connsiteX1" fmla="*/ 19050 w 5734050"/>
                <a:gd name="connsiteY1" fmla="*/ 2943225 h 2952750"/>
                <a:gd name="connsiteX2" fmla="*/ 4962525 w 5734050"/>
                <a:gd name="connsiteY2" fmla="*/ 352425 h 2952750"/>
                <a:gd name="connsiteX3" fmla="*/ 4962525 w 5734050"/>
                <a:gd name="connsiteY3" fmla="*/ 0 h 2952750"/>
                <a:gd name="connsiteX4" fmla="*/ 5734050 w 5734050"/>
                <a:gd name="connsiteY4" fmla="*/ 581025 h 2952750"/>
                <a:gd name="connsiteX5" fmla="*/ 5095875 w 5734050"/>
                <a:gd name="connsiteY5" fmla="*/ 1438275 h 2952750"/>
                <a:gd name="connsiteX6" fmla="*/ 5038725 w 5734050"/>
                <a:gd name="connsiteY6" fmla="*/ 1104900 h 2952750"/>
                <a:gd name="connsiteX7" fmla="*/ 0 w 5734050"/>
                <a:gd name="connsiteY7" fmla="*/ 2952750 h 2952750"/>
                <a:gd name="connsiteX0" fmla="*/ 0 w 5734050"/>
                <a:gd name="connsiteY0" fmla="*/ 2952750 h 2952750"/>
                <a:gd name="connsiteX1" fmla="*/ 19050 w 5734050"/>
                <a:gd name="connsiteY1" fmla="*/ 2943225 h 2952750"/>
                <a:gd name="connsiteX2" fmla="*/ 4962525 w 5734050"/>
                <a:gd name="connsiteY2" fmla="*/ 352425 h 2952750"/>
                <a:gd name="connsiteX3" fmla="*/ 4962525 w 5734050"/>
                <a:gd name="connsiteY3" fmla="*/ 0 h 2952750"/>
                <a:gd name="connsiteX4" fmla="*/ 5734050 w 5734050"/>
                <a:gd name="connsiteY4" fmla="*/ 581025 h 2952750"/>
                <a:gd name="connsiteX5" fmla="*/ 5095875 w 5734050"/>
                <a:gd name="connsiteY5" fmla="*/ 1438275 h 2952750"/>
                <a:gd name="connsiteX6" fmla="*/ 5038725 w 5734050"/>
                <a:gd name="connsiteY6" fmla="*/ 1104900 h 2952750"/>
                <a:gd name="connsiteX7" fmla="*/ 0 w 5734050"/>
                <a:gd name="connsiteY7" fmla="*/ 2952750 h 2952750"/>
                <a:gd name="connsiteX0" fmla="*/ 0 w 5734050"/>
                <a:gd name="connsiteY0" fmla="*/ 2952750 h 2952750"/>
                <a:gd name="connsiteX1" fmla="*/ 19050 w 5734050"/>
                <a:gd name="connsiteY1" fmla="*/ 2943225 h 2952750"/>
                <a:gd name="connsiteX2" fmla="*/ 4962525 w 5734050"/>
                <a:gd name="connsiteY2" fmla="*/ 352425 h 2952750"/>
                <a:gd name="connsiteX3" fmla="*/ 4962525 w 5734050"/>
                <a:gd name="connsiteY3" fmla="*/ 0 h 2952750"/>
                <a:gd name="connsiteX4" fmla="*/ 5734050 w 5734050"/>
                <a:gd name="connsiteY4" fmla="*/ 581025 h 2952750"/>
                <a:gd name="connsiteX5" fmla="*/ 5074272 w 5734050"/>
                <a:gd name="connsiteY5" fmla="*/ 1438275 h 2952750"/>
                <a:gd name="connsiteX6" fmla="*/ 5038725 w 5734050"/>
                <a:gd name="connsiteY6" fmla="*/ 1104900 h 2952750"/>
                <a:gd name="connsiteX7" fmla="*/ 0 w 5734050"/>
                <a:gd name="connsiteY7" fmla="*/ 2952750 h 2952750"/>
                <a:gd name="connsiteX0" fmla="*/ 0 w 5734050"/>
                <a:gd name="connsiteY0" fmla="*/ 2952750 h 2952750"/>
                <a:gd name="connsiteX1" fmla="*/ 19050 w 5734050"/>
                <a:gd name="connsiteY1" fmla="*/ 2943225 h 2952750"/>
                <a:gd name="connsiteX2" fmla="*/ 4962525 w 5734050"/>
                <a:gd name="connsiteY2" fmla="*/ 352425 h 2952750"/>
                <a:gd name="connsiteX3" fmla="*/ 4962525 w 5734050"/>
                <a:gd name="connsiteY3" fmla="*/ 0 h 2952750"/>
                <a:gd name="connsiteX4" fmla="*/ 5734050 w 5734050"/>
                <a:gd name="connsiteY4" fmla="*/ 624233 h 2952750"/>
                <a:gd name="connsiteX5" fmla="*/ 5074272 w 5734050"/>
                <a:gd name="connsiteY5" fmla="*/ 1438275 h 2952750"/>
                <a:gd name="connsiteX6" fmla="*/ 5038725 w 5734050"/>
                <a:gd name="connsiteY6" fmla="*/ 1104900 h 2952750"/>
                <a:gd name="connsiteX7" fmla="*/ 0 w 5734050"/>
                <a:gd name="connsiteY7" fmla="*/ 2952750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34050" h="2952750">
                  <a:moveTo>
                    <a:pt x="0" y="2952750"/>
                  </a:moveTo>
                  <a:lnTo>
                    <a:pt x="19050" y="2943225"/>
                  </a:lnTo>
                  <a:cubicBezTo>
                    <a:pt x="864682" y="1397368"/>
                    <a:pt x="3775075" y="473075"/>
                    <a:pt x="4962525" y="352425"/>
                  </a:cubicBezTo>
                  <a:lnTo>
                    <a:pt x="4962525" y="0"/>
                  </a:lnTo>
                  <a:lnTo>
                    <a:pt x="5734050" y="624233"/>
                  </a:lnTo>
                  <a:lnTo>
                    <a:pt x="5074272" y="1438275"/>
                  </a:lnTo>
                  <a:lnTo>
                    <a:pt x="5038725" y="1104900"/>
                  </a:lnTo>
                  <a:cubicBezTo>
                    <a:pt x="4013200" y="1060450"/>
                    <a:pt x="1621679" y="1484685"/>
                    <a:pt x="0" y="29527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81B57"/>
                </a:gs>
                <a:gs pos="100000">
                  <a:srgbClr val="F7CFDA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E4C251E-D0DA-E63F-9504-25A5BB89F474}"/>
                </a:ext>
              </a:extLst>
            </p:cNvPr>
            <p:cNvSpPr/>
            <p:nvPr/>
          </p:nvSpPr>
          <p:spPr>
            <a:xfrm>
              <a:off x="711776" y="3858213"/>
              <a:ext cx="115034" cy="115034"/>
            </a:xfrm>
            <a:prstGeom prst="ellipse">
              <a:avLst/>
            </a:prstGeom>
            <a:solidFill>
              <a:srgbClr val="D81B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9460C09-8F3E-1125-8A83-8EE3F8016F05}"/>
                </a:ext>
              </a:extLst>
            </p:cNvPr>
            <p:cNvSpPr/>
            <p:nvPr/>
          </p:nvSpPr>
          <p:spPr>
            <a:xfrm>
              <a:off x="1301484" y="3426969"/>
              <a:ext cx="115034" cy="115034"/>
            </a:xfrm>
            <a:prstGeom prst="ellipse">
              <a:avLst/>
            </a:prstGeom>
            <a:solidFill>
              <a:srgbClr val="D81B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D833ED0-2F87-26F2-9940-B74740329279}"/>
                </a:ext>
              </a:extLst>
            </p:cNvPr>
            <p:cNvSpPr/>
            <p:nvPr/>
          </p:nvSpPr>
          <p:spPr>
            <a:xfrm>
              <a:off x="1895844" y="3114549"/>
              <a:ext cx="115034" cy="115034"/>
            </a:xfrm>
            <a:prstGeom prst="ellipse">
              <a:avLst/>
            </a:prstGeom>
            <a:solidFill>
              <a:srgbClr val="D81B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7B90379-6DAD-9B8E-8BEF-59E73D51A0D5}"/>
                </a:ext>
              </a:extLst>
            </p:cNvPr>
            <p:cNvSpPr/>
            <p:nvPr/>
          </p:nvSpPr>
          <p:spPr>
            <a:xfrm>
              <a:off x="2673084" y="2802129"/>
              <a:ext cx="115034" cy="115034"/>
            </a:xfrm>
            <a:prstGeom prst="ellipse">
              <a:avLst/>
            </a:prstGeom>
            <a:solidFill>
              <a:srgbClr val="D81B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6BB1395-1940-35F2-E2DB-C9650E17C4CC}"/>
                </a:ext>
              </a:extLst>
            </p:cNvPr>
            <p:cNvSpPr/>
            <p:nvPr/>
          </p:nvSpPr>
          <p:spPr>
            <a:xfrm>
              <a:off x="3694164" y="2527809"/>
              <a:ext cx="115034" cy="115034"/>
            </a:xfrm>
            <a:prstGeom prst="ellipse">
              <a:avLst/>
            </a:prstGeom>
            <a:solidFill>
              <a:srgbClr val="D81B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98AD542-77BA-46CC-C9B5-D2328DDD394E}"/>
              </a:ext>
            </a:extLst>
          </p:cNvPr>
          <p:cNvSpPr txBox="1"/>
          <p:nvPr/>
        </p:nvSpPr>
        <p:spPr>
          <a:xfrm>
            <a:off x="8071596" y="3717464"/>
            <a:ext cx="1740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tkinson Hyperlegible" pitchFamily="2" charset="0"/>
              </a:rPr>
              <a:t>Supportive policies, guidelines and tools</a:t>
            </a:r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0691085E-DFC0-F313-752D-AB0058DF19A2}"/>
              </a:ext>
            </a:extLst>
          </p:cNvPr>
          <p:cNvSpPr txBox="1"/>
          <p:nvPr/>
        </p:nvSpPr>
        <p:spPr>
          <a:xfrm>
            <a:off x="213359" y="1025522"/>
            <a:ext cx="7263645" cy="916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800"/>
              </a:spcBef>
            </a:pPr>
            <a:r>
              <a:rPr lang="en-GB" sz="2400" dirty="0">
                <a:latin typeface="Atkinson Hyperlegible" pitchFamily="2" charset="77"/>
              </a:rPr>
              <a:t>Ethiopia Federal Ministry of Health launched activities to strengthen collaboration at all levels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A746977-27E4-DB2C-61D9-B3DB961D1C06}"/>
              </a:ext>
            </a:extLst>
          </p:cNvPr>
          <p:cNvGrpSpPr/>
          <p:nvPr/>
        </p:nvGrpSpPr>
        <p:grpSpPr>
          <a:xfrm>
            <a:off x="1025724" y="5262740"/>
            <a:ext cx="3414197" cy="1371384"/>
            <a:chOff x="769293" y="3947055"/>
            <a:chExt cx="2560648" cy="1028538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9EC7B1B-FFA0-1AA6-F285-7DDDAE40BDA0}"/>
                </a:ext>
              </a:extLst>
            </p:cNvPr>
            <p:cNvSpPr txBox="1"/>
            <p:nvPr/>
          </p:nvSpPr>
          <p:spPr>
            <a:xfrm>
              <a:off x="996951" y="4474558"/>
              <a:ext cx="2332990" cy="5010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defTabSz="7704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solidFill>
                    <a:schemeClr val="tx1"/>
                  </a:solidFill>
                  <a:latin typeface="Atkinson Hyperlegible" pitchFamily="2" charset="0"/>
                  <a:cs typeface="Arial" panose="020B0604020202020204" pitchFamily="34" charset="0"/>
                </a:rPr>
                <a:t>Consultation and stakeholder mapping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7B4CC07-1DBE-BD0C-9586-3624B7591565}"/>
                </a:ext>
              </a:extLst>
            </p:cNvPr>
            <p:cNvGrpSpPr/>
            <p:nvPr/>
          </p:nvGrpSpPr>
          <p:grpSpPr>
            <a:xfrm>
              <a:off x="769293" y="3947055"/>
              <a:ext cx="182880" cy="777240"/>
              <a:chOff x="769293" y="3947055"/>
              <a:chExt cx="182880" cy="777240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93663EB-5425-6AF4-8C50-D6117D5416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9293" y="3947055"/>
                <a:ext cx="0" cy="777240"/>
              </a:xfrm>
              <a:prstGeom prst="line">
                <a:avLst/>
              </a:prstGeom>
              <a:ln w="19050">
                <a:solidFill>
                  <a:srgbClr val="D81B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ECBA987-4B31-6EFB-D7D2-5939BC7CA69D}"/>
                  </a:ext>
                </a:extLst>
              </p:cNvPr>
              <p:cNvCxnSpPr/>
              <p:nvPr/>
            </p:nvCxnSpPr>
            <p:spPr>
              <a:xfrm>
                <a:off x="769293" y="4716780"/>
                <a:ext cx="182880" cy="0"/>
              </a:xfrm>
              <a:prstGeom prst="line">
                <a:avLst/>
              </a:prstGeom>
              <a:ln w="19050">
                <a:solidFill>
                  <a:srgbClr val="D81B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9014208-7A59-D5BB-DE2B-F19F96D02F5C}"/>
              </a:ext>
            </a:extLst>
          </p:cNvPr>
          <p:cNvGrpSpPr/>
          <p:nvPr/>
        </p:nvGrpSpPr>
        <p:grpSpPr>
          <a:xfrm>
            <a:off x="1809364" y="4593071"/>
            <a:ext cx="5265357" cy="1038616"/>
            <a:chOff x="1357023" y="3444803"/>
            <a:chExt cx="3949018" cy="778962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CC6F6F-2AA2-7434-CD9A-1E1DB8068011}"/>
                </a:ext>
              </a:extLst>
            </p:cNvPr>
            <p:cNvSpPr txBox="1"/>
            <p:nvPr/>
          </p:nvSpPr>
          <p:spPr>
            <a:xfrm>
              <a:off x="1617476" y="3722730"/>
              <a:ext cx="3688565" cy="5010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defTabSz="770447">
                <a:lnSpc>
                  <a:spcPct val="90000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chemeClr val="tx1"/>
                  </a:solidFill>
                  <a:latin typeface="Atkinson Hyperlegible" pitchFamily="2" charset="0"/>
                  <a:ea typeface="Corbel"/>
                  <a:cs typeface="Arial" panose="020B0604020202020204" pitchFamily="34" charset="0"/>
                  <a:sym typeface="Corbel"/>
                </a:rPr>
                <a:t>Inter-sectoral coordination framework and district level toolkit </a:t>
              </a:r>
              <a:endParaRPr lang="en-US" sz="2400" dirty="0">
                <a:solidFill>
                  <a:schemeClr val="tx1"/>
                </a:solidFill>
                <a:latin typeface="Atkinson Hyperlegible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38DA1D1-C50F-8960-798B-E0D730E9AA37}"/>
                </a:ext>
              </a:extLst>
            </p:cNvPr>
            <p:cNvGrpSpPr/>
            <p:nvPr/>
          </p:nvGrpSpPr>
          <p:grpSpPr>
            <a:xfrm>
              <a:off x="1357023" y="3444803"/>
              <a:ext cx="182880" cy="530352"/>
              <a:chOff x="769293" y="3998678"/>
              <a:chExt cx="182880" cy="530352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E0E790D-3AFB-4377-45C4-65FE9F19A6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9293" y="3998678"/>
                <a:ext cx="0" cy="530352"/>
              </a:xfrm>
              <a:prstGeom prst="line">
                <a:avLst/>
              </a:prstGeom>
              <a:ln w="19050">
                <a:solidFill>
                  <a:srgbClr val="D81B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A2DFC5CA-59FE-3C18-2392-C40EB1042B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9293" y="4521887"/>
                <a:ext cx="182880" cy="0"/>
              </a:xfrm>
              <a:prstGeom prst="line">
                <a:avLst/>
              </a:prstGeom>
              <a:ln w="19050">
                <a:solidFill>
                  <a:srgbClr val="D81B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3AEBC3F-BE92-DDF2-A69C-E82513E25CDC}"/>
              </a:ext>
            </a:extLst>
          </p:cNvPr>
          <p:cNvGrpSpPr/>
          <p:nvPr/>
        </p:nvGrpSpPr>
        <p:grpSpPr>
          <a:xfrm>
            <a:off x="2592876" y="4164924"/>
            <a:ext cx="3467840" cy="523557"/>
            <a:chOff x="1944657" y="3123693"/>
            <a:chExt cx="2600880" cy="392668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34E8B0A-4835-F44A-F7AA-5BA1625F7E3A}"/>
                </a:ext>
              </a:extLst>
            </p:cNvPr>
            <p:cNvSpPr txBox="1"/>
            <p:nvPr/>
          </p:nvSpPr>
          <p:spPr>
            <a:xfrm>
              <a:off x="2573460" y="3264625"/>
              <a:ext cx="1972077" cy="251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defTabSz="7704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solidFill>
                    <a:schemeClr val="tx1"/>
                  </a:solidFill>
                  <a:latin typeface="Atkinson Hyperlegible" pitchFamily="2" charset="0"/>
                  <a:cs typeface="Arial" panose="020B0604020202020204" pitchFamily="34" charset="0"/>
                </a:rPr>
                <a:t>Situation analysis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8EAB112-6708-0E40-6DBE-C1D768CDF137}"/>
                </a:ext>
              </a:extLst>
            </p:cNvPr>
            <p:cNvGrpSpPr/>
            <p:nvPr/>
          </p:nvGrpSpPr>
          <p:grpSpPr>
            <a:xfrm>
              <a:off x="1944657" y="3123693"/>
              <a:ext cx="548640" cy="237744"/>
              <a:chOff x="761312" y="3973247"/>
              <a:chExt cx="548640" cy="237744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7EE1BDF-AE37-E7FD-F943-A1EB01A71B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9293" y="3973247"/>
                <a:ext cx="0" cy="237744"/>
              </a:xfrm>
              <a:prstGeom prst="line">
                <a:avLst/>
              </a:prstGeom>
              <a:ln w="19050">
                <a:solidFill>
                  <a:srgbClr val="D81B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3F87B27-AB33-1D51-1B8A-22C31A87F3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1312" y="4206829"/>
                <a:ext cx="548640" cy="0"/>
              </a:xfrm>
              <a:prstGeom prst="line">
                <a:avLst/>
              </a:prstGeom>
              <a:ln w="19050">
                <a:solidFill>
                  <a:srgbClr val="D81B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2189273-0567-257B-BFFC-035815723E3D}"/>
              </a:ext>
            </a:extLst>
          </p:cNvPr>
          <p:cNvGrpSpPr/>
          <p:nvPr/>
        </p:nvGrpSpPr>
        <p:grpSpPr>
          <a:xfrm>
            <a:off x="269215" y="2957049"/>
            <a:ext cx="3380301" cy="872595"/>
            <a:chOff x="201911" y="2217787"/>
            <a:chExt cx="2535226" cy="654446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B08EB7E-0B20-874A-9B8A-148A70EA663D}"/>
                </a:ext>
              </a:extLst>
            </p:cNvPr>
            <p:cNvSpPr txBox="1"/>
            <p:nvPr/>
          </p:nvSpPr>
          <p:spPr>
            <a:xfrm>
              <a:off x="201911" y="2217787"/>
              <a:ext cx="1864197" cy="5539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6451" tIns="0" rIns="0" bIns="0" numCol="1" spcCol="1270" anchor="t" anchorCtr="0">
              <a:noAutofit/>
            </a:bodyPr>
            <a:lstStyle/>
            <a:p>
              <a:pPr lvl="0" algn="r"/>
              <a:r>
                <a:rPr lang="en-US" sz="2400" dirty="0">
                  <a:solidFill>
                    <a:schemeClr val="tx1"/>
                  </a:solidFill>
                  <a:latin typeface="Atkinson Hyperlegible" pitchFamily="2" charset="0"/>
                  <a:cs typeface="Arial" panose="020B0604020202020204" pitchFamily="34" charset="0"/>
                </a:rPr>
                <a:t>Workshops with decision makers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4E9DC8B-FD98-EC8A-BFDE-6B53CF75619F}"/>
                </a:ext>
              </a:extLst>
            </p:cNvPr>
            <p:cNvGrpSpPr/>
            <p:nvPr/>
          </p:nvGrpSpPr>
          <p:grpSpPr>
            <a:xfrm flipH="1" flipV="1">
              <a:off x="2142777" y="2506473"/>
              <a:ext cx="594360" cy="365760"/>
              <a:chOff x="761312" y="3906191"/>
              <a:chExt cx="594360" cy="36576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C9E57DD-C5A6-CD18-06B4-FB18FEE5CC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9293" y="3906191"/>
                <a:ext cx="0" cy="365760"/>
              </a:xfrm>
              <a:prstGeom prst="line">
                <a:avLst/>
              </a:prstGeom>
              <a:ln w="19050">
                <a:solidFill>
                  <a:srgbClr val="D81B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D2EBA2C-8181-3E7D-08BD-FCAE67645B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1312" y="4271951"/>
                <a:ext cx="594360" cy="0"/>
              </a:xfrm>
              <a:prstGeom prst="line">
                <a:avLst/>
              </a:prstGeom>
              <a:ln w="19050">
                <a:solidFill>
                  <a:srgbClr val="D81B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C08D404-AEFD-E026-7AB9-CD3B6286DCAB}"/>
              </a:ext>
            </a:extLst>
          </p:cNvPr>
          <p:cNvSpPr txBox="1"/>
          <p:nvPr/>
        </p:nvSpPr>
        <p:spPr>
          <a:xfrm>
            <a:off x="115163" y="799192"/>
            <a:ext cx="7263645" cy="84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800"/>
              </a:spcBef>
            </a:pPr>
            <a:r>
              <a:rPr lang="en-GB" sz="2200" dirty="0">
                <a:latin typeface="Atkinson Hyperlegible" pitchFamily="2" charset="77"/>
              </a:rPr>
              <a:t>Ethiopia Federal Ministry of Health launched activities to strengthen collaboration at all levels: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01B71D1-A05D-AFE9-D6E0-1254FA2A4B5D}"/>
              </a:ext>
            </a:extLst>
          </p:cNvPr>
          <p:cNvGrpSpPr/>
          <p:nvPr/>
        </p:nvGrpSpPr>
        <p:grpSpPr>
          <a:xfrm>
            <a:off x="161109" y="1904702"/>
            <a:ext cx="4845400" cy="1547919"/>
            <a:chOff x="120832" y="1428526"/>
            <a:chExt cx="3634050" cy="1160939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AB7E74D-8077-5E74-69F7-9906F4D193C3}"/>
                </a:ext>
              </a:extLst>
            </p:cNvPr>
            <p:cNvSpPr txBox="1"/>
            <p:nvPr/>
          </p:nvSpPr>
          <p:spPr>
            <a:xfrm>
              <a:off x="120832" y="1428526"/>
              <a:ext cx="3381828" cy="4985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121" tIns="0" rIns="0" bIns="0" numCol="1" spcCol="1270" anchor="t" anchorCtr="0">
              <a:spAutoFit/>
            </a:bodyPr>
            <a:lstStyle/>
            <a:p>
              <a:pPr algn="r" defTabSz="7704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dirty="0">
                  <a:solidFill>
                    <a:schemeClr val="tx1"/>
                  </a:solidFill>
                  <a:latin typeface="Atkinson Hyperlegible" pitchFamily="2" charset="0"/>
                  <a:cs typeface="Arial" panose="020B0604020202020204" pitchFamily="34" charset="0"/>
                </a:rPr>
                <a:t>National level WASH-NTD technical working group formed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4621156-1400-C748-9540-B26F221201A4}"/>
                </a:ext>
              </a:extLst>
            </p:cNvPr>
            <p:cNvGrpSpPr/>
            <p:nvPr/>
          </p:nvGrpSpPr>
          <p:grpSpPr>
            <a:xfrm flipH="1" flipV="1">
              <a:off x="3572002" y="1675065"/>
              <a:ext cx="182880" cy="914400"/>
              <a:chOff x="763578" y="3852851"/>
              <a:chExt cx="182880" cy="914400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D772E6E-55FF-BDAD-B7F1-1CD6F39D0E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9293" y="3852851"/>
                <a:ext cx="0" cy="914400"/>
              </a:xfrm>
              <a:prstGeom prst="line">
                <a:avLst/>
              </a:prstGeom>
              <a:ln w="19050">
                <a:solidFill>
                  <a:srgbClr val="D81B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C03E2A3-BB27-090C-883B-549090A263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3578" y="4767251"/>
                <a:ext cx="182880" cy="0"/>
              </a:xfrm>
              <a:prstGeom prst="line">
                <a:avLst/>
              </a:prstGeom>
              <a:ln w="19050">
                <a:solidFill>
                  <a:srgbClr val="D81B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167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000"/>
    </mc:Choice>
    <mc:Fallback xmlns="">
      <p:transition spd="slow" advClick="0" advTm="4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grpId="1" nodeType="withEffect">
                                  <p:stCondLst>
                                    <p:cond delay="3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right)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202D1D-F509-2358-EC14-3820AC213AE4}"/>
              </a:ext>
            </a:extLst>
          </p:cNvPr>
          <p:cNvSpPr txBox="1"/>
          <p:nvPr/>
        </p:nvSpPr>
        <p:spPr>
          <a:xfrm>
            <a:off x="163477" y="408399"/>
            <a:ext cx="6093481" cy="6258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000" b="1">
                <a:solidFill>
                  <a:srgbClr val="D81B57"/>
                </a:solidFill>
                <a:latin typeface="Atkinson Hyperlegible" pitchFamily="2" charset="0"/>
              </a:defRPr>
            </a:lvl1pPr>
          </a:lstStyle>
          <a:p>
            <a:r>
              <a:rPr lang="en-US" sz="3467" dirty="0"/>
              <a:t>What was done?</a:t>
            </a:r>
            <a:endParaRPr lang="en-IN" sz="3467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33CA4F-4638-0641-E3EE-F0B6CB972502}"/>
              </a:ext>
            </a:extLst>
          </p:cNvPr>
          <p:cNvSpPr txBox="1"/>
          <p:nvPr/>
        </p:nvSpPr>
        <p:spPr>
          <a:xfrm>
            <a:off x="163477" y="1093938"/>
            <a:ext cx="6783945" cy="8712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800"/>
              </a:spcBef>
            </a:pPr>
            <a:r>
              <a:rPr lang="en-GB" sz="2267" b="1" dirty="0">
                <a:latin typeface="Atkinson Hyperlegible" pitchFamily="2" charset="77"/>
              </a:rPr>
              <a:t>Pilot (Oct 2018-Feb 2020) in 99 districts across five regions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44F78F0-C44E-2951-A5D1-9EE6977102BC}"/>
              </a:ext>
            </a:extLst>
          </p:cNvPr>
          <p:cNvGrpSpPr/>
          <p:nvPr/>
        </p:nvGrpSpPr>
        <p:grpSpPr>
          <a:xfrm>
            <a:off x="3277095" y="4424175"/>
            <a:ext cx="718400" cy="535616"/>
            <a:chOff x="2457821" y="3635631"/>
            <a:chExt cx="538800" cy="401712"/>
          </a:xfrm>
        </p:grpSpPr>
        <p:sp>
          <p:nvSpPr>
            <p:cNvPr id="7" name="Google Shape;317;p38">
              <a:extLst>
                <a:ext uri="{FF2B5EF4-FFF2-40B4-BE49-F238E27FC236}">
                  <a16:creationId xmlns:a16="http://schemas.microsoft.com/office/drawing/2014/main" id="{22C6D8FC-5D2E-93C2-0240-434B6B3DD30B}"/>
                </a:ext>
              </a:extLst>
            </p:cNvPr>
            <p:cNvSpPr/>
            <p:nvPr/>
          </p:nvSpPr>
          <p:spPr>
            <a:xfrm>
              <a:off x="2526371" y="3635643"/>
              <a:ext cx="401700" cy="401700"/>
            </a:xfrm>
            <a:prstGeom prst="roundRect">
              <a:avLst>
                <a:gd name="adj" fmla="val 39014"/>
              </a:avLst>
            </a:prstGeom>
            <a:solidFill>
              <a:srgbClr val="FFAE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bg1"/>
                </a:solidFill>
                <a:latin typeface="Atkinson Hyperlegible" pitchFamily="2" charset="0"/>
              </a:endParaRPr>
            </a:p>
          </p:txBody>
        </p:sp>
        <p:sp>
          <p:nvSpPr>
            <p:cNvPr id="8" name="Google Shape;319;p38">
              <a:extLst>
                <a:ext uri="{FF2B5EF4-FFF2-40B4-BE49-F238E27FC236}">
                  <a16:creationId xmlns:a16="http://schemas.microsoft.com/office/drawing/2014/main" id="{BC9421C4-6C1F-B9C3-781F-0F036F4400A6}"/>
                </a:ext>
              </a:extLst>
            </p:cNvPr>
            <p:cNvSpPr txBox="1">
              <a:spLocks/>
            </p:cNvSpPr>
            <p:nvPr/>
          </p:nvSpPr>
          <p:spPr>
            <a:xfrm>
              <a:off x="2457821" y="3635631"/>
              <a:ext cx="538800" cy="401700"/>
            </a:xfrm>
            <a:prstGeom prst="rect">
              <a:avLst/>
            </a:prstGeom>
          </p:spPr>
          <p:txBody>
            <a:bodyPr spcFirstLastPara="1" wrap="square" lIns="121900" tIns="121900" rIns="121900" bIns="121900" anchor="ctr" anchorCtr="0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en" sz="2400" dirty="0">
                  <a:latin typeface="Atkinson Hyperlegible" pitchFamily="2" charset="0"/>
                </a:rPr>
                <a:t>04</a:t>
              </a:r>
            </a:p>
          </p:txBody>
        </p:sp>
      </p:grpSp>
      <p:sp>
        <p:nvSpPr>
          <p:cNvPr id="9" name="Google Shape;320;p38">
            <a:extLst>
              <a:ext uri="{FF2B5EF4-FFF2-40B4-BE49-F238E27FC236}">
                <a16:creationId xmlns:a16="http://schemas.microsoft.com/office/drawing/2014/main" id="{94817B19-1496-07E4-4384-F3B4441E96AE}"/>
              </a:ext>
            </a:extLst>
          </p:cNvPr>
          <p:cNvSpPr txBox="1">
            <a:spLocks/>
          </p:cNvSpPr>
          <p:nvPr/>
        </p:nvSpPr>
        <p:spPr>
          <a:xfrm>
            <a:off x="1095552" y="2585414"/>
            <a:ext cx="2243112" cy="144966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IN" sz="2400" dirty="0">
                <a:latin typeface="Atkinson Hyperlegible" pitchFamily="2" charset="0"/>
              </a:rPr>
              <a:t>Testing of district-level toolkit </a:t>
            </a:r>
          </a:p>
        </p:txBody>
      </p:sp>
      <p:sp>
        <p:nvSpPr>
          <p:cNvPr id="11" name="Google Shape;322;p38">
            <a:extLst>
              <a:ext uri="{FF2B5EF4-FFF2-40B4-BE49-F238E27FC236}">
                <a16:creationId xmlns:a16="http://schemas.microsoft.com/office/drawing/2014/main" id="{A0031EB0-6682-ACE6-F5B8-B0EB262B1D7E}"/>
              </a:ext>
            </a:extLst>
          </p:cNvPr>
          <p:cNvSpPr txBox="1">
            <a:spLocks/>
          </p:cNvSpPr>
          <p:nvPr/>
        </p:nvSpPr>
        <p:spPr>
          <a:xfrm>
            <a:off x="1095570" y="4288533"/>
            <a:ext cx="2104831" cy="12720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tkinson Hyperlegible" pitchFamily="2" charset="0"/>
              </a:rPr>
              <a:t>Follow up and joint supportive supervision</a:t>
            </a:r>
          </a:p>
        </p:txBody>
      </p:sp>
      <p:sp>
        <p:nvSpPr>
          <p:cNvPr id="14" name="Google Shape;326;p38">
            <a:extLst>
              <a:ext uri="{FF2B5EF4-FFF2-40B4-BE49-F238E27FC236}">
                <a16:creationId xmlns:a16="http://schemas.microsoft.com/office/drawing/2014/main" id="{A0C7197C-FF60-823C-A009-01C8D2F92B2C}"/>
              </a:ext>
            </a:extLst>
          </p:cNvPr>
          <p:cNvSpPr txBox="1">
            <a:spLocks/>
          </p:cNvSpPr>
          <p:nvPr/>
        </p:nvSpPr>
        <p:spPr>
          <a:xfrm>
            <a:off x="4064428" y="4288532"/>
            <a:ext cx="2458061" cy="146217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tkinson Hyperlegible" pitchFamily="2" charset="0"/>
              </a:rPr>
              <a:t>Formation of WASH-NTD Task Forces and Technical Working Groups</a:t>
            </a:r>
          </a:p>
        </p:txBody>
      </p:sp>
      <p:sp>
        <p:nvSpPr>
          <p:cNvPr id="17" name="Google Shape;329;p38">
            <a:extLst>
              <a:ext uri="{FF2B5EF4-FFF2-40B4-BE49-F238E27FC236}">
                <a16:creationId xmlns:a16="http://schemas.microsoft.com/office/drawing/2014/main" id="{DC09B154-AB19-7553-D9A9-63807407A7EC}"/>
              </a:ext>
            </a:extLst>
          </p:cNvPr>
          <p:cNvSpPr txBox="1">
            <a:spLocks/>
          </p:cNvSpPr>
          <p:nvPr/>
        </p:nvSpPr>
        <p:spPr>
          <a:xfrm>
            <a:off x="3958750" y="2585416"/>
            <a:ext cx="2895769" cy="90665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IN" sz="2400" dirty="0">
                <a:latin typeface="Atkinson Hyperlegible" pitchFamily="2" charset="0"/>
              </a:rPr>
              <a:t>Delivery of training courses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9A2B98-B3FE-55B1-D3DB-E39961ACDA7D}"/>
              </a:ext>
            </a:extLst>
          </p:cNvPr>
          <p:cNvGrpSpPr/>
          <p:nvPr/>
        </p:nvGrpSpPr>
        <p:grpSpPr>
          <a:xfrm>
            <a:off x="3262816" y="2693501"/>
            <a:ext cx="718400" cy="535600"/>
            <a:chOff x="2447112" y="2020126"/>
            <a:chExt cx="538800" cy="401700"/>
          </a:xfrm>
        </p:grpSpPr>
        <p:sp>
          <p:nvSpPr>
            <p:cNvPr id="13" name="Google Shape;324;p38">
              <a:extLst>
                <a:ext uri="{FF2B5EF4-FFF2-40B4-BE49-F238E27FC236}">
                  <a16:creationId xmlns:a16="http://schemas.microsoft.com/office/drawing/2014/main" id="{5E452F75-BC63-BFA4-B882-8914DF9170FA}"/>
                </a:ext>
              </a:extLst>
            </p:cNvPr>
            <p:cNvSpPr/>
            <p:nvPr/>
          </p:nvSpPr>
          <p:spPr>
            <a:xfrm>
              <a:off x="2515662" y="2020126"/>
              <a:ext cx="401700" cy="401700"/>
            </a:xfrm>
            <a:prstGeom prst="roundRect">
              <a:avLst>
                <a:gd name="adj" fmla="val 39014"/>
              </a:avLst>
            </a:prstGeom>
            <a:solidFill>
              <a:srgbClr val="436F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bg1"/>
                </a:solidFill>
                <a:latin typeface="Atkinson Hyperlegible" pitchFamily="2" charset="0"/>
              </a:endParaRPr>
            </a:p>
          </p:txBody>
        </p:sp>
        <p:sp>
          <p:nvSpPr>
            <p:cNvPr id="19" name="Google Shape;331;p38">
              <a:extLst>
                <a:ext uri="{FF2B5EF4-FFF2-40B4-BE49-F238E27FC236}">
                  <a16:creationId xmlns:a16="http://schemas.microsoft.com/office/drawing/2014/main" id="{009E83BC-7D05-7930-0597-831A9651E698}"/>
                </a:ext>
              </a:extLst>
            </p:cNvPr>
            <p:cNvSpPr txBox="1">
              <a:spLocks/>
            </p:cNvSpPr>
            <p:nvPr/>
          </p:nvSpPr>
          <p:spPr>
            <a:xfrm>
              <a:off x="2447112" y="2020126"/>
              <a:ext cx="538800" cy="401700"/>
            </a:xfrm>
            <a:prstGeom prst="rect">
              <a:avLst/>
            </a:prstGeom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algn="ctr" defTabSz="685800">
                <a:lnSpc>
                  <a:spcPct val="90000"/>
                </a:lnSpc>
                <a:spcBef>
                  <a:spcPts val="0"/>
                </a:spcBef>
                <a:buNone/>
                <a:defRPr>
                  <a:latin typeface="Atkinson Hyperlegible" pitchFamily="2" charset="0"/>
                  <a:ea typeface="+mj-ea"/>
                  <a:cs typeface="+mj-cs"/>
                </a:defRPr>
              </a:lvl1pPr>
            </a:lstStyle>
            <a:p>
              <a:r>
                <a:rPr lang="en" sz="2400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8839E0A-A768-4131-DDBE-618804381F2C}"/>
              </a:ext>
            </a:extLst>
          </p:cNvPr>
          <p:cNvGrpSpPr/>
          <p:nvPr/>
        </p:nvGrpSpPr>
        <p:grpSpPr>
          <a:xfrm>
            <a:off x="429405" y="2693502"/>
            <a:ext cx="718400" cy="535617"/>
            <a:chOff x="322054" y="2020126"/>
            <a:chExt cx="538800" cy="401713"/>
          </a:xfrm>
        </p:grpSpPr>
        <p:sp>
          <p:nvSpPr>
            <p:cNvPr id="22" name="Google Shape;334;p38">
              <a:extLst>
                <a:ext uri="{FF2B5EF4-FFF2-40B4-BE49-F238E27FC236}">
                  <a16:creationId xmlns:a16="http://schemas.microsoft.com/office/drawing/2014/main" id="{F2F6BDB0-7CC7-AB95-D1D0-987A4950D043}"/>
                </a:ext>
              </a:extLst>
            </p:cNvPr>
            <p:cNvSpPr/>
            <p:nvPr/>
          </p:nvSpPr>
          <p:spPr>
            <a:xfrm>
              <a:off x="390592" y="2020139"/>
              <a:ext cx="401700" cy="401700"/>
            </a:xfrm>
            <a:prstGeom prst="roundRect">
              <a:avLst>
                <a:gd name="adj" fmla="val 39014"/>
              </a:avLst>
            </a:prstGeom>
            <a:solidFill>
              <a:srgbClr val="57CF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bg1"/>
                </a:solidFill>
                <a:latin typeface="Atkinson Hyperlegible" pitchFamily="2" charset="0"/>
              </a:endParaRPr>
            </a:p>
          </p:txBody>
        </p:sp>
        <p:sp>
          <p:nvSpPr>
            <p:cNvPr id="23" name="Google Shape;335;p38">
              <a:extLst>
                <a:ext uri="{FF2B5EF4-FFF2-40B4-BE49-F238E27FC236}">
                  <a16:creationId xmlns:a16="http://schemas.microsoft.com/office/drawing/2014/main" id="{31B58989-98AE-CFDE-AC0D-D56BE5B9B5E3}"/>
                </a:ext>
              </a:extLst>
            </p:cNvPr>
            <p:cNvSpPr txBox="1">
              <a:spLocks/>
            </p:cNvSpPr>
            <p:nvPr/>
          </p:nvSpPr>
          <p:spPr>
            <a:xfrm>
              <a:off x="322054" y="2020126"/>
              <a:ext cx="538800" cy="401700"/>
            </a:xfrm>
            <a:prstGeom prst="rect">
              <a:avLst/>
            </a:prstGeom>
          </p:spPr>
          <p:txBody>
            <a:bodyPr spcFirstLastPara="1" wrap="square" lIns="121900" tIns="121900" rIns="121900" bIns="121900" anchor="ctr" anchorCtr="0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en" sz="2400" dirty="0">
                  <a:latin typeface="Atkinson Hyperlegible" pitchFamily="2" charset="0"/>
                </a:rPr>
                <a:t>01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F79EEB7-27FA-F972-84FA-C41D8325A02B}"/>
              </a:ext>
            </a:extLst>
          </p:cNvPr>
          <p:cNvGrpSpPr/>
          <p:nvPr/>
        </p:nvGrpSpPr>
        <p:grpSpPr>
          <a:xfrm>
            <a:off x="429389" y="4424175"/>
            <a:ext cx="718400" cy="535616"/>
            <a:chOff x="322042" y="3635631"/>
            <a:chExt cx="538800" cy="401712"/>
          </a:xfrm>
        </p:grpSpPr>
        <p:sp>
          <p:nvSpPr>
            <p:cNvPr id="24" name="Google Shape;336;p38">
              <a:extLst>
                <a:ext uri="{FF2B5EF4-FFF2-40B4-BE49-F238E27FC236}">
                  <a16:creationId xmlns:a16="http://schemas.microsoft.com/office/drawing/2014/main" id="{71AA910A-CBB5-DD50-B563-518A71C23437}"/>
                </a:ext>
              </a:extLst>
            </p:cNvPr>
            <p:cNvSpPr/>
            <p:nvPr/>
          </p:nvSpPr>
          <p:spPr>
            <a:xfrm>
              <a:off x="390592" y="3635643"/>
              <a:ext cx="401700" cy="401700"/>
            </a:xfrm>
            <a:prstGeom prst="roundRect">
              <a:avLst>
                <a:gd name="adj" fmla="val 39014"/>
              </a:avLst>
            </a:prstGeom>
            <a:solidFill>
              <a:srgbClr val="6A3E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bg1"/>
                </a:solidFill>
                <a:latin typeface="Atkinson Hyperlegible" pitchFamily="2" charset="0"/>
              </a:endParaRPr>
            </a:p>
          </p:txBody>
        </p:sp>
        <p:sp>
          <p:nvSpPr>
            <p:cNvPr id="25" name="Google Shape;337;p38">
              <a:extLst>
                <a:ext uri="{FF2B5EF4-FFF2-40B4-BE49-F238E27FC236}">
                  <a16:creationId xmlns:a16="http://schemas.microsoft.com/office/drawing/2014/main" id="{108F5F7D-6A15-A2CC-A90F-E8DF74B01835}"/>
                </a:ext>
              </a:extLst>
            </p:cNvPr>
            <p:cNvSpPr txBox="1">
              <a:spLocks/>
            </p:cNvSpPr>
            <p:nvPr/>
          </p:nvSpPr>
          <p:spPr>
            <a:xfrm>
              <a:off x="322042" y="3635631"/>
              <a:ext cx="538800" cy="401700"/>
            </a:xfrm>
            <a:prstGeom prst="rect">
              <a:avLst/>
            </a:prstGeom>
          </p:spPr>
          <p:txBody>
            <a:bodyPr spcFirstLastPara="1" wrap="square" lIns="121900" tIns="121900" rIns="121900" bIns="121900" anchor="ctr" anchorCtr="0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en" sz="2400" dirty="0">
                  <a:solidFill>
                    <a:schemeClr val="bg1"/>
                  </a:solidFill>
                  <a:latin typeface="Atkinson Hyperlegible" pitchFamily="2" charset="0"/>
                </a:rPr>
                <a:t>02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2874E3D0-6DF0-F8B1-8EEA-B1D6EC8EEC9A}"/>
              </a:ext>
            </a:extLst>
          </p:cNvPr>
          <p:cNvSpPr/>
          <p:nvPr/>
        </p:nvSpPr>
        <p:spPr>
          <a:xfrm>
            <a:off x="7809641" y="5689601"/>
            <a:ext cx="338679" cy="33867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04A096-F85E-556E-2C43-7EE86DD2B430}"/>
              </a:ext>
            </a:extLst>
          </p:cNvPr>
          <p:cNvGrpSpPr/>
          <p:nvPr/>
        </p:nvGrpSpPr>
        <p:grpSpPr>
          <a:xfrm>
            <a:off x="6807723" y="-67733"/>
            <a:ext cx="5384277" cy="6925733"/>
            <a:chOff x="5105791" y="-38100"/>
            <a:chExt cx="4038208" cy="5194300"/>
          </a:xfrm>
        </p:grpSpPr>
        <p:sp>
          <p:nvSpPr>
            <p:cNvPr id="10" name="Rectangle 1">
              <a:extLst>
                <a:ext uri="{FF2B5EF4-FFF2-40B4-BE49-F238E27FC236}">
                  <a16:creationId xmlns:a16="http://schemas.microsoft.com/office/drawing/2014/main" id="{C489E51A-BCD4-04ED-E0D2-07AA22BC2A1D}"/>
                </a:ext>
              </a:extLst>
            </p:cNvPr>
            <p:cNvSpPr/>
            <p:nvPr/>
          </p:nvSpPr>
          <p:spPr>
            <a:xfrm>
              <a:off x="5105791" y="-9525"/>
              <a:ext cx="3933433" cy="5153025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1752600"/>
                <a:gd name="connsiteY0" fmla="*/ 3000375 h 3914775"/>
                <a:gd name="connsiteX1" fmla="*/ 1752600 w 1752600"/>
                <a:gd name="connsiteY1" fmla="*/ 0 h 3914775"/>
                <a:gd name="connsiteX2" fmla="*/ 914400 w 1752600"/>
                <a:gd name="connsiteY2" fmla="*/ 3914775 h 3914775"/>
                <a:gd name="connsiteX3" fmla="*/ 0 w 1752600"/>
                <a:gd name="connsiteY3" fmla="*/ 3914775 h 3914775"/>
                <a:gd name="connsiteX4" fmla="*/ 0 w 1752600"/>
                <a:gd name="connsiteY4" fmla="*/ 3000375 h 3914775"/>
                <a:gd name="connsiteX0" fmla="*/ 0 w 1752600"/>
                <a:gd name="connsiteY0" fmla="*/ 3000375 h 5095875"/>
                <a:gd name="connsiteX1" fmla="*/ 1752600 w 1752600"/>
                <a:gd name="connsiteY1" fmla="*/ 0 h 5095875"/>
                <a:gd name="connsiteX2" fmla="*/ 1752600 w 1752600"/>
                <a:gd name="connsiteY2" fmla="*/ 5095875 h 5095875"/>
                <a:gd name="connsiteX3" fmla="*/ 0 w 1752600"/>
                <a:gd name="connsiteY3" fmla="*/ 3914775 h 5095875"/>
                <a:gd name="connsiteX4" fmla="*/ 0 w 1752600"/>
                <a:gd name="connsiteY4" fmla="*/ 3000375 h 5095875"/>
                <a:gd name="connsiteX0" fmla="*/ 0 w 2790825"/>
                <a:gd name="connsiteY0" fmla="*/ 0 h 5153025"/>
                <a:gd name="connsiteX1" fmla="*/ 2790825 w 2790825"/>
                <a:gd name="connsiteY1" fmla="*/ 57150 h 5153025"/>
                <a:gd name="connsiteX2" fmla="*/ 2790825 w 2790825"/>
                <a:gd name="connsiteY2" fmla="*/ 5153025 h 5153025"/>
                <a:gd name="connsiteX3" fmla="*/ 1038225 w 2790825"/>
                <a:gd name="connsiteY3" fmla="*/ 3971925 h 5153025"/>
                <a:gd name="connsiteX4" fmla="*/ 0 w 2790825"/>
                <a:gd name="connsiteY4" fmla="*/ 0 h 5153025"/>
                <a:gd name="connsiteX0" fmla="*/ 0 w 2800350"/>
                <a:gd name="connsiteY0" fmla="*/ 19050 h 5172075"/>
                <a:gd name="connsiteX1" fmla="*/ 2800350 w 2800350"/>
                <a:gd name="connsiteY1" fmla="*/ 0 h 5172075"/>
                <a:gd name="connsiteX2" fmla="*/ 2790825 w 2800350"/>
                <a:gd name="connsiteY2" fmla="*/ 5172075 h 5172075"/>
                <a:gd name="connsiteX3" fmla="*/ 1038225 w 2800350"/>
                <a:gd name="connsiteY3" fmla="*/ 3990975 h 5172075"/>
                <a:gd name="connsiteX4" fmla="*/ 0 w 2800350"/>
                <a:gd name="connsiteY4" fmla="*/ 19050 h 5172075"/>
                <a:gd name="connsiteX0" fmla="*/ 1657350 w 4457700"/>
                <a:gd name="connsiteY0" fmla="*/ 19050 h 5172075"/>
                <a:gd name="connsiteX1" fmla="*/ 4457700 w 4457700"/>
                <a:gd name="connsiteY1" fmla="*/ 0 h 5172075"/>
                <a:gd name="connsiteX2" fmla="*/ 4448175 w 4457700"/>
                <a:gd name="connsiteY2" fmla="*/ 5172075 h 5172075"/>
                <a:gd name="connsiteX3" fmla="*/ 0 w 4457700"/>
                <a:gd name="connsiteY3" fmla="*/ 2905125 h 5172075"/>
                <a:gd name="connsiteX4" fmla="*/ 1657350 w 4457700"/>
                <a:gd name="connsiteY4" fmla="*/ 19050 h 5172075"/>
                <a:gd name="connsiteX0" fmla="*/ 1657350 w 4457700"/>
                <a:gd name="connsiteY0" fmla="*/ 19050 h 5172075"/>
                <a:gd name="connsiteX1" fmla="*/ 4457700 w 4457700"/>
                <a:gd name="connsiteY1" fmla="*/ 0 h 5172075"/>
                <a:gd name="connsiteX2" fmla="*/ 4448175 w 4457700"/>
                <a:gd name="connsiteY2" fmla="*/ 5172075 h 5172075"/>
                <a:gd name="connsiteX3" fmla="*/ 2476500 w 4457700"/>
                <a:gd name="connsiteY3" fmla="*/ 4162426 h 5172075"/>
                <a:gd name="connsiteX4" fmla="*/ 0 w 4457700"/>
                <a:gd name="connsiteY4" fmla="*/ 2905125 h 5172075"/>
                <a:gd name="connsiteX5" fmla="*/ 1657350 w 4457700"/>
                <a:gd name="connsiteY5" fmla="*/ 19050 h 5172075"/>
                <a:gd name="connsiteX0" fmla="*/ 1657350 w 4457700"/>
                <a:gd name="connsiteY0" fmla="*/ 19050 h 5172075"/>
                <a:gd name="connsiteX1" fmla="*/ 4457700 w 4457700"/>
                <a:gd name="connsiteY1" fmla="*/ 0 h 5172075"/>
                <a:gd name="connsiteX2" fmla="*/ 4448175 w 4457700"/>
                <a:gd name="connsiteY2" fmla="*/ 5172075 h 5172075"/>
                <a:gd name="connsiteX3" fmla="*/ 1333500 w 4457700"/>
                <a:gd name="connsiteY3" fmla="*/ 5153026 h 5172075"/>
                <a:gd name="connsiteX4" fmla="*/ 0 w 4457700"/>
                <a:gd name="connsiteY4" fmla="*/ 2905125 h 5172075"/>
                <a:gd name="connsiteX5" fmla="*/ 1657350 w 4457700"/>
                <a:gd name="connsiteY5" fmla="*/ 19050 h 5172075"/>
                <a:gd name="connsiteX0" fmla="*/ 1657350 w 4457700"/>
                <a:gd name="connsiteY0" fmla="*/ 19050 h 5172075"/>
                <a:gd name="connsiteX1" fmla="*/ 4457700 w 4457700"/>
                <a:gd name="connsiteY1" fmla="*/ 0 h 5172075"/>
                <a:gd name="connsiteX2" fmla="*/ 4448175 w 4457700"/>
                <a:gd name="connsiteY2" fmla="*/ 5172075 h 5172075"/>
                <a:gd name="connsiteX3" fmla="*/ 1333500 w 4457700"/>
                <a:gd name="connsiteY3" fmla="*/ 5153026 h 5172075"/>
                <a:gd name="connsiteX4" fmla="*/ 0 w 4457700"/>
                <a:gd name="connsiteY4" fmla="*/ 2905125 h 5172075"/>
                <a:gd name="connsiteX5" fmla="*/ 1657350 w 4457700"/>
                <a:gd name="connsiteY5" fmla="*/ 19050 h 5172075"/>
                <a:gd name="connsiteX0" fmla="*/ 1658801 w 4459151"/>
                <a:gd name="connsiteY0" fmla="*/ 19050 h 5172075"/>
                <a:gd name="connsiteX1" fmla="*/ 4459151 w 4459151"/>
                <a:gd name="connsiteY1" fmla="*/ 0 h 5172075"/>
                <a:gd name="connsiteX2" fmla="*/ 4449626 w 4459151"/>
                <a:gd name="connsiteY2" fmla="*/ 5172075 h 5172075"/>
                <a:gd name="connsiteX3" fmla="*/ 1334951 w 4459151"/>
                <a:gd name="connsiteY3" fmla="*/ 5153026 h 5172075"/>
                <a:gd name="connsiteX4" fmla="*/ 1451 w 4459151"/>
                <a:gd name="connsiteY4" fmla="*/ 2905125 h 5172075"/>
                <a:gd name="connsiteX5" fmla="*/ 1658801 w 4459151"/>
                <a:gd name="connsiteY5" fmla="*/ 19050 h 5172075"/>
                <a:gd name="connsiteX0" fmla="*/ 1658801 w 4459151"/>
                <a:gd name="connsiteY0" fmla="*/ 19050 h 5172075"/>
                <a:gd name="connsiteX1" fmla="*/ 4459151 w 4459151"/>
                <a:gd name="connsiteY1" fmla="*/ 0 h 5172075"/>
                <a:gd name="connsiteX2" fmla="*/ 4449626 w 4459151"/>
                <a:gd name="connsiteY2" fmla="*/ 5172075 h 5172075"/>
                <a:gd name="connsiteX3" fmla="*/ 1334951 w 4459151"/>
                <a:gd name="connsiteY3" fmla="*/ 5153026 h 5172075"/>
                <a:gd name="connsiteX4" fmla="*/ 1451 w 4459151"/>
                <a:gd name="connsiteY4" fmla="*/ 2905125 h 5172075"/>
                <a:gd name="connsiteX5" fmla="*/ 1658801 w 4459151"/>
                <a:gd name="connsiteY5" fmla="*/ 19050 h 5172075"/>
                <a:gd name="connsiteX0" fmla="*/ 1658801 w 4459151"/>
                <a:gd name="connsiteY0" fmla="*/ 19050 h 5172075"/>
                <a:gd name="connsiteX1" fmla="*/ 4459151 w 4459151"/>
                <a:gd name="connsiteY1" fmla="*/ 0 h 5172075"/>
                <a:gd name="connsiteX2" fmla="*/ 4449626 w 4459151"/>
                <a:gd name="connsiteY2" fmla="*/ 5172075 h 5172075"/>
                <a:gd name="connsiteX3" fmla="*/ 1334951 w 4459151"/>
                <a:gd name="connsiteY3" fmla="*/ 5153026 h 5172075"/>
                <a:gd name="connsiteX4" fmla="*/ 1451 w 4459151"/>
                <a:gd name="connsiteY4" fmla="*/ 2905125 h 5172075"/>
                <a:gd name="connsiteX5" fmla="*/ 1658801 w 4459151"/>
                <a:gd name="connsiteY5" fmla="*/ 19050 h 5172075"/>
                <a:gd name="connsiteX0" fmla="*/ 1672334 w 4472684"/>
                <a:gd name="connsiteY0" fmla="*/ 19050 h 5172075"/>
                <a:gd name="connsiteX1" fmla="*/ 4472684 w 4472684"/>
                <a:gd name="connsiteY1" fmla="*/ 0 h 5172075"/>
                <a:gd name="connsiteX2" fmla="*/ 4463159 w 4472684"/>
                <a:gd name="connsiteY2" fmla="*/ 5172075 h 5172075"/>
                <a:gd name="connsiteX3" fmla="*/ 1348484 w 4472684"/>
                <a:gd name="connsiteY3" fmla="*/ 5153026 h 5172075"/>
                <a:gd name="connsiteX4" fmla="*/ 14984 w 4472684"/>
                <a:gd name="connsiteY4" fmla="*/ 2905125 h 5172075"/>
                <a:gd name="connsiteX5" fmla="*/ 1672334 w 4472684"/>
                <a:gd name="connsiteY5" fmla="*/ 19050 h 5172075"/>
                <a:gd name="connsiteX0" fmla="*/ 1661038 w 4461388"/>
                <a:gd name="connsiteY0" fmla="*/ 19050 h 5172075"/>
                <a:gd name="connsiteX1" fmla="*/ 4461388 w 4461388"/>
                <a:gd name="connsiteY1" fmla="*/ 0 h 5172075"/>
                <a:gd name="connsiteX2" fmla="*/ 4451863 w 4461388"/>
                <a:gd name="connsiteY2" fmla="*/ 5172075 h 5172075"/>
                <a:gd name="connsiteX3" fmla="*/ 1337188 w 4461388"/>
                <a:gd name="connsiteY3" fmla="*/ 5153026 h 5172075"/>
                <a:gd name="connsiteX4" fmla="*/ 3688 w 4461388"/>
                <a:gd name="connsiteY4" fmla="*/ 2905125 h 5172075"/>
                <a:gd name="connsiteX5" fmla="*/ 1661038 w 4461388"/>
                <a:gd name="connsiteY5" fmla="*/ 19050 h 5172075"/>
                <a:gd name="connsiteX0" fmla="*/ 1683598 w 4483948"/>
                <a:gd name="connsiteY0" fmla="*/ 19050 h 5172075"/>
                <a:gd name="connsiteX1" fmla="*/ 4483948 w 4483948"/>
                <a:gd name="connsiteY1" fmla="*/ 0 h 5172075"/>
                <a:gd name="connsiteX2" fmla="*/ 4474423 w 4483948"/>
                <a:gd name="connsiteY2" fmla="*/ 5172075 h 5172075"/>
                <a:gd name="connsiteX3" fmla="*/ 1359748 w 4483948"/>
                <a:gd name="connsiteY3" fmla="*/ 5153026 h 5172075"/>
                <a:gd name="connsiteX4" fmla="*/ 26248 w 4483948"/>
                <a:gd name="connsiteY4" fmla="*/ 2905125 h 5172075"/>
                <a:gd name="connsiteX5" fmla="*/ 1683598 w 4483948"/>
                <a:gd name="connsiteY5" fmla="*/ 19050 h 5172075"/>
                <a:gd name="connsiteX0" fmla="*/ 1660738 w 4483948"/>
                <a:gd name="connsiteY0" fmla="*/ 3810 h 5172075"/>
                <a:gd name="connsiteX1" fmla="*/ 4483948 w 4483948"/>
                <a:gd name="connsiteY1" fmla="*/ 0 h 5172075"/>
                <a:gd name="connsiteX2" fmla="*/ 4474423 w 4483948"/>
                <a:gd name="connsiteY2" fmla="*/ 5172075 h 5172075"/>
                <a:gd name="connsiteX3" fmla="*/ 1359748 w 4483948"/>
                <a:gd name="connsiteY3" fmla="*/ 5153026 h 5172075"/>
                <a:gd name="connsiteX4" fmla="*/ 26248 w 4483948"/>
                <a:gd name="connsiteY4" fmla="*/ 2905125 h 5172075"/>
                <a:gd name="connsiteX5" fmla="*/ 1660738 w 4483948"/>
                <a:gd name="connsiteY5" fmla="*/ 3810 h 5172075"/>
                <a:gd name="connsiteX0" fmla="*/ 1660738 w 4483948"/>
                <a:gd name="connsiteY0" fmla="*/ 3810 h 5172075"/>
                <a:gd name="connsiteX1" fmla="*/ 4483948 w 4483948"/>
                <a:gd name="connsiteY1" fmla="*/ 0 h 5172075"/>
                <a:gd name="connsiteX2" fmla="*/ 4474423 w 4483948"/>
                <a:gd name="connsiteY2" fmla="*/ 5172075 h 5172075"/>
                <a:gd name="connsiteX3" fmla="*/ 1359748 w 4483948"/>
                <a:gd name="connsiteY3" fmla="*/ 5153026 h 5172075"/>
                <a:gd name="connsiteX4" fmla="*/ 26248 w 4483948"/>
                <a:gd name="connsiteY4" fmla="*/ 2905125 h 5172075"/>
                <a:gd name="connsiteX5" fmla="*/ 1660738 w 4483948"/>
                <a:gd name="connsiteY5" fmla="*/ 3810 h 5172075"/>
                <a:gd name="connsiteX0" fmla="*/ 1660738 w 4483948"/>
                <a:gd name="connsiteY0" fmla="*/ 3810 h 5172075"/>
                <a:gd name="connsiteX1" fmla="*/ 4483948 w 4483948"/>
                <a:gd name="connsiteY1" fmla="*/ 0 h 5172075"/>
                <a:gd name="connsiteX2" fmla="*/ 4474423 w 4483948"/>
                <a:gd name="connsiteY2" fmla="*/ 5172075 h 5172075"/>
                <a:gd name="connsiteX3" fmla="*/ 1359748 w 4483948"/>
                <a:gd name="connsiteY3" fmla="*/ 5153026 h 5172075"/>
                <a:gd name="connsiteX4" fmla="*/ 26248 w 4483948"/>
                <a:gd name="connsiteY4" fmla="*/ 2905125 h 5172075"/>
                <a:gd name="connsiteX5" fmla="*/ 1660738 w 4483948"/>
                <a:gd name="connsiteY5" fmla="*/ 3810 h 5172075"/>
                <a:gd name="connsiteX0" fmla="*/ 1660738 w 4483948"/>
                <a:gd name="connsiteY0" fmla="*/ 3810 h 5172075"/>
                <a:gd name="connsiteX1" fmla="*/ 4483948 w 4483948"/>
                <a:gd name="connsiteY1" fmla="*/ 0 h 5172075"/>
                <a:gd name="connsiteX2" fmla="*/ 4474423 w 4483948"/>
                <a:gd name="connsiteY2" fmla="*/ 5172075 h 5172075"/>
                <a:gd name="connsiteX3" fmla="*/ 1359748 w 4483948"/>
                <a:gd name="connsiteY3" fmla="*/ 5153026 h 5172075"/>
                <a:gd name="connsiteX4" fmla="*/ 26248 w 4483948"/>
                <a:gd name="connsiteY4" fmla="*/ 2905125 h 5172075"/>
                <a:gd name="connsiteX5" fmla="*/ 1660738 w 4483948"/>
                <a:gd name="connsiteY5" fmla="*/ 3810 h 5172075"/>
                <a:gd name="connsiteX0" fmla="*/ 1660738 w 4483948"/>
                <a:gd name="connsiteY0" fmla="*/ 3810 h 5172075"/>
                <a:gd name="connsiteX1" fmla="*/ 4483948 w 4483948"/>
                <a:gd name="connsiteY1" fmla="*/ 0 h 5172075"/>
                <a:gd name="connsiteX2" fmla="*/ 4474423 w 4483948"/>
                <a:gd name="connsiteY2" fmla="*/ 5172075 h 5172075"/>
                <a:gd name="connsiteX3" fmla="*/ 1359748 w 4483948"/>
                <a:gd name="connsiteY3" fmla="*/ 5153026 h 5172075"/>
                <a:gd name="connsiteX4" fmla="*/ 26248 w 4483948"/>
                <a:gd name="connsiteY4" fmla="*/ 2905125 h 5172075"/>
                <a:gd name="connsiteX5" fmla="*/ 1660738 w 4483948"/>
                <a:gd name="connsiteY5" fmla="*/ 3810 h 5172075"/>
                <a:gd name="connsiteX0" fmla="*/ 1660738 w 4483948"/>
                <a:gd name="connsiteY0" fmla="*/ 3810 h 5172075"/>
                <a:gd name="connsiteX1" fmla="*/ 4483948 w 4483948"/>
                <a:gd name="connsiteY1" fmla="*/ 0 h 5172075"/>
                <a:gd name="connsiteX2" fmla="*/ 4474423 w 4483948"/>
                <a:gd name="connsiteY2" fmla="*/ 5172075 h 5172075"/>
                <a:gd name="connsiteX3" fmla="*/ 1359748 w 4483948"/>
                <a:gd name="connsiteY3" fmla="*/ 5153026 h 5172075"/>
                <a:gd name="connsiteX4" fmla="*/ 26248 w 4483948"/>
                <a:gd name="connsiteY4" fmla="*/ 2905125 h 5172075"/>
                <a:gd name="connsiteX5" fmla="*/ 1660738 w 4483948"/>
                <a:gd name="connsiteY5" fmla="*/ 3810 h 517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83948" h="5172075">
                  <a:moveTo>
                    <a:pt x="1660738" y="3810"/>
                  </a:moveTo>
                  <a:lnTo>
                    <a:pt x="4483948" y="0"/>
                  </a:lnTo>
                  <a:lnTo>
                    <a:pt x="4474423" y="5172075"/>
                  </a:lnTo>
                  <a:lnTo>
                    <a:pt x="1359748" y="5153026"/>
                  </a:lnTo>
                  <a:cubicBezTo>
                    <a:pt x="145628" y="4683761"/>
                    <a:pt x="-89322" y="3372485"/>
                    <a:pt x="26248" y="2905125"/>
                  </a:cubicBezTo>
                  <a:cubicBezTo>
                    <a:pt x="96733" y="2512695"/>
                    <a:pt x="988273" y="1064895"/>
                    <a:pt x="1660738" y="3810"/>
                  </a:cubicBezTo>
                  <a:close/>
                </a:path>
              </a:pathLst>
            </a:custGeom>
            <a:solidFill>
              <a:srgbClr val="F7C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12" name="Rectangle 1">
              <a:extLst>
                <a:ext uri="{FF2B5EF4-FFF2-40B4-BE49-F238E27FC236}">
                  <a16:creationId xmlns:a16="http://schemas.microsoft.com/office/drawing/2014/main" id="{5E8D1575-BC2A-DC55-8E79-C0B0C301E1CC}"/>
                </a:ext>
              </a:extLst>
            </p:cNvPr>
            <p:cNvSpPr/>
            <p:nvPr/>
          </p:nvSpPr>
          <p:spPr>
            <a:xfrm>
              <a:off x="5210566" y="-15875"/>
              <a:ext cx="3933433" cy="5172075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1752600"/>
                <a:gd name="connsiteY0" fmla="*/ 3000375 h 3914775"/>
                <a:gd name="connsiteX1" fmla="*/ 1752600 w 1752600"/>
                <a:gd name="connsiteY1" fmla="*/ 0 h 3914775"/>
                <a:gd name="connsiteX2" fmla="*/ 914400 w 1752600"/>
                <a:gd name="connsiteY2" fmla="*/ 3914775 h 3914775"/>
                <a:gd name="connsiteX3" fmla="*/ 0 w 1752600"/>
                <a:gd name="connsiteY3" fmla="*/ 3914775 h 3914775"/>
                <a:gd name="connsiteX4" fmla="*/ 0 w 1752600"/>
                <a:gd name="connsiteY4" fmla="*/ 3000375 h 3914775"/>
                <a:gd name="connsiteX0" fmla="*/ 0 w 1752600"/>
                <a:gd name="connsiteY0" fmla="*/ 3000375 h 5095875"/>
                <a:gd name="connsiteX1" fmla="*/ 1752600 w 1752600"/>
                <a:gd name="connsiteY1" fmla="*/ 0 h 5095875"/>
                <a:gd name="connsiteX2" fmla="*/ 1752600 w 1752600"/>
                <a:gd name="connsiteY2" fmla="*/ 5095875 h 5095875"/>
                <a:gd name="connsiteX3" fmla="*/ 0 w 1752600"/>
                <a:gd name="connsiteY3" fmla="*/ 3914775 h 5095875"/>
                <a:gd name="connsiteX4" fmla="*/ 0 w 1752600"/>
                <a:gd name="connsiteY4" fmla="*/ 3000375 h 5095875"/>
                <a:gd name="connsiteX0" fmla="*/ 0 w 2790825"/>
                <a:gd name="connsiteY0" fmla="*/ 0 h 5153025"/>
                <a:gd name="connsiteX1" fmla="*/ 2790825 w 2790825"/>
                <a:gd name="connsiteY1" fmla="*/ 57150 h 5153025"/>
                <a:gd name="connsiteX2" fmla="*/ 2790825 w 2790825"/>
                <a:gd name="connsiteY2" fmla="*/ 5153025 h 5153025"/>
                <a:gd name="connsiteX3" fmla="*/ 1038225 w 2790825"/>
                <a:gd name="connsiteY3" fmla="*/ 3971925 h 5153025"/>
                <a:gd name="connsiteX4" fmla="*/ 0 w 2790825"/>
                <a:gd name="connsiteY4" fmla="*/ 0 h 5153025"/>
                <a:gd name="connsiteX0" fmla="*/ 0 w 2800350"/>
                <a:gd name="connsiteY0" fmla="*/ 19050 h 5172075"/>
                <a:gd name="connsiteX1" fmla="*/ 2800350 w 2800350"/>
                <a:gd name="connsiteY1" fmla="*/ 0 h 5172075"/>
                <a:gd name="connsiteX2" fmla="*/ 2790825 w 2800350"/>
                <a:gd name="connsiteY2" fmla="*/ 5172075 h 5172075"/>
                <a:gd name="connsiteX3" fmla="*/ 1038225 w 2800350"/>
                <a:gd name="connsiteY3" fmla="*/ 3990975 h 5172075"/>
                <a:gd name="connsiteX4" fmla="*/ 0 w 2800350"/>
                <a:gd name="connsiteY4" fmla="*/ 19050 h 5172075"/>
                <a:gd name="connsiteX0" fmla="*/ 1657350 w 4457700"/>
                <a:gd name="connsiteY0" fmla="*/ 19050 h 5172075"/>
                <a:gd name="connsiteX1" fmla="*/ 4457700 w 4457700"/>
                <a:gd name="connsiteY1" fmla="*/ 0 h 5172075"/>
                <a:gd name="connsiteX2" fmla="*/ 4448175 w 4457700"/>
                <a:gd name="connsiteY2" fmla="*/ 5172075 h 5172075"/>
                <a:gd name="connsiteX3" fmla="*/ 0 w 4457700"/>
                <a:gd name="connsiteY3" fmla="*/ 2905125 h 5172075"/>
                <a:gd name="connsiteX4" fmla="*/ 1657350 w 4457700"/>
                <a:gd name="connsiteY4" fmla="*/ 19050 h 5172075"/>
                <a:gd name="connsiteX0" fmla="*/ 1657350 w 4457700"/>
                <a:gd name="connsiteY0" fmla="*/ 19050 h 5172075"/>
                <a:gd name="connsiteX1" fmla="*/ 4457700 w 4457700"/>
                <a:gd name="connsiteY1" fmla="*/ 0 h 5172075"/>
                <a:gd name="connsiteX2" fmla="*/ 4448175 w 4457700"/>
                <a:gd name="connsiteY2" fmla="*/ 5172075 h 5172075"/>
                <a:gd name="connsiteX3" fmla="*/ 2476500 w 4457700"/>
                <a:gd name="connsiteY3" fmla="*/ 4162426 h 5172075"/>
                <a:gd name="connsiteX4" fmla="*/ 0 w 4457700"/>
                <a:gd name="connsiteY4" fmla="*/ 2905125 h 5172075"/>
                <a:gd name="connsiteX5" fmla="*/ 1657350 w 4457700"/>
                <a:gd name="connsiteY5" fmla="*/ 19050 h 5172075"/>
                <a:gd name="connsiteX0" fmla="*/ 1657350 w 4457700"/>
                <a:gd name="connsiteY0" fmla="*/ 19050 h 5172075"/>
                <a:gd name="connsiteX1" fmla="*/ 4457700 w 4457700"/>
                <a:gd name="connsiteY1" fmla="*/ 0 h 5172075"/>
                <a:gd name="connsiteX2" fmla="*/ 4448175 w 4457700"/>
                <a:gd name="connsiteY2" fmla="*/ 5172075 h 5172075"/>
                <a:gd name="connsiteX3" fmla="*/ 1333500 w 4457700"/>
                <a:gd name="connsiteY3" fmla="*/ 5153026 h 5172075"/>
                <a:gd name="connsiteX4" fmla="*/ 0 w 4457700"/>
                <a:gd name="connsiteY4" fmla="*/ 2905125 h 5172075"/>
                <a:gd name="connsiteX5" fmla="*/ 1657350 w 4457700"/>
                <a:gd name="connsiteY5" fmla="*/ 19050 h 5172075"/>
                <a:gd name="connsiteX0" fmla="*/ 1657350 w 4457700"/>
                <a:gd name="connsiteY0" fmla="*/ 19050 h 5172075"/>
                <a:gd name="connsiteX1" fmla="*/ 4457700 w 4457700"/>
                <a:gd name="connsiteY1" fmla="*/ 0 h 5172075"/>
                <a:gd name="connsiteX2" fmla="*/ 4448175 w 4457700"/>
                <a:gd name="connsiteY2" fmla="*/ 5172075 h 5172075"/>
                <a:gd name="connsiteX3" fmla="*/ 1333500 w 4457700"/>
                <a:gd name="connsiteY3" fmla="*/ 5153026 h 5172075"/>
                <a:gd name="connsiteX4" fmla="*/ 0 w 4457700"/>
                <a:gd name="connsiteY4" fmla="*/ 2905125 h 5172075"/>
                <a:gd name="connsiteX5" fmla="*/ 1657350 w 4457700"/>
                <a:gd name="connsiteY5" fmla="*/ 19050 h 5172075"/>
                <a:gd name="connsiteX0" fmla="*/ 1658801 w 4459151"/>
                <a:gd name="connsiteY0" fmla="*/ 19050 h 5172075"/>
                <a:gd name="connsiteX1" fmla="*/ 4459151 w 4459151"/>
                <a:gd name="connsiteY1" fmla="*/ 0 h 5172075"/>
                <a:gd name="connsiteX2" fmla="*/ 4449626 w 4459151"/>
                <a:gd name="connsiteY2" fmla="*/ 5172075 h 5172075"/>
                <a:gd name="connsiteX3" fmla="*/ 1334951 w 4459151"/>
                <a:gd name="connsiteY3" fmla="*/ 5153026 h 5172075"/>
                <a:gd name="connsiteX4" fmla="*/ 1451 w 4459151"/>
                <a:gd name="connsiteY4" fmla="*/ 2905125 h 5172075"/>
                <a:gd name="connsiteX5" fmla="*/ 1658801 w 4459151"/>
                <a:gd name="connsiteY5" fmla="*/ 19050 h 5172075"/>
                <a:gd name="connsiteX0" fmla="*/ 1658801 w 4459151"/>
                <a:gd name="connsiteY0" fmla="*/ 19050 h 5172075"/>
                <a:gd name="connsiteX1" fmla="*/ 4459151 w 4459151"/>
                <a:gd name="connsiteY1" fmla="*/ 0 h 5172075"/>
                <a:gd name="connsiteX2" fmla="*/ 4449626 w 4459151"/>
                <a:gd name="connsiteY2" fmla="*/ 5172075 h 5172075"/>
                <a:gd name="connsiteX3" fmla="*/ 1334951 w 4459151"/>
                <a:gd name="connsiteY3" fmla="*/ 5153026 h 5172075"/>
                <a:gd name="connsiteX4" fmla="*/ 1451 w 4459151"/>
                <a:gd name="connsiteY4" fmla="*/ 2905125 h 5172075"/>
                <a:gd name="connsiteX5" fmla="*/ 1658801 w 4459151"/>
                <a:gd name="connsiteY5" fmla="*/ 19050 h 5172075"/>
                <a:gd name="connsiteX0" fmla="*/ 1658801 w 4459151"/>
                <a:gd name="connsiteY0" fmla="*/ 19050 h 5172075"/>
                <a:gd name="connsiteX1" fmla="*/ 4459151 w 4459151"/>
                <a:gd name="connsiteY1" fmla="*/ 0 h 5172075"/>
                <a:gd name="connsiteX2" fmla="*/ 4449626 w 4459151"/>
                <a:gd name="connsiteY2" fmla="*/ 5172075 h 5172075"/>
                <a:gd name="connsiteX3" fmla="*/ 1334951 w 4459151"/>
                <a:gd name="connsiteY3" fmla="*/ 5153026 h 5172075"/>
                <a:gd name="connsiteX4" fmla="*/ 1451 w 4459151"/>
                <a:gd name="connsiteY4" fmla="*/ 2905125 h 5172075"/>
                <a:gd name="connsiteX5" fmla="*/ 1658801 w 4459151"/>
                <a:gd name="connsiteY5" fmla="*/ 19050 h 5172075"/>
                <a:gd name="connsiteX0" fmla="*/ 1672334 w 4472684"/>
                <a:gd name="connsiteY0" fmla="*/ 19050 h 5172075"/>
                <a:gd name="connsiteX1" fmla="*/ 4472684 w 4472684"/>
                <a:gd name="connsiteY1" fmla="*/ 0 h 5172075"/>
                <a:gd name="connsiteX2" fmla="*/ 4463159 w 4472684"/>
                <a:gd name="connsiteY2" fmla="*/ 5172075 h 5172075"/>
                <a:gd name="connsiteX3" fmla="*/ 1348484 w 4472684"/>
                <a:gd name="connsiteY3" fmla="*/ 5153026 h 5172075"/>
                <a:gd name="connsiteX4" fmla="*/ 14984 w 4472684"/>
                <a:gd name="connsiteY4" fmla="*/ 2905125 h 5172075"/>
                <a:gd name="connsiteX5" fmla="*/ 1672334 w 4472684"/>
                <a:gd name="connsiteY5" fmla="*/ 19050 h 5172075"/>
                <a:gd name="connsiteX0" fmla="*/ 1661038 w 4461388"/>
                <a:gd name="connsiteY0" fmla="*/ 19050 h 5172075"/>
                <a:gd name="connsiteX1" fmla="*/ 4461388 w 4461388"/>
                <a:gd name="connsiteY1" fmla="*/ 0 h 5172075"/>
                <a:gd name="connsiteX2" fmla="*/ 4451863 w 4461388"/>
                <a:gd name="connsiteY2" fmla="*/ 5172075 h 5172075"/>
                <a:gd name="connsiteX3" fmla="*/ 1337188 w 4461388"/>
                <a:gd name="connsiteY3" fmla="*/ 5153026 h 5172075"/>
                <a:gd name="connsiteX4" fmla="*/ 3688 w 4461388"/>
                <a:gd name="connsiteY4" fmla="*/ 2905125 h 5172075"/>
                <a:gd name="connsiteX5" fmla="*/ 1661038 w 4461388"/>
                <a:gd name="connsiteY5" fmla="*/ 19050 h 5172075"/>
                <a:gd name="connsiteX0" fmla="*/ 1683598 w 4483948"/>
                <a:gd name="connsiteY0" fmla="*/ 19050 h 5172075"/>
                <a:gd name="connsiteX1" fmla="*/ 4483948 w 4483948"/>
                <a:gd name="connsiteY1" fmla="*/ 0 h 5172075"/>
                <a:gd name="connsiteX2" fmla="*/ 4474423 w 4483948"/>
                <a:gd name="connsiteY2" fmla="*/ 5172075 h 5172075"/>
                <a:gd name="connsiteX3" fmla="*/ 1359748 w 4483948"/>
                <a:gd name="connsiteY3" fmla="*/ 5153026 h 5172075"/>
                <a:gd name="connsiteX4" fmla="*/ 26248 w 4483948"/>
                <a:gd name="connsiteY4" fmla="*/ 2905125 h 5172075"/>
                <a:gd name="connsiteX5" fmla="*/ 1683598 w 4483948"/>
                <a:gd name="connsiteY5" fmla="*/ 19050 h 5172075"/>
                <a:gd name="connsiteX0" fmla="*/ 1660738 w 4483948"/>
                <a:gd name="connsiteY0" fmla="*/ 3810 h 5172075"/>
                <a:gd name="connsiteX1" fmla="*/ 4483948 w 4483948"/>
                <a:gd name="connsiteY1" fmla="*/ 0 h 5172075"/>
                <a:gd name="connsiteX2" fmla="*/ 4474423 w 4483948"/>
                <a:gd name="connsiteY2" fmla="*/ 5172075 h 5172075"/>
                <a:gd name="connsiteX3" fmla="*/ 1359748 w 4483948"/>
                <a:gd name="connsiteY3" fmla="*/ 5153026 h 5172075"/>
                <a:gd name="connsiteX4" fmla="*/ 26248 w 4483948"/>
                <a:gd name="connsiteY4" fmla="*/ 2905125 h 5172075"/>
                <a:gd name="connsiteX5" fmla="*/ 1660738 w 4483948"/>
                <a:gd name="connsiteY5" fmla="*/ 3810 h 5172075"/>
                <a:gd name="connsiteX0" fmla="*/ 1660738 w 4483948"/>
                <a:gd name="connsiteY0" fmla="*/ 3810 h 5172075"/>
                <a:gd name="connsiteX1" fmla="*/ 4483948 w 4483948"/>
                <a:gd name="connsiteY1" fmla="*/ 0 h 5172075"/>
                <a:gd name="connsiteX2" fmla="*/ 4474423 w 4483948"/>
                <a:gd name="connsiteY2" fmla="*/ 5172075 h 5172075"/>
                <a:gd name="connsiteX3" fmla="*/ 1359748 w 4483948"/>
                <a:gd name="connsiteY3" fmla="*/ 5153026 h 5172075"/>
                <a:gd name="connsiteX4" fmla="*/ 26248 w 4483948"/>
                <a:gd name="connsiteY4" fmla="*/ 2905125 h 5172075"/>
                <a:gd name="connsiteX5" fmla="*/ 1660738 w 4483948"/>
                <a:gd name="connsiteY5" fmla="*/ 3810 h 5172075"/>
                <a:gd name="connsiteX0" fmla="*/ 1660738 w 4483948"/>
                <a:gd name="connsiteY0" fmla="*/ 3810 h 5172075"/>
                <a:gd name="connsiteX1" fmla="*/ 4483948 w 4483948"/>
                <a:gd name="connsiteY1" fmla="*/ 0 h 5172075"/>
                <a:gd name="connsiteX2" fmla="*/ 4474423 w 4483948"/>
                <a:gd name="connsiteY2" fmla="*/ 5172075 h 5172075"/>
                <a:gd name="connsiteX3" fmla="*/ 1359748 w 4483948"/>
                <a:gd name="connsiteY3" fmla="*/ 5153026 h 5172075"/>
                <a:gd name="connsiteX4" fmla="*/ 26248 w 4483948"/>
                <a:gd name="connsiteY4" fmla="*/ 2905125 h 5172075"/>
                <a:gd name="connsiteX5" fmla="*/ 1660738 w 4483948"/>
                <a:gd name="connsiteY5" fmla="*/ 3810 h 5172075"/>
                <a:gd name="connsiteX0" fmla="*/ 1660738 w 4483948"/>
                <a:gd name="connsiteY0" fmla="*/ 3810 h 5172075"/>
                <a:gd name="connsiteX1" fmla="*/ 4483948 w 4483948"/>
                <a:gd name="connsiteY1" fmla="*/ 0 h 5172075"/>
                <a:gd name="connsiteX2" fmla="*/ 4474423 w 4483948"/>
                <a:gd name="connsiteY2" fmla="*/ 5172075 h 5172075"/>
                <a:gd name="connsiteX3" fmla="*/ 1359748 w 4483948"/>
                <a:gd name="connsiteY3" fmla="*/ 5153026 h 5172075"/>
                <a:gd name="connsiteX4" fmla="*/ 26248 w 4483948"/>
                <a:gd name="connsiteY4" fmla="*/ 2905125 h 5172075"/>
                <a:gd name="connsiteX5" fmla="*/ 1660738 w 4483948"/>
                <a:gd name="connsiteY5" fmla="*/ 3810 h 5172075"/>
                <a:gd name="connsiteX0" fmla="*/ 1660738 w 4483948"/>
                <a:gd name="connsiteY0" fmla="*/ 3810 h 5172075"/>
                <a:gd name="connsiteX1" fmla="*/ 4483948 w 4483948"/>
                <a:gd name="connsiteY1" fmla="*/ 0 h 5172075"/>
                <a:gd name="connsiteX2" fmla="*/ 4474423 w 4483948"/>
                <a:gd name="connsiteY2" fmla="*/ 5172075 h 5172075"/>
                <a:gd name="connsiteX3" fmla="*/ 1359748 w 4483948"/>
                <a:gd name="connsiteY3" fmla="*/ 5153026 h 5172075"/>
                <a:gd name="connsiteX4" fmla="*/ 26248 w 4483948"/>
                <a:gd name="connsiteY4" fmla="*/ 2905125 h 5172075"/>
                <a:gd name="connsiteX5" fmla="*/ 1660738 w 4483948"/>
                <a:gd name="connsiteY5" fmla="*/ 3810 h 5172075"/>
                <a:gd name="connsiteX0" fmla="*/ 1660738 w 4483948"/>
                <a:gd name="connsiteY0" fmla="*/ 3810 h 5172075"/>
                <a:gd name="connsiteX1" fmla="*/ 4483948 w 4483948"/>
                <a:gd name="connsiteY1" fmla="*/ 0 h 5172075"/>
                <a:gd name="connsiteX2" fmla="*/ 4474423 w 4483948"/>
                <a:gd name="connsiteY2" fmla="*/ 5172075 h 5172075"/>
                <a:gd name="connsiteX3" fmla="*/ 1359748 w 4483948"/>
                <a:gd name="connsiteY3" fmla="*/ 5153026 h 5172075"/>
                <a:gd name="connsiteX4" fmla="*/ 26248 w 4483948"/>
                <a:gd name="connsiteY4" fmla="*/ 2905125 h 5172075"/>
                <a:gd name="connsiteX5" fmla="*/ 1660738 w 4483948"/>
                <a:gd name="connsiteY5" fmla="*/ 3810 h 517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83948" h="5172075">
                  <a:moveTo>
                    <a:pt x="1660738" y="3810"/>
                  </a:moveTo>
                  <a:lnTo>
                    <a:pt x="4483948" y="0"/>
                  </a:lnTo>
                  <a:lnTo>
                    <a:pt x="4474423" y="5172075"/>
                  </a:lnTo>
                  <a:lnTo>
                    <a:pt x="1359748" y="5153026"/>
                  </a:lnTo>
                  <a:cubicBezTo>
                    <a:pt x="145628" y="4683761"/>
                    <a:pt x="-89322" y="3372485"/>
                    <a:pt x="26248" y="2905125"/>
                  </a:cubicBezTo>
                  <a:cubicBezTo>
                    <a:pt x="96733" y="2512695"/>
                    <a:pt x="988273" y="1064895"/>
                    <a:pt x="1660738" y="3810"/>
                  </a:cubicBezTo>
                  <a:close/>
                </a:path>
              </a:pathLst>
            </a:custGeom>
            <a:solidFill>
              <a:srgbClr val="D81B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8" name="Picture 17" descr="A picture containing kitchenware, strainer&#10;&#10;Description automatically generated">
              <a:extLst>
                <a:ext uri="{FF2B5EF4-FFF2-40B4-BE49-F238E27FC236}">
                  <a16:creationId xmlns:a16="http://schemas.microsoft.com/office/drawing/2014/main" id="{12DE0E8F-03B8-6C36-AFB8-6D4C281FE8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512" r="65996"/>
            <a:stretch/>
          </p:blipFill>
          <p:spPr>
            <a:xfrm>
              <a:off x="7609730" y="-38100"/>
              <a:ext cx="1534269" cy="1375640"/>
            </a:xfrm>
            <a:prstGeom prst="rect">
              <a:avLst/>
            </a:prstGeom>
          </p:spPr>
        </p:pic>
      </p:grpSp>
      <p:sp>
        <p:nvSpPr>
          <p:cNvPr id="20" name="Rectangle: Rounded Corners 4">
            <a:extLst>
              <a:ext uri="{FF2B5EF4-FFF2-40B4-BE49-F238E27FC236}">
                <a16:creationId xmlns:a16="http://schemas.microsoft.com/office/drawing/2014/main" id="{433CD2F4-5D74-AAAC-DDB3-2EEDB605F7AC}"/>
              </a:ext>
            </a:extLst>
          </p:cNvPr>
          <p:cNvSpPr/>
          <p:nvPr/>
        </p:nvSpPr>
        <p:spPr>
          <a:xfrm>
            <a:off x="7285331" y="1402079"/>
            <a:ext cx="4769479" cy="3482277"/>
          </a:xfrm>
          <a:custGeom>
            <a:avLst/>
            <a:gdLst>
              <a:gd name="connsiteX0" fmla="*/ 0 w 2881312"/>
              <a:gd name="connsiteY0" fmla="*/ 761067 h 2783205"/>
              <a:gd name="connsiteX1" fmla="*/ 761067 w 2881312"/>
              <a:gd name="connsiteY1" fmla="*/ 0 h 2783205"/>
              <a:gd name="connsiteX2" fmla="*/ 2120245 w 2881312"/>
              <a:gd name="connsiteY2" fmla="*/ 0 h 2783205"/>
              <a:gd name="connsiteX3" fmla="*/ 2881312 w 2881312"/>
              <a:gd name="connsiteY3" fmla="*/ 761067 h 2783205"/>
              <a:gd name="connsiteX4" fmla="*/ 2881312 w 2881312"/>
              <a:gd name="connsiteY4" fmla="*/ 2022138 h 2783205"/>
              <a:gd name="connsiteX5" fmla="*/ 2120245 w 2881312"/>
              <a:gd name="connsiteY5" fmla="*/ 2783205 h 2783205"/>
              <a:gd name="connsiteX6" fmla="*/ 761067 w 2881312"/>
              <a:gd name="connsiteY6" fmla="*/ 2783205 h 2783205"/>
              <a:gd name="connsiteX7" fmla="*/ 0 w 2881312"/>
              <a:gd name="connsiteY7" fmla="*/ 2022138 h 2783205"/>
              <a:gd name="connsiteX8" fmla="*/ 0 w 2881312"/>
              <a:gd name="connsiteY8" fmla="*/ 761067 h 2783205"/>
              <a:gd name="connsiteX0" fmla="*/ 0 w 2957512"/>
              <a:gd name="connsiteY0" fmla="*/ 242550 h 2859048"/>
              <a:gd name="connsiteX1" fmla="*/ 837267 w 2957512"/>
              <a:gd name="connsiteY1" fmla="*/ 75843 h 2859048"/>
              <a:gd name="connsiteX2" fmla="*/ 2196445 w 2957512"/>
              <a:gd name="connsiteY2" fmla="*/ 75843 h 2859048"/>
              <a:gd name="connsiteX3" fmla="*/ 2957512 w 2957512"/>
              <a:gd name="connsiteY3" fmla="*/ 836910 h 2859048"/>
              <a:gd name="connsiteX4" fmla="*/ 2957512 w 2957512"/>
              <a:gd name="connsiteY4" fmla="*/ 2097981 h 2859048"/>
              <a:gd name="connsiteX5" fmla="*/ 2196445 w 2957512"/>
              <a:gd name="connsiteY5" fmla="*/ 2859048 h 2859048"/>
              <a:gd name="connsiteX6" fmla="*/ 837267 w 2957512"/>
              <a:gd name="connsiteY6" fmla="*/ 2859048 h 2859048"/>
              <a:gd name="connsiteX7" fmla="*/ 76200 w 2957512"/>
              <a:gd name="connsiteY7" fmla="*/ 2097981 h 2859048"/>
              <a:gd name="connsiteX8" fmla="*/ 0 w 2957512"/>
              <a:gd name="connsiteY8" fmla="*/ 242550 h 2859048"/>
              <a:gd name="connsiteX0" fmla="*/ 0 w 2957512"/>
              <a:gd name="connsiteY0" fmla="*/ 335613 h 2952111"/>
              <a:gd name="connsiteX1" fmla="*/ 585807 w 2957512"/>
              <a:gd name="connsiteY1" fmla="*/ 8886 h 2952111"/>
              <a:gd name="connsiteX2" fmla="*/ 2196445 w 2957512"/>
              <a:gd name="connsiteY2" fmla="*/ 168906 h 2952111"/>
              <a:gd name="connsiteX3" fmla="*/ 2957512 w 2957512"/>
              <a:gd name="connsiteY3" fmla="*/ 929973 h 2952111"/>
              <a:gd name="connsiteX4" fmla="*/ 2957512 w 2957512"/>
              <a:gd name="connsiteY4" fmla="*/ 2191044 h 2952111"/>
              <a:gd name="connsiteX5" fmla="*/ 2196445 w 2957512"/>
              <a:gd name="connsiteY5" fmla="*/ 2952111 h 2952111"/>
              <a:gd name="connsiteX6" fmla="*/ 837267 w 2957512"/>
              <a:gd name="connsiteY6" fmla="*/ 2952111 h 2952111"/>
              <a:gd name="connsiteX7" fmla="*/ 76200 w 2957512"/>
              <a:gd name="connsiteY7" fmla="*/ 2191044 h 2952111"/>
              <a:gd name="connsiteX8" fmla="*/ 0 w 2957512"/>
              <a:gd name="connsiteY8" fmla="*/ 335613 h 2952111"/>
              <a:gd name="connsiteX0" fmla="*/ 0 w 2957512"/>
              <a:gd name="connsiteY0" fmla="*/ 494367 h 3110865"/>
              <a:gd name="connsiteX1" fmla="*/ 585807 w 2957512"/>
              <a:gd name="connsiteY1" fmla="*/ 167640 h 3110865"/>
              <a:gd name="connsiteX2" fmla="*/ 2386945 w 2957512"/>
              <a:gd name="connsiteY2" fmla="*/ 0 h 3110865"/>
              <a:gd name="connsiteX3" fmla="*/ 2957512 w 2957512"/>
              <a:gd name="connsiteY3" fmla="*/ 1088727 h 3110865"/>
              <a:gd name="connsiteX4" fmla="*/ 2957512 w 2957512"/>
              <a:gd name="connsiteY4" fmla="*/ 2349798 h 3110865"/>
              <a:gd name="connsiteX5" fmla="*/ 2196445 w 2957512"/>
              <a:gd name="connsiteY5" fmla="*/ 3110865 h 3110865"/>
              <a:gd name="connsiteX6" fmla="*/ 837267 w 2957512"/>
              <a:gd name="connsiteY6" fmla="*/ 3110865 h 3110865"/>
              <a:gd name="connsiteX7" fmla="*/ 76200 w 2957512"/>
              <a:gd name="connsiteY7" fmla="*/ 2349798 h 3110865"/>
              <a:gd name="connsiteX8" fmla="*/ 0 w 2957512"/>
              <a:gd name="connsiteY8" fmla="*/ 494367 h 3110865"/>
              <a:gd name="connsiteX0" fmla="*/ 0 w 3041332"/>
              <a:gd name="connsiteY0" fmla="*/ 494367 h 3110865"/>
              <a:gd name="connsiteX1" fmla="*/ 585807 w 3041332"/>
              <a:gd name="connsiteY1" fmla="*/ 167640 h 3110865"/>
              <a:gd name="connsiteX2" fmla="*/ 2386945 w 3041332"/>
              <a:gd name="connsiteY2" fmla="*/ 0 h 3110865"/>
              <a:gd name="connsiteX3" fmla="*/ 3041332 w 3041332"/>
              <a:gd name="connsiteY3" fmla="*/ 669627 h 3110865"/>
              <a:gd name="connsiteX4" fmla="*/ 2957512 w 3041332"/>
              <a:gd name="connsiteY4" fmla="*/ 2349798 h 3110865"/>
              <a:gd name="connsiteX5" fmla="*/ 2196445 w 3041332"/>
              <a:gd name="connsiteY5" fmla="*/ 3110865 h 3110865"/>
              <a:gd name="connsiteX6" fmla="*/ 837267 w 3041332"/>
              <a:gd name="connsiteY6" fmla="*/ 3110865 h 3110865"/>
              <a:gd name="connsiteX7" fmla="*/ 76200 w 3041332"/>
              <a:gd name="connsiteY7" fmla="*/ 2349798 h 3110865"/>
              <a:gd name="connsiteX8" fmla="*/ 0 w 3041332"/>
              <a:gd name="connsiteY8" fmla="*/ 494367 h 3110865"/>
              <a:gd name="connsiteX0" fmla="*/ 0 w 3239452"/>
              <a:gd name="connsiteY0" fmla="*/ 494367 h 3110865"/>
              <a:gd name="connsiteX1" fmla="*/ 585807 w 3239452"/>
              <a:gd name="connsiteY1" fmla="*/ 167640 h 3110865"/>
              <a:gd name="connsiteX2" fmla="*/ 2386945 w 3239452"/>
              <a:gd name="connsiteY2" fmla="*/ 0 h 3110865"/>
              <a:gd name="connsiteX3" fmla="*/ 3041332 w 3239452"/>
              <a:gd name="connsiteY3" fmla="*/ 669627 h 3110865"/>
              <a:gd name="connsiteX4" fmla="*/ 3239452 w 3239452"/>
              <a:gd name="connsiteY4" fmla="*/ 2159298 h 3110865"/>
              <a:gd name="connsiteX5" fmla="*/ 2196445 w 3239452"/>
              <a:gd name="connsiteY5" fmla="*/ 3110865 h 3110865"/>
              <a:gd name="connsiteX6" fmla="*/ 837267 w 3239452"/>
              <a:gd name="connsiteY6" fmla="*/ 3110865 h 3110865"/>
              <a:gd name="connsiteX7" fmla="*/ 76200 w 3239452"/>
              <a:gd name="connsiteY7" fmla="*/ 2349798 h 3110865"/>
              <a:gd name="connsiteX8" fmla="*/ 0 w 3239452"/>
              <a:gd name="connsiteY8" fmla="*/ 494367 h 3110865"/>
              <a:gd name="connsiteX0" fmla="*/ 0 w 3239452"/>
              <a:gd name="connsiteY0" fmla="*/ 494367 h 3110865"/>
              <a:gd name="connsiteX1" fmla="*/ 585807 w 3239452"/>
              <a:gd name="connsiteY1" fmla="*/ 167640 h 3110865"/>
              <a:gd name="connsiteX2" fmla="*/ 2386945 w 3239452"/>
              <a:gd name="connsiteY2" fmla="*/ 0 h 3110865"/>
              <a:gd name="connsiteX3" fmla="*/ 3041332 w 3239452"/>
              <a:gd name="connsiteY3" fmla="*/ 669627 h 3110865"/>
              <a:gd name="connsiteX4" fmla="*/ 3239452 w 3239452"/>
              <a:gd name="connsiteY4" fmla="*/ 2159298 h 3110865"/>
              <a:gd name="connsiteX5" fmla="*/ 2303125 w 3239452"/>
              <a:gd name="connsiteY5" fmla="*/ 2592705 h 3110865"/>
              <a:gd name="connsiteX6" fmla="*/ 837267 w 3239452"/>
              <a:gd name="connsiteY6" fmla="*/ 3110865 h 3110865"/>
              <a:gd name="connsiteX7" fmla="*/ 76200 w 3239452"/>
              <a:gd name="connsiteY7" fmla="*/ 2349798 h 3110865"/>
              <a:gd name="connsiteX8" fmla="*/ 0 w 3239452"/>
              <a:gd name="connsiteY8" fmla="*/ 494367 h 3110865"/>
              <a:gd name="connsiteX0" fmla="*/ 0 w 3239452"/>
              <a:gd name="connsiteY0" fmla="*/ 494367 h 3110865"/>
              <a:gd name="connsiteX1" fmla="*/ 585807 w 3239452"/>
              <a:gd name="connsiteY1" fmla="*/ 167640 h 3110865"/>
              <a:gd name="connsiteX2" fmla="*/ 2386945 w 3239452"/>
              <a:gd name="connsiteY2" fmla="*/ 0 h 3110865"/>
              <a:gd name="connsiteX3" fmla="*/ 3041332 w 3239452"/>
              <a:gd name="connsiteY3" fmla="*/ 669627 h 3110865"/>
              <a:gd name="connsiteX4" fmla="*/ 3239452 w 3239452"/>
              <a:gd name="connsiteY4" fmla="*/ 2159298 h 3110865"/>
              <a:gd name="connsiteX5" fmla="*/ 2394565 w 3239452"/>
              <a:gd name="connsiteY5" fmla="*/ 2973705 h 3110865"/>
              <a:gd name="connsiteX6" fmla="*/ 837267 w 3239452"/>
              <a:gd name="connsiteY6" fmla="*/ 3110865 h 3110865"/>
              <a:gd name="connsiteX7" fmla="*/ 76200 w 3239452"/>
              <a:gd name="connsiteY7" fmla="*/ 2349798 h 3110865"/>
              <a:gd name="connsiteX8" fmla="*/ 0 w 3239452"/>
              <a:gd name="connsiteY8" fmla="*/ 494367 h 3110865"/>
              <a:gd name="connsiteX0" fmla="*/ 731520 w 3970972"/>
              <a:gd name="connsiteY0" fmla="*/ 494367 h 3110865"/>
              <a:gd name="connsiteX1" fmla="*/ 1317327 w 3970972"/>
              <a:gd name="connsiteY1" fmla="*/ 167640 h 3110865"/>
              <a:gd name="connsiteX2" fmla="*/ 3118465 w 3970972"/>
              <a:gd name="connsiteY2" fmla="*/ 0 h 3110865"/>
              <a:gd name="connsiteX3" fmla="*/ 3772852 w 3970972"/>
              <a:gd name="connsiteY3" fmla="*/ 669627 h 3110865"/>
              <a:gd name="connsiteX4" fmla="*/ 3970972 w 3970972"/>
              <a:gd name="connsiteY4" fmla="*/ 2159298 h 3110865"/>
              <a:gd name="connsiteX5" fmla="*/ 3126085 w 3970972"/>
              <a:gd name="connsiteY5" fmla="*/ 2973705 h 3110865"/>
              <a:gd name="connsiteX6" fmla="*/ 1568787 w 3970972"/>
              <a:gd name="connsiteY6" fmla="*/ 3110865 h 3110865"/>
              <a:gd name="connsiteX7" fmla="*/ 0 w 3970972"/>
              <a:gd name="connsiteY7" fmla="*/ 1732578 h 3110865"/>
              <a:gd name="connsiteX8" fmla="*/ 731520 w 3970972"/>
              <a:gd name="connsiteY8" fmla="*/ 494367 h 3110865"/>
              <a:gd name="connsiteX0" fmla="*/ 731520 w 3970972"/>
              <a:gd name="connsiteY0" fmla="*/ 494367 h 2973705"/>
              <a:gd name="connsiteX1" fmla="*/ 1317327 w 3970972"/>
              <a:gd name="connsiteY1" fmla="*/ 167640 h 2973705"/>
              <a:gd name="connsiteX2" fmla="*/ 3118465 w 3970972"/>
              <a:gd name="connsiteY2" fmla="*/ 0 h 2973705"/>
              <a:gd name="connsiteX3" fmla="*/ 3772852 w 3970972"/>
              <a:gd name="connsiteY3" fmla="*/ 669627 h 2973705"/>
              <a:gd name="connsiteX4" fmla="*/ 3970972 w 3970972"/>
              <a:gd name="connsiteY4" fmla="*/ 2159298 h 2973705"/>
              <a:gd name="connsiteX5" fmla="*/ 3126085 w 3970972"/>
              <a:gd name="connsiteY5" fmla="*/ 2973705 h 2973705"/>
              <a:gd name="connsiteX6" fmla="*/ 997287 w 3970972"/>
              <a:gd name="connsiteY6" fmla="*/ 2425065 h 2973705"/>
              <a:gd name="connsiteX7" fmla="*/ 0 w 3970972"/>
              <a:gd name="connsiteY7" fmla="*/ 1732578 h 2973705"/>
              <a:gd name="connsiteX8" fmla="*/ 731520 w 3970972"/>
              <a:gd name="connsiteY8" fmla="*/ 494367 h 2973705"/>
              <a:gd name="connsiteX0" fmla="*/ 731520 w 3970972"/>
              <a:gd name="connsiteY0" fmla="*/ 494367 h 2973705"/>
              <a:gd name="connsiteX1" fmla="*/ 1317327 w 3970972"/>
              <a:gd name="connsiteY1" fmla="*/ 167640 h 2973705"/>
              <a:gd name="connsiteX2" fmla="*/ 3118465 w 3970972"/>
              <a:gd name="connsiteY2" fmla="*/ 0 h 2973705"/>
              <a:gd name="connsiteX3" fmla="*/ 3772852 w 3970972"/>
              <a:gd name="connsiteY3" fmla="*/ 669627 h 2973705"/>
              <a:gd name="connsiteX4" fmla="*/ 3970972 w 3970972"/>
              <a:gd name="connsiteY4" fmla="*/ 2159298 h 2973705"/>
              <a:gd name="connsiteX5" fmla="*/ 3126085 w 3970972"/>
              <a:gd name="connsiteY5" fmla="*/ 2973705 h 2973705"/>
              <a:gd name="connsiteX6" fmla="*/ 982047 w 3970972"/>
              <a:gd name="connsiteY6" fmla="*/ 2790825 h 2973705"/>
              <a:gd name="connsiteX7" fmla="*/ 0 w 3970972"/>
              <a:gd name="connsiteY7" fmla="*/ 1732578 h 2973705"/>
              <a:gd name="connsiteX8" fmla="*/ 731520 w 3970972"/>
              <a:gd name="connsiteY8" fmla="*/ 494367 h 2973705"/>
              <a:gd name="connsiteX0" fmla="*/ 731520 w 3970972"/>
              <a:gd name="connsiteY0" fmla="*/ 494367 h 2973705"/>
              <a:gd name="connsiteX1" fmla="*/ 1317327 w 3970972"/>
              <a:gd name="connsiteY1" fmla="*/ 167640 h 2973705"/>
              <a:gd name="connsiteX2" fmla="*/ 3118465 w 3970972"/>
              <a:gd name="connsiteY2" fmla="*/ 0 h 2973705"/>
              <a:gd name="connsiteX3" fmla="*/ 3772852 w 3970972"/>
              <a:gd name="connsiteY3" fmla="*/ 669627 h 2973705"/>
              <a:gd name="connsiteX4" fmla="*/ 3970972 w 3970972"/>
              <a:gd name="connsiteY4" fmla="*/ 2159298 h 2973705"/>
              <a:gd name="connsiteX5" fmla="*/ 3126085 w 3970972"/>
              <a:gd name="connsiteY5" fmla="*/ 2973705 h 2973705"/>
              <a:gd name="connsiteX6" fmla="*/ 982047 w 3970972"/>
              <a:gd name="connsiteY6" fmla="*/ 2790825 h 2973705"/>
              <a:gd name="connsiteX7" fmla="*/ 0 w 3970972"/>
              <a:gd name="connsiteY7" fmla="*/ 1732578 h 2973705"/>
              <a:gd name="connsiteX8" fmla="*/ 731520 w 3970972"/>
              <a:gd name="connsiteY8" fmla="*/ 494367 h 2973705"/>
              <a:gd name="connsiteX0" fmla="*/ 731520 w 3970972"/>
              <a:gd name="connsiteY0" fmla="*/ 494367 h 2973705"/>
              <a:gd name="connsiteX1" fmla="*/ 1317327 w 3970972"/>
              <a:gd name="connsiteY1" fmla="*/ 167640 h 2973705"/>
              <a:gd name="connsiteX2" fmla="*/ 3118465 w 3970972"/>
              <a:gd name="connsiteY2" fmla="*/ 0 h 2973705"/>
              <a:gd name="connsiteX3" fmla="*/ 3772852 w 3970972"/>
              <a:gd name="connsiteY3" fmla="*/ 669627 h 2973705"/>
              <a:gd name="connsiteX4" fmla="*/ 3970972 w 3970972"/>
              <a:gd name="connsiteY4" fmla="*/ 2159298 h 2973705"/>
              <a:gd name="connsiteX5" fmla="*/ 3126085 w 3970972"/>
              <a:gd name="connsiteY5" fmla="*/ 2973705 h 2973705"/>
              <a:gd name="connsiteX6" fmla="*/ 982047 w 3970972"/>
              <a:gd name="connsiteY6" fmla="*/ 2790825 h 2973705"/>
              <a:gd name="connsiteX7" fmla="*/ 0 w 3970972"/>
              <a:gd name="connsiteY7" fmla="*/ 1732578 h 2973705"/>
              <a:gd name="connsiteX8" fmla="*/ 731520 w 3970972"/>
              <a:gd name="connsiteY8" fmla="*/ 494367 h 2973705"/>
              <a:gd name="connsiteX0" fmla="*/ 731520 w 3970972"/>
              <a:gd name="connsiteY0" fmla="*/ 494367 h 2973705"/>
              <a:gd name="connsiteX1" fmla="*/ 1317327 w 3970972"/>
              <a:gd name="connsiteY1" fmla="*/ 167640 h 2973705"/>
              <a:gd name="connsiteX2" fmla="*/ 3118465 w 3970972"/>
              <a:gd name="connsiteY2" fmla="*/ 0 h 2973705"/>
              <a:gd name="connsiteX3" fmla="*/ 3772852 w 3970972"/>
              <a:gd name="connsiteY3" fmla="*/ 669627 h 2973705"/>
              <a:gd name="connsiteX4" fmla="*/ 3970972 w 3970972"/>
              <a:gd name="connsiteY4" fmla="*/ 2159298 h 2973705"/>
              <a:gd name="connsiteX5" fmla="*/ 3126085 w 3970972"/>
              <a:gd name="connsiteY5" fmla="*/ 2973705 h 2973705"/>
              <a:gd name="connsiteX6" fmla="*/ 768687 w 3970972"/>
              <a:gd name="connsiteY6" fmla="*/ 2790825 h 2973705"/>
              <a:gd name="connsiteX7" fmla="*/ 0 w 3970972"/>
              <a:gd name="connsiteY7" fmla="*/ 1732578 h 2973705"/>
              <a:gd name="connsiteX8" fmla="*/ 731520 w 3970972"/>
              <a:gd name="connsiteY8" fmla="*/ 494367 h 2973705"/>
              <a:gd name="connsiteX0" fmla="*/ 756129 w 3995581"/>
              <a:gd name="connsiteY0" fmla="*/ 494367 h 2973705"/>
              <a:gd name="connsiteX1" fmla="*/ 1341936 w 3995581"/>
              <a:gd name="connsiteY1" fmla="*/ 167640 h 2973705"/>
              <a:gd name="connsiteX2" fmla="*/ 3143074 w 3995581"/>
              <a:gd name="connsiteY2" fmla="*/ 0 h 2973705"/>
              <a:gd name="connsiteX3" fmla="*/ 3797461 w 3995581"/>
              <a:gd name="connsiteY3" fmla="*/ 669627 h 2973705"/>
              <a:gd name="connsiteX4" fmla="*/ 3995581 w 3995581"/>
              <a:gd name="connsiteY4" fmla="*/ 2159298 h 2973705"/>
              <a:gd name="connsiteX5" fmla="*/ 3150694 w 3995581"/>
              <a:gd name="connsiteY5" fmla="*/ 2973705 h 2973705"/>
              <a:gd name="connsiteX6" fmla="*/ 793296 w 3995581"/>
              <a:gd name="connsiteY6" fmla="*/ 2790825 h 2973705"/>
              <a:gd name="connsiteX7" fmla="*/ 24609 w 3995581"/>
              <a:gd name="connsiteY7" fmla="*/ 1732578 h 2973705"/>
              <a:gd name="connsiteX8" fmla="*/ 756129 w 3995581"/>
              <a:gd name="connsiteY8" fmla="*/ 494367 h 2973705"/>
              <a:gd name="connsiteX0" fmla="*/ 756129 w 3995581"/>
              <a:gd name="connsiteY0" fmla="*/ 494367 h 2973705"/>
              <a:gd name="connsiteX1" fmla="*/ 1341936 w 3995581"/>
              <a:gd name="connsiteY1" fmla="*/ 167640 h 2973705"/>
              <a:gd name="connsiteX2" fmla="*/ 3143074 w 3995581"/>
              <a:gd name="connsiteY2" fmla="*/ 0 h 2973705"/>
              <a:gd name="connsiteX3" fmla="*/ 3797461 w 3995581"/>
              <a:gd name="connsiteY3" fmla="*/ 669627 h 2973705"/>
              <a:gd name="connsiteX4" fmla="*/ 3995581 w 3995581"/>
              <a:gd name="connsiteY4" fmla="*/ 2159298 h 2973705"/>
              <a:gd name="connsiteX5" fmla="*/ 3150694 w 3995581"/>
              <a:gd name="connsiteY5" fmla="*/ 2973705 h 2973705"/>
              <a:gd name="connsiteX6" fmla="*/ 793296 w 3995581"/>
              <a:gd name="connsiteY6" fmla="*/ 2790825 h 2973705"/>
              <a:gd name="connsiteX7" fmla="*/ 24609 w 3995581"/>
              <a:gd name="connsiteY7" fmla="*/ 1732578 h 2973705"/>
              <a:gd name="connsiteX8" fmla="*/ 756129 w 3995581"/>
              <a:gd name="connsiteY8" fmla="*/ 494367 h 2973705"/>
              <a:gd name="connsiteX0" fmla="*/ 542202 w 3781654"/>
              <a:gd name="connsiteY0" fmla="*/ 494367 h 2973705"/>
              <a:gd name="connsiteX1" fmla="*/ 1128009 w 3781654"/>
              <a:gd name="connsiteY1" fmla="*/ 167640 h 2973705"/>
              <a:gd name="connsiteX2" fmla="*/ 2929147 w 3781654"/>
              <a:gd name="connsiteY2" fmla="*/ 0 h 2973705"/>
              <a:gd name="connsiteX3" fmla="*/ 3583534 w 3781654"/>
              <a:gd name="connsiteY3" fmla="*/ 669627 h 2973705"/>
              <a:gd name="connsiteX4" fmla="*/ 3781654 w 3781654"/>
              <a:gd name="connsiteY4" fmla="*/ 2159298 h 2973705"/>
              <a:gd name="connsiteX5" fmla="*/ 2936767 w 3781654"/>
              <a:gd name="connsiteY5" fmla="*/ 2973705 h 2973705"/>
              <a:gd name="connsiteX6" fmla="*/ 579369 w 3781654"/>
              <a:gd name="connsiteY6" fmla="*/ 2790825 h 2973705"/>
              <a:gd name="connsiteX7" fmla="*/ 184062 w 3781654"/>
              <a:gd name="connsiteY7" fmla="*/ 1519218 h 2973705"/>
              <a:gd name="connsiteX8" fmla="*/ 542202 w 3781654"/>
              <a:gd name="connsiteY8" fmla="*/ 494367 h 2973705"/>
              <a:gd name="connsiteX0" fmla="*/ 728156 w 3967608"/>
              <a:gd name="connsiteY0" fmla="*/ 494367 h 2973705"/>
              <a:gd name="connsiteX1" fmla="*/ 1313963 w 3967608"/>
              <a:gd name="connsiteY1" fmla="*/ 167640 h 2973705"/>
              <a:gd name="connsiteX2" fmla="*/ 3115101 w 3967608"/>
              <a:gd name="connsiteY2" fmla="*/ 0 h 2973705"/>
              <a:gd name="connsiteX3" fmla="*/ 3769488 w 3967608"/>
              <a:gd name="connsiteY3" fmla="*/ 669627 h 2973705"/>
              <a:gd name="connsiteX4" fmla="*/ 3967608 w 3967608"/>
              <a:gd name="connsiteY4" fmla="*/ 2159298 h 2973705"/>
              <a:gd name="connsiteX5" fmla="*/ 3122721 w 3967608"/>
              <a:gd name="connsiteY5" fmla="*/ 2973705 h 2973705"/>
              <a:gd name="connsiteX6" fmla="*/ 765323 w 3967608"/>
              <a:gd name="connsiteY6" fmla="*/ 2790825 h 2973705"/>
              <a:gd name="connsiteX7" fmla="*/ 34736 w 3967608"/>
              <a:gd name="connsiteY7" fmla="*/ 1580178 h 2973705"/>
              <a:gd name="connsiteX8" fmla="*/ 728156 w 3967608"/>
              <a:gd name="connsiteY8" fmla="*/ 494367 h 2973705"/>
              <a:gd name="connsiteX0" fmla="*/ 733616 w 3973068"/>
              <a:gd name="connsiteY0" fmla="*/ 494367 h 2973705"/>
              <a:gd name="connsiteX1" fmla="*/ 1319423 w 3973068"/>
              <a:gd name="connsiteY1" fmla="*/ 167640 h 2973705"/>
              <a:gd name="connsiteX2" fmla="*/ 3120561 w 3973068"/>
              <a:gd name="connsiteY2" fmla="*/ 0 h 2973705"/>
              <a:gd name="connsiteX3" fmla="*/ 3774948 w 3973068"/>
              <a:gd name="connsiteY3" fmla="*/ 669627 h 2973705"/>
              <a:gd name="connsiteX4" fmla="*/ 3973068 w 3973068"/>
              <a:gd name="connsiteY4" fmla="*/ 2159298 h 2973705"/>
              <a:gd name="connsiteX5" fmla="*/ 3128181 w 3973068"/>
              <a:gd name="connsiteY5" fmla="*/ 2973705 h 2973705"/>
              <a:gd name="connsiteX6" fmla="*/ 770783 w 3973068"/>
              <a:gd name="connsiteY6" fmla="*/ 2790825 h 2973705"/>
              <a:gd name="connsiteX7" fmla="*/ 32576 w 3973068"/>
              <a:gd name="connsiteY7" fmla="*/ 1610658 h 2973705"/>
              <a:gd name="connsiteX8" fmla="*/ 733616 w 3973068"/>
              <a:gd name="connsiteY8" fmla="*/ 494367 h 2973705"/>
              <a:gd name="connsiteX0" fmla="*/ 841906 w 4081358"/>
              <a:gd name="connsiteY0" fmla="*/ 494367 h 2973705"/>
              <a:gd name="connsiteX1" fmla="*/ 1427713 w 4081358"/>
              <a:gd name="connsiteY1" fmla="*/ 167640 h 2973705"/>
              <a:gd name="connsiteX2" fmla="*/ 3228851 w 4081358"/>
              <a:gd name="connsiteY2" fmla="*/ 0 h 2973705"/>
              <a:gd name="connsiteX3" fmla="*/ 3883238 w 4081358"/>
              <a:gd name="connsiteY3" fmla="*/ 669627 h 2973705"/>
              <a:gd name="connsiteX4" fmla="*/ 4081358 w 4081358"/>
              <a:gd name="connsiteY4" fmla="*/ 2159298 h 2973705"/>
              <a:gd name="connsiteX5" fmla="*/ 3236471 w 4081358"/>
              <a:gd name="connsiteY5" fmla="*/ 2973705 h 2973705"/>
              <a:gd name="connsiteX6" fmla="*/ 879073 w 4081358"/>
              <a:gd name="connsiteY6" fmla="*/ 2790825 h 2973705"/>
              <a:gd name="connsiteX7" fmla="*/ 140866 w 4081358"/>
              <a:gd name="connsiteY7" fmla="*/ 1610658 h 2973705"/>
              <a:gd name="connsiteX8" fmla="*/ 841906 w 4081358"/>
              <a:gd name="connsiteY8" fmla="*/ 494367 h 2973705"/>
              <a:gd name="connsiteX0" fmla="*/ 840165 w 4079617"/>
              <a:gd name="connsiteY0" fmla="*/ 494367 h 2973705"/>
              <a:gd name="connsiteX1" fmla="*/ 1425972 w 4079617"/>
              <a:gd name="connsiteY1" fmla="*/ 167640 h 2973705"/>
              <a:gd name="connsiteX2" fmla="*/ 3227110 w 4079617"/>
              <a:gd name="connsiteY2" fmla="*/ 0 h 2973705"/>
              <a:gd name="connsiteX3" fmla="*/ 3881497 w 4079617"/>
              <a:gd name="connsiteY3" fmla="*/ 669627 h 2973705"/>
              <a:gd name="connsiteX4" fmla="*/ 4079617 w 4079617"/>
              <a:gd name="connsiteY4" fmla="*/ 2159298 h 2973705"/>
              <a:gd name="connsiteX5" fmla="*/ 3234730 w 4079617"/>
              <a:gd name="connsiteY5" fmla="*/ 2973705 h 2973705"/>
              <a:gd name="connsiteX6" fmla="*/ 877332 w 4079617"/>
              <a:gd name="connsiteY6" fmla="*/ 2790825 h 2973705"/>
              <a:gd name="connsiteX7" fmla="*/ 139125 w 4079617"/>
              <a:gd name="connsiteY7" fmla="*/ 1610658 h 2973705"/>
              <a:gd name="connsiteX8" fmla="*/ 840165 w 4079617"/>
              <a:gd name="connsiteY8" fmla="*/ 494367 h 2973705"/>
              <a:gd name="connsiteX0" fmla="*/ 840165 w 4079617"/>
              <a:gd name="connsiteY0" fmla="*/ 494367 h 2973705"/>
              <a:gd name="connsiteX1" fmla="*/ 1425972 w 4079617"/>
              <a:gd name="connsiteY1" fmla="*/ 167640 h 2973705"/>
              <a:gd name="connsiteX2" fmla="*/ 3227110 w 4079617"/>
              <a:gd name="connsiteY2" fmla="*/ 0 h 2973705"/>
              <a:gd name="connsiteX3" fmla="*/ 3881497 w 4079617"/>
              <a:gd name="connsiteY3" fmla="*/ 669627 h 2973705"/>
              <a:gd name="connsiteX4" fmla="*/ 4079617 w 4079617"/>
              <a:gd name="connsiteY4" fmla="*/ 2159298 h 2973705"/>
              <a:gd name="connsiteX5" fmla="*/ 3234730 w 4079617"/>
              <a:gd name="connsiteY5" fmla="*/ 2973705 h 2973705"/>
              <a:gd name="connsiteX6" fmla="*/ 877332 w 4079617"/>
              <a:gd name="connsiteY6" fmla="*/ 2790825 h 2973705"/>
              <a:gd name="connsiteX7" fmla="*/ 139125 w 4079617"/>
              <a:gd name="connsiteY7" fmla="*/ 1610658 h 2973705"/>
              <a:gd name="connsiteX8" fmla="*/ 840165 w 4079617"/>
              <a:gd name="connsiteY8" fmla="*/ 494367 h 2973705"/>
              <a:gd name="connsiteX0" fmla="*/ 840165 w 4079617"/>
              <a:gd name="connsiteY0" fmla="*/ 494367 h 2973705"/>
              <a:gd name="connsiteX1" fmla="*/ 1425972 w 4079617"/>
              <a:gd name="connsiteY1" fmla="*/ 167640 h 2973705"/>
              <a:gd name="connsiteX2" fmla="*/ 3227110 w 4079617"/>
              <a:gd name="connsiteY2" fmla="*/ 0 h 2973705"/>
              <a:gd name="connsiteX3" fmla="*/ 3881497 w 4079617"/>
              <a:gd name="connsiteY3" fmla="*/ 669627 h 2973705"/>
              <a:gd name="connsiteX4" fmla="*/ 4079617 w 4079617"/>
              <a:gd name="connsiteY4" fmla="*/ 2159298 h 2973705"/>
              <a:gd name="connsiteX5" fmla="*/ 3234730 w 4079617"/>
              <a:gd name="connsiteY5" fmla="*/ 2973705 h 2973705"/>
              <a:gd name="connsiteX6" fmla="*/ 877332 w 4079617"/>
              <a:gd name="connsiteY6" fmla="*/ 2790825 h 2973705"/>
              <a:gd name="connsiteX7" fmla="*/ 139125 w 4079617"/>
              <a:gd name="connsiteY7" fmla="*/ 1610658 h 2973705"/>
              <a:gd name="connsiteX8" fmla="*/ 840165 w 4079617"/>
              <a:gd name="connsiteY8" fmla="*/ 494367 h 2973705"/>
              <a:gd name="connsiteX0" fmla="*/ 840165 w 4079617"/>
              <a:gd name="connsiteY0" fmla="*/ 494367 h 2973705"/>
              <a:gd name="connsiteX1" fmla="*/ 1425972 w 4079617"/>
              <a:gd name="connsiteY1" fmla="*/ 167640 h 2973705"/>
              <a:gd name="connsiteX2" fmla="*/ 3227110 w 4079617"/>
              <a:gd name="connsiteY2" fmla="*/ 0 h 2973705"/>
              <a:gd name="connsiteX3" fmla="*/ 3881497 w 4079617"/>
              <a:gd name="connsiteY3" fmla="*/ 669627 h 2973705"/>
              <a:gd name="connsiteX4" fmla="*/ 4079617 w 4079617"/>
              <a:gd name="connsiteY4" fmla="*/ 2159298 h 2973705"/>
              <a:gd name="connsiteX5" fmla="*/ 3234730 w 4079617"/>
              <a:gd name="connsiteY5" fmla="*/ 2973705 h 2973705"/>
              <a:gd name="connsiteX6" fmla="*/ 877332 w 4079617"/>
              <a:gd name="connsiteY6" fmla="*/ 2790825 h 2973705"/>
              <a:gd name="connsiteX7" fmla="*/ 139125 w 4079617"/>
              <a:gd name="connsiteY7" fmla="*/ 1610658 h 2973705"/>
              <a:gd name="connsiteX8" fmla="*/ 840165 w 4079617"/>
              <a:gd name="connsiteY8" fmla="*/ 494367 h 2973705"/>
              <a:gd name="connsiteX0" fmla="*/ 840165 w 4079617"/>
              <a:gd name="connsiteY0" fmla="*/ 494367 h 2973705"/>
              <a:gd name="connsiteX1" fmla="*/ 1425972 w 4079617"/>
              <a:gd name="connsiteY1" fmla="*/ 167640 h 2973705"/>
              <a:gd name="connsiteX2" fmla="*/ 3227110 w 4079617"/>
              <a:gd name="connsiteY2" fmla="*/ 0 h 2973705"/>
              <a:gd name="connsiteX3" fmla="*/ 3881497 w 4079617"/>
              <a:gd name="connsiteY3" fmla="*/ 669627 h 2973705"/>
              <a:gd name="connsiteX4" fmla="*/ 4079617 w 4079617"/>
              <a:gd name="connsiteY4" fmla="*/ 2159298 h 2973705"/>
              <a:gd name="connsiteX5" fmla="*/ 3234730 w 4079617"/>
              <a:gd name="connsiteY5" fmla="*/ 2973705 h 2973705"/>
              <a:gd name="connsiteX6" fmla="*/ 877332 w 4079617"/>
              <a:gd name="connsiteY6" fmla="*/ 2790825 h 2973705"/>
              <a:gd name="connsiteX7" fmla="*/ 139125 w 4079617"/>
              <a:gd name="connsiteY7" fmla="*/ 1610658 h 2973705"/>
              <a:gd name="connsiteX8" fmla="*/ 840165 w 4079617"/>
              <a:gd name="connsiteY8" fmla="*/ 494367 h 2973705"/>
              <a:gd name="connsiteX0" fmla="*/ 850710 w 4090162"/>
              <a:gd name="connsiteY0" fmla="*/ 494367 h 2973705"/>
              <a:gd name="connsiteX1" fmla="*/ 1436517 w 4090162"/>
              <a:gd name="connsiteY1" fmla="*/ 167640 h 2973705"/>
              <a:gd name="connsiteX2" fmla="*/ 3237655 w 4090162"/>
              <a:gd name="connsiteY2" fmla="*/ 0 h 2973705"/>
              <a:gd name="connsiteX3" fmla="*/ 3892042 w 4090162"/>
              <a:gd name="connsiteY3" fmla="*/ 6696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50710 w 4090162"/>
              <a:gd name="connsiteY8" fmla="*/ 494367 h 2973705"/>
              <a:gd name="connsiteX0" fmla="*/ 850710 w 4090162"/>
              <a:gd name="connsiteY0" fmla="*/ 494367 h 2973705"/>
              <a:gd name="connsiteX1" fmla="*/ 1627017 w 4090162"/>
              <a:gd name="connsiteY1" fmla="*/ 358140 h 2973705"/>
              <a:gd name="connsiteX2" fmla="*/ 3237655 w 4090162"/>
              <a:gd name="connsiteY2" fmla="*/ 0 h 2973705"/>
              <a:gd name="connsiteX3" fmla="*/ 3892042 w 4090162"/>
              <a:gd name="connsiteY3" fmla="*/ 6696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50710 w 4090162"/>
              <a:gd name="connsiteY8" fmla="*/ 494367 h 2973705"/>
              <a:gd name="connsiteX0" fmla="*/ 850710 w 4090162"/>
              <a:gd name="connsiteY0" fmla="*/ 494367 h 2973705"/>
              <a:gd name="connsiteX1" fmla="*/ 1541292 w 4090162"/>
              <a:gd name="connsiteY1" fmla="*/ 162878 h 2973705"/>
              <a:gd name="connsiteX2" fmla="*/ 3237655 w 4090162"/>
              <a:gd name="connsiteY2" fmla="*/ 0 h 2973705"/>
              <a:gd name="connsiteX3" fmla="*/ 3892042 w 4090162"/>
              <a:gd name="connsiteY3" fmla="*/ 6696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50710 w 4090162"/>
              <a:gd name="connsiteY8" fmla="*/ 494367 h 2973705"/>
              <a:gd name="connsiteX0" fmla="*/ 893572 w 4090162"/>
              <a:gd name="connsiteY0" fmla="*/ 561042 h 2973705"/>
              <a:gd name="connsiteX1" fmla="*/ 1541292 w 4090162"/>
              <a:gd name="connsiteY1" fmla="*/ 162878 h 2973705"/>
              <a:gd name="connsiteX2" fmla="*/ 3237655 w 4090162"/>
              <a:gd name="connsiteY2" fmla="*/ 0 h 2973705"/>
              <a:gd name="connsiteX3" fmla="*/ 3892042 w 4090162"/>
              <a:gd name="connsiteY3" fmla="*/ 6696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93572 w 4090162"/>
              <a:gd name="connsiteY8" fmla="*/ 561042 h 2973705"/>
              <a:gd name="connsiteX0" fmla="*/ 836422 w 4090162"/>
              <a:gd name="connsiteY0" fmla="*/ 494367 h 2973705"/>
              <a:gd name="connsiteX1" fmla="*/ 1541292 w 4090162"/>
              <a:gd name="connsiteY1" fmla="*/ 162878 h 2973705"/>
              <a:gd name="connsiteX2" fmla="*/ 3237655 w 4090162"/>
              <a:gd name="connsiteY2" fmla="*/ 0 h 2973705"/>
              <a:gd name="connsiteX3" fmla="*/ 3892042 w 4090162"/>
              <a:gd name="connsiteY3" fmla="*/ 6696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36422 w 4090162"/>
              <a:gd name="connsiteY8" fmla="*/ 494367 h 2973705"/>
              <a:gd name="connsiteX0" fmla="*/ 836422 w 4090162"/>
              <a:gd name="connsiteY0" fmla="*/ 494367 h 2973705"/>
              <a:gd name="connsiteX1" fmla="*/ 1541292 w 4090162"/>
              <a:gd name="connsiteY1" fmla="*/ 162878 h 2973705"/>
              <a:gd name="connsiteX2" fmla="*/ 3237655 w 4090162"/>
              <a:gd name="connsiteY2" fmla="*/ 0 h 2973705"/>
              <a:gd name="connsiteX3" fmla="*/ 3892042 w 4090162"/>
              <a:gd name="connsiteY3" fmla="*/ 6696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36422 w 4090162"/>
              <a:gd name="connsiteY8" fmla="*/ 494367 h 2973705"/>
              <a:gd name="connsiteX0" fmla="*/ 836422 w 4090162"/>
              <a:gd name="connsiteY0" fmla="*/ 494367 h 2973705"/>
              <a:gd name="connsiteX1" fmla="*/ 1541292 w 4090162"/>
              <a:gd name="connsiteY1" fmla="*/ 162878 h 2973705"/>
              <a:gd name="connsiteX2" fmla="*/ 3237655 w 4090162"/>
              <a:gd name="connsiteY2" fmla="*/ 0 h 2973705"/>
              <a:gd name="connsiteX3" fmla="*/ 3892042 w 4090162"/>
              <a:gd name="connsiteY3" fmla="*/ 6696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36422 w 4090162"/>
              <a:gd name="connsiteY8" fmla="*/ 494367 h 2973705"/>
              <a:gd name="connsiteX0" fmla="*/ 836422 w 4090162"/>
              <a:gd name="connsiteY0" fmla="*/ 494367 h 2973705"/>
              <a:gd name="connsiteX1" fmla="*/ 1541292 w 4090162"/>
              <a:gd name="connsiteY1" fmla="*/ 162878 h 2973705"/>
              <a:gd name="connsiteX2" fmla="*/ 3237655 w 4090162"/>
              <a:gd name="connsiteY2" fmla="*/ 0 h 2973705"/>
              <a:gd name="connsiteX3" fmla="*/ 3892042 w 4090162"/>
              <a:gd name="connsiteY3" fmla="*/ 6696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36422 w 4090162"/>
              <a:gd name="connsiteY8" fmla="*/ 494367 h 2973705"/>
              <a:gd name="connsiteX0" fmla="*/ 836422 w 4090162"/>
              <a:gd name="connsiteY0" fmla="*/ 494367 h 2973705"/>
              <a:gd name="connsiteX1" fmla="*/ 1541292 w 4090162"/>
              <a:gd name="connsiteY1" fmla="*/ 143828 h 2973705"/>
              <a:gd name="connsiteX2" fmla="*/ 3237655 w 4090162"/>
              <a:gd name="connsiteY2" fmla="*/ 0 h 2973705"/>
              <a:gd name="connsiteX3" fmla="*/ 3892042 w 4090162"/>
              <a:gd name="connsiteY3" fmla="*/ 6696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36422 w 4090162"/>
              <a:gd name="connsiteY8" fmla="*/ 494367 h 2973705"/>
              <a:gd name="connsiteX0" fmla="*/ 836422 w 4090162"/>
              <a:gd name="connsiteY0" fmla="*/ 384829 h 2864167"/>
              <a:gd name="connsiteX1" fmla="*/ 1541292 w 4090162"/>
              <a:gd name="connsiteY1" fmla="*/ 34290 h 2864167"/>
              <a:gd name="connsiteX2" fmla="*/ 3237655 w 4090162"/>
              <a:gd name="connsiteY2" fmla="*/ 0 h 2864167"/>
              <a:gd name="connsiteX3" fmla="*/ 3892042 w 4090162"/>
              <a:gd name="connsiteY3" fmla="*/ 560089 h 2864167"/>
              <a:gd name="connsiteX4" fmla="*/ 4090162 w 4090162"/>
              <a:gd name="connsiteY4" fmla="*/ 2049760 h 2864167"/>
              <a:gd name="connsiteX5" fmla="*/ 3245275 w 4090162"/>
              <a:gd name="connsiteY5" fmla="*/ 2864167 h 2864167"/>
              <a:gd name="connsiteX6" fmla="*/ 887877 w 4090162"/>
              <a:gd name="connsiteY6" fmla="*/ 2681287 h 2864167"/>
              <a:gd name="connsiteX7" fmla="*/ 135383 w 4090162"/>
              <a:gd name="connsiteY7" fmla="*/ 1501120 h 2864167"/>
              <a:gd name="connsiteX8" fmla="*/ 836422 w 4090162"/>
              <a:gd name="connsiteY8" fmla="*/ 384829 h 2864167"/>
              <a:gd name="connsiteX0" fmla="*/ 836422 w 4090162"/>
              <a:gd name="connsiteY0" fmla="*/ 494367 h 2973705"/>
              <a:gd name="connsiteX1" fmla="*/ 1541292 w 4090162"/>
              <a:gd name="connsiteY1" fmla="*/ 143828 h 2973705"/>
              <a:gd name="connsiteX2" fmla="*/ 3247180 w 4090162"/>
              <a:gd name="connsiteY2" fmla="*/ 0 h 2973705"/>
              <a:gd name="connsiteX3" fmla="*/ 3892042 w 4090162"/>
              <a:gd name="connsiteY3" fmla="*/ 6696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36422 w 4090162"/>
              <a:gd name="connsiteY8" fmla="*/ 494367 h 2973705"/>
              <a:gd name="connsiteX0" fmla="*/ 836422 w 4090162"/>
              <a:gd name="connsiteY0" fmla="*/ 494367 h 2973705"/>
              <a:gd name="connsiteX1" fmla="*/ 1541292 w 4090162"/>
              <a:gd name="connsiteY1" fmla="*/ 143828 h 2973705"/>
              <a:gd name="connsiteX2" fmla="*/ 3247180 w 4090162"/>
              <a:gd name="connsiteY2" fmla="*/ 0 h 2973705"/>
              <a:gd name="connsiteX3" fmla="*/ 3892042 w 4090162"/>
              <a:gd name="connsiteY3" fmla="*/ 6696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36422 w 4090162"/>
              <a:gd name="connsiteY8" fmla="*/ 494367 h 2973705"/>
              <a:gd name="connsiteX0" fmla="*/ 836422 w 4090162"/>
              <a:gd name="connsiteY0" fmla="*/ 494367 h 2973705"/>
              <a:gd name="connsiteX1" fmla="*/ 1541292 w 4090162"/>
              <a:gd name="connsiteY1" fmla="*/ 143828 h 2973705"/>
              <a:gd name="connsiteX2" fmla="*/ 3247180 w 4090162"/>
              <a:gd name="connsiteY2" fmla="*/ 0 h 2973705"/>
              <a:gd name="connsiteX3" fmla="*/ 3672967 w 4090162"/>
              <a:gd name="connsiteY3" fmla="*/ 812502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36422 w 4090162"/>
              <a:gd name="connsiteY8" fmla="*/ 494367 h 2973705"/>
              <a:gd name="connsiteX0" fmla="*/ 836422 w 4090162"/>
              <a:gd name="connsiteY0" fmla="*/ 494367 h 2973705"/>
              <a:gd name="connsiteX1" fmla="*/ 1541292 w 4090162"/>
              <a:gd name="connsiteY1" fmla="*/ 143828 h 2973705"/>
              <a:gd name="connsiteX2" fmla="*/ 3247180 w 4090162"/>
              <a:gd name="connsiteY2" fmla="*/ 0 h 2973705"/>
              <a:gd name="connsiteX3" fmla="*/ 3901567 w 4090162"/>
              <a:gd name="connsiteY3" fmla="*/ 7458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36422 w 4090162"/>
              <a:gd name="connsiteY8" fmla="*/ 494367 h 2973705"/>
              <a:gd name="connsiteX0" fmla="*/ 836422 w 4090162"/>
              <a:gd name="connsiteY0" fmla="*/ 494367 h 2973705"/>
              <a:gd name="connsiteX1" fmla="*/ 1541292 w 4090162"/>
              <a:gd name="connsiteY1" fmla="*/ 143828 h 2973705"/>
              <a:gd name="connsiteX2" fmla="*/ 3247180 w 4090162"/>
              <a:gd name="connsiteY2" fmla="*/ 0 h 2973705"/>
              <a:gd name="connsiteX3" fmla="*/ 3901567 w 4090162"/>
              <a:gd name="connsiteY3" fmla="*/ 7458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36422 w 4090162"/>
              <a:gd name="connsiteY8" fmla="*/ 494367 h 2973705"/>
              <a:gd name="connsiteX0" fmla="*/ 836422 w 4090162"/>
              <a:gd name="connsiteY0" fmla="*/ 494367 h 2973705"/>
              <a:gd name="connsiteX1" fmla="*/ 1541292 w 4090162"/>
              <a:gd name="connsiteY1" fmla="*/ 143828 h 2973705"/>
              <a:gd name="connsiteX2" fmla="*/ 3247180 w 4090162"/>
              <a:gd name="connsiteY2" fmla="*/ 0 h 2973705"/>
              <a:gd name="connsiteX3" fmla="*/ 3901567 w 4090162"/>
              <a:gd name="connsiteY3" fmla="*/ 7458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36422 w 4090162"/>
              <a:gd name="connsiteY8" fmla="*/ 494367 h 2973705"/>
              <a:gd name="connsiteX0" fmla="*/ 836422 w 4090162"/>
              <a:gd name="connsiteY0" fmla="*/ 494367 h 2973705"/>
              <a:gd name="connsiteX1" fmla="*/ 1541292 w 4090162"/>
              <a:gd name="connsiteY1" fmla="*/ 143828 h 2973705"/>
              <a:gd name="connsiteX2" fmla="*/ 3247180 w 4090162"/>
              <a:gd name="connsiteY2" fmla="*/ 0 h 2973705"/>
              <a:gd name="connsiteX3" fmla="*/ 3901567 w 4090162"/>
              <a:gd name="connsiteY3" fmla="*/ 7458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36422 w 4090162"/>
              <a:gd name="connsiteY8" fmla="*/ 494367 h 2973705"/>
              <a:gd name="connsiteX0" fmla="*/ 836422 w 3961575"/>
              <a:gd name="connsiteY0" fmla="*/ 494367 h 2973705"/>
              <a:gd name="connsiteX1" fmla="*/ 1541292 w 3961575"/>
              <a:gd name="connsiteY1" fmla="*/ 143828 h 2973705"/>
              <a:gd name="connsiteX2" fmla="*/ 3247180 w 3961575"/>
              <a:gd name="connsiteY2" fmla="*/ 0 h 2973705"/>
              <a:gd name="connsiteX3" fmla="*/ 3901567 w 3961575"/>
              <a:gd name="connsiteY3" fmla="*/ 745827 h 2973705"/>
              <a:gd name="connsiteX4" fmla="*/ 3961575 w 3961575"/>
              <a:gd name="connsiteY4" fmla="*/ 2168823 h 2973705"/>
              <a:gd name="connsiteX5" fmla="*/ 3245275 w 3961575"/>
              <a:gd name="connsiteY5" fmla="*/ 2973705 h 2973705"/>
              <a:gd name="connsiteX6" fmla="*/ 887877 w 3961575"/>
              <a:gd name="connsiteY6" fmla="*/ 2790825 h 2973705"/>
              <a:gd name="connsiteX7" fmla="*/ 135383 w 3961575"/>
              <a:gd name="connsiteY7" fmla="*/ 1610658 h 2973705"/>
              <a:gd name="connsiteX8" fmla="*/ 836422 w 3961575"/>
              <a:gd name="connsiteY8" fmla="*/ 494367 h 2973705"/>
              <a:gd name="connsiteX0" fmla="*/ 836422 w 4075875"/>
              <a:gd name="connsiteY0" fmla="*/ 494367 h 2973705"/>
              <a:gd name="connsiteX1" fmla="*/ 1541292 w 4075875"/>
              <a:gd name="connsiteY1" fmla="*/ 143828 h 2973705"/>
              <a:gd name="connsiteX2" fmla="*/ 3247180 w 4075875"/>
              <a:gd name="connsiteY2" fmla="*/ 0 h 2973705"/>
              <a:gd name="connsiteX3" fmla="*/ 3901567 w 4075875"/>
              <a:gd name="connsiteY3" fmla="*/ 745827 h 2973705"/>
              <a:gd name="connsiteX4" fmla="*/ 4075875 w 4075875"/>
              <a:gd name="connsiteY4" fmla="*/ 2173586 h 2973705"/>
              <a:gd name="connsiteX5" fmla="*/ 3245275 w 4075875"/>
              <a:gd name="connsiteY5" fmla="*/ 2973705 h 2973705"/>
              <a:gd name="connsiteX6" fmla="*/ 887877 w 4075875"/>
              <a:gd name="connsiteY6" fmla="*/ 2790825 h 2973705"/>
              <a:gd name="connsiteX7" fmla="*/ 135383 w 4075875"/>
              <a:gd name="connsiteY7" fmla="*/ 1610658 h 2973705"/>
              <a:gd name="connsiteX8" fmla="*/ 836422 w 4075875"/>
              <a:gd name="connsiteY8" fmla="*/ 494367 h 2973705"/>
              <a:gd name="connsiteX0" fmla="*/ 836422 w 4077644"/>
              <a:gd name="connsiteY0" fmla="*/ 494367 h 2973705"/>
              <a:gd name="connsiteX1" fmla="*/ 1541292 w 4077644"/>
              <a:gd name="connsiteY1" fmla="*/ 143828 h 2973705"/>
              <a:gd name="connsiteX2" fmla="*/ 3247180 w 4077644"/>
              <a:gd name="connsiteY2" fmla="*/ 0 h 2973705"/>
              <a:gd name="connsiteX3" fmla="*/ 3901567 w 4077644"/>
              <a:gd name="connsiteY3" fmla="*/ 745827 h 2973705"/>
              <a:gd name="connsiteX4" fmla="*/ 4075875 w 4077644"/>
              <a:gd name="connsiteY4" fmla="*/ 2173586 h 2973705"/>
              <a:gd name="connsiteX5" fmla="*/ 3245275 w 4077644"/>
              <a:gd name="connsiteY5" fmla="*/ 2973705 h 2973705"/>
              <a:gd name="connsiteX6" fmla="*/ 887877 w 4077644"/>
              <a:gd name="connsiteY6" fmla="*/ 2790825 h 2973705"/>
              <a:gd name="connsiteX7" fmla="*/ 135383 w 4077644"/>
              <a:gd name="connsiteY7" fmla="*/ 1610658 h 2973705"/>
              <a:gd name="connsiteX8" fmla="*/ 836422 w 4077644"/>
              <a:gd name="connsiteY8" fmla="*/ 494367 h 2973705"/>
              <a:gd name="connsiteX0" fmla="*/ 836422 w 4077755"/>
              <a:gd name="connsiteY0" fmla="*/ 494367 h 2977238"/>
              <a:gd name="connsiteX1" fmla="*/ 1541292 w 4077755"/>
              <a:gd name="connsiteY1" fmla="*/ 143828 h 2977238"/>
              <a:gd name="connsiteX2" fmla="*/ 3247180 w 4077755"/>
              <a:gd name="connsiteY2" fmla="*/ 0 h 2977238"/>
              <a:gd name="connsiteX3" fmla="*/ 3901567 w 4077755"/>
              <a:gd name="connsiteY3" fmla="*/ 745827 h 2977238"/>
              <a:gd name="connsiteX4" fmla="*/ 4075875 w 4077755"/>
              <a:gd name="connsiteY4" fmla="*/ 2173586 h 2977238"/>
              <a:gd name="connsiteX5" fmla="*/ 3245275 w 4077755"/>
              <a:gd name="connsiteY5" fmla="*/ 2973705 h 2977238"/>
              <a:gd name="connsiteX6" fmla="*/ 887877 w 4077755"/>
              <a:gd name="connsiteY6" fmla="*/ 2790825 h 2977238"/>
              <a:gd name="connsiteX7" fmla="*/ 135383 w 4077755"/>
              <a:gd name="connsiteY7" fmla="*/ 1610658 h 2977238"/>
              <a:gd name="connsiteX8" fmla="*/ 836422 w 4077755"/>
              <a:gd name="connsiteY8" fmla="*/ 494367 h 2977238"/>
              <a:gd name="connsiteX0" fmla="*/ 836422 w 4077755"/>
              <a:gd name="connsiteY0" fmla="*/ 494367 h 2977238"/>
              <a:gd name="connsiteX1" fmla="*/ 1541292 w 4077755"/>
              <a:gd name="connsiteY1" fmla="*/ 143828 h 2977238"/>
              <a:gd name="connsiteX2" fmla="*/ 3247180 w 4077755"/>
              <a:gd name="connsiteY2" fmla="*/ 0 h 2977238"/>
              <a:gd name="connsiteX3" fmla="*/ 3901567 w 4077755"/>
              <a:gd name="connsiteY3" fmla="*/ 745827 h 2977238"/>
              <a:gd name="connsiteX4" fmla="*/ 4075875 w 4077755"/>
              <a:gd name="connsiteY4" fmla="*/ 2173586 h 2977238"/>
              <a:gd name="connsiteX5" fmla="*/ 3245275 w 4077755"/>
              <a:gd name="connsiteY5" fmla="*/ 2973705 h 2977238"/>
              <a:gd name="connsiteX6" fmla="*/ 887877 w 4077755"/>
              <a:gd name="connsiteY6" fmla="*/ 2790825 h 2977238"/>
              <a:gd name="connsiteX7" fmla="*/ 135383 w 4077755"/>
              <a:gd name="connsiteY7" fmla="*/ 1610658 h 2977238"/>
              <a:gd name="connsiteX8" fmla="*/ 836422 w 4077755"/>
              <a:gd name="connsiteY8" fmla="*/ 494367 h 2977238"/>
              <a:gd name="connsiteX0" fmla="*/ 836422 w 4077755"/>
              <a:gd name="connsiteY0" fmla="*/ 494367 h 2977238"/>
              <a:gd name="connsiteX1" fmla="*/ 1541292 w 4077755"/>
              <a:gd name="connsiteY1" fmla="*/ 153353 h 2977238"/>
              <a:gd name="connsiteX2" fmla="*/ 3247180 w 4077755"/>
              <a:gd name="connsiteY2" fmla="*/ 0 h 2977238"/>
              <a:gd name="connsiteX3" fmla="*/ 3901567 w 4077755"/>
              <a:gd name="connsiteY3" fmla="*/ 745827 h 2977238"/>
              <a:gd name="connsiteX4" fmla="*/ 4075875 w 4077755"/>
              <a:gd name="connsiteY4" fmla="*/ 2173586 h 2977238"/>
              <a:gd name="connsiteX5" fmla="*/ 3245275 w 4077755"/>
              <a:gd name="connsiteY5" fmla="*/ 2973705 h 2977238"/>
              <a:gd name="connsiteX6" fmla="*/ 887877 w 4077755"/>
              <a:gd name="connsiteY6" fmla="*/ 2790825 h 2977238"/>
              <a:gd name="connsiteX7" fmla="*/ 135383 w 4077755"/>
              <a:gd name="connsiteY7" fmla="*/ 1610658 h 2977238"/>
              <a:gd name="connsiteX8" fmla="*/ 836422 w 4077755"/>
              <a:gd name="connsiteY8" fmla="*/ 494367 h 2977238"/>
              <a:gd name="connsiteX0" fmla="*/ 836422 w 4077755"/>
              <a:gd name="connsiteY0" fmla="*/ 494367 h 2977238"/>
              <a:gd name="connsiteX1" fmla="*/ 1541292 w 4077755"/>
              <a:gd name="connsiteY1" fmla="*/ 153353 h 2977238"/>
              <a:gd name="connsiteX2" fmla="*/ 3247180 w 4077755"/>
              <a:gd name="connsiteY2" fmla="*/ 0 h 2977238"/>
              <a:gd name="connsiteX3" fmla="*/ 3901567 w 4077755"/>
              <a:gd name="connsiteY3" fmla="*/ 745827 h 2977238"/>
              <a:gd name="connsiteX4" fmla="*/ 4075875 w 4077755"/>
              <a:gd name="connsiteY4" fmla="*/ 2173586 h 2977238"/>
              <a:gd name="connsiteX5" fmla="*/ 3245275 w 4077755"/>
              <a:gd name="connsiteY5" fmla="*/ 2973705 h 2977238"/>
              <a:gd name="connsiteX6" fmla="*/ 887877 w 4077755"/>
              <a:gd name="connsiteY6" fmla="*/ 2790825 h 2977238"/>
              <a:gd name="connsiteX7" fmla="*/ 135383 w 4077755"/>
              <a:gd name="connsiteY7" fmla="*/ 1610658 h 2977238"/>
              <a:gd name="connsiteX8" fmla="*/ 836422 w 4077755"/>
              <a:gd name="connsiteY8" fmla="*/ 494367 h 2977238"/>
              <a:gd name="connsiteX0" fmla="*/ 836422 w 4077755"/>
              <a:gd name="connsiteY0" fmla="*/ 494367 h 2977238"/>
              <a:gd name="connsiteX1" fmla="*/ 1541292 w 4077755"/>
              <a:gd name="connsiteY1" fmla="*/ 153353 h 2977238"/>
              <a:gd name="connsiteX2" fmla="*/ 3247180 w 4077755"/>
              <a:gd name="connsiteY2" fmla="*/ 0 h 2977238"/>
              <a:gd name="connsiteX3" fmla="*/ 3901567 w 4077755"/>
              <a:gd name="connsiteY3" fmla="*/ 745827 h 2977238"/>
              <a:gd name="connsiteX4" fmla="*/ 4075875 w 4077755"/>
              <a:gd name="connsiteY4" fmla="*/ 2173586 h 2977238"/>
              <a:gd name="connsiteX5" fmla="*/ 3245275 w 4077755"/>
              <a:gd name="connsiteY5" fmla="*/ 2973705 h 2977238"/>
              <a:gd name="connsiteX6" fmla="*/ 887877 w 4077755"/>
              <a:gd name="connsiteY6" fmla="*/ 2790825 h 2977238"/>
              <a:gd name="connsiteX7" fmla="*/ 135383 w 4077755"/>
              <a:gd name="connsiteY7" fmla="*/ 1610658 h 2977238"/>
              <a:gd name="connsiteX8" fmla="*/ 836422 w 4077755"/>
              <a:gd name="connsiteY8" fmla="*/ 494367 h 297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7755" h="2977238">
                <a:moveTo>
                  <a:pt x="836422" y="494367"/>
                </a:moveTo>
                <a:cubicBezTo>
                  <a:pt x="988822" y="310261"/>
                  <a:pt x="1206691" y="196215"/>
                  <a:pt x="1541292" y="153353"/>
                </a:cubicBezTo>
                <a:cubicBezTo>
                  <a:pt x="2114683" y="95885"/>
                  <a:pt x="2678551" y="47943"/>
                  <a:pt x="3247180" y="0"/>
                </a:cubicBezTo>
                <a:cubicBezTo>
                  <a:pt x="3734181" y="76200"/>
                  <a:pt x="3896804" y="468376"/>
                  <a:pt x="3901567" y="745827"/>
                </a:cubicBezTo>
                <a:lnTo>
                  <a:pt x="4075875" y="2173586"/>
                </a:lnTo>
                <a:cubicBezTo>
                  <a:pt x="4109213" y="2741550"/>
                  <a:pt x="3694176" y="3011805"/>
                  <a:pt x="3245275" y="2973705"/>
                </a:cubicBezTo>
                <a:lnTo>
                  <a:pt x="887877" y="2790825"/>
                </a:lnTo>
                <a:cubicBezTo>
                  <a:pt x="-111569" y="2760345"/>
                  <a:pt x="-108457" y="1939544"/>
                  <a:pt x="135383" y="1610658"/>
                </a:cubicBezTo>
                <a:cubicBezTo>
                  <a:pt x="341123" y="1281741"/>
                  <a:pt x="581152" y="873766"/>
                  <a:pt x="836422" y="49436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09C9676-6B94-11B2-FEE7-EE3ED25157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" t="1380" r="456" b="4211"/>
          <a:stretch/>
        </p:blipFill>
        <p:spPr bwMode="auto">
          <a:xfrm>
            <a:off x="7404236" y="1684302"/>
            <a:ext cx="4583379" cy="3346401"/>
          </a:xfrm>
          <a:custGeom>
            <a:avLst/>
            <a:gdLst>
              <a:gd name="connsiteX0" fmla="*/ 2848509 w 3577111"/>
              <a:gd name="connsiteY0" fmla="*/ 0 h 2611708"/>
              <a:gd name="connsiteX1" fmla="*/ 3422553 w 3577111"/>
              <a:gd name="connsiteY1" fmla="*/ 654258 h 2611708"/>
              <a:gd name="connsiteX2" fmla="*/ 3575461 w 3577111"/>
              <a:gd name="connsiteY2" fmla="*/ 1906724 h 2611708"/>
              <a:gd name="connsiteX3" fmla="*/ 2846838 w 3577111"/>
              <a:gd name="connsiteY3" fmla="*/ 2608609 h 2611708"/>
              <a:gd name="connsiteX4" fmla="*/ 778869 w 3577111"/>
              <a:gd name="connsiteY4" fmla="*/ 2448182 h 2611708"/>
              <a:gd name="connsiteX5" fmla="*/ 118763 w 3577111"/>
              <a:gd name="connsiteY5" fmla="*/ 1412910 h 2611708"/>
              <a:gd name="connsiteX6" fmla="*/ 733732 w 3577111"/>
              <a:gd name="connsiteY6" fmla="*/ 433671 h 2611708"/>
              <a:gd name="connsiteX7" fmla="*/ 1352061 w 3577111"/>
              <a:gd name="connsiteY7" fmla="*/ 134525 h 2611708"/>
              <a:gd name="connsiteX8" fmla="*/ 2848509 w 3577111"/>
              <a:gd name="connsiteY8" fmla="*/ 0 h 2611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7111" h="2611708">
                <a:moveTo>
                  <a:pt x="2848509" y="0"/>
                </a:moveTo>
                <a:cubicBezTo>
                  <a:pt x="3275718" y="66845"/>
                  <a:pt x="3418375" y="410871"/>
                  <a:pt x="3422553" y="654258"/>
                </a:cubicBezTo>
                <a:lnTo>
                  <a:pt x="3575461" y="1906724"/>
                </a:lnTo>
                <a:cubicBezTo>
                  <a:pt x="3604706" y="2404957"/>
                  <a:pt x="3240625" y="2642031"/>
                  <a:pt x="2846838" y="2608609"/>
                </a:cubicBezTo>
                <a:lnTo>
                  <a:pt x="778869" y="2448182"/>
                </a:lnTo>
                <a:cubicBezTo>
                  <a:pt x="-97870" y="2421444"/>
                  <a:pt x="-95140" y="1701417"/>
                  <a:pt x="118763" y="1412910"/>
                </a:cubicBezTo>
                <a:cubicBezTo>
                  <a:pt x="299243" y="1124376"/>
                  <a:pt x="509802" y="766490"/>
                  <a:pt x="733732" y="433671"/>
                </a:cubicBezTo>
                <a:cubicBezTo>
                  <a:pt x="867421" y="272169"/>
                  <a:pt x="1058541" y="172125"/>
                  <a:pt x="1352061" y="134525"/>
                </a:cubicBezTo>
                <a:cubicBezTo>
                  <a:pt x="1855054" y="84113"/>
                  <a:pt x="2349693" y="42057"/>
                  <a:pt x="2848509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57907F1-3438-A8AA-9BBA-C86D4F711EDD}"/>
              </a:ext>
            </a:extLst>
          </p:cNvPr>
          <p:cNvSpPr/>
          <p:nvPr/>
        </p:nvSpPr>
        <p:spPr>
          <a:xfrm>
            <a:off x="7762240" y="5689600"/>
            <a:ext cx="386080" cy="38608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8F493B-170F-8715-31C3-EED65AE070E1}"/>
              </a:ext>
            </a:extLst>
          </p:cNvPr>
          <p:cNvSpPr/>
          <p:nvPr/>
        </p:nvSpPr>
        <p:spPr>
          <a:xfrm>
            <a:off x="9655557" y="4664519"/>
            <a:ext cx="2364401" cy="36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33" dirty="0">
                <a:solidFill>
                  <a:schemeClr val="bg1"/>
                </a:solidFill>
                <a:latin typeface="Atkinson Hyperlegible" pitchFamily="2" charset="0"/>
                <a:cs typeface="Arial" panose="020B0604020202020204" pitchFamily="34" charset="0"/>
              </a:rPr>
              <a:t>Photo credit: NALA Foundation</a:t>
            </a:r>
          </a:p>
        </p:txBody>
      </p:sp>
    </p:spTree>
    <p:extLst>
      <p:ext uri="{BB962C8B-B14F-4D97-AF65-F5344CB8AC3E}">
        <p14:creationId xmlns:p14="http://schemas.microsoft.com/office/powerpoint/2010/main" val="158408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000"/>
    </mc:Choice>
    <mc:Fallback xmlns="">
      <p:transition spd="slow" advClick="0" advTm="59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202D1D-F509-2358-EC14-3820AC213AE4}"/>
              </a:ext>
            </a:extLst>
          </p:cNvPr>
          <p:cNvSpPr txBox="1"/>
          <p:nvPr/>
        </p:nvSpPr>
        <p:spPr>
          <a:xfrm>
            <a:off x="5598526" y="817215"/>
            <a:ext cx="6093481" cy="625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67" b="1" dirty="0">
                <a:solidFill>
                  <a:srgbClr val="D81B57"/>
                </a:solidFill>
                <a:latin typeface="Atkinson Hyperlegible" pitchFamily="2" charset="0"/>
              </a:rPr>
              <a:t>What was done?</a:t>
            </a:r>
            <a:endParaRPr lang="en-IN" sz="3467" b="1" dirty="0">
              <a:solidFill>
                <a:srgbClr val="D81B57"/>
              </a:solidFill>
              <a:latin typeface="Atkinson Hyperlegible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33CA4F-4638-0641-E3EE-F0B6CB972502}"/>
              </a:ext>
            </a:extLst>
          </p:cNvPr>
          <p:cNvSpPr txBox="1"/>
          <p:nvPr/>
        </p:nvSpPr>
        <p:spPr>
          <a:xfrm>
            <a:off x="5598526" y="1502754"/>
            <a:ext cx="6093481" cy="916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800"/>
              </a:spcBef>
            </a:pPr>
            <a:r>
              <a:rPr lang="en-GB" sz="2400" b="1" dirty="0">
                <a:latin typeface="Atkinson Hyperlegible" pitchFamily="2" charset="77"/>
              </a:rPr>
              <a:t>Implementation phase (2020-present) country wide with progressive roll out in each region:</a:t>
            </a:r>
          </a:p>
        </p:txBody>
      </p:sp>
      <p:sp>
        <p:nvSpPr>
          <p:cNvPr id="9" name="Google Shape;320;p38">
            <a:extLst>
              <a:ext uri="{FF2B5EF4-FFF2-40B4-BE49-F238E27FC236}">
                <a16:creationId xmlns:a16="http://schemas.microsoft.com/office/drawing/2014/main" id="{94817B19-1496-07E4-4384-F3B4441E96AE}"/>
              </a:ext>
            </a:extLst>
          </p:cNvPr>
          <p:cNvSpPr txBox="1">
            <a:spLocks/>
          </p:cNvSpPr>
          <p:nvPr/>
        </p:nvSpPr>
        <p:spPr>
          <a:xfrm>
            <a:off x="6291740" y="2911763"/>
            <a:ext cx="5240619" cy="79448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tkinson Hyperlegible" pitchFamily="2" charset="0"/>
              </a:rPr>
              <a:t>Roll out of the toolkit in nine regions and more than 300 districts</a:t>
            </a:r>
          </a:p>
        </p:txBody>
      </p:sp>
      <p:sp>
        <p:nvSpPr>
          <p:cNvPr id="11" name="Google Shape;322;p38">
            <a:extLst>
              <a:ext uri="{FF2B5EF4-FFF2-40B4-BE49-F238E27FC236}">
                <a16:creationId xmlns:a16="http://schemas.microsoft.com/office/drawing/2014/main" id="{A0031EB0-6682-ACE6-F5B8-B0EB262B1D7E}"/>
              </a:ext>
            </a:extLst>
          </p:cNvPr>
          <p:cNvSpPr txBox="1">
            <a:spLocks/>
          </p:cNvSpPr>
          <p:nvPr/>
        </p:nvSpPr>
        <p:spPr>
          <a:xfrm>
            <a:off x="6291758" y="3965719"/>
            <a:ext cx="5296853" cy="68573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tkinson Hyperlegible" pitchFamily="2" charset="0"/>
              </a:rPr>
              <a:t>Launch of online course for multisectoral coordination</a:t>
            </a:r>
          </a:p>
        </p:txBody>
      </p:sp>
      <p:sp>
        <p:nvSpPr>
          <p:cNvPr id="17" name="Google Shape;329;p38">
            <a:extLst>
              <a:ext uri="{FF2B5EF4-FFF2-40B4-BE49-F238E27FC236}">
                <a16:creationId xmlns:a16="http://schemas.microsoft.com/office/drawing/2014/main" id="{DC09B154-AB19-7553-D9A9-63807407A7EC}"/>
              </a:ext>
            </a:extLst>
          </p:cNvPr>
          <p:cNvSpPr txBox="1">
            <a:spLocks/>
          </p:cNvSpPr>
          <p:nvPr/>
        </p:nvSpPr>
        <p:spPr>
          <a:xfrm>
            <a:off x="6331187" y="5014375"/>
            <a:ext cx="5048013" cy="68573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tkinson Hyperlegible" pitchFamily="2" charset="0"/>
              </a:rPr>
              <a:t>Launch of second online course for joint data sharing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1717C24-6029-C653-1316-F607AD99BEC6}"/>
              </a:ext>
            </a:extLst>
          </p:cNvPr>
          <p:cNvGrpSpPr/>
          <p:nvPr/>
        </p:nvGrpSpPr>
        <p:grpSpPr>
          <a:xfrm>
            <a:off x="5629321" y="5110107"/>
            <a:ext cx="718400" cy="535600"/>
            <a:chOff x="4221991" y="3832580"/>
            <a:chExt cx="538800" cy="401700"/>
          </a:xfrm>
        </p:grpSpPr>
        <p:sp>
          <p:nvSpPr>
            <p:cNvPr id="13" name="Google Shape;324;p38">
              <a:extLst>
                <a:ext uri="{FF2B5EF4-FFF2-40B4-BE49-F238E27FC236}">
                  <a16:creationId xmlns:a16="http://schemas.microsoft.com/office/drawing/2014/main" id="{5E452F75-BC63-BFA4-B882-8914DF9170FA}"/>
                </a:ext>
              </a:extLst>
            </p:cNvPr>
            <p:cNvSpPr/>
            <p:nvPr/>
          </p:nvSpPr>
          <p:spPr>
            <a:xfrm>
              <a:off x="4290541" y="3832580"/>
              <a:ext cx="401700" cy="401700"/>
            </a:xfrm>
            <a:prstGeom prst="roundRect">
              <a:avLst>
                <a:gd name="adj" fmla="val 39014"/>
              </a:avLst>
            </a:prstGeom>
            <a:solidFill>
              <a:srgbClr val="FFAE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solidFill>
                  <a:schemeClr val="bg1"/>
                </a:solidFill>
                <a:latin typeface="Atkinson Hyperlegible" pitchFamily="2" charset="0"/>
              </a:endParaRPr>
            </a:p>
          </p:txBody>
        </p:sp>
        <p:sp>
          <p:nvSpPr>
            <p:cNvPr id="19" name="Google Shape;331;p38">
              <a:extLst>
                <a:ext uri="{FF2B5EF4-FFF2-40B4-BE49-F238E27FC236}">
                  <a16:creationId xmlns:a16="http://schemas.microsoft.com/office/drawing/2014/main" id="{009E83BC-7D05-7930-0597-831A9651E698}"/>
                </a:ext>
              </a:extLst>
            </p:cNvPr>
            <p:cNvSpPr txBox="1">
              <a:spLocks/>
            </p:cNvSpPr>
            <p:nvPr/>
          </p:nvSpPr>
          <p:spPr>
            <a:xfrm>
              <a:off x="4221991" y="3832580"/>
              <a:ext cx="538800" cy="401700"/>
            </a:xfrm>
            <a:prstGeom prst="rect">
              <a:avLst/>
            </a:prstGeom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en-US"/>
              </a:defPPr>
              <a:lvl1pPr algn="ctr" defTabSz="685800">
                <a:lnSpc>
                  <a:spcPct val="90000"/>
                </a:lnSpc>
                <a:spcBef>
                  <a:spcPts val="0"/>
                </a:spcBef>
                <a:buNone/>
                <a:defRPr>
                  <a:latin typeface="Atkinson Hyperlegible" pitchFamily="2" charset="0"/>
                  <a:ea typeface="+mj-ea"/>
                  <a:cs typeface="+mj-cs"/>
                </a:defRPr>
              </a:lvl1pPr>
            </a:lstStyle>
            <a:p>
              <a:r>
                <a:rPr lang="en" sz="2400" dirty="0"/>
                <a:t>03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4869548-B00B-0ED3-E03E-056D04AAD453}"/>
              </a:ext>
            </a:extLst>
          </p:cNvPr>
          <p:cNvGrpSpPr/>
          <p:nvPr/>
        </p:nvGrpSpPr>
        <p:grpSpPr>
          <a:xfrm>
            <a:off x="5625577" y="3030146"/>
            <a:ext cx="718400" cy="535617"/>
            <a:chOff x="4219195" y="2270894"/>
            <a:chExt cx="538800" cy="401713"/>
          </a:xfrm>
        </p:grpSpPr>
        <p:sp>
          <p:nvSpPr>
            <p:cNvPr id="22" name="Google Shape;334;p38">
              <a:extLst>
                <a:ext uri="{FF2B5EF4-FFF2-40B4-BE49-F238E27FC236}">
                  <a16:creationId xmlns:a16="http://schemas.microsoft.com/office/drawing/2014/main" id="{F2F6BDB0-7CC7-AB95-D1D0-987A4950D043}"/>
                </a:ext>
              </a:extLst>
            </p:cNvPr>
            <p:cNvSpPr/>
            <p:nvPr/>
          </p:nvSpPr>
          <p:spPr>
            <a:xfrm>
              <a:off x="4287733" y="2270907"/>
              <a:ext cx="401700" cy="401700"/>
            </a:xfrm>
            <a:prstGeom prst="roundRect">
              <a:avLst>
                <a:gd name="adj" fmla="val 39014"/>
              </a:avLst>
            </a:prstGeom>
            <a:solidFill>
              <a:srgbClr val="57CF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bg1"/>
                </a:solidFill>
                <a:latin typeface="Atkinson Hyperlegible" pitchFamily="2" charset="0"/>
              </a:endParaRPr>
            </a:p>
          </p:txBody>
        </p:sp>
        <p:sp>
          <p:nvSpPr>
            <p:cNvPr id="23" name="Google Shape;335;p38">
              <a:extLst>
                <a:ext uri="{FF2B5EF4-FFF2-40B4-BE49-F238E27FC236}">
                  <a16:creationId xmlns:a16="http://schemas.microsoft.com/office/drawing/2014/main" id="{31B58989-98AE-CFDE-AC0D-D56BE5B9B5E3}"/>
                </a:ext>
              </a:extLst>
            </p:cNvPr>
            <p:cNvSpPr txBox="1">
              <a:spLocks/>
            </p:cNvSpPr>
            <p:nvPr/>
          </p:nvSpPr>
          <p:spPr>
            <a:xfrm>
              <a:off x="4219195" y="2270894"/>
              <a:ext cx="538800" cy="401700"/>
            </a:xfrm>
            <a:prstGeom prst="rect">
              <a:avLst/>
            </a:prstGeom>
          </p:spPr>
          <p:txBody>
            <a:bodyPr spcFirstLastPara="1" wrap="square" lIns="121900" tIns="121900" rIns="121900" bIns="121900" anchor="ctr" anchorCtr="0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en" sz="2400" dirty="0">
                  <a:latin typeface="Atkinson Hyperlegible" pitchFamily="2" charset="0"/>
                </a:rPr>
                <a:t>01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4EB7C49-BCCB-6908-78A5-CB7426B1AEF4}"/>
              </a:ext>
            </a:extLst>
          </p:cNvPr>
          <p:cNvGrpSpPr/>
          <p:nvPr/>
        </p:nvGrpSpPr>
        <p:grpSpPr>
          <a:xfrm>
            <a:off x="5625577" y="4050369"/>
            <a:ext cx="718400" cy="535617"/>
            <a:chOff x="4219183" y="3037776"/>
            <a:chExt cx="538800" cy="401713"/>
          </a:xfrm>
        </p:grpSpPr>
        <p:sp>
          <p:nvSpPr>
            <p:cNvPr id="24" name="Google Shape;336;p38">
              <a:extLst>
                <a:ext uri="{FF2B5EF4-FFF2-40B4-BE49-F238E27FC236}">
                  <a16:creationId xmlns:a16="http://schemas.microsoft.com/office/drawing/2014/main" id="{71AA910A-CBB5-DD50-B563-518A71C23437}"/>
                </a:ext>
              </a:extLst>
            </p:cNvPr>
            <p:cNvSpPr/>
            <p:nvPr/>
          </p:nvSpPr>
          <p:spPr>
            <a:xfrm>
              <a:off x="4287733" y="3037789"/>
              <a:ext cx="401700" cy="401700"/>
            </a:xfrm>
            <a:prstGeom prst="roundRect">
              <a:avLst>
                <a:gd name="adj" fmla="val 39014"/>
              </a:avLst>
            </a:prstGeom>
            <a:solidFill>
              <a:srgbClr val="8BA5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bg1"/>
                </a:solidFill>
                <a:latin typeface="Atkinson Hyperlegible" pitchFamily="2" charset="0"/>
              </a:endParaRPr>
            </a:p>
          </p:txBody>
        </p:sp>
        <p:sp>
          <p:nvSpPr>
            <p:cNvPr id="25" name="Google Shape;337;p38">
              <a:extLst>
                <a:ext uri="{FF2B5EF4-FFF2-40B4-BE49-F238E27FC236}">
                  <a16:creationId xmlns:a16="http://schemas.microsoft.com/office/drawing/2014/main" id="{108F5F7D-6A15-A2CC-A90F-E8DF74B01835}"/>
                </a:ext>
              </a:extLst>
            </p:cNvPr>
            <p:cNvSpPr txBox="1">
              <a:spLocks/>
            </p:cNvSpPr>
            <p:nvPr/>
          </p:nvSpPr>
          <p:spPr>
            <a:xfrm>
              <a:off x="4219183" y="3037776"/>
              <a:ext cx="538800" cy="401700"/>
            </a:xfrm>
            <a:prstGeom prst="rect">
              <a:avLst/>
            </a:prstGeom>
          </p:spPr>
          <p:txBody>
            <a:bodyPr spcFirstLastPara="1" wrap="square" lIns="121900" tIns="121900" rIns="121900" bIns="121900" anchor="ctr" anchorCtr="0"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en" sz="2400" dirty="0">
                  <a:latin typeface="Atkinson Hyperlegible" pitchFamily="2" charset="0"/>
                </a:rPr>
                <a:t>02</a:t>
              </a:r>
            </a:p>
          </p:txBody>
        </p:sp>
      </p:grpSp>
      <p:pic>
        <p:nvPicPr>
          <p:cNvPr id="7" name="Picture 6" descr="A picture containing kitchenware, strainer&#10;&#10;Description automatically generated">
            <a:extLst>
              <a:ext uri="{FF2B5EF4-FFF2-40B4-BE49-F238E27FC236}">
                <a16:creationId xmlns:a16="http://schemas.microsoft.com/office/drawing/2014/main" id="{5A649C1B-E819-F69B-F488-7D597B7829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81B5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37" b="66804"/>
          <a:stretch/>
        </p:blipFill>
        <p:spPr>
          <a:xfrm>
            <a:off x="9588501" y="4581400"/>
            <a:ext cx="2603500" cy="227660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85CF36C-786F-92EA-17B8-AD1E5633DD18}"/>
              </a:ext>
            </a:extLst>
          </p:cNvPr>
          <p:cNvSpPr/>
          <p:nvPr/>
        </p:nvSpPr>
        <p:spPr>
          <a:xfrm flipH="1">
            <a:off x="4026747" y="5706534"/>
            <a:ext cx="338679" cy="33867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8BAFFB-92CC-2636-BC5C-B92067840328}"/>
              </a:ext>
            </a:extLst>
          </p:cNvPr>
          <p:cNvGrpSpPr/>
          <p:nvPr/>
        </p:nvGrpSpPr>
        <p:grpSpPr>
          <a:xfrm>
            <a:off x="-16933" y="-33867"/>
            <a:ext cx="5384277" cy="6908800"/>
            <a:chOff x="-12700" y="-25400"/>
            <a:chExt cx="4038208" cy="5181600"/>
          </a:xfrm>
        </p:grpSpPr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id="{FFA2E0A4-826A-597B-4269-CF5E6194934F}"/>
                </a:ext>
              </a:extLst>
            </p:cNvPr>
            <p:cNvSpPr/>
            <p:nvPr/>
          </p:nvSpPr>
          <p:spPr>
            <a:xfrm flipH="1">
              <a:off x="92075" y="3175"/>
              <a:ext cx="3933433" cy="5153025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1752600"/>
                <a:gd name="connsiteY0" fmla="*/ 3000375 h 3914775"/>
                <a:gd name="connsiteX1" fmla="*/ 1752600 w 1752600"/>
                <a:gd name="connsiteY1" fmla="*/ 0 h 3914775"/>
                <a:gd name="connsiteX2" fmla="*/ 914400 w 1752600"/>
                <a:gd name="connsiteY2" fmla="*/ 3914775 h 3914775"/>
                <a:gd name="connsiteX3" fmla="*/ 0 w 1752600"/>
                <a:gd name="connsiteY3" fmla="*/ 3914775 h 3914775"/>
                <a:gd name="connsiteX4" fmla="*/ 0 w 1752600"/>
                <a:gd name="connsiteY4" fmla="*/ 3000375 h 3914775"/>
                <a:gd name="connsiteX0" fmla="*/ 0 w 1752600"/>
                <a:gd name="connsiteY0" fmla="*/ 3000375 h 5095875"/>
                <a:gd name="connsiteX1" fmla="*/ 1752600 w 1752600"/>
                <a:gd name="connsiteY1" fmla="*/ 0 h 5095875"/>
                <a:gd name="connsiteX2" fmla="*/ 1752600 w 1752600"/>
                <a:gd name="connsiteY2" fmla="*/ 5095875 h 5095875"/>
                <a:gd name="connsiteX3" fmla="*/ 0 w 1752600"/>
                <a:gd name="connsiteY3" fmla="*/ 3914775 h 5095875"/>
                <a:gd name="connsiteX4" fmla="*/ 0 w 1752600"/>
                <a:gd name="connsiteY4" fmla="*/ 3000375 h 5095875"/>
                <a:gd name="connsiteX0" fmla="*/ 0 w 2790825"/>
                <a:gd name="connsiteY0" fmla="*/ 0 h 5153025"/>
                <a:gd name="connsiteX1" fmla="*/ 2790825 w 2790825"/>
                <a:gd name="connsiteY1" fmla="*/ 57150 h 5153025"/>
                <a:gd name="connsiteX2" fmla="*/ 2790825 w 2790825"/>
                <a:gd name="connsiteY2" fmla="*/ 5153025 h 5153025"/>
                <a:gd name="connsiteX3" fmla="*/ 1038225 w 2790825"/>
                <a:gd name="connsiteY3" fmla="*/ 3971925 h 5153025"/>
                <a:gd name="connsiteX4" fmla="*/ 0 w 2790825"/>
                <a:gd name="connsiteY4" fmla="*/ 0 h 5153025"/>
                <a:gd name="connsiteX0" fmla="*/ 0 w 2800350"/>
                <a:gd name="connsiteY0" fmla="*/ 19050 h 5172075"/>
                <a:gd name="connsiteX1" fmla="*/ 2800350 w 2800350"/>
                <a:gd name="connsiteY1" fmla="*/ 0 h 5172075"/>
                <a:gd name="connsiteX2" fmla="*/ 2790825 w 2800350"/>
                <a:gd name="connsiteY2" fmla="*/ 5172075 h 5172075"/>
                <a:gd name="connsiteX3" fmla="*/ 1038225 w 2800350"/>
                <a:gd name="connsiteY3" fmla="*/ 3990975 h 5172075"/>
                <a:gd name="connsiteX4" fmla="*/ 0 w 2800350"/>
                <a:gd name="connsiteY4" fmla="*/ 19050 h 5172075"/>
                <a:gd name="connsiteX0" fmla="*/ 1657350 w 4457700"/>
                <a:gd name="connsiteY0" fmla="*/ 19050 h 5172075"/>
                <a:gd name="connsiteX1" fmla="*/ 4457700 w 4457700"/>
                <a:gd name="connsiteY1" fmla="*/ 0 h 5172075"/>
                <a:gd name="connsiteX2" fmla="*/ 4448175 w 4457700"/>
                <a:gd name="connsiteY2" fmla="*/ 5172075 h 5172075"/>
                <a:gd name="connsiteX3" fmla="*/ 0 w 4457700"/>
                <a:gd name="connsiteY3" fmla="*/ 2905125 h 5172075"/>
                <a:gd name="connsiteX4" fmla="*/ 1657350 w 4457700"/>
                <a:gd name="connsiteY4" fmla="*/ 19050 h 5172075"/>
                <a:gd name="connsiteX0" fmla="*/ 1657350 w 4457700"/>
                <a:gd name="connsiteY0" fmla="*/ 19050 h 5172075"/>
                <a:gd name="connsiteX1" fmla="*/ 4457700 w 4457700"/>
                <a:gd name="connsiteY1" fmla="*/ 0 h 5172075"/>
                <a:gd name="connsiteX2" fmla="*/ 4448175 w 4457700"/>
                <a:gd name="connsiteY2" fmla="*/ 5172075 h 5172075"/>
                <a:gd name="connsiteX3" fmla="*/ 2476500 w 4457700"/>
                <a:gd name="connsiteY3" fmla="*/ 4162426 h 5172075"/>
                <a:gd name="connsiteX4" fmla="*/ 0 w 4457700"/>
                <a:gd name="connsiteY4" fmla="*/ 2905125 h 5172075"/>
                <a:gd name="connsiteX5" fmla="*/ 1657350 w 4457700"/>
                <a:gd name="connsiteY5" fmla="*/ 19050 h 5172075"/>
                <a:gd name="connsiteX0" fmla="*/ 1657350 w 4457700"/>
                <a:gd name="connsiteY0" fmla="*/ 19050 h 5172075"/>
                <a:gd name="connsiteX1" fmla="*/ 4457700 w 4457700"/>
                <a:gd name="connsiteY1" fmla="*/ 0 h 5172075"/>
                <a:gd name="connsiteX2" fmla="*/ 4448175 w 4457700"/>
                <a:gd name="connsiteY2" fmla="*/ 5172075 h 5172075"/>
                <a:gd name="connsiteX3" fmla="*/ 1333500 w 4457700"/>
                <a:gd name="connsiteY3" fmla="*/ 5153026 h 5172075"/>
                <a:gd name="connsiteX4" fmla="*/ 0 w 4457700"/>
                <a:gd name="connsiteY4" fmla="*/ 2905125 h 5172075"/>
                <a:gd name="connsiteX5" fmla="*/ 1657350 w 4457700"/>
                <a:gd name="connsiteY5" fmla="*/ 19050 h 5172075"/>
                <a:gd name="connsiteX0" fmla="*/ 1657350 w 4457700"/>
                <a:gd name="connsiteY0" fmla="*/ 19050 h 5172075"/>
                <a:gd name="connsiteX1" fmla="*/ 4457700 w 4457700"/>
                <a:gd name="connsiteY1" fmla="*/ 0 h 5172075"/>
                <a:gd name="connsiteX2" fmla="*/ 4448175 w 4457700"/>
                <a:gd name="connsiteY2" fmla="*/ 5172075 h 5172075"/>
                <a:gd name="connsiteX3" fmla="*/ 1333500 w 4457700"/>
                <a:gd name="connsiteY3" fmla="*/ 5153026 h 5172075"/>
                <a:gd name="connsiteX4" fmla="*/ 0 w 4457700"/>
                <a:gd name="connsiteY4" fmla="*/ 2905125 h 5172075"/>
                <a:gd name="connsiteX5" fmla="*/ 1657350 w 4457700"/>
                <a:gd name="connsiteY5" fmla="*/ 19050 h 5172075"/>
                <a:gd name="connsiteX0" fmla="*/ 1658801 w 4459151"/>
                <a:gd name="connsiteY0" fmla="*/ 19050 h 5172075"/>
                <a:gd name="connsiteX1" fmla="*/ 4459151 w 4459151"/>
                <a:gd name="connsiteY1" fmla="*/ 0 h 5172075"/>
                <a:gd name="connsiteX2" fmla="*/ 4449626 w 4459151"/>
                <a:gd name="connsiteY2" fmla="*/ 5172075 h 5172075"/>
                <a:gd name="connsiteX3" fmla="*/ 1334951 w 4459151"/>
                <a:gd name="connsiteY3" fmla="*/ 5153026 h 5172075"/>
                <a:gd name="connsiteX4" fmla="*/ 1451 w 4459151"/>
                <a:gd name="connsiteY4" fmla="*/ 2905125 h 5172075"/>
                <a:gd name="connsiteX5" fmla="*/ 1658801 w 4459151"/>
                <a:gd name="connsiteY5" fmla="*/ 19050 h 5172075"/>
                <a:gd name="connsiteX0" fmla="*/ 1658801 w 4459151"/>
                <a:gd name="connsiteY0" fmla="*/ 19050 h 5172075"/>
                <a:gd name="connsiteX1" fmla="*/ 4459151 w 4459151"/>
                <a:gd name="connsiteY1" fmla="*/ 0 h 5172075"/>
                <a:gd name="connsiteX2" fmla="*/ 4449626 w 4459151"/>
                <a:gd name="connsiteY2" fmla="*/ 5172075 h 5172075"/>
                <a:gd name="connsiteX3" fmla="*/ 1334951 w 4459151"/>
                <a:gd name="connsiteY3" fmla="*/ 5153026 h 5172075"/>
                <a:gd name="connsiteX4" fmla="*/ 1451 w 4459151"/>
                <a:gd name="connsiteY4" fmla="*/ 2905125 h 5172075"/>
                <a:gd name="connsiteX5" fmla="*/ 1658801 w 4459151"/>
                <a:gd name="connsiteY5" fmla="*/ 19050 h 5172075"/>
                <a:gd name="connsiteX0" fmla="*/ 1658801 w 4459151"/>
                <a:gd name="connsiteY0" fmla="*/ 19050 h 5172075"/>
                <a:gd name="connsiteX1" fmla="*/ 4459151 w 4459151"/>
                <a:gd name="connsiteY1" fmla="*/ 0 h 5172075"/>
                <a:gd name="connsiteX2" fmla="*/ 4449626 w 4459151"/>
                <a:gd name="connsiteY2" fmla="*/ 5172075 h 5172075"/>
                <a:gd name="connsiteX3" fmla="*/ 1334951 w 4459151"/>
                <a:gd name="connsiteY3" fmla="*/ 5153026 h 5172075"/>
                <a:gd name="connsiteX4" fmla="*/ 1451 w 4459151"/>
                <a:gd name="connsiteY4" fmla="*/ 2905125 h 5172075"/>
                <a:gd name="connsiteX5" fmla="*/ 1658801 w 4459151"/>
                <a:gd name="connsiteY5" fmla="*/ 19050 h 5172075"/>
                <a:gd name="connsiteX0" fmla="*/ 1672334 w 4472684"/>
                <a:gd name="connsiteY0" fmla="*/ 19050 h 5172075"/>
                <a:gd name="connsiteX1" fmla="*/ 4472684 w 4472684"/>
                <a:gd name="connsiteY1" fmla="*/ 0 h 5172075"/>
                <a:gd name="connsiteX2" fmla="*/ 4463159 w 4472684"/>
                <a:gd name="connsiteY2" fmla="*/ 5172075 h 5172075"/>
                <a:gd name="connsiteX3" fmla="*/ 1348484 w 4472684"/>
                <a:gd name="connsiteY3" fmla="*/ 5153026 h 5172075"/>
                <a:gd name="connsiteX4" fmla="*/ 14984 w 4472684"/>
                <a:gd name="connsiteY4" fmla="*/ 2905125 h 5172075"/>
                <a:gd name="connsiteX5" fmla="*/ 1672334 w 4472684"/>
                <a:gd name="connsiteY5" fmla="*/ 19050 h 5172075"/>
                <a:gd name="connsiteX0" fmla="*/ 1661038 w 4461388"/>
                <a:gd name="connsiteY0" fmla="*/ 19050 h 5172075"/>
                <a:gd name="connsiteX1" fmla="*/ 4461388 w 4461388"/>
                <a:gd name="connsiteY1" fmla="*/ 0 h 5172075"/>
                <a:gd name="connsiteX2" fmla="*/ 4451863 w 4461388"/>
                <a:gd name="connsiteY2" fmla="*/ 5172075 h 5172075"/>
                <a:gd name="connsiteX3" fmla="*/ 1337188 w 4461388"/>
                <a:gd name="connsiteY3" fmla="*/ 5153026 h 5172075"/>
                <a:gd name="connsiteX4" fmla="*/ 3688 w 4461388"/>
                <a:gd name="connsiteY4" fmla="*/ 2905125 h 5172075"/>
                <a:gd name="connsiteX5" fmla="*/ 1661038 w 4461388"/>
                <a:gd name="connsiteY5" fmla="*/ 19050 h 5172075"/>
                <a:gd name="connsiteX0" fmla="*/ 1683598 w 4483948"/>
                <a:gd name="connsiteY0" fmla="*/ 19050 h 5172075"/>
                <a:gd name="connsiteX1" fmla="*/ 4483948 w 4483948"/>
                <a:gd name="connsiteY1" fmla="*/ 0 h 5172075"/>
                <a:gd name="connsiteX2" fmla="*/ 4474423 w 4483948"/>
                <a:gd name="connsiteY2" fmla="*/ 5172075 h 5172075"/>
                <a:gd name="connsiteX3" fmla="*/ 1359748 w 4483948"/>
                <a:gd name="connsiteY3" fmla="*/ 5153026 h 5172075"/>
                <a:gd name="connsiteX4" fmla="*/ 26248 w 4483948"/>
                <a:gd name="connsiteY4" fmla="*/ 2905125 h 5172075"/>
                <a:gd name="connsiteX5" fmla="*/ 1683598 w 4483948"/>
                <a:gd name="connsiteY5" fmla="*/ 19050 h 5172075"/>
                <a:gd name="connsiteX0" fmla="*/ 1660738 w 4483948"/>
                <a:gd name="connsiteY0" fmla="*/ 3810 h 5172075"/>
                <a:gd name="connsiteX1" fmla="*/ 4483948 w 4483948"/>
                <a:gd name="connsiteY1" fmla="*/ 0 h 5172075"/>
                <a:gd name="connsiteX2" fmla="*/ 4474423 w 4483948"/>
                <a:gd name="connsiteY2" fmla="*/ 5172075 h 5172075"/>
                <a:gd name="connsiteX3" fmla="*/ 1359748 w 4483948"/>
                <a:gd name="connsiteY3" fmla="*/ 5153026 h 5172075"/>
                <a:gd name="connsiteX4" fmla="*/ 26248 w 4483948"/>
                <a:gd name="connsiteY4" fmla="*/ 2905125 h 5172075"/>
                <a:gd name="connsiteX5" fmla="*/ 1660738 w 4483948"/>
                <a:gd name="connsiteY5" fmla="*/ 3810 h 5172075"/>
                <a:gd name="connsiteX0" fmla="*/ 1660738 w 4483948"/>
                <a:gd name="connsiteY0" fmla="*/ 3810 h 5172075"/>
                <a:gd name="connsiteX1" fmla="*/ 4483948 w 4483948"/>
                <a:gd name="connsiteY1" fmla="*/ 0 h 5172075"/>
                <a:gd name="connsiteX2" fmla="*/ 4474423 w 4483948"/>
                <a:gd name="connsiteY2" fmla="*/ 5172075 h 5172075"/>
                <a:gd name="connsiteX3" fmla="*/ 1359748 w 4483948"/>
                <a:gd name="connsiteY3" fmla="*/ 5153026 h 5172075"/>
                <a:gd name="connsiteX4" fmla="*/ 26248 w 4483948"/>
                <a:gd name="connsiteY4" fmla="*/ 2905125 h 5172075"/>
                <a:gd name="connsiteX5" fmla="*/ 1660738 w 4483948"/>
                <a:gd name="connsiteY5" fmla="*/ 3810 h 5172075"/>
                <a:gd name="connsiteX0" fmla="*/ 1660738 w 4483948"/>
                <a:gd name="connsiteY0" fmla="*/ 3810 h 5172075"/>
                <a:gd name="connsiteX1" fmla="*/ 4483948 w 4483948"/>
                <a:gd name="connsiteY1" fmla="*/ 0 h 5172075"/>
                <a:gd name="connsiteX2" fmla="*/ 4474423 w 4483948"/>
                <a:gd name="connsiteY2" fmla="*/ 5172075 h 5172075"/>
                <a:gd name="connsiteX3" fmla="*/ 1359748 w 4483948"/>
                <a:gd name="connsiteY3" fmla="*/ 5153026 h 5172075"/>
                <a:gd name="connsiteX4" fmla="*/ 26248 w 4483948"/>
                <a:gd name="connsiteY4" fmla="*/ 2905125 h 5172075"/>
                <a:gd name="connsiteX5" fmla="*/ 1660738 w 4483948"/>
                <a:gd name="connsiteY5" fmla="*/ 3810 h 5172075"/>
                <a:gd name="connsiteX0" fmla="*/ 1660738 w 4483948"/>
                <a:gd name="connsiteY0" fmla="*/ 3810 h 5172075"/>
                <a:gd name="connsiteX1" fmla="*/ 4483948 w 4483948"/>
                <a:gd name="connsiteY1" fmla="*/ 0 h 5172075"/>
                <a:gd name="connsiteX2" fmla="*/ 4474423 w 4483948"/>
                <a:gd name="connsiteY2" fmla="*/ 5172075 h 5172075"/>
                <a:gd name="connsiteX3" fmla="*/ 1359748 w 4483948"/>
                <a:gd name="connsiteY3" fmla="*/ 5153026 h 5172075"/>
                <a:gd name="connsiteX4" fmla="*/ 26248 w 4483948"/>
                <a:gd name="connsiteY4" fmla="*/ 2905125 h 5172075"/>
                <a:gd name="connsiteX5" fmla="*/ 1660738 w 4483948"/>
                <a:gd name="connsiteY5" fmla="*/ 3810 h 5172075"/>
                <a:gd name="connsiteX0" fmla="*/ 1660738 w 4483948"/>
                <a:gd name="connsiteY0" fmla="*/ 3810 h 5172075"/>
                <a:gd name="connsiteX1" fmla="*/ 4483948 w 4483948"/>
                <a:gd name="connsiteY1" fmla="*/ 0 h 5172075"/>
                <a:gd name="connsiteX2" fmla="*/ 4474423 w 4483948"/>
                <a:gd name="connsiteY2" fmla="*/ 5172075 h 5172075"/>
                <a:gd name="connsiteX3" fmla="*/ 1359748 w 4483948"/>
                <a:gd name="connsiteY3" fmla="*/ 5153026 h 5172075"/>
                <a:gd name="connsiteX4" fmla="*/ 26248 w 4483948"/>
                <a:gd name="connsiteY4" fmla="*/ 2905125 h 5172075"/>
                <a:gd name="connsiteX5" fmla="*/ 1660738 w 4483948"/>
                <a:gd name="connsiteY5" fmla="*/ 3810 h 5172075"/>
                <a:gd name="connsiteX0" fmla="*/ 1660738 w 4483948"/>
                <a:gd name="connsiteY0" fmla="*/ 3810 h 5172075"/>
                <a:gd name="connsiteX1" fmla="*/ 4483948 w 4483948"/>
                <a:gd name="connsiteY1" fmla="*/ 0 h 5172075"/>
                <a:gd name="connsiteX2" fmla="*/ 4474423 w 4483948"/>
                <a:gd name="connsiteY2" fmla="*/ 5172075 h 5172075"/>
                <a:gd name="connsiteX3" fmla="*/ 1359748 w 4483948"/>
                <a:gd name="connsiteY3" fmla="*/ 5153026 h 5172075"/>
                <a:gd name="connsiteX4" fmla="*/ 26248 w 4483948"/>
                <a:gd name="connsiteY4" fmla="*/ 2905125 h 5172075"/>
                <a:gd name="connsiteX5" fmla="*/ 1660738 w 4483948"/>
                <a:gd name="connsiteY5" fmla="*/ 3810 h 517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83948" h="5172075">
                  <a:moveTo>
                    <a:pt x="1660738" y="3810"/>
                  </a:moveTo>
                  <a:lnTo>
                    <a:pt x="4483948" y="0"/>
                  </a:lnTo>
                  <a:lnTo>
                    <a:pt x="4474423" y="5172075"/>
                  </a:lnTo>
                  <a:lnTo>
                    <a:pt x="1359748" y="5153026"/>
                  </a:lnTo>
                  <a:cubicBezTo>
                    <a:pt x="145628" y="4683761"/>
                    <a:pt x="-89322" y="3372485"/>
                    <a:pt x="26248" y="2905125"/>
                  </a:cubicBezTo>
                  <a:cubicBezTo>
                    <a:pt x="96733" y="2512695"/>
                    <a:pt x="988273" y="1064895"/>
                    <a:pt x="1660738" y="3810"/>
                  </a:cubicBezTo>
                  <a:close/>
                </a:path>
              </a:pathLst>
            </a:custGeom>
            <a:solidFill>
              <a:srgbClr val="F7C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10" name="Rectangle 1">
              <a:extLst>
                <a:ext uri="{FF2B5EF4-FFF2-40B4-BE49-F238E27FC236}">
                  <a16:creationId xmlns:a16="http://schemas.microsoft.com/office/drawing/2014/main" id="{57567E10-0E3F-554F-8390-B08A669796F8}"/>
                </a:ext>
              </a:extLst>
            </p:cNvPr>
            <p:cNvSpPr/>
            <p:nvPr/>
          </p:nvSpPr>
          <p:spPr>
            <a:xfrm flipH="1">
              <a:off x="-12700" y="-15875"/>
              <a:ext cx="3933433" cy="5172075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1752600"/>
                <a:gd name="connsiteY0" fmla="*/ 3000375 h 3914775"/>
                <a:gd name="connsiteX1" fmla="*/ 1752600 w 1752600"/>
                <a:gd name="connsiteY1" fmla="*/ 0 h 3914775"/>
                <a:gd name="connsiteX2" fmla="*/ 914400 w 1752600"/>
                <a:gd name="connsiteY2" fmla="*/ 3914775 h 3914775"/>
                <a:gd name="connsiteX3" fmla="*/ 0 w 1752600"/>
                <a:gd name="connsiteY3" fmla="*/ 3914775 h 3914775"/>
                <a:gd name="connsiteX4" fmla="*/ 0 w 1752600"/>
                <a:gd name="connsiteY4" fmla="*/ 3000375 h 3914775"/>
                <a:gd name="connsiteX0" fmla="*/ 0 w 1752600"/>
                <a:gd name="connsiteY0" fmla="*/ 3000375 h 5095875"/>
                <a:gd name="connsiteX1" fmla="*/ 1752600 w 1752600"/>
                <a:gd name="connsiteY1" fmla="*/ 0 h 5095875"/>
                <a:gd name="connsiteX2" fmla="*/ 1752600 w 1752600"/>
                <a:gd name="connsiteY2" fmla="*/ 5095875 h 5095875"/>
                <a:gd name="connsiteX3" fmla="*/ 0 w 1752600"/>
                <a:gd name="connsiteY3" fmla="*/ 3914775 h 5095875"/>
                <a:gd name="connsiteX4" fmla="*/ 0 w 1752600"/>
                <a:gd name="connsiteY4" fmla="*/ 3000375 h 5095875"/>
                <a:gd name="connsiteX0" fmla="*/ 0 w 2790825"/>
                <a:gd name="connsiteY0" fmla="*/ 0 h 5153025"/>
                <a:gd name="connsiteX1" fmla="*/ 2790825 w 2790825"/>
                <a:gd name="connsiteY1" fmla="*/ 57150 h 5153025"/>
                <a:gd name="connsiteX2" fmla="*/ 2790825 w 2790825"/>
                <a:gd name="connsiteY2" fmla="*/ 5153025 h 5153025"/>
                <a:gd name="connsiteX3" fmla="*/ 1038225 w 2790825"/>
                <a:gd name="connsiteY3" fmla="*/ 3971925 h 5153025"/>
                <a:gd name="connsiteX4" fmla="*/ 0 w 2790825"/>
                <a:gd name="connsiteY4" fmla="*/ 0 h 5153025"/>
                <a:gd name="connsiteX0" fmla="*/ 0 w 2800350"/>
                <a:gd name="connsiteY0" fmla="*/ 19050 h 5172075"/>
                <a:gd name="connsiteX1" fmla="*/ 2800350 w 2800350"/>
                <a:gd name="connsiteY1" fmla="*/ 0 h 5172075"/>
                <a:gd name="connsiteX2" fmla="*/ 2790825 w 2800350"/>
                <a:gd name="connsiteY2" fmla="*/ 5172075 h 5172075"/>
                <a:gd name="connsiteX3" fmla="*/ 1038225 w 2800350"/>
                <a:gd name="connsiteY3" fmla="*/ 3990975 h 5172075"/>
                <a:gd name="connsiteX4" fmla="*/ 0 w 2800350"/>
                <a:gd name="connsiteY4" fmla="*/ 19050 h 5172075"/>
                <a:gd name="connsiteX0" fmla="*/ 1657350 w 4457700"/>
                <a:gd name="connsiteY0" fmla="*/ 19050 h 5172075"/>
                <a:gd name="connsiteX1" fmla="*/ 4457700 w 4457700"/>
                <a:gd name="connsiteY1" fmla="*/ 0 h 5172075"/>
                <a:gd name="connsiteX2" fmla="*/ 4448175 w 4457700"/>
                <a:gd name="connsiteY2" fmla="*/ 5172075 h 5172075"/>
                <a:gd name="connsiteX3" fmla="*/ 0 w 4457700"/>
                <a:gd name="connsiteY3" fmla="*/ 2905125 h 5172075"/>
                <a:gd name="connsiteX4" fmla="*/ 1657350 w 4457700"/>
                <a:gd name="connsiteY4" fmla="*/ 19050 h 5172075"/>
                <a:gd name="connsiteX0" fmla="*/ 1657350 w 4457700"/>
                <a:gd name="connsiteY0" fmla="*/ 19050 h 5172075"/>
                <a:gd name="connsiteX1" fmla="*/ 4457700 w 4457700"/>
                <a:gd name="connsiteY1" fmla="*/ 0 h 5172075"/>
                <a:gd name="connsiteX2" fmla="*/ 4448175 w 4457700"/>
                <a:gd name="connsiteY2" fmla="*/ 5172075 h 5172075"/>
                <a:gd name="connsiteX3" fmla="*/ 2476500 w 4457700"/>
                <a:gd name="connsiteY3" fmla="*/ 4162426 h 5172075"/>
                <a:gd name="connsiteX4" fmla="*/ 0 w 4457700"/>
                <a:gd name="connsiteY4" fmla="*/ 2905125 h 5172075"/>
                <a:gd name="connsiteX5" fmla="*/ 1657350 w 4457700"/>
                <a:gd name="connsiteY5" fmla="*/ 19050 h 5172075"/>
                <a:gd name="connsiteX0" fmla="*/ 1657350 w 4457700"/>
                <a:gd name="connsiteY0" fmla="*/ 19050 h 5172075"/>
                <a:gd name="connsiteX1" fmla="*/ 4457700 w 4457700"/>
                <a:gd name="connsiteY1" fmla="*/ 0 h 5172075"/>
                <a:gd name="connsiteX2" fmla="*/ 4448175 w 4457700"/>
                <a:gd name="connsiteY2" fmla="*/ 5172075 h 5172075"/>
                <a:gd name="connsiteX3" fmla="*/ 1333500 w 4457700"/>
                <a:gd name="connsiteY3" fmla="*/ 5153026 h 5172075"/>
                <a:gd name="connsiteX4" fmla="*/ 0 w 4457700"/>
                <a:gd name="connsiteY4" fmla="*/ 2905125 h 5172075"/>
                <a:gd name="connsiteX5" fmla="*/ 1657350 w 4457700"/>
                <a:gd name="connsiteY5" fmla="*/ 19050 h 5172075"/>
                <a:gd name="connsiteX0" fmla="*/ 1657350 w 4457700"/>
                <a:gd name="connsiteY0" fmla="*/ 19050 h 5172075"/>
                <a:gd name="connsiteX1" fmla="*/ 4457700 w 4457700"/>
                <a:gd name="connsiteY1" fmla="*/ 0 h 5172075"/>
                <a:gd name="connsiteX2" fmla="*/ 4448175 w 4457700"/>
                <a:gd name="connsiteY2" fmla="*/ 5172075 h 5172075"/>
                <a:gd name="connsiteX3" fmla="*/ 1333500 w 4457700"/>
                <a:gd name="connsiteY3" fmla="*/ 5153026 h 5172075"/>
                <a:gd name="connsiteX4" fmla="*/ 0 w 4457700"/>
                <a:gd name="connsiteY4" fmla="*/ 2905125 h 5172075"/>
                <a:gd name="connsiteX5" fmla="*/ 1657350 w 4457700"/>
                <a:gd name="connsiteY5" fmla="*/ 19050 h 5172075"/>
                <a:gd name="connsiteX0" fmla="*/ 1658801 w 4459151"/>
                <a:gd name="connsiteY0" fmla="*/ 19050 h 5172075"/>
                <a:gd name="connsiteX1" fmla="*/ 4459151 w 4459151"/>
                <a:gd name="connsiteY1" fmla="*/ 0 h 5172075"/>
                <a:gd name="connsiteX2" fmla="*/ 4449626 w 4459151"/>
                <a:gd name="connsiteY2" fmla="*/ 5172075 h 5172075"/>
                <a:gd name="connsiteX3" fmla="*/ 1334951 w 4459151"/>
                <a:gd name="connsiteY3" fmla="*/ 5153026 h 5172075"/>
                <a:gd name="connsiteX4" fmla="*/ 1451 w 4459151"/>
                <a:gd name="connsiteY4" fmla="*/ 2905125 h 5172075"/>
                <a:gd name="connsiteX5" fmla="*/ 1658801 w 4459151"/>
                <a:gd name="connsiteY5" fmla="*/ 19050 h 5172075"/>
                <a:gd name="connsiteX0" fmla="*/ 1658801 w 4459151"/>
                <a:gd name="connsiteY0" fmla="*/ 19050 h 5172075"/>
                <a:gd name="connsiteX1" fmla="*/ 4459151 w 4459151"/>
                <a:gd name="connsiteY1" fmla="*/ 0 h 5172075"/>
                <a:gd name="connsiteX2" fmla="*/ 4449626 w 4459151"/>
                <a:gd name="connsiteY2" fmla="*/ 5172075 h 5172075"/>
                <a:gd name="connsiteX3" fmla="*/ 1334951 w 4459151"/>
                <a:gd name="connsiteY3" fmla="*/ 5153026 h 5172075"/>
                <a:gd name="connsiteX4" fmla="*/ 1451 w 4459151"/>
                <a:gd name="connsiteY4" fmla="*/ 2905125 h 5172075"/>
                <a:gd name="connsiteX5" fmla="*/ 1658801 w 4459151"/>
                <a:gd name="connsiteY5" fmla="*/ 19050 h 5172075"/>
                <a:gd name="connsiteX0" fmla="*/ 1658801 w 4459151"/>
                <a:gd name="connsiteY0" fmla="*/ 19050 h 5172075"/>
                <a:gd name="connsiteX1" fmla="*/ 4459151 w 4459151"/>
                <a:gd name="connsiteY1" fmla="*/ 0 h 5172075"/>
                <a:gd name="connsiteX2" fmla="*/ 4449626 w 4459151"/>
                <a:gd name="connsiteY2" fmla="*/ 5172075 h 5172075"/>
                <a:gd name="connsiteX3" fmla="*/ 1334951 w 4459151"/>
                <a:gd name="connsiteY3" fmla="*/ 5153026 h 5172075"/>
                <a:gd name="connsiteX4" fmla="*/ 1451 w 4459151"/>
                <a:gd name="connsiteY4" fmla="*/ 2905125 h 5172075"/>
                <a:gd name="connsiteX5" fmla="*/ 1658801 w 4459151"/>
                <a:gd name="connsiteY5" fmla="*/ 19050 h 5172075"/>
                <a:gd name="connsiteX0" fmla="*/ 1672334 w 4472684"/>
                <a:gd name="connsiteY0" fmla="*/ 19050 h 5172075"/>
                <a:gd name="connsiteX1" fmla="*/ 4472684 w 4472684"/>
                <a:gd name="connsiteY1" fmla="*/ 0 h 5172075"/>
                <a:gd name="connsiteX2" fmla="*/ 4463159 w 4472684"/>
                <a:gd name="connsiteY2" fmla="*/ 5172075 h 5172075"/>
                <a:gd name="connsiteX3" fmla="*/ 1348484 w 4472684"/>
                <a:gd name="connsiteY3" fmla="*/ 5153026 h 5172075"/>
                <a:gd name="connsiteX4" fmla="*/ 14984 w 4472684"/>
                <a:gd name="connsiteY4" fmla="*/ 2905125 h 5172075"/>
                <a:gd name="connsiteX5" fmla="*/ 1672334 w 4472684"/>
                <a:gd name="connsiteY5" fmla="*/ 19050 h 5172075"/>
                <a:gd name="connsiteX0" fmla="*/ 1661038 w 4461388"/>
                <a:gd name="connsiteY0" fmla="*/ 19050 h 5172075"/>
                <a:gd name="connsiteX1" fmla="*/ 4461388 w 4461388"/>
                <a:gd name="connsiteY1" fmla="*/ 0 h 5172075"/>
                <a:gd name="connsiteX2" fmla="*/ 4451863 w 4461388"/>
                <a:gd name="connsiteY2" fmla="*/ 5172075 h 5172075"/>
                <a:gd name="connsiteX3" fmla="*/ 1337188 w 4461388"/>
                <a:gd name="connsiteY3" fmla="*/ 5153026 h 5172075"/>
                <a:gd name="connsiteX4" fmla="*/ 3688 w 4461388"/>
                <a:gd name="connsiteY4" fmla="*/ 2905125 h 5172075"/>
                <a:gd name="connsiteX5" fmla="*/ 1661038 w 4461388"/>
                <a:gd name="connsiteY5" fmla="*/ 19050 h 5172075"/>
                <a:gd name="connsiteX0" fmla="*/ 1683598 w 4483948"/>
                <a:gd name="connsiteY0" fmla="*/ 19050 h 5172075"/>
                <a:gd name="connsiteX1" fmla="*/ 4483948 w 4483948"/>
                <a:gd name="connsiteY1" fmla="*/ 0 h 5172075"/>
                <a:gd name="connsiteX2" fmla="*/ 4474423 w 4483948"/>
                <a:gd name="connsiteY2" fmla="*/ 5172075 h 5172075"/>
                <a:gd name="connsiteX3" fmla="*/ 1359748 w 4483948"/>
                <a:gd name="connsiteY3" fmla="*/ 5153026 h 5172075"/>
                <a:gd name="connsiteX4" fmla="*/ 26248 w 4483948"/>
                <a:gd name="connsiteY4" fmla="*/ 2905125 h 5172075"/>
                <a:gd name="connsiteX5" fmla="*/ 1683598 w 4483948"/>
                <a:gd name="connsiteY5" fmla="*/ 19050 h 5172075"/>
                <a:gd name="connsiteX0" fmla="*/ 1660738 w 4483948"/>
                <a:gd name="connsiteY0" fmla="*/ 3810 h 5172075"/>
                <a:gd name="connsiteX1" fmla="*/ 4483948 w 4483948"/>
                <a:gd name="connsiteY1" fmla="*/ 0 h 5172075"/>
                <a:gd name="connsiteX2" fmla="*/ 4474423 w 4483948"/>
                <a:gd name="connsiteY2" fmla="*/ 5172075 h 5172075"/>
                <a:gd name="connsiteX3" fmla="*/ 1359748 w 4483948"/>
                <a:gd name="connsiteY3" fmla="*/ 5153026 h 5172075"/>
                <a:gd name="connsiteX4" fmla="*/ 26248 w 4483948"/>
                <a:gd name="connsiteY4" fmla="*/ 2905125 h 5172075"/>
                <a:gd name="connsiteX5" fmla="*/ 1660738 w 4483948"/>
                <a:gd name="connsiteY5" fmla="*/ 3810 h 5172075"/>
                <a:gd name="connsiteX0" fmla="*/ 1660738 w 4483948"/>
                <a:gd name="connsiteY0" fmla="*/ 3810 h 5172075"/>
                <a:gd name="connsiteX1" fmla="*/ 4483948 w 4483948"/>
                <a:gd name="connsiteY1" fmla="*/ 0 h 5172075"/>
                <a:gd name="connsiteX2" fmla="*/ 4474423 w 4483948"/>
                <a:gd name="connsiteY2" fmla="*/ 5172075 h 5172075"/>
                <a:gd name="connsiteX3" fmla="*/ 1359748 w 4483948"/>
                <a:gd name="connsiteY3" fmla="*/ 5153026 h 5172075"/>
                <a:gd name="connsiteX4" fmla="*/ 26248 w 4483948"/>
                <a:gd name="connsiteY4" fmla="*/ 2905125 h 5172075"/>
                <a:gd name="connsiteX5" fmla="*/ 1660738 w 4483948"/>
                <a:gd name="connsiteY5" fmla="*/ 3810 h 5172075"/>
                <a:gd name="connsiteX0" fmla="*/ 1660738 w 4483948"/>
                <a:gd name="connsiteY0" fmla="*/ 3810 h 5172075"/>
                <a:gd name="connsiteX1" fmla="*/ 4483948 w 4483948"/>
                <a:gd name="connsiteY1" fmla="*/ 0 h 5172075"/>
                <a:gd name="connsiteX2" fmla="*/ 4474423 w 4483948"/>
                <a:gd name="connsiteY2" fmla="*/ 5172075 h 5172075"/>
                <a:gd name="connsiteX3" fmla="*/ 1359748 w 4483948"/>
                <a:gd name="connsiteY3" fmla="*/ 5153026 h 5172075"/>
                <a:gd name="connsiteX4" fmla="*/ 26248 w 4483948"/>
                <a:gd name="connsiteY4" fmla="*/ 2905125 h 5172075"/>
                <a:gd name="connsiteX5" fmla="*/ 1660738 w 4483948"/>
                <a:gd name="connsiteY5" fmla="*/ 3810 h 5172075"/>
                <a:gd name="connsiteX0" fmla="*/ 1660738 w 4483948"/>
                <a:gd name="connsiteY0" fmla="*/ 3810 h 5172075"/>
                <a:gd name="connsiteX1" fmla="*/ 4483948 w 4483948"/>
                <a:gd name="connsiteY1" fmla="*/ 0 h 5172075"/>
                <a:gd name="connsiteX2" fmla="*/ 4474423 w 4483948"/>
                <a:gd name="connsiteY2" fmla="*/ 5172075 h 5172075"/>
                <a:gd name="connsiteX3" fmla="*/ 1359748 w 4483948"/>
                <a:gd name="connsiteY3" fmla="*/ 5153026 h 5172075"/>
                <a:gd name="connsiteX4" fmla="*/ 26248 w 4483948"/>
                <a:gd name="connsiteY4" fmla="*/ 2905125 h 5172075"/>
                <a:gd name="connsiteX5" fmla="*/ 1660738 w 4483948"/>
                <a:gd name="connsiteY5" fmla="*/ 3810 h 5172075"/>
                <a:gd name="connsiteX0" fmla="*/ 1660738 w 4483948"/>
                <a:gd name="connsiteY0" fmla="*/ 3810 h 5172075"/>
                <a:gd name="connsiteX1" fmla="*/ 4483948 w 4483948"/>
                <a:gd name="connsiteY1" fmla="*/ 0 h 5172075"/>
                <a:gd name="connsiteX2" fmla="*/ 4474423 w 4483948"/>
                <a:gd name="connsiteY2" fmla="*/ 5172075 h 5172075"/>
                <a:gd name="connsiteX3" fmla="*/ 1359748 w 4483948"/>
                <a:gd name="connsiteY3" fmla="*/ 5153026 h 5172075"/>
                <a:gd name="connsiteX4" fmla="*/ 26248 w 4483948"/>
                <a:gd name="connsiteY4" fmla="*/ 2905125 h 5172075"/>
                <a:gd name="connsiteX5" fmla="*/ 1660738 w 4483948"/>
                <a:gd name="connsiteY5" fmla="*/ 3810 h 5172075"/>
                <a:gd name="connsiteX0" fmla="*/ 1660738 w 4483948"/>
                <a:gd name="connsiteY0" fmla="*/ 3810 h 5172075"/>
                <a:gd name="connsiteX1" fmla="*/ 4483948 w 4483948"/>
                <a:gd name="connsiteY1" fmla="*/ 0 h 5172075"/>
                <a:gd name="connsiteX2" fmla="*/ 4474423 w 4483948"/>
                <a:gd name="connsiteY2" fmla="*/ 5172075 h 5172075"/>
                <a:gd name="connsiteX3" fmla="*/ 1359748 w 4483948"/>
                <a:gd name="connsiteY3" fmla="*/ 5153026 h 5172075"/>
                <a:gd name="connsiteX4" fmla="*/ 26248 w 4483948"/>
                <a:gd name="connsiteY4" fmla="*/ 2905125 h 5172075"/>
                <a:gd name="connsiteX5" fmla="*/ 1660738 w 4483948"/>
                <a:gd name="connsiteY5" fmla="*/ 3810 h 517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83948" h="5172075">
                  <a:moveTo>
                    <a:pt x="1660738" y="3810"/>
                  </a:moveTo>
                  <a:lnTo>
                    <a:pt x="4483948" y="0"/>
                  </a:lnTo>
                  <a:lnTo>
                    <a:pt x="4474423" y="5172075"/>
                  </a:lnTo>
                  <a:lnTo>
                    <a:pt x="1359748" y="5153026"/>
                  </a:lnTo>
                  <a:cubicBezTo>
                    <a:pt x="145628" y="4683761"/>
                    <a:pt x="-89322" y="3372485"/>
                    <a:pt x="26248" y="2905125"/>
                  </a:cubicBezTo>
                  <a:cubicBezTo>
                    <a:pt x="96733" y="2512695"/>
                    <a:pt x="988273" y="1064895"/>
                    <a:pt x="1660738" y="3810"/>
                  </a:cubicBezTo>
                  <a:close/>
                </a:path>
              </a:pathLst>
            </a:custGeom>
            <a:solidFill>
              <a:srgbClr val="D81B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14" descr="A picture containing kitchenware, strainer&#10;&#10;Description automatically generated">
              <a:extLst>
                <a:ext uri="{FF2B5EF4-FFF2-40B4-BE49-F238E27FC236}">
                  <a16:creationId xmlns:a16="http://schemas.microsoft.com/office/drawing/2014/main" id="{9BB96639-400B-FBB5-09D9-BCB88293CD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512" r="65996"/>
            <a:stretch/>
          </p:blipFill>
          <p:spPr>
            <a:xfrm flipH="1">
              <a:off x="-12700" y="-25400"/>
              <a:ext cx="1534269" cy="1375640"/>
            </a:xfrm>
            <a:prstGeom prst="rect">
              <a:avLst/>
            </a:prstGeom>
          </p:spPr>
        </p:pic>
      </p:grpSp>
      <p:sp>
        <p:nvSpPr>
          <p:cNvPr id="16" name="Rectangle: Rounded Corners 4">
            <a:extLst>
              <a:ext uri="{FF2B5EF4-FFF2-40B4-BE49-F238E27FC236}">
                <a16:creationId xmlns:a16="http://schemas.microsoft.com/office/drawing/2014/main" id="{E6966770-0352-BBE5-BCEB-B2CB05D53B42}"/>
              </a:ext>
            </a:extLst>
          </p:cNvPr>
          <p:cNvSpPr/>
          <p:nvPr/>
        </p:nvSpPr>
        <p:spPr>
          <a:xfrm flipH="1">
            <a:off x="120257" y="1419012"/>
            <a:ext cx="4769479" cy="3482277"/>
          </a:xfrm>
          <a:custGeom>
            <a:avLst/>
            <a:gdLst>
              <a:gd name="connsiteX0" fmla="*/ 0 w 2881312"/>
              <a:gd name="connsiteY0" fmla="*/ 761067 h 2783205"/>
              <a:gd name="connsiteX1" fmla="*/ 761067 w 2881312"/>
              <a:gd name="connsiteY1" fmla="*/ 0 h 2783205"/>
              <a:gd name="connsiteX2" fmla="*/ 2120245 w 2881312"/>
              <a:gd name="connsiteY2" fmla="*/ 0 h 2783205"/>
              <a:gd name="connsiteX3" fmla="*/ 2881312 w 2881312"/>
              <a:gd name="connsiteY3" fmla="*/ 761067 h 2783205"/>
              <a:gd name="connsiteX4" fmla="*/ 2881312 w 2881312"/>
              <a:gd name="connsiteY4" fmla="*/ 2022138 h 2783205"/>
              <a:gd name="connsiteX5" fmla="*/ 2120245 w 2881312"/>
              <a:gd name="connsiteY5" fmla="*/ 2783205 h 2783205"/>
              <a:gd name="connsiteX6" fmla="*/ 761067 w 2881312"/>
              <a:gd name="connsiteY6" fmla="*/ 2783205 h 2783205"/>
              <a:gd name="connsiteX7" fmla="*/ 0 w 2881312"/>
              <a:gd name="connsiteY7" fmla="*/ 2022138 h 2783205"/>
              <a:gd name="connsiteX8" fmla="*/ 0 w 2881312"/>
              <a:gd name="connsiteY8" fmla="*/ 761067 h 2783205"/>
              <a:gd name="connsiteX0" fmla="*/ 0 w 2957512"/>
              <a:gd name="connsiteY0" fmla="*/ 242550 h 2859048"/>
              <a:gd name="connsiteX1" fmla="*/ 837267 w 2957512"/>
              <a:gd name="connsiteY1" fmla="*/ 75843 h 2859048"/>
              <a:gd name="connsiteX2" fmla="*/ 2196445 w 2957512"/>
              <a:gd name="connsiteY2" fmla="*/ 75843 h 2859048"/>
              <a:gd name="connsiteX3" fmla="*/ 2957512 w 2957512"/>
              <a:gd name="connsiteY3" fmla="*/ 836910 h 2859048"/>
              <a:gd name="connsiteX4" fmla="*/ 2957512 w 2957512"/>
              <a:gd name="connsiteY4" fmla="*/ 2097981 h 2859048"/>
              <a:gd name="connsiteX5" fmla="*/ 2196445 w 2957512"/>
              <a:gd name="connsiteY5" fmla="*/ 2859048 h 2859048"/>
              <a:gd name="connsiteX6" fmla="*/ 837267 w 2957512"/>
              <a:gd name="connsiteY6" fmla="*/ 2859048 h 2859048"/>
              <a:gd name="connsiteX7" fmla="*/ 76200 w 2957512"/>
              <a:gd name="connsiteY7" fmla="*/ 2097981 h 2859048"/>
              <a:gd name="connsiteX8" fmla="*/ 0 w 2957512"/>
              <a:gd name="connsiteY8" fmla="*/ 242550 h 2859048"/>
              <a:gd name="connsiteX0" fmla="*/ 0 w 2957512"/>
              <a:gd name="connsiteY0" fmla="*/ 335613 h 2952111"/>
              <a:gd name="connsiteX1" fmla="*/ 585807 w 2957512"/>
              <a:gd name="connsiteY1" fmla="*/ 8886 h 2952111"/>
              <a:gd name="connsiteX2" fmla="*/ 2196445 w 2957512"/>
              <a:gd name="connsiteY2" fmla="*/ 168906 h 2952111"/>
              <a:gd name="connsiteX3" fmla="*/ 2957512 w 2957512"/>
              <a:gd name="connsiteY3" fmla="*/ 929973 h 2952111"/>
              <a:gd name="connsiteX4" fmla="*/ 2957512 w 2957512"/>
              <a:gd name="connsiteY4" fmla="*/ 2191044 h 2952111"/>
              <a:gd name="connsiteX5" fmla="*/ 2196445 w 2957512"/>
              <a:gd name="connsiteY5" fmla="*/ 2952111 h 2952111"/>
              <a:gd name="connsiteX6" fmla="*/ 837267 w 2957512"/>
              <a:gd name="connsiteY6" fmla="*/ 2952111 h 2952111"/>
              <a:gd name="connsiteX7" fmla="*/ 76200 w 2957512"/>
              <a:gd name="connsiteY7" fmla="*/ 2191044 h 2952111"/>
              <a:gd name="connsiteX8" fmla="*/ 0 w 2957512"/>
              <a:gd name="connsiteY8" fmla="*/ 335613 h 2952111"/>
              <a:gd name="connsiteX0" fmla="*/ 0 w 2957512"/>
              <a:gd name="connsiteY0" fmla="*/ 494367 h 3110865"/>
              <a:gd name="connsiteX1" fmla="*/ 585807 w 2957512"/>
              <a:gd name="connsiteY1" fmla="*/ 167640 h 3110865"/>
              <a:gd name="connsiteX2" fmla="*/ 2386945 w 2957512"/>
              <a:gd name="connsiteY2" fmla="*/ 0 h 3110865"/>
              <a:gd name="connsiteX3" fmla="*/ 2957512 w 2957512"/>
              <a:gd name="connsiteY3" fmla="*/ 1088727 h 3110865"/>
              <a:gd name="connsiteX4" fmla="*/ 2957512 w 2957512"/>
              <a:gd name="connsiteY4" fmla="*/ 2349798 h 3110865"/>
              <a:gd name="connsiteX5" fmla="*/ 2196445 w 2957512"/>
              <a:gd name="connsiteY5" fmla="*/ 3110865 h 3110865"/>
              <a:gd name="connsiteX6" fmla="*/ 837267 w 2957512"/>
              <a:gd name="connsiteY6" fmla="*/ 3110865 h 3110865"/>
              <a:gd name="connsiteX7" fmla="*/ 76200 w 2957512"/>
              <a:gd name="connsiteY7" fmla="*/ 2349798 h 3110865"/>
              <a:gd name="connsiteX8" fmla="*/ 0 w 2957512"/>
              <a:gd name="connsiteY8" fmla="*/ 494367 h 3110865"/>
              <a:gd name="connsiteX0" fmla="*/ 0 w 3041332"/>
              <a:gd name="connsiteY0" fmla="*/ 494367 h 3110865"/>
              <a:gd name="connsiteX1" fmla="*/ 585807 w 3041332"/>
              <a:gd name="connsiteY1" fmla="*/ 167640 h 3110865"/>
              <a:gd name="connsiteX2" fmla="*/ 2386945 w 3041332"/>
              <a:gd name="connsiteY2" fmla="*/ 0 h 3110865"/>
              <a:gd name="connsiteX3" fmla="*/ 3041332 w 3041332"/>
              <a:gd name="connsiteY3" fmla="*/ 669627 h 3110865"/>
              <a:gd name="connsiteX4" fmla="*/ 2957512 w 3041332"/>
              <a:gd name="connsiteY4" fmla="*/ 2349798 h 3110865"/>
              <a:gd name="connsiteX5" fmla="*/ 2196445 w 3041332"/>
              <a:gd name="connsiteY5" fmla="*/ 3110865 h 3110865"/>
              <a:gd name="connsiteX6" fmla="*/ 837267 w 3041332"/>
              <a:gd name="connsiteY6" fmla="*/ 3110865 h 3110865"/>
              <a:gd name="connsiteX7" fmla="*/ 76200 w 3041332"/>
              <a:gd name="connsiteY7" fmla="*/ 2349798 h 3110865"/>
              <a:gd name="connsiteX8" fmla="*/ 0 w 3041332"/>
              <a:gd name="connsiteY8" fmla="*/ 494367 h 3110865"/>
              <a:gd name="connsiteX0" fmla="*/ 0 w 3239452"/>
              <a:gd name="connsiteY0" fmla="*/ 494367 h 3110865"/>
              <a:gd name="connsiteX1" fmla="*/ 585807 w 3239452"/>
              <a:gd name="connsiteY1" fmla="*/ 167640 h 3110865"/>
              <a:gd name="connsiteX2" fmla="*/ 2386945 w 3239452"/>
              <a:gd name="connsiteY2" fmla="*/ 0 h 3110865"/>
              <a:gd name="connsiteX3" fmla="*/ 3041332 w 3239452"/>
              <a:gd name="connsiteY3" fmla="*/ 669627 h 3110865"/>
              <a:gd name="connsiteX4" fmla="*/ 3239452 w 3239452"/>
              <a:gd name="connsiteY4" fmla="*/ 2159298 h 3110865"/>
              <a:gd name="connsiteX5" fmla="*/ 2196445 w 3239452"/>
              <a:gd name="connsiteY5" fmla="*/ 3110865 h 3110865"/>
              <a:gd name="connsiteX6" fmla="*/ 837267 w 3239452"/>
              <a:gd name="connsiteY6" fmla="*/ 3110865 h 3110865"/>
              <a:gd name="connsiteX7" fmla="*/ 76200 w 3239452"/>
              <a:gd name="connsiteY7" fmla="*/ 2349798 h 3110865"/>
              <a:gd name="connsiteX8" fmla="*/ 0 w 3239452"/>
              <a:gd name="connsiteY8" fmla="*/ 494367 h 3110865"/>
              <a:gd name="connsiteX0" fmla="*/ 0 w 3239452"/>
              <a:gd name="connsiteY0" fmla="*/ 494367 h 3110865"/>
              <a:gd name="connsiteX1" fmla="*/ 585807 w 3239452"/>
              <a:gd name="connsiteY1" fmla="*/ 167640 h 3110865"/>
              <a:gd name="connsiteX2" fmla="*/ 2386945 w 3239452"/>
              <a:gd name="connsiteY2" fmla="*/ 0 h 3110865"/>
              <a:gd name="connsiteX3" fmla="*/ 3041332 w 3239452"/>
              <a:gd name="connsiteY3" fmla="*/ 669627 h 3110865"/>
              <a:gd name="connsiteX4" fmla="*/ 3239452 w 3239452"/>
              <a:gd name="connsiteY4" fmla="*/ 2159298 h 3110865"/>
              <a:gd name="connsiteX5" fmla="*/ 2303125 w 3239452"/>
              <a:gd name="connsiteY5" fmla="*/ 2592705 h 3110865"/>
              <a:gd name="connsiteX6" fmla="*/ 837267 w 3239452"/>
              <a:gd name="connsiteY6" fmla="*/ 3110865 h 3110865"/>
              <a:gd name="connsiteX7" fmla="*/ 76200 w 3239452"/>
              <a:gd name="connsiteY7" fmla="*/ 2349798 h 3110865"/>
              <a:gd name="connsiteX8" fmla="*/ 0 w 3239452"/>
              <a:gd name="connsiteY8" fmla="*/ 494367 h 3110865"/>
              <a:gd name="connsiteX0" fmla="*/ 0 w 3239452"/>
              <a:gd name="connsiteY0" fmla="*/ 494367 h 3110865"/>
              <a:gd name="connsiteX1" fmla="*/ 585807 w 3239452"/>
              <a:gd name="connsiteY1" fmla="*/ 167640 h 3110865"/>
              <a:gd name="connsiteX2" fmla="*/ 2386945 w 3239452"/>
              <a:gd name="connsiteY2" fmla="*/ 0 h 3110865"/>
              <a:gd name="connsiteX3" fmla="*/ 3041332 w 3239452"/>
              <a:gd name="connsiteY3" fmla="*/ 669627 h 3110865"/>
              <a:gd name="connsiteX4" fmla="*/ 3239452 w 3239452"/>
              <a:gd name="connsiteY4" fmla="*/ 2159298 h 3110865"/>
              <a:gd name="connsiteX5" fmla="*/ 2394565 w 3239452"/>
              <a:gd name="connsiteY5" fmla="*/ 2973705 h 3110865"/>
              <a:gd name="connsiteX6" fmla="*/ 837267 w 3239452"/>
              <a:gd name="connsiteY6" fmla="*/ 3110865 h 3110865"/>
              <a:gd name="connsiteX7" fmla="*/ 76200 w 3239452"/>
              <a:gd name="connsiteY7" fmla="*/ 2349798 h 3110865"/>
              <a:gd name="connsiteX8" fmla="*/ 0 w 3239452"/>
              <a:gd name="connsiteY8" fmla="*/ 494367 h 3110865"/>
              <a:gd name="connsiteX0" fmla="*/ 731520 w 3970972"/>
              <a:gd name="connsiteY0" fmla="*/ 494367 h 3110865"/>
              <a:gd name="connsiteX1" fmla="*/ 1317327 w 3970972"/>
              <a:gd name="connsiteY1" fmla="*/ 167640 h 3110865"/>
              <a:gd name="connsiteX2" fmla="*/ 3118465 w 3970972"/>
              <a:gd name="connsiteY2" fmla="*/ 0 h 3110865"/>
              <a:gd name="connsiteX3" fmla="*/ 3772852 w 3970972"/>
              <a:gd name="connsiteY3" fmla="*/ 669627 h 3110865"/>
              <a:gd name="connsiteX4" fmla="*/ 3970972 w 3970972"/>
              <a:gd name="connsiteY4" fmla="*/ 2159298 h 3110865"/>
              <a:gd name="connsiteX5" fmla="*/ 3126085 w 3970972"/>
              <a:gd name="connsiteY5" fmla="*/ 2973705 h 3110865"/>
              <a:gd name="connsiteX6" fmla="*/ 1568787 w 3970972"/>
              <a:gd name="connsiteY6" fmla="*/ 3110865 h 3110865"/>
              <a:gd name="connsiteX7" fmla="*/ 0 w 3970972"/>
              <a:gd name="connsiteY7" fmla="*/ 1732578 h 3110865"/>
              <a:gd name="connsiteX8" fmla="*/ 731520 w 3970972"/>
              <a:gd name="connsiteY8" fmla="*/ 494367 h 3110865"/>
              <a:gd name="connsiteX0" fmla="*/ 731520 w 3970972"/>
              <a:gd name="connsiteY0" fmla="*/ 494367 h 2973705"/>
              <a:gd name="connsiteX1" fmla="*/ 1317327 w 3970972"/>
              <a:gd name="connsiteY1" fmla="*/ 167640 h 2973705"/>
              <a:gd name="connsiteX2" fmla="*/ 3118465 w 3970972"/>
              <a:gd name="connsiteY2" fmla="*/ 0 h 2973705"/>
              <a:gd name="connsiteX3" fmla="*/ 3772852 w 3970972"/>
              <a:gd name="connsiteY3" fmla="*/ 669627 h 2973705"/>
              <a:gd name="connsiteX4" fmla="*/ 3970972 w 3970972"/>
              <a:gd name="connsiteY4" fmla="*/ 2159298 h 2973705"/>
              <a:gd name="connsiteX5" fmla="*/ 3126085 w 3970972"/>
              <a:gd name="connsiteY5" fmla="*/ 2973705 h 2973705"/>
              <a:gd name="connsiteX6" fmla="*/ 997287 w 3970972"/>
              <a:gd name="connsiteY6" fmla="*/ 2425065 h 2973705"/>
              <a:gd name="connsiteX7" fmla="*/ 0 w 3970972"/>
              <a:gd name="connsiteY7" fmla="*/ 1732578 h 2973705"/>
              <a:gd name="connsiteX8" fmla="*/ 731520 w 3970972"/>
              <a:gd name="connsiteY8" fmla="*/ 494367 h 2973705"/>
              <a:gd name="connsiteX0" fmla="*/ 731520 w 3970972"/>
              <a:gd name="connsiteY0" fmla="*/ 494367 h 2973705"/>
              <a:gd name="connsiteX1" fmla="*/ 1317327 w 3970972"/>
              <a:gd name="connsiteY1" fmla="*/ 167640 h 2973705"/>
              <a:gd name="connsiteX2" fmla="*/ 3118465 w 3970972"/>
              <a:gd name="connsiteY2" fmla="*/ 0 h 2973705"/>
              <a:gd name="connsiteX3" fmla="*/ 3772852 w 3970972"/>
              <a:gd name="connsiteY3" fmla="*/ 669627 h 2973705"/>
              <a:gd name="connsiteX4" fmla="*/ 3970972 w 3970972"/>
              <a:gd name="connsiteY4" fmla="*/ 2159298 h 2973705"/>
              <a:gd name="connsiteX5" fmla="*/ 3126085 w 3970972"/>
              <a:gd name="connsiteY5" fmla="*/ 2973705 h 2973705"/>
              <a:gd name="connsiteX6" fmla="*/ 982047 w 3970972"/>
              <a:gd name="connsiteY6" fmla="*/ 2790825 h 2973705"/>
              <a:gd name="connsiteX7" fmla="*/ 0 w 3970972"/>
              <a:gd name="connsiteY7" fmla="*/ 1732578 h 2973705"/>
              <a:gd name="connsiteX8" fmla="*/ 731520 w 3970972"/>
              <a:gd name="connsiteY8" fmla="*/ 494367 h 2973705"/>
              <a:gd name="connsiteX0" fmla="*/ 731520 w 3970972"/>
              <a:gd name="connsiteY0" fmla="*/ 494367 h 2973705"/>
              <a:gd name="connsiteX1" fmla="*/ 1317327 w 3970972"/>
              <a:gd name="connsiteY1" fmla="*/ 167640 h 2973705"/>
              <a:gd name="connsiteX2" fmla="*/ 3118465 w 3970972"/>
              <a:gd name="connsiteY2" fmla="*/ 0 h 2973705"/>
              <a:gd name="connsiteX3" fmla="*/ 3772852 w 3970972"/>
              <a:gd name="connsiteY3" fmla="*/ 669627 h 2973705"/>
              <a:gd name="connsiteX4" fmla="*/ 3970972 w 3970972"/>
              <a:gd name="connsiteY4" fmla="*/ 2159298 h 2973705"/>
              <a:gd name="connsiteX5" fmla="*/ 3126085 w 3970972"/>
              <a:gd name="connsiteY5" fmla="*/ 2973705 h 2973705"/>
              <a:gd name="connsiteX6" fmla="*/ 982047 w 3970972"/>
              <a:gd name="connsiteY6" fmla="*/ 2790825 h 2973705"/>
              <a:gd name="connsiteX7" fmla="*/ 0 w 3970972"/>
              <a:gd name="connsiteY7" fmla="*/ 1732578 h 2973705"/>
              <a:gd name="connsiteX8" fmla="*/ 731520 w 3970972"/>
              <a:gd name="connsiteY8" fmla="*/ 494367 h 2973705"/>
              <a:gd name="connsiteX0" fmla="*/ 731520 w 3970972"/>
              <a:gd name="connsiteY0" fmla="*/ 494367 h 2973705"/>
              <a:gd name="connsiteX1" fmla="*/ 1317327 w 3970972"/>
              <a:gd name="connsiteY1" fmla="*/ 167640 h 2973705"/>
              <a:gd name="connsiteX2" fmla="*/ 3118465 w 3970972"/>
              <a:gd name="connsiteY2" fmla="*/ 0 h 2973705"/>
              <a:gd name="connsiteX3" fmla="*/ 3772852 w 3970972"/>
              <a:gd name="connsiteY3" fmla="*/ 669627 h 2973705"/>
              <a:gd name="connsiteX4" fmla="*/ 3970972 w 3970972"/>
              <a:gd name="connsiteY4" fmla="*/ 2159298 h 2973705"/>
              <a:gd name="connsiteX5" fmla="*/ 3126085 w 3970972"/>
              <a:gd name="connsiteY5" fmla="*/ 2973705 h 2973705"/>
              <a:gd name="connsiteX6" fmla="*/ 982047 w 3970972"/>
              <a:gd name="connsiteY6" fmla="*/ 2790825 h 2973705"/>
              <a:gd name="connsiteX7" fmla="*/ 0 w 3970972"/>
              <a:gd name="connsiteY7" fmla="*/ 1732578 h 2973705"/>
              <a:gd name="connsiteX8" fmla="*/ 731520 w 3970972"/>
              <a:gd name="connsiteY8" fmla="*/ 494367 h 2973705"/>
              <a:gd name="connsiteX0" fmla="*/ 731520 w 3970972"/>
              <a:gd name="connsiteY0" fmla="*/ 494367 h 2973705"/>
              <a:gd name="connsiteX1" fmla="*/ 1317327 w 3970972"/>
              <a:gd name="connsiteY1" fmla="*/ 167640 h 2973705"/>
              <a:gd name="connsiteX2" fmla="*/ 3118465 w 3970972"/>
              <a:gd name="connsiteY2" fmla="*/ 0 h 2973705"/>
              <a:gd name="connsiteX3" fmla="*/ 3772852 w 3970972"/>
              <a:gd name="connsiteY3" fmla="*/ 669627 h 2973705"/>
              <a:gd name="connsiteX4" fmla="*/ 3970972 w 3970972"/>
              <a:gd name="connsiteY4" fmla="*/ 2159298 h 2973705"/>
              <a:gd name="connsiteX5" fmla="*/ 3126085 w 3970972"/>
              <a:gd name="connsiteY5" fmla="*/ 2973705 h 2973705"/>
              <a:gd name="connsiteX6" fmla="*/ 768687 w 3970972"/>
              <a:gd name="connsiteY6" fmla="*/ 2790825 h 2973705"/>
              <a:gd name="connsiteX7" fmla="*/ 0 w 3970972"/>
              <a:gd name="connsiteY7" fmla="*/ 1732578 h 2973705"/>
              <a:gd name="connsiteX8" fmla="*/ 731520 w 3970972"/>
              <a:gd name="connsiteY8" fmla="*/ 494367 h 2973705"/>
              <a:gd name="connsiteX0" fmla="*/ 756129 w 3995581"/>
              <a:gd name="connsiteY0" fmla="*/ 494367 h 2973705"/>
              <a:gd name="connsiteX1" fmla="*/ 1341936 w 3995581"/>
              <a:gd name="connsiteY1" fmla="*/ 167640 h 2973705"/>
              <a:gd name="connsiteX2" fmla="*/ 3143074 w 3995581"/>
              <a:gd name="connsiteY2" fmla="*/ 0 h 2973705"/>
              <a:gd name="connsiteX3" fmla="*/ 3797461 w 3995581"/>
              <a:gd name="connsiteY3" fmla="*/ 669627 h 2973705"/>
              <a:gd name="connsiteX4" fmla="*/ 3995581 w 3995581"/>
              <a:gd name="connsiteY4" fmla="*/ 2159298 h 2973705"/>
              <a:gd name="connsiteX5" fmla="*/ 3150694 w 3995581"/>
              <a:gd name="connsiteY5" fmla="*/ 2973705 h 2973705"/>
              <a:gd name="connsiteX6" fmla="*/ 793296 w 3995581"/>
              <a:gd name="connsiteY6" fmla="*/ 2790825 h 2973705"/>
              <a:gd name="connsiteX7" fmla="*/ 24609 w 3995581"/>
              <a:gd name="connsiteY7" fmla="*/ 1732578 h 2973705"/>
              <a:gd name="connsiteX8" fmla="*/ 756129 w 3995581"/>
              <a:gd name="connsiteY8" fmla="*/ 494367 h 2973705"/>
              <a:gd name="connsiteX0" fmla="*/ 756129 w 3995581"/>
              <a:gd name="connsiteY0" fmla="*/ 494367 h 2973705"/>
              <a:gd name="connsiteX1" fmla="*/ 1341936 w 3995581"/>
              <a:gd name="connsiteY1" fmla="*/ 167640 h 2973705"/>
              <a:gd name="connsiteX2" fmla="*/ 3143074 w 3995581"/>
              <a:gd name="connsiteY2" fmla="*/ 0 h 2973705"/>
              <a:gd name="connsiteX3" fmla="*/ 3797461 w 3995581"/>
              <a:gd name="connsiteY3" fmla="*/ 669627 h 2973705"/>
              <a:gd name="connsiteX4" fmla="*/ 3995581 w 3995581"/>
              <a:gd name="connsiteY4" fmla="*/ 2159298 h 2973705"/>
              <a:gd name="connsiteX5" fmla="*/ 3150694 w 3995581"/>
              <a:gd name="connsiteY5" fmla="*/ 2973705 h 2973705"/>
              <a:gd name="connsiteX6" fmla="*/ 793296 w 3995581"/>
              <a:gd name="connsiteY6" fmla="*/ 2790825 h 2973705"/>
              <a:gd name="connsiteX7" fmla="*/ 24609 w 3995581"/>
              <a:gd name="connsiteY7" fmla="*/ 1732578 h 2973705"/>
              <a:gd name="connsiteX8" fmla="*/ 756129 w 3995581"/>
              <a:gd name="connsiteY8" fmla="*/ 494367 h 2973705"/>
              <a:gd name="connsiteX0" fmla="*/ 542202 w 3781654"/>
              <a:gd name="connsiteY0" fmla="*/ 494367 h 2973705"/>
              <a:gd name="connsiteX1" fmla="*/ 1128009 w 3781654"/>
              <a:gd name="connsiteY1" fmla="*/ 167640 h 2973705"/>
              <a:gd name="connsiteX2" fmla="*/ 2929147 w 3781654"/>
              <a:gd name="connsiteY2" fmla="*/ 0 h 2973705"/>
              <a:gd name="connsiteX3" fmla="*/ 3583534 w 3781654"/>
              <a:gd name="connsiteY3" fmla="*/ 669627 h 2973705"/>
              <a:gd name="connsiteX4" fmla="*/ 3781654 w 3781654"/>
              <a:gd name="connsiteY4" fmla="*/ 2159298 h 2973705"/>
              <a:gd name="connsiteX5" fmla="*/ 2936767 w 3781654"/>
              <a:gd name="connsiteY5" fmla="*/ 2973705 h 2973705"/>
              <a:gd name="connsiteX6" fmla="*/ 579369 w 3781654"/>
              <a:gd name="connsiteY6" fmla="*/ 2790825 h 2973705"/>
              <a:gd name="connsiteX7" fmla="*/ 184062 w 3781654"/>
              <a:gd name="connsiteY7" fmla="*/ 1519218 h 2973705"/>
              <a:gd name="connsiteX8" fmla="*/ 542202 w 3781654"/>
              <a:gd name="connsiteY8" fmla="*/ 494367 h 2973705"/>
              <a:gd name="connsiteX0" fmla="*/ 728156 w 3967608"/>
              <a:gd name="connsiteY0" fmla="*/ 494367 h 2973705"/>
              <a:gd name="connsiteX1" fmla="*/ 1313963 w 3967608"/>
              <a:gd name="connsiteY1" fmla="*/ 167640 h 2973705"/>
              <a:gd name="connsiteX2" fmla="*/ 3115101 w 3967608"/>
              <a:gd name="connsiteY2" fmla="*/ 0 h 2973705"/>
              <a:gd name="connsiteX3" fmla="*/ 3769488 w 3967608"/>
              <a:gd name="connsiteY3" fmla="*/ 669627 h 2973705"/>
              <a:gd name="connsiteX4" fmla="*/ 3967608 w 3967608"/>
              <a:gd name="connsiteY4" fmla="*/ 2159298 h 2973705"/>
              <a:gd name="connsiteX5" fmla="*/ 3122721 w 3967608"/>
              <a:gd name="connsiteY5" fmla="*/ 2973705 h 2973705"/>
              <a:gd name="connsiteX6" fmla="*/ 765323 w 3967608"/>
              <a:gd name="connsiteY6" fmla="*/ 2790825 h 2973705"/>
              <a:gd name="connsiteX7" fmla="*/ 34736 w 3967608"/>
              <a:gd name="connsiteY7" fmla="*/ 1580178 h 2973705"/>
              <a:gd name="connsiteX8" fmla="*/ 728156 w 3967608"/>
              <a:gd name="connsiteY8" fmla="*/ 494367 h 2973705"/>
              <a:gd name="connsiteX0" fmla="*/ 733616 w 3973068"/>
              <a:gd name="connsiteY0" fmla="*/ 494367 h 2973705"/>
              <a:gd name="connsiteX1" fmla="*/ 1319423 w 3973068"/>
              <a:gd name="connsiteY1" fmla="*/ 167640 h 2973705"/>
              <a:gd name="connsiteX2" fmla="*/ 3120561 w 3973068"/>
              <a:gd name="connsiteY2" fmla="*/ 0 h 2973705"/>
              <a:gd name="connsiteX3" fmla="*/ 3774948 w 3973068"/>
              <a:gd name="connsiteY3" fmla="*/ 669627 h 2973705"/>
              <a:gd name="connsiteX4" fmla="*/ 3973068 w 3973068"/>
              <a:gd name="connsiteY4" fmla="*/ 2159298 h 2973705"/>
              <a:gd name="connsiteX5" fmla="*/ 3128181 w 3973068"/>
              <a:gd name="connsiteY5" fmla="*/ 2973705 h 2973705"/>
              <a:gd name="connsiteX6" fmla="*/ 770783 w 3973068"/>
              <a:gd name="connsiteY6" fmla="*/ 2790825 h 2973705"/>
              <a:gd name="connsiteX7" fmla="*/ 32576 w 3973068"/>
              <a:gd name="connsiteY7" fmla="*/ 1610658 h 2973705"/>
              <a:gd name="connsiteX8" fmla="*/ 733616 w 3973068"/>
              <a:gd name="connsiteY8" fmla="*/ 494367 h 2973705"/>
              <a:gd name="connsiteX0" fmla="*/ 841906 w 4081358"/>
              <a:gd name="connsiteY0" fmla="*/ 494367 h 2973705"/>
              <a:gd name="connsiteX1" fmla="*/ 1427713 w 4081358"/>
              <a:gd name="connsiteY1" fmla="*/ 167640 h 2973705"/>
              <a:gd name="connsiteX2" fmla="*/ 3228851 w 4081358"/>
              <a:gd name="connsiteY2" fmla="*/ 0 h 2973705"/>
              <a:gd name="connsiteX3" fmla="*/ 3883238 w 4081358"/>
              <a:gd name="connsiteY3" fmla="*/ 669627 h 2973705"/>
              <a:gd name="connsiteX4" fmla="*/ 4081358 w 4081358"/>
              <a:gd name="connsiteY4" fmla="*/ 2159298 h 2973705"/>
              <a:gd name="connsiteX5" fmla="*/ 3236471 w 4081358"/>
              <a:gd name="connsiteY5" fmla="*/ 2973705 h 2973705"/>
              <a:gd name="connsiteX6" fmla="*/ 879073 w 4081358"/>
              <a:gd name="connsiteY6" fmla="*/ 2790825 h 2973705"/>
              <a:gd name="connsiteX7" fmla="*/ 140866 w 4081358"/>
              <a:gd name="connsiteY7" fmla="*/ 1610658 h 2973705"/>
              <a:gd name="connsiteX8" fmla="*/ 841906 w 4081358"/>
              <a:gd name="connsiteY8" fmla="*/ 494367 h 2973705"/>
              <a:gd name="connsiteX0" fmla="*/ 840165 w 4079617"/>
              <a:gd name="connsiteY0" fmla="*/ 494367 h 2973705"/>
              <a:gd name="connsiteX1" fmla="*/ 1425972 w 4079617"/>
              <a:gd name="connsiteY1" fmla="*/ 167640 h 2973705"/>
              <a:gd name="connsiteX2" fmla="*/ 3227110 w 4079617"/>
              <a:gd name="connsiteY2" fmla="*/ 0 h 2973705"/>
              <a:gd name="connsiteX3" fmla="*/ 3881497 w 4079617"/>
              <a:gd name="connsiteY3" fmla="*/ 669627 h 2973705"/>
              <a:gd name="connsiteX4" fmla="*/ 4079617 w 4079617"/>
              <a:gd name="connsiteY4" fmla="*/ 2159298 h 2973705"/>
              <a:gd name="connsiteX5" fmla="*/ 3234730 w 4079617"/>
              <a:gd name="connsiteY5" fmla="*/ 2973705 h 2973705"/>
              <a:gd name="connsiteX6" fmla="*/ 877332 w 4079617"/>
              <a:gd name="connsiteY6" fmla="*/ 2790825 h 2973705"/>
              <a:gd name="connsiteX7" fmla="*/ 139125 w 4079617"/>
              <a:gd name="connsiteY7" fmla="*/ 1610658 h 2973705"/>
              <a:gd name="connsiteX8" fmla="*/ 840165 w 4079617"/>
              <a:gd name="connsiteY8" fmla="*/ 494367 h 2973705"/>
              <a:gd name="connsiteX0" fmla="*/ 840165 w 4079617"/>
              <a:gd name="connsiteY0" fmla="*/ 494367 h 2973705"/>
              <a:gd name="connsiteX1" fmla="*/ 1425972 w 4079617"/>
              <a:gd name="connsiteY1" fmla="*/ 167640 h 2973705"/>
              <a:gd name="connsiteX2" fmla="*/ 3227110 w 4079617"/>
              <a:gd name="connsiteY2" fmla="*/ 0 h 2973705"/>
              <a:gd name="connsiteX3" fmla="*/ 3881497 w 4079617"/>
              <a:gd name="connsiteY3" fmla="*/ 669627 h 2973705"/>
              <a:gd name="connsiteX4" fmla="*/ 4079617 w 4079617"/>
              <a:gd name="connsiteY4" fmla="*/ 2159298 h 2973705"/>
              <a:gd name="connsiteX5" fmla="*/ 3234730 w 4079617"/>
              <a:gd name="connsiteY5" fmla="*/ 2973705 h 2973705"/>
              <a:gd name="connsiteX6" fmla="*/ 877332 w 4079617"/>
              <a:gd name="connsiteY6" fmla="*/ 2790825 h 2973705"/>
              <a:gd name="connsiteX7" fmla="*/ 139125 w 4079617"/>
              <a:gd name="connsiteY7" fmla="*/ 1610658 h 2973705"/>
              <a:gd name="connsiteX8" fmla="*/ 840165 w 4079617"/>
              <a:gd name="connsiteY8" fmla="*/ 494367 h 2973705"/>
              <a:gd name="connsiteX0" fmla="*/ 840165 w 4079617"/>
              <a:gd name="connsiteY0" fmla="*/ 494367 h 2973705"/>
              <a:gd name="connsiteX1" fmla="*/ 1425972 w 4079617"/>
              <a:gd name="connsiteY1" fmla="*/ 167640 h 2973705"/>
              <a:gd name="connsiteX2" fmla="*/ 3227110 w 4079617"/>
              <a:gd name="connsiteY2" fmla="*/ 0 h 2973705"/>
              <a:gd name="connsiteX3" fmla="*/ 3881497 w 4079617"/>
              <a:gd name="connsiteY3" fmla="*/ 669627 h 2973705"/>
              <a:gd name="connsiteX4" fmla="*/ 4079617 w 4079617"/>
              <a:gd name="connsiteY4" fmla="*/ 2159298 h 2973705"/>
              <a:gd name="connsiteX5" fmla="*/ 3234730 w 4079617"/>
              <a:gd name="connsiteY5" fmla="*/ 2973705 h 2973705"/>
              <a:gd name="connsiteX6" fmla="*/ 877332 w 4079617"/>
              <a:gd name="connsiteY6" fmla="*/ 2790825 h 2973705"/>
              <a:gd name="connsiteX7" fmla="*/ 139125 w 4079617"/>
              <a:gd name="connsiteY7" fmla="*/ 1610658 h 2973705"/>
              <a:gd name="connsiteX8" fmla="*/ 840165 w 4079617"/>
              <a:gd name="connsiteY8" fmla="*/ 494367 h 2973705"/>
              <a:gd name="connsiteX0" fmla="*/ 840165 w 4079617"/>
              <a:gd name="connsiteY0" fmla="*/ 494367 h 2973705"/>
              <a:gd name="connsiteX1" fmla="*/ 1425972 w 4079617"/>
              <a:gd name="connsiteY1" fmla="*/ 167640 h 2973705"/>
              <a:gd name="connsiteX2" fmla="*/ 3227110 w 4079617"/>
              <a:gd name="connsiteY2" fmla="*/ 0 h 2973705"/>
              <a:gd name="connsiteX3" fmla="*/ 3881497 w 4079617"/>
              <a:gd name="connsiteY3" fmla="*/ 669627 h 2973705"/>
              <a:gd name="connsiteX4" fmla="*/ 4079617 w 4079617"/>
              <a:gd name="connsiteY4" fmla="*/ 2159298 h 2973705"/>
              <a:gd name="connsiteX5" fmla="*/ 3234730 w 4079617"/>
              <a:gd name="connsiteY5" fmla="*/ 2973705 h 2973705"/>
              <a:gd name="connsiteX6" fmla="*/ 877332 w 4079617"/>
              <a:gd name="connsiteY6" fmla="*/ 2790825 h 2973705"/>
              <a:gd name="connsiteX7" fmla="*/ 139125 w 4079617"/>
              <a:gd name="connsiteY7" fmla="*/ 1610658 h 2973705"/>
              <a:gd name="connsiteX8" fmla="*/ 840165 w 4079617"/>
              <a:gd name="connsiteY8" fmla="*/ 494367 h 2973705"/>
              <a:gd name="connsiteX0" fmla="*/ 840165 w 4079617"/>
              <a:gd name="connsiteY0" fmla="*/ 494367 h 2973705"/>
              <a:gd name="connsiteX1" fmla="*/ 1425972 w 4079617"/>
              <a:gd name="connsiteY1" fmla="*/ 167640 h 2973705"/>
              <a:gd name="connsiteX2" fmla="*/ 3227110 w 4079617"/>
              <a:gd name="connsiteY2" fmla="*/ 0 h 2973705"/>
              <a:gd name="connsiteX3" fmla="*/ 3881497 w 4079617"/>
              <a:gd name="connsiteY3" fmla="*/ 669627 h 2973705"/>
              <a:gd name="connsiteX4" fmla="*/ 4079617 w 4079617"/>
              <a:gd name="connsiteY4" fmla="*/ 2159298 h 2973705"/>
              <a:gd name="connsiteX5" fmla="*/ 3234730 w 4079617"/>
              <a:gd name="connsiteY5" fmla="*/ 2973705 h 2973705"/>
              <a:gd name="connsiteX6" fmla="*/ 877332 w 4079617"/>
              <a:gd name="connsiteY6" fmla="*/ 2790825 h 2973705"/>
              <a:gd name="connsiteX7" fmla="*/ 139125 w 4079617"/>
              <a:gd name="connsiteY7" fmla="*/ 1610658 h 2973705"/>
              <a:gd name="connsiteX8" fmla="*/ 840165 w 4079617"/>
              <a:gd name="connsiteY8" fmla="*/ 494367 h 2973705"/>
              <a:gd name="connsiteX0" fmla="*/ 850710 w 4090162"/>
              <a:gd name="connsiteY0" fmla="*/ 494367 h 2973705"/>
              <a:gd name="connsiteX1" fmla="*/ 1436517 w 4090162"/>
              <a:gd name="connsiteY1" fmla="*/ 167640 h 2973705"/>
              <a:gd name="connsiteX2" fmla="*/ 3237655 w 4090162"/>
              <a:gd name="connsiteY2" fmla="*/ 0 h 2973705"/>
              <a:gd name="connsiteX3" fmla="*/ 3892042 w 4090162"/>
              <a:gd name="connsiteY3" fmla="*/ 6696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50710 w 4090162"/>
              <a:gd name="connsiteY8" fmla="*/ 494367 h 2973705"/>
              <a:gd name="connsiteX0" fmla="*/ 850710 w 4090162"/>
              <a:gd name="connsiteY0" fmla="*/ 494367 h 2973705"/>
              <a:gd name="connsiteX1" fmla="*/ 1627017 w 4090162"/>
              <a:gd name="connsiteY1" fmla="*/ 358140 h 2973705"/>
              <a:gd name="connsiteX2" fmla="*/ 3237655 w 4090162"/>
              <a:gd name="connsiteY2" fmla="*/ 0 h 2973705"/>
              <a:gd name="connsiteX3" fmla="*/ 3892042 w 4090162"/>
              <a:gd name="connsiteY3" fmla="*/ 6696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50710 w 4090162"/>
              <a:gd name="connsiteY8" fmla="*/ 494367 h 2973705"/>
              <a:gd name="connsiteX0" fmla="*/ 850710 w 4090162"/>
              <a:gd name="connsiteY0" fmla="*/ 494367 h 2973705"/>
              <a:gd name="connsiteX1" fmla="*/ 1541292 w 4090162"/>
              <a:gd name="connsiteY1" fmla="*/ 162878 h 2973705"/>
              <a:gd name="connsiteX2" fmla="*/ 3237655 w 4090162"/>
              <a:gd name="connsiteY2" fmla="*/ 0 h 2973705"/>
              <a:gd name="connsiteX3" fmla="*/ 3892042 w 4090162"/>
              <a:gd name="connsiteY3" fmla="*/ 6696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50710 w 4090162"/>
              <a:gd name="connsiteY8" fmla="*/ 494367 h 2973705"/>
              <a:gd name="connsiteX0" fmla="*/ 893572 w 4090162"/>
              <a:gd name="connsiteY0" fmla="*/ 561042 h 2973705"/>
              <a:gd name="connsiteX1" fmla="*/ 1541292 w 4090162"/>
              <a:gd name="connsiteY1" fmla="*/ 162878 h 2973705"/>
              <a:gd name="connsiteX2" fmla="*/ 3237655 w 4090162"/>
              <a:gd name="connsiteY2" fmla="*/ 0 h 2973705"/>
              <a:gd name="connsiteX3" fmla="*/ 3892042 w 4090162"/>
              <a:gd name="connsiteY3" fmla="*/ 6696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93572 w 4090162"/>
              <a:gd name="connsiteY8" fmla="*/ 561042 h 2973705"/>
              <a:gd name="connsiteX0" fmla="*/ 836422 w 4090162"/>
              <a:gd name="connsiteY0" fmla="*/ 494367 h 2973705"/>
              <a:gd name="connsiteX1" fmla="*/ 1541292 w 4090162"/>
              <a:gd name="connsiteY1" fmla="*/ 162878 h 2973705"/>
              <a:gd name="connsiteX2" fmla="*/ 3237655 w 4090162"/>
              <a:gd name="connsiteY2" fmla="*/ 0 h 2973705"/>
              <a:gd name="connsiteX3" fmla="*/ 3892042 w 4090162"/>
              <a:gd name="connsiteY3" fmla="*/ 6696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36422 w 4090162"/>
              <a:gd name="connsiteY8" fmla="*/ 494367 h 2973705"/>
              <a:gd name="connsiteX0" fmla="*/ 836422 w 4090162"/>
              <a:gd name="connsiteY0" fmla="*/ 494367 h 2973705"/>
              <a:gd name="connsiteX1" fmla="*/ 1541292 w 4090162"/>
              <a:gd name="connsiteY1" fmla="*/ 162878 h 2973705"/>
              <a:gd name="connsiteX2" fmla="*/ 3237655 w 4090162"/>
              <a:gd name="connsiteY2" fmla="*/ 0 h 2973705"/>
              <a:gd name="connsiteX3" fmla="*/ 3892042 w 4090162"/>
              <a:gd name="connsiteY3" fmla="*/ 6696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36422 w 4090162"/>
              <a:gd name="connsiteY8" fmla="*/ 494367 h 2973705"/>
              <a:gd name="connsiteX0" fmla="*/ 836422 w 4090162"/>
              <a:gd name="connsiteY0" fmla="*/ 494367 h 2973705"/>
              <a:gd name="connsiteX1" fmla="*/ 1541292 w 4090162"/>
              <a:gd name="connsiteY1" fmla="*/ 162878 h 2973705"/>
              <a:gd name="connsiteX2" fmla="*/ 3237655 w 4090162"/>
              <a:gd name="connsiteY2" fmla="*/ 0 h 2973705"/>
              <a:gd name="connsiteX3" fmla="*/ 3892042 w 4090162"/>
              <a:gd name="connsiteY3" fmla="*/ 6696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36422 w 4090162"/>
              <a:gd name="connsiteY8" fmla="*/ 494367 h 2973705"/>
              <a:gd name="connsiteX0" fmla="*/ 836422 w 4090162"/>
              <a:gd name="connsiteY0" fmla="*/ 494367 h 2973705"/>
              <a:gd name="connsiteX1" fmla="*/ 1541292 w 4090162"/>
              <a:gd name="connsiteY1" fmla="*/ 162878 h 2973705"/>
              <a:gd name="connsiteX2" fmla="*/ 3237655 w 4090162"/>
              <a:gd name="connsiteY2" fmla="*/ 0 h 2973705"/>
              <a:gd name="connsiteX3" fmla="*/ 3892042 w 4090162"/>
              <a:gd name="connsiteY3" fmla="*/ 6696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36422 w 4090162"/>
              <a:gd name="connsiteY8" fmla="*/ 494367 h 2973705"/>
              <a:gd name="connsiteX0" fmla="*/ 836422 w 4090162"/>
              <a:gd name="connsiteY0" fmla="*/ 494367 h 2973705"/>
              <a:gd name="connsiteX1" fmla="*/ 1541292 w 4090162"/>
              <a:gd name="connsiteY1" fmla="*/ 143828 h 2973705"/>
              <a:gd name="connsiteX2" fmla="*/ 3237655 w 4090162"/>
              <a:gd name="connsiteY2" fmla="*/ 0 h 2973705"/>
              <a:gd name="connsiteX3" fmla="*/ 3892042 w 4090162"/>
              <a:gd name="connsiteY3" fmla="*/ 6696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36422 w 4090162"/>
              <a:gd name="connsiteY8" fmla="*/ 494367 h 2973705"/>
              <a:gd name="connsiteX0" fmla="*/ 836422 w 4090162"/>
              <a:gd name="connsiteY0" fmla="*/ 384829 h 2864167"/>
              <a:gd name="connsiteX1" fmla="*/ 1541292 w 4090162"/>
              <a:gd name="connsiteY1" fmla="*/ 34290 h 2864167"/>
              <a:gd name="connsiteX2" fmla="*/ 3237655 w 4090162"/>
              <a:gd name="connsiteY2" fmla="*/ 0 h 2864167"/>
              <a:gd name="connsiteX3" fmla="*/ 3892042 w 4090162"/>
              <a:gd name="connsiteY3" fmla="*/ 560089 h 2864167"/>
              <a:gd name="connsiteX4" fmla="*/ 4090162 w 4090162"/>
              <a:gd name="connsiteY4" fmla="*/ 2049760 h 2864167"/>
              <a:gd name="connsiteX5" fmla="*/ 3245275 w 4090162"/>
              <a:gd name="connsiteY5" fmla="*/ 2864167 h 2864167"/>
              <a:gd name="connsiteX6" fmla="*/ 887877 w 4090162"/>
              <a:gd name="connsiteY6" fmla="*/ 2681287 h 2864167"/>
              <a:gd name="connsiteX7" fmla="*/ 135383 w 4090162"/>
              <a:gd name="connsiteY7" fmla="*/ 1501120 h 2864167"/>
              <a:gd name="connsiteX8" fmla="*/ 836422 w 4090162"/>
              <a:gd name="connsiteY8" fmla="*/ 384829 h 2864167"/>
              <a:gd name="connsiteX0" fmla="*/ 836422 w 4090162"/>
              <a:gd name="connsiteY0" fmla="*/ 494367 h 2973705"/>
              <a:gd name="connsiteX1" fmla="*/ 1541292 w 4090162"/>
              <a:gd name="connsiteY1" fmla="*/ 143828 h 2973705"/>
              <a:gd name="connsiteX2" fmla="*/ 3247180 w 4090162"/>
              <a:gd name="connsiteY2" fmla="*/ 0 h 2973705"/>
              <a:gd name="connsiteX3" fmla="*/ 3892042 w 4090162"/>
              <a:gd name="connsiteY3" fmla="*/ 6696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36422 w 4090162"/>
              <a:gd name="connsiteY8" fmla="*/ 494367 h 2973705"/>
              <a:gd name="connsiteX0" fmla="*/ 836422 w 4090162"/>
              <a:gd name="connsiteY0" fmla="*/ 494367 h 2973705"/>
              <a:gd name="connsiteX1" fmla="*/ 1541292 w 4090162"/>
              <a:gd name="connsiteY1" fmla="*/ 143828 h 2973705"/>
              <a:gd name="connsiteX2" fmla="*/ 3247180 w 4090162"/>
              <a:gd name="connsiteY2" fmla="*/ 0 h 2973705"/>
              <a:gd name="connsiteX3" fmla="*/ 3892042 w 4090162"/>
              <a:gd name="connsiteY3" fmla="*/ 6696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36422 w 4090162"/>
              <a:gd name="connsiteY8" fmla="*/ 494367 h 2973705"/>
              <a:gd name="connsiteX0" fmla="*/ 836422 w 4090162"/>
              <a:gd name="connsiteY0" fmla="*/ 494367 h 2973705"/>
              <a:gd name="connsiteX1" fmla="*/ 1541292 w 4090162"/>
              <a:gd name="connsiteY1" fmla="*/ 143828 h 2973705"/>
              <a:gd name="connsiteX2" fmla="*/ 3247180 w 4090162"/>
              <a:gd name="connsiteY2" fmla="*/ 0 h 2973705"/>
              <a:gd name="connsiteX3" fmla="*/ 3672967 w 4090162"/>
              <a:gd name="connsiteY3" fmla="*/ 812502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36422 w 4090162"/>
              <a:gd name="connsiteY8" fmla="*/ 494367 h 2973705"/>
              <a:gd name="connsiteX0" fmla="*/ 836422 w 4090162"/>
              <a:gd name="connsiteY0" fmla="*/ 494367 h 2973705"/>
              <a:gd name="connsiteX1" fmla="*/ 1541292 w 4090162"/>
              <a:gd name="connsiteY1" fmla="*/ 143828 h 2973705"/>
              <a:gd name="connsiteX2" fmla="*/ 3247180 w 4090162"/>
              <a:gd name="connsiteY2" fmla="*/ 0 h 2973705"/>
              <a:gd name="connsiteX3" fmla="*/ 3901567 w 4090162"/>
              <a:gd name="connsiteY3" fmla="*/ 7458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36422 w 4090162"/>
              <a:gd name="connsiteY8" fmla="*/ 494367 h 2973705"/>
              <a:gd name="connsiteX0" fmla="*/ 836422 w 4090162"/>
              <a:gd name="connsiteY0" fmla="*/ 494367 h 2973705"/>
              <a:gd name="connsiteX1" fmla="*/ 1541292 w 4090162"/>
              <a:gd name="connsiteY1" fmla="*/ 143828 h 2973705"/>
              <a:gd name="connsiteX2" fmla="*/ 3247180 w 4090162"/>
              <a:gd name="connsiteY2" fmla="*/ 0 h 2973705"/>
              <a:gd name="connsiteX3" fmla="*/ 3901567 w 4090162"/>
              <a:gd name="connsiteY3" fmla="*/ 7458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36422 w 4090162"/>
              <a:gd name="connsiteY8" fmla="*/ 494367 h 2973705"/>
              <a:gd name="connsiteX0" fmla="*/ 836422 w 4090162"/>
              <a:gd name="connsiteY0" fmla="*/ 494367 h 2973705"/>
              <a:gd name="connsiteX1" fmla="*/ 1541292 w 4090162"/>
              <a:gd name="connsiteY1" fmla="*/ 143828 h 2973705"/>
              <a:gd name="connsiteX2" fmla="*/ 3247180 w 4090162"/>
              <a:gd name="connsiteY2" fmla="*/ 0 h 2973705"/>
              <a:gd name="connsiteX3" fmla="*/ 3901567 w 4090162"/>
              <a:gd name="connsiteY3" fmla="*/ 7458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36422 w 4090162"/>
              <a:gd name="connsiteY8" fmla="*/ 494367 h 2973705"/>
              <a:gd name="connsiteX0" fmla="*/ 836422 w 4090162"/>
              <a:gd name="connsiteY0" fmla="*/ 494367 h 2973705"/>
              <a:gd name="connsiteX1" fmla="*/ 1541292 w 4090162"/>
              <a:gd name="connsiteY1" fmla="*/ 143828 h 2973705"/>
              <a:gd name="connsiteX2" fmla="*/ 3247180 w 4090162"/>
              <a:gd name="connsiteY2" fmla="*/ 0 h 2973705"/>
              <a:gd name="connsiteX3" fmla="*/ 3901567 w 4090162"/>
              <a:gd name="connsiteY3" fmla="*/ 7458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36422 w 4090162"/>
              <a:gd name="connsiteY8" fmla="*/ 494367 h 2973705"/>
              <a:gd name="connsiteX0" fmla="*/ 836422 w 3961575"/>
              <a:gd name="connsiteY0" fmla="*/ 494367 h 2973705"/>
              <a:gd name="connsiteX1" fmla="*/ 1541292 w 3961575"/>
              <a:gd name="connsiteY1" fmla="*/ 143828 h 2973705"/>
              <a:gd name="connsiteX2" fmla="*/ 3247180 w 3961575"/>
              <a:gd name="connsiteY2" fmla="*/ 0 h 2973705"/>
              <a:gd name="connsiteX3" fmla="*/ 3901567 w 3961575"/>
              <a:gd name="connsiteY3" fmla="*/ 745827 h 2973705"/>
              <a:gd name="connsiteX4" fmla="*/ 3961575 w 3961575"/>
              <a:gd name="connsiteY4" fmla="*/ 2168823 h 2973705"/>
              <a:gd name="connsiteX5" fmla="*/ 3245275 w 3961575"/>
              <a:gd name="connsiteY5" fmla="*/ 2973705 h 2973705"/>
              <a:gd name="connsiteX6" fmla="*/ 887877 w 3961575"/>
              <a:gd name="connsiteY6" fmla="*/ 2790825 h 2973705"/>
              <a:gd name="connsiteX7" fmla="*/ 135383 w 3961575"/>
              <a:gd name="connsiteY7" fmla="*/ 1610658 h 2973705"/>
              <a:gd name="connsiteX8" fmla="*/ 836422 w 3961575"/>
              <a:gd name="connsiteY8" fmla="*/ 494367 h 2973705"/>
              <a:gd name="connsiteX0" fmla="*/ 836422 w 4075875"/>
              <a:gd name="connsiteY0" fmla="*/ 494367 h 2973705"/>
              <a:gd name="connsiteX1" fmla="*/ 1541292 w 4075875"/>
              <a:gd name="connsiteY1" fmla="*/ 143828 h 2973705"/>
              <a:gd name="connsiteX2" fmla="*/ 3247180 w 4075875"/>
              <a:gd name="connsiteY2" fmla="*/ 0 h 2973705"/>
              <a:gd name="connsiteX3" fmla="*/ 3901567 w 4075875"/>
              <a:gd name="connsiteY3" fmla="*/ 745827 h 2973705"/>
              <a:gd name="connsiteX4" fmla="*/ 4075875 w 4075875"/>
              <a:gd name="connsiteY4" fmla="*/ 2173586 h 2973705"/>
              <a:gd name="connsiteX5" fmla="*/ 3245275 w 4075875"/>
              <a:gd name="connsiteY5" fmla="*/ 2973705 h 2973705"/>
              <a:gd name="connsiteX6" fmla="*/ 887877 w 4075875"/>
              <a:gd name="connsiteY6" fmla="*/ 2790825 h 2973705"/>
              <a:gd name="connsiteX7" fmla="*/ 135383 w 4075875"/>
              <a:gd name="connsiteY7" fmla="*/ 1610658 h 2973705"/>
              <a:gd name="connsiteX8" fmla="*/ 836422 w 4075875"/>
              <a:gd name="connsiteY8" fmla="*/ 494367 h 2973705"/>
              <a:gd name="connsiteX0" fmla="*/ 836422 w 4077644"/>
              <a:gd name="connsiteY0" fmla="*/ 494367 h 2973705"/>
              <a:gd name="connsiteX1" fmla="*/ 1541292 w 4077644"/>
              <a:gd name="connsiteY1" fmla="*/ 143828 h 2973705"/>
              <a:gd name="connsiteX2" fmla="*/ 3247180 w 4077644"/>
              <a:gd name="connsiteY2" fmla="*/ 0 h 2973705"/>
              <a:gd name="connsiteX3" fmla="*/ 3901567 w 4077644"/>
              <a:gd name="connsiteY3" fmla="*/ 745827 h 2973705"/>
              <a:gd name="connsiteX4" fmla="*/ 4075875 w 4077644"/>
              <a:gd name="connsiteY4" fmla="*/ 2173586 h 2973705"/>
              <a:gd name="connsiteX5" fmla="*/ 3245275 w 4077644"/>
              <a:gd name="connsiteY5" fmla="*/ 2973705 h 2973705"/>
              <a:gd name="connsiteX6" fmla="*/ 887877 w 4077644"/>
              <a:gd name="connsiteY6" fmla="*/ 2790825 h 2973705"/>
              <a:gd name="connsiteX7" fmla="*/ 135383 w 4077644"/>
              <a:gd name="connsiteY7" fmla="*/ 1610658 h 2973705"/>
              <a:gd name="connsiteX8" fmla="*/ 836422 w 4077644"/>
              <a:gd name="connsiteY8" fmla="*/ 494367 h 2973705"/>
              <a:gd name="connsiteX0" fmla="*/ 836422 w 4077755"/>
              <a:gd name="connsiteY0" fmla="*/ 494367 h 2977238"/>
              <a:gd name="connsiteX1" fmla="*/ 1541292 w 4077755"/>
              <a:gd name="connsiteY1" fmla="*/ 143828 h 2977238"/>
              <a:gd name="connsiteX2" fmla="*/ 3247180 w 4077755"/>
              <a:gd name="connsiteY2" fmla="*/ 0 h 2977238"/>
              <a:gd name="connsiteX3" fmla="*/ 3901567 w 4077755"/>
              <a:gd name="connsiteY3" fmla="*/ 745827 h 2977238"/>
              <a:gd name="connsiteX4" fmla="*/ 4075875 w 4077755"/>
              <a:gd name="connsiteY4" fmla="*/ 2173586 h 2977238"/>
              <a:gd name="connsiteX5" fmla="*/ 3245275 w 4077755"/>
              <a:gd name="connsiteY5" fmla="*/ 2973705 h 2977238"/>
              <a:gd name="connsiteX6" fmla="*/ 887877 w 4077755"/>
              <a:gd name="connsiteY6" fmla="*/ 2790825 h 2977238"/>
              <a:gd name="connsiteX7" fmla="*/ 135383 w 4077755"/>
              <a:gd name="connsiteY7" fmla="*/ 1610658 h 2977238"/>
              <a:gd name="connsiteX8" fmla="*/ 836422 w 4077755"/>
              <a:gd name="connsiteY8" fmla="*/ 494367 h 2977238"/>
              <a:gd name="connsiteX0" fmla="*/ 836422 w 4077755"/>
              <a:gd name="connsiteY0" fmla="*/ 494367 h 2977238"/>
              <a:gd name="connsiteX1" fmla="*/ 1541292 w 4077755"/>
              <a:gd name="connsiteY1" fmla="*/ 143828 h 2977238"/>
              <a:gd name="connsiteX2" fmla="*/ 3247180 w 4077755"/>
              <a:gd name="connsiteY2" fmla="*/ 0 h 2977238"/>
              <a:gd name="connsiteX3" fmla="*/ 3901567 w 4077755"/>
              <a:gd name="connsiteY3" fmla="*/ 745827 h 2977238"/>
              <a:gd name="connsiteX4" fmla="*/ 4075875 w 4077755"/>
              <a:gd name="connsiteY4" fmla="*/ 2173586 h 2977238"/>
              <a:gd name="connsiteX5" fmla="*/ 3245275 w 4077755"/>
              <a:gd name="connsiteY5" fmla="*/ 2973705 h 2977238"/>
              <a:gd name="connsiteX6" fmla="*/ 887877 w 4077755"/>
              <a:gd name="connsiteY6" fmla="*/ 2790825 h 2977238"/>
              <a:gd name="connsiteX7" fmla="*/ 135383 w 4077755"/>
              <a:gd name="connsiteY7" fmla="*/ 1610658 h 2977238"/>
              <a:gd name="connsiteX8" fmla="*/ 836422 w 4077755"/>
              <a:gd name="connsiteY8" fmla="*/ 494367 h 2977238"/>
              <a:gd name="connsiteX0" fmla="*/ 836422 w 4077755"/>
              <a:gd name="connsiteY0" fmla="*/ 494367 h 2977238"/>
              <a:gd name="connsiteX1" fmla="*/ 1541292 w 4077755"/>
              <a:gd name="connsiteY1" fmla="*/ 153353 h 2977238"/>
              <a:gd name="connsiteX2" fmla="*/ 3247180 w 4077755"/>
              <a:gd name="connsiteY2" fmla="*/ 0 h 2977238"/>
              <a:gd name="connsiteX3" fmla="*/ 3901567 w 4077755"/>
              <a:gd name="connsiteY3" fmla="*/ 745827 h 2977238"/>
              <a:gd name="connsiteX4" fmla="*/ 4075875 w 4077755"/>
              <a:gd name="connsiteY4" fmla="*/ 2173586 h 2977238"/>
              <a:gd name="connsiteX5" fmla="*/ 3245275 w 4077755"/>
              <a:gd name="connsiteY5" fmla="*/ 2973705 h 2977238"/>
              <a:gd name="connsiteX6" fmla="*/ 887877 w 4077755"/>
              <a:gd name="connsiteY6" fmla="*/ 2790825 h 2977238"/>
              <a:gd name="connsiteX7" fmla="*/ 135383 w 4077755"/>
              <a:gd name="connsiteY7" fmla="*/ 1610658 h 2977238"/>
              <a:gd name="connsiteX8" fmla="*/ 836422 w 4077755"/>
              <a:gd name="connsiteY8" fmla="*/ 494367 h 2977238"/>
              <a:gd name="connsiteX0" fmla="*/ 836422 w 4077755"/>
              <a:gd name="connsiteY0" fmla="*/ 494367 h 2977238"/>
              <a:gd name="connsiteX1" fmla="*/ 1541292 w 4077755"/>
              <a:gd name="connsiteY1" fmla="*/ 153353 h 2977238"/>
              <a:gd name="connsiteX2" fmla="*/ 3247180 w 4077755"/>
              <a:gd name="connsiteY2" fmla="*/ 0 h 2977238"/>
              <a:gd name="connsiteX3" fmla="*/ 3901567 w 4077755"/>
              <a:gd name="connsiteY3" fmla="*/ 745827 h 2977238"/>
              <a:gd name="connsiteX4" fmla="*/ 4075875 w 4077755"/>
              <a:gd name="connsiteY4" fmla="*/ 2173586 h 2977238"/>
              <a:gd name="connsiteX5" fmla="*/ 3245275 w 4077755"/>
              <a:gd name="connsiteY5" fmla="*/ 2973705 h 2977238"/>
              <a:gd name="connsiteX6" fmla="*/ 887877 w 4077755"/>
              <a:gd name="connsiteY6" fmla="*/ 2790825 h 2977238"/>
              <a:gd name="connsiteX7" fmla="*/ 135383 w 4077755"/>
              <a:gd name="connsiteY7" fmla="*/ 1610658 h 2977238"/>
              <a:gd name="connsiteX8" fmla="*/ 836422 w 4077755"/>
              <a:gd name="connsiteY8" fmla="*/ 494367 h 2977238"/>
              <a:gd name="connsiteX0" fmla="*/ 836422 w 4077755"/>
              <a:gd name="connsiteY0" fmla="*/ 494367 h 2977238"/>
              <a:gd name="connsiteX1" fmla="*/ 1541292 w 4077755"/>
              <a:gd name="connsiteY1" fmla="*/ 153353 h 2977238"/>
              <a:gd name="connsiteX2" fmla="*/ 3247180 w 4077755"/>
              <a:gd name="connsiteY2" fmla="*/ 0 h 2977238"/>
              <a:gd name="connsiteX3" fmla="*/ 3901567 w 4077755"/>
              <a:gd name="connsiteY3" fmla="*/ 745827 h 2977238"/>
              <a:gd name="connsiteX4" fmla="*/ 4075875 w 4077755"/>
              <a:gd name="connsiteY4" fmla="*/ 2173586 h 2977238"/>
              <a:gd name="connsiteX5" fmla="*/ 3245275 w 4077755"/>
              <a:gd name="connsiteY5" fmla="*/ 2973705 h 2977238"/>
              <a:gd name="connsiteX6" fmla="*/ 887877 w 4077755"/>
              <a:gd name="connsiteY6" fmla="*/ 2790825 h 2977238"/>
              <a:gd name="connsiteX7" fmla="*/ 135383 w 4077755"/>
              <a:gd name="connsiteY7" fmla="*/ 1610658 h 2977238"/>
              <a:gd name="connsiteX8" fmla="*/ 836422 w 4077755"/>
              <a:gd name="connsiteY8" fmla="*/ 494367 h 297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7755" h="2977238">
                <a:moveTo>
                  <a:pt x="836422" y="494367"/>
                </a:moveTo>
                <a:cubicBezTo>
                  <a:pt x="988822" y="310261"/>
                  <a:pt x="1206691" y="196215"/>
                  <a:pt x="1541292" y="153353"/>
                </a:cubicBezTo>
                <a:cubicBezTo>
                  <a:pt x="2114683" y="95885"/>
                  <a:pt x="2678551" y="47943"/>
                  <a:pt x="3247180" y="0"/>
                </a:cubicBezTo>
                <a:cubicBezTo>
                  <a:pt x="3734181" y="76200"/>
                  <a:pt x="3896804" y="468376"/>
                  <a:pt x="3901567" y="745827"/>
                </a:cubicBezTo>
                <a:lnTo>
                  <a:pt x="4075875" y="2173586"/>
                </a:lnTo>
                <a:cubicBezTo>
                  <a:pt x="4109213" y="2741550"/>
                  <a:pt x="3694176" y="3011805"/>
                  <a:pt x="3245275" y="2973705"/>
                </a:cubicBezTo>
                <a:lnTo>
                  <a:pt x="887877" y="2790825"/>
                </a:lnTo>
                <a:cubicBezTo>
                  <a:pt x="-111569" y="2760345"/>
                  <a:pt x="-108457" y="1939544"/>
                  <a:pt x="135383" y="1610658"/>
                </a:cubicBezTo>
                <a:cubicBezTo>
                  <a:pt x="341123" y="1281741"/>
                  <a:pt x="581152" y="873766"/>
                  <a:pt x="836422" y="49436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9722166-DE6B-AAB3-6046-62213C997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" b="2006"/>
          <a:stretch/>
        </p:blipFill>
        <p:spPr bwMode="auto">
          <a:xfrm>
            <a:off x="171057" y="1800320"/>
            <a:ext cx="4641721" cy="3354969"/>
          </a:xfrm>
          <a:custGeom>
            <a:avLst/>
            <a:gdLst>
              <a:gd name="connsiteX0" fmla="*/ 830576 w 4077756"/>
              <a:gd name="connsiteY0" fmla="*/ 0 h 2977238"/>
              <a:gd name="connsiteX1" fmla="*/ 176189 w 4077756"/>
              <a:gd name="connsiteY1" fmla="*/ 745827 h 2977238"/>
              <a:gd name="connsiteX2" fmla="*/ 1881 w 4077756"/>
              <a:gd name="connsiteY2" fmla="*/ 2173586 h 2977238"/>
              <a:gd name="connsiteX3" fmla="*/ 832481 w 4077756"/>
              <a:gd name="connsiteY3" fmla="*/ 2973705 h 2977238"/>
              <a:gd name="connsiteX4" fmla="*/ 3189879 w 4077756"/>
              <a:gd name="connsiteY4" fmla="*/ 2790825 h 2977238"/>
              <a:gd name="connsiteX5" fmla="*/ 3942373 w 4077756"/>
              <a:gd name="connsiteY5" fmla="*/ 1610658 h 2977238"/>
              <a:gd name="connsiteX6" fmla="*/ 3241334 w 4077756"/>
              <a:gd name="connsiteY6" fmla="*/ 494367 h 2977238"/>
              <a:gd name="connsiteX7" fmla="*/ 2536464 w 4077756"/>
              <a:gd name="connsiteY7" fmla="*/ 153353 h 2977238"/>
              <a:gd name="connsiteX8" fmla="*/ 830576 w 4077756"/>
              <a:gd name="connsiteY8" fmla="*/ 0 h 297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7756" h="2977238">
                <a:moveTo>
                  <a:pt x="830576" y="0"/>
                </a:moveTo>
                <a:cubicBezTo>
                  <a:pt x="343575" y="76200"/>
                  <a:pt x="180952" y="468376"/>
                  <a:pt x="176189" y="745827"/>
                </a:cubicBezTo>
                <a:lnTo>
                  <a:pt x="1881" y="2173586"/>
                </a:lnTo>
                <a:cubicBezTo>
                  <a:pt x="-31457" y="2741550"/>
                  <a:pt x="383580" y="3011805"/>
                  <a:pt x="832481" y="2973705"/>
                </a:cubicBezTo>
                <a:lnTo>
                  <a:pt x="3189879" y="2790825"/>
                </a:lnTo>
                <a:cubicBezTo>
                  <a:pt x="4189325" y="2760345"/>
                  <a:pt x="4186213" y="1939544"/>
                  <a:pt x="3942373" y="1610658"/>
                </a:cubicBezTo>
                <a:cubicBezTo>
                  <a:pt x="3736633" y="1281741"/>
                  <a:pt x="3496604" y="873766"/>
                  <a:pt x="3241334" y="494367"/>
                </a:cubicBezTo>
                <a:cubicBezTo>
                  <a:pt x="3088934" y="310261"/>
                  <a:pt x="2871065" y="196215"/>
                  <a:pt x="2536464" y="153353"/>
                </a:cubicBezTo>
                <a:cubicBezTo>
                  <a:pt x="1963073" y="95885"/>
                  <a:pt x="1399205" y="47943"/>
                  <a:pt x="83057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AF1D96A-251B-F159-E6CC-DDFAE1DB677A}"/>
              </a:ext>
            </a:extLst>
          </p:cNvPr>
          <p:cNvSpPr/>
          <p:nvPr/>
        </p:nvSpPr>
        <p:spPr>
          <a:xfrm>
            <a:off x="2827595" y="5670080"/>
            <a:ext cx="386352" cy="38608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7DA171-5342-9A32-E6C7-9F21FC27C3BE}"/>
              </a:ext>
            </a:extLst>
          </p:cNvPr>
          <p:cNvSpPr/>
          <p:nvPr/>
        </p:nvSpPr>
        <p:spPr>
          <a:xfrm>
            <a:off x="171056" y="4720851"/>
            <a:ext cx="2248859" cy="411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33" dirty="0">
                <a:solidFill>
                  <a:schemeClr val="bg1"/>
                </a:solidFill>
                <a:latin typeface="Atkinson Hyperlegible" pitchFamily="2" charset="0"/>
                <a:cs typeface="Arial" panose="020B0604020202020204" pitchFamily="34" charset="0"/>
              </a:rPr>
              <a:t>Photo credit: NALA Foundation</a:t>
            </a:r>
            <a:endParaRPr lang="en-US" sz="933" dirty="0">
              <a:solidFill>
                <a:schemeClr val="bg1"/>
              </a:solidFill>
              <a:latin typeface="Atkinson Hyperlegible" pitchFamily="2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4" hidden="1">
            <a:extLst>
              <a:ext uri="{FF2B5EF4-FFF2-40B4-BE49-F238E27FC236}">
                <a16:creationId xmlns:a16="http://schemas.microsoft.com/office/drawing/2014/main" id="{3B651AB6-5575-5F54-4675-1DE4F4AF7D3C}"/>
              </a:ext>
            </a:extLst>
          </p:cNvPr>
          <p:cNvSpPr/>
          <p:nvPr/>
        </p:nvSpPr>
        <p:spPr>
          <a:xfrm flipH="1">
            <a:off x="168544" y="1808244"/>
            <a:ext cx="4692521" cy="3359745"/>
          </a:xfrm>
          <a:custGeom>
            <a:avLst/>
            <a:gdLst>
              <a:gd name="connsiteX0" fmla="*/ 0 w 2881312"/>
              <a:gd name="connsiteY0" fmla="*/ 761067 h 2783205"/>
              <a:gd name="connsiteX1" fmla="*/ 761067 w 2881312"/>
              <a:gd name="connsiteY1" fmla="*/ 0 h 2783205"/>
              <a:gd name="connsiteX2" fmla="*/ 2120245 w 2881312"/>
              <a:gd name="connsiteY2" fmla="*/ 0 h 2783205"/>
              <a:gd name="connsiteX3" fmla="*/ 2881312 w 2881312"/>
              <a:gd name="connsiteY3" fmla="*/ 761067 h 2783205"/>
              <a:gd name="connsiteX4" fmla="*/ 2881312 w 2881312"/>
              <a:gd name="connsiteY4" fmla="*/ 2022138 h 2783205"/>
              <a:gd name="connsiteX5" fmla="*/ 2120245 w 2881312"/>
              <a:gd name="connsiteY5" fmla="*/ 2783205 h 2783205"/>
              <a:gd name="connsiteX6" fmla="*/ 761067 w 2881312"/>
              <a:gd name="connsiteY6" fmla="*/ 2783205 h 2783205"/>
              <a:gd name="connsiteX7" fmla="*/ 0 w 2881312"/>
              <a:gd name="connsiteY7" fmla="*/ 2022138 h 2783205"/>
              <a:gd name="connsiteX8" fmla="*/ 0 w 2881312"/>
              <a:gd name="connsiteY8" fmla="*/ 761067 h 2783205"/>
              <a:gd name="connsiteX0" fmla="*/ 0 w 2957512"/>
              <a:gd name="connsiteY0" fmla="*/ 242550 h 2859048"/>
              <a:gd name="connsiteX1" fmla="*/ 837267 w 2957512"/>
              <a:gd name="connsiteY1" fmla="*/ 75843 h 2859048"/>
              <a:gd name="connsiteX2" fmla="*/ 2196445 w 2957512"/>
              <a:gd name="connsiteY2" fmla="*/ 75843 h 2859048"/>
              <a:gd name="connsiteX3" fmla="*/ 2957512 w 2957512"/>
              <a:gd name="connsiteY3" fmla="*/ 836910 h 2859048"/>
              <a:gd name="connsiteX4" fmla="*/ 2957512 w 2957512"/>
              <a:gd name="connsiteY4" fmla="*/ 2097981 h 2859048"/>
              <a:gd name="connsiteX5" fmla="*/ 2196445 w 2957512"/>
              <a:gd name="connsiteY5" fmla="*/ 2859048 h 2859048"/>
              <a:gd name="connsiteX6" fmla="*/ 837267 w 2957512"/>
              <a:gd name="connsiteY6" fmla="*/ 2859048 h 2859048"/>
              <a:gd name="connsiteX7" fmla="*/ 76200 w 2957512"/>
              <a:gd name="connsiteY7" fmla="*/ 2097981 h 2859048"/>
              <a:gd name="connsiteX8" fmla="*/ 0 w 2957512"/>
              <a:gd name="connsiteY8" fmla="*/ 242550 h 2859048"/>
              <a:gd name="connsiteX0" fmla="*/ 0 w 2957512"/>
              <a:gd name="connsiteY0" fmla="*/ 335613 h 2952111"/>
              <a:gd name="connsiteX1" fmla="*/ 585807 w 2957512"/>
              <a:gd name="connsiteY1" fmla="*/ 8886 h 2952111"/>
              <a:gd name="connsiteX2" fmla="*/ 2196445 w 2957512"/>
              <a:gd name="connsiteY2" fmla="*/ 168906 h 2952111"/>
              <a:gd name="connsiteX3" fmla="*/ 2957512 w 2957512"/>
              <a:gd name="connsiteY3" fmla="*/ 929973 h 2952111"/>
              <a:gd name="connsiteX4" fmla="*/ 2957512 w 2957512"/>
              <a:gd name="connsiteY4" fmla="*/ 2191044 h 2952111"/>
              <a:gd name="connsiteX5" fmla="*/ 2196445 w 2957512"/>
              <a:gd name="connsiteY5" fmla="*/ 2952111 h 2952111"/>
              <a:gd name="connsiteX6" fmla="*/ 837267 w 2957512"/>
              <a:gd name="connsiteY6" fmla="*/ 2952111 h 2952111"/>
              <a:gd name="connsiteX7" fmla="*/ 76200 w 2957512"/>
              <a:gd name="connsiteY7" fmla="*/ 2191044 h 2952111"/>
              <a:gd name="connsiteX8" fmla="*/ 0 w 2957512"/>
              <a:gd name="connsiteY8" fmla="*/ 335613 h 2952111"/>
              <a:gd name="connsiteX0" fmla="*/ 0 w 2957512"/>
              <a:gd name="connsiteY0" fmla="*/ 494367 h 3110865"/>
              <a:gd name="connsiteX1" fmla="*/ 585807 w 2957512"/>
              <a:gd name="connsiteY1" fmla="*/ 167640 h 3110865"/>
              <a:gd name="connsiteX2" fmla="*/ 2386945 w 2957512"/>
              <a:gd name="connsiteY2" fmla="*/ 0 h 3110865"/>
              <a:gd name="connsiteX3" fmla="*/ 2957512 w 2957512"/>
              <a:gd name="connsiteY3" fmla="*/ 1088727 h 3110865"/>
              <a:gd name="connsiteX4" fmla="*/ 2957512 w 2957512"/>
              <a:gd name="connsiteY4" fmla="*/ 2349798 h 3110865"/>
              <a:gd name="connsiteX5" fmla="*/ 2196445 w 2957512"/>
              <a:gd name="connsiteY5" fmla="*/ 3110865 h 3110865"/>
              <a:gd name="connsiteX6" fmla="*/ 837267 w 2957512"/>
              <a:gd name="connsiteY6" fmla="*/ 3110865 h 3110865"/>
              <a:gd name="connsiteX7" fmla="*/ 76200 w 2957512"/>
              <a:gd name="connsiteY7" fmla="*/ 2349798 h 3110865"/>
              <a:gd name="connsiteX8" fmla="*/ 0 w 2957512"/>
              <a:gd name="connsiteY8" fmla="*/ 494367 h 3110865"/>
              <a:gd name="connsiteX0" fmla="*/ 0 w 3041332"/>
              <a:gd name="connsiteY0" fmla="*/ 494367 h 3110865"/>
              <a:gd name="connsiteX1" fmla="*/ 585807 w 3041332"/>
              <a:gd name="connsiteY1" fmla="*/ 167640 h 3110865"/>
              <a:gd name="connsiteX2" fmla="*/ 2386945 w 3041332"/>
              <a:gd name="connsiteY2" fmla="*/ 0 h 3110865"/>
              <a:gd name="connsiteX3" fmla="*/ 3041332 w 3041332"/>
              <a:gd name="connsiteY3" fmla="*/ 669627 h 3110865"/>
              <a:gd name="connsiteX4" fmla="*/ 2957512 w 3041332"/>
              <a:gd name="connsiteY4" fmla="*/ 2349798 h 3110865"/>
              <a:gd name="connsiteX5" fmla="*/ 2196445 w 3041332"/>
              <a:gd name="connsiteY5" fmla="*/ 3110865 h 3110865"/>
              <a:gd name="connsiteX6" fmla="*/ 837267 w 3041332"/>
              <a:gd name="connsiteY6" fmla="*/ 3110865 h 3110865"/>
              <a:gd name="connsiteX7" fmla="*/ 76200 w 3041332"/>
              <a:gd name="connsiteY7" fmla="*/ 2349798 h 3110865"/>
              <a:gd name="connsiteX8" fmla="*/ 0 w 3041332"/>
              <a:gd name="connsiteY8" fmla="*/ 494367 h 3110865"/>
              <a:gd name="connsiteX0" fmla="*/ 0 w 3239452"/>
              <a:gd name="connsiteY0" fmla="*/ 494367 h 3110865"/>
              <a:gd name="connsiteX1" fmla="*/ 585807 w 3239452"/>
              <a:gd name="connsiteY1" fmla="*/ 167640 h 3110865"/>
              <a:gd name="connsiteX2" fmla="*/ 2386945 w 3239452"/>
              <a:gd name="connsiteY2" fmla="*/ 0 h 3110865"/>
              <a:gd name="connsiteX3" fmla="*/ 3041332 w 3239452"/>
              <a:gd name="connsiteY3" fmla="*/ 669627 h 3110865"/>
              <a:gd name="connsiteX4" fmla="*/ 3239452 w 3239452"/>
              <a:gd name="connsiteY4" fmla="*/ 2159298 h 3110865"/>
              <a:gd name="connsiteX5" fmla="*/ 2196445 w 3239452"/>
              <a:gd name="connsiteY5" fmla="*/ 3110865 h 3110865"/>
              <a:gd name="connsiteX6" fmla="*/ 837267 w 3239452"/>
              <a:gd name="connsiteY6" fmla="*/ 3110865 h 3110865"/>
              <a:gd name="connsiteX7" fmla="*/ 76200 w 3239452"/>
              <a:gd name="connsiteY7" fmla="*/ 2349798 h 3110865"/>
              <a:gd name="connsiteX8" fmla="*/ 0 w 3239452"/>
              <a:gd name="connsiteY8" fmla="*/ 494367 h 3110865"/>
              <a:gd name="connsiteX0" fmla="*/ 0 w 3239452"/>
              <a:gd name="connsiteY0" fmla="*/ 494367 h 3110865"/>
              <a:gd name="connsiteX1" fmla="*/ 585807 w 3239452"/>
              <a:gd name="connsiteY1" fmla="*/ 167640 h 3110865"/>
              <a:gd name="connsiteX2" fmla="*/ 2386945 w 3239452"/>
              <a:gd name="connsiteY2" fmla="*/ 0 h 3110865"/>
              <a:gd name="connsiteX3" fmla="*/ 3041332 w 3239452"/>
              <a:gd name="connsiteY3" fmla="*/ 669627 h 3110865"/>
              <a:gd name="connsiteX4" fmla="*/ 3239452 w 3239452"/>
              <a:gd name="connsiteY4" fmla="*/ 2159298 h 3110865"/>
              <a:gd name="connsiteX5" fmla="*/ 2303125 w 3239452"/>
              <a:gd name="connsiteY5" fmla="*/ 2592705 h 3110865"/>
              <a:gd name="connsiteX6" fmla="*/ 837267 w 3239452"/>
              <a:gd name="connsiteY6" fmla="*/ 3110865 h 3110865"/>
              <a:gd name="connsiteX7" fmla="*/ 76200 w 3239452"/>
              <a:gd name="connsiteY7" fmla="*/ 2349798 h 3110865"/>
              <a:gd name="connsiteX8" fmla="*/ 0 w 3239452"/>
              <a:gd name="connsiteY8" fmla="*/ 494367 h 3110865"/>
              <a:gd name="connsiteX0" fmla="*/ 0 w 3239452"/>
              <a:gd name="connsiteY0" fmla="*/ 494367 h 3110865"/>
              <a:gd name="connsiteX1" fmla="*/ 585807 w 3239452"/>
              <a:gd name="connsiteY1" fmla="*/ 167640 h 3110865"/>
              <a:gd name="connsiteX2" fmla="*/ 2386945 w 3239452"/>
              <a:gd name="connsiteY2" fmla="*/ 0 h 3110865"/>
              <a:gd name="connsiteX3" fmla="*/ 3041332 w 3239452"/>
              <a:gd name="connsiteY3" fmla="*/ 669627 h 3110865"/>
              <a:gd name="connsiteX4" fmla="*/ 3239452 w 3239452"/>
              <a:gd name="connsiteY4" fmla="*/ 2159298 h 3110865"/>
              <a:gd name="connsiteX5" fmla="*/ 2394565 w 3239452"/>
              <a:gd name="connsiteY5" fmla="*/ 2973705 h 3110865"/>
              <a:gd name="connsiteX6" fmla="*/ 837267 w 3239452"/>
              <a:gd name="connsiteY6" fmla="*/ 3110865 h 3110865"/>
              <a:gd name="connsiteX7" fmla="*/ 76200 w 3239452"/>
              <a:gd name="connsiteY7" fmla="*/ 2349798 h 3110865"/>
              <a:gd name="connsiteX8" fmla="*/ 0 w 3239452"/>
              <a:gd name="connsiteY8" fmla="*/ 494367 h 3110865"/>
              <a:gd name="connsiteX0" fmla="*/ 731520 w 3970972"/>
              <a:gd name="connsiteY0" fmla="*/ 494367 h 3110865"/>
              <a:gd name="connsiteX1" fmla="*/ 1317327 w 3970972"/>
              <a:gd name="connsiteY1" fmla="*/ 167640 h 3110865"/>
              <a:gd name="connsiteX2" fmla="*/ 3118465 w 3970972"/>
              <a:gd name="connsiteY2" fmla="*/ 0 h 3110865"/>
              <a:gd name="connsiteX3" fmla="*/ 3772852 w 3970972"/>
              <a:gd name="connsiteY3" fmla="*/ 669627 h 3110865"/>
              <a:gd name="connsiteX4" fmla="*/ 3970972 w 3970972"/>
              <a:gd name="connsiteY4" fmla="*/ 2159298 h 3110865"/>
              <a:gd name="connsiteX5" fmla="*/ 3126085 w 3970972"/>
              <a:gd name="connsiteY5" fmla="*/ 2973705 h 3110865"/>
              <a:gd name="connsiteX6" fmla="*/ 1568787 w 3970972"/>
              <a:gd name="connsiteY6" fmla="*/ 3110865 h 3110865"/>
              <a:gd name="connsiteX7" fmla="*/ 0 w 3970972"/>
              <a:gd name="connsiteY7" fmla="*/ 1732578 h 3110865"/>
              <a:gd name="connsiteX8" fmla="*/ 731520 w 3970972"/>
              <a:gd name="connsiteY8" fmla="*/ 494367 h 3110865"/>
              <a:gd name="connsiteX0" fmla="*/ 731520 w 3970972"/>
              <a:gd name="connsiteY0" fmla="*/ 494367 h 2973705"/>
              <a:gd name="connsiteX1" fmla="*/ 1317327 w 3970972"/>
              <a:gd name="connsiteY1" fmla="*/ 167640 h 2973705"/>
              <a:gd name="connsiteX2" fmla="*/ 3118465 w 3970972"/>
              <a:gd name="connsiteY2" fmla="*/ 0 h 2973705"/>
              <a:gd name="connsiteX3" fmla="*/ 3772852 w 3970972"/>
              <a:gd name="connsiteY3" fmla="*/ 669627 h 2973705"/>
              <a:gd name="connsiteX4" fmla="*/ 3970972 w 3970972"/>
              <a:gd name="connsiteY4" fmla="*/ 2159298 h 2973705"/>
              <a:gd name="connsiteX5" fmla="*/ 3126085 w 3970972"/>
              <a:gd name="connsiteY5" fmla="*/ 2973705 h 2973705"/>
              <a:gd name="connsiteX6" fmla="*/ 997287 w 3970972"/>
              <a:gd name="connsiteY6" fmla="*/ 2425065 h 2973705"/>
              <a:gd name="connsiteX7" fmla="*/ 0 w 3970972"/>
              <a:gd name="connsiteY7" fmla="*/ 1732578 h 2973705"/>
              <a:gd name="connsiteX8" fmla="*/ 731520 w 3970972"/>
              <a:gd name="connsiteY8" fmla="*/ 494367 h 2973705"/>
              <a:gd name="connsiteX0" fmla="*/ 731520 w 3970972"/>
              <a:gd name="connsiteY0" fmla="*/ 494367 h 2973705"/>
              <a:gd name="connsiteX1" fmla="*/ 1317327 w 3970972"/>
              <a:gd name="connsiteY1" fmla="*/ 167640 h 2973705"/>
              <a:gd name="connsiteX2" fmla="*/ 3118465 w 3970972"/>
              <a:gd name="connsiteY2" fmla="*/ 0 h 2973705"/>
              <a:gd name="connsiteX3" fmla="*/ 3772852 w 3970972"/>
              <a:gd name="connsiteY3" fmla="*/ 669627 h 2973705"/>
              <a:gd name="connsiteX4" fmla="*/ 3970972 w 3970972"/>
              <a:gd name="connsiteY4" fmla="*/ 2159298 h 2973705"/>
              <a:gd name="connsiteX5" fmla="*/ 3126085 w 3970972"/>
              <a:gd name="connsiteY5" fmla="*/ 2973705 h 2973705"/>
              <a:gd name="connsiteX6" fmla="*/ 982047 w 3970972"/>
              <a:gd name="connsiteY6" fmla="*/ 2790825 h 2973705"/>
              <a:gd name="connsiteX7" fmla="*/ 0 w 3970972"/>
              <a:gd name="connsiteY7" fmla="*/ 1732578 h 2973705"/>
              <a:gd name="connsiteX8" fmla="*/ 731520 w 3970972"/>
              <a:gd name="connsiteY8" fmla="*/ 494367 h 2973705"/>
              <a:gd name="connsiteX0" fmla="*/ 731520 w 3970972"/>
              <a:gd name="connsiteY0" fmla="*/ 494367 h 2973705"/>
              <a:gd name="connsiteX1" fmla="*/ 1317327 w 3970972"/>
              <a:gd name="connsiteY1" fmla="*/ 167640 h 2973705"/>
              <a:gd name="connsiteX2" fmla="*/ 3118465 w 3970972"/>
              <a:gd name="connsiteY2" fmla="*/ 0 h 2973705"/>
              <a:gd name="connsiteX3" fmla="*/ 3772852 w 3970972"/>
              <a:gd name="connsiteY3" fmla="*/ 669627 h 2973705"/>
              <a:gd name="connsiteX4" fmla="*/ 3970972 w 3970972"/>
              <a:gd name="connsiteY4" fmla="*/ 2159298 h 2973705"/>
              <a:gd name="connsiteX5" fmla="*/ 3126085 w 3970972"/>
              <a:gd name="connsiteY5" fmla="*/ 2973705 h 2973705"/>
              <a:gd name="connsiteX6" fmla="*/ 982047 w 3970972"/>
              <a:gd name="connsiteY6" fmla="*/ 2790825 h 2973705"/>
              <a:gd name="connsiteX7" fmla="*/ 0 w 3970972"/>
              <a:gd name="connsiteY7" fmla="*/ 1732578 h 2973705"/>
              <a:gd name="connsiteX8" fmla="*/ 731520 w 3970972"/>
              <a:gd name="connsiteY8" fmla="*/ 494367 h 2973705"/>
              <a:gd name="connsiteX0" fmla="*/ 731520 w 3970972"/>
              <a:gd name="connsiteY0" fmla="*/ 494367 h 2973705"/>
              <a:gd name="connsiteX1" fmla="*/ 1317327 w 3970972"/>
              <a:gd name="connsiteY1" fmla="*/ 167640 h 2973705"/>
              <a:gd name="connsiteX2" fmla="*/ 3118465 w 3970972"/>
              <a:gd name="connsiteY2" fmla="*/ 0 h 2973705"/>
              <a:gd name="connsiteX3" fmla="*/ 3772852 w 3970972"/>
              <a:gd name="connsiteY3" fmla="*/ 669627 h 2973705"/>
              <a:gd name="connsiteX4" fmla="*/ 3970972 w 3970972"/>
              <a:gd name="connsiteY4" fmla="*/ 2159298 h 2973705"/>
              <a:gd name="connsiteX5" fmla="*/ 3126085 w 3970972"/>
              <a:gd name="connsiteY5" fmla="*/ 2973705 h 2973705"/>
              <a:gd name="connsiteX6" fmla="*/ 982047 w 3970972"/>
              <a:gd name="connsiteY6" fmla="*/ 2790825 h 2973705"/>
              <a:gd name="connsiteX7" fmla="*/ 0 w 3970972"/>
              <a:gd name="connsiteY7" fmla="*/ 1732578 h 2973705"/>
              <a:gd name="connsiteX8" fmla="*/ 731520 w 3970972"/>
              <a:gd name="connsiteY8" fmla="*/ 494367 h 2973705"/>
              <a:gd name="connsiteX0" fmla="*/ 731520 w 3970972"/>
              <a:gd name="connsiteY0" fmla="*/ 494367 h 2973705"/>
              <a:gd name="connsiteX1" fmla="*/ 1317327 w 3970972"/>
              <a:gd name="connsiteY1" fmla="*/ 167640 h 2973705"/>
              <a:gd name="connsiteX2" fmla="*/ 3118465 w 3970972"/>
              <a:gd name="connsiteY2" fmla="*/ 0 h 2973705"/>
              <a:gd name="connsiteX3" fmla="*/ 3772852 w 3970972"/>
              <a:gd name="connsiteY3" fmla="*/ 669627 h 2973705"/>
              <a:gd name="connsiteX4" fmla="*/ 3970972 w 3970972"/>
              <a:gd name="connsiteY4" fmla="*/ 2159298 h 2973705"/>
              <a:gd name="connsiteX5" fmla="*/ 3126085 w 3970972"/>
              <a:gd name="connsiteY5" fmla="*/ 2973705 h 2973705"/>
              <a:gd name="connsiteX6" fmla="*/ 768687 w 3970972"/>
              <a:gd name="connsiteY6" fmla="*/ 2790825 h 2973705"/>
              <a:gd name="connsiteX7" fmla="*/ 0 w 3970972"/>
              <a:gd name="connsiteY7" fmla="*/ 1732578 h 2973705"/>
              <a:gd name="connsiteX8" fmla="*/ 731520 w 3970972"/>
              <a:gd name="connsiteY8" fmla="*/ 494367 h 2973705"/>
              <a:gd name="connsiteX0" fmla="*/ 756129 w 3995581"/>
              <a:gd name="connsiteY0" fmla="*/ 494367 h 2973705"/>
              <a:gd name="connsiteX1" fmla="*/ 1341936 w 3995581"/>
              <a:gd name="connsiteY1" fmla="*/ 167640 h 2973705"/>
              <a:gd name="connsiteX2" fmla="*/ 3143074 w 3995581"/>
              <a:gd name="connsiteY2" fmla="*/ 0 h 2973705"/>
              <a:gd name="connsiteX3" fmla="*/ 3797461 w 3995581"/>
              <a:gd name="connsiteY3" fmla="*/ 669627 h 2973705"/>
              <a:gd name="connsiteX4" fmla="*/ 3995581 w 3995581"/>
              <a:gd name="connsiteY4" fmla="*/ 2159298 h 2973705"/>
              <a:gd name="connsiteX5" fmla="*/ 3150694 w 3995581"/>
              <a:gd name="connsiteY5" fmla="*/ 2973705 h 2973705"/>
              <a:gd name="connsiteX6" fmla="*/ 793296 w 3995581"/>
              <a:gd name="connsiteY6" fmla="*/ 2790825 h 2973705"/>
              <a:gd name="connsiteX7" fmla="*/ 24609 w 3995581"/>
              <a:gd name="connsiteY7" fmla="*/ 1732578 h 2973705"/>
              <a:gd name="connsiteX8" fmla="*/ 756129 w 3995581"/>
              <a:gd name="connsiteY8" fmla="*/ 494367 h 2973705"/>
              <a:gd name="connsiteX0" fmla="*/ 756129 w 3995581"/>
              <a:gd name="connsiteY0" fmla="*/ 494367 h 2973705"/>
              <a:gd name="connsiteX1" fmla="*/ 1341936 w 3995581"/>
              <a:gd name="connsiteY1" fmla="*/ 167640 h 2973705"/>
              <a:gd name="connsiteX2" fmla="*/ 3143074 w 3995581"/>
              <a:gd name="connsiteY2" fmla="*/ 0 h 2973705"/>
              <a:gd name="connsiteX3" fmla="*/ 3797461 w 3995581"/>
              <a:gd name="connsiteY3" fmla="*/ 669627 h 2973705"/>
              <a:gd name="connsiteX4" fmla="*/ 3995581 w 3995581"/>
              <a:gd name="connsiteY4" fmla="*/ 2159298 h 2973705"/>
              <a:gd name="connsiteX5" fmla="*/ 3150694 w 3995581"/>
              <a:gd name="connsiteY5" fmla="*/ 2973705 h 2973705"/>
              <a:gd name="connsiteX6" fmla="*/ 793296 w 3995581"/>
              <a:gd name="connsiteY6" fmla="*/ 2790825 h 2973705"/>
              <a:gd name="connsiteX7" fmla="*/ 24609 w 3995581"/>
              <a:gd name="connsiteY7" fmla="*/ 1732578 h 2973705"/>
              <a:gd name="connsiteX8" fmla="*/ 756129 w 3995581"/>
              <a:gd name="connsiteY8" fmla="*/ 494367 h 2973705"/>
              <a:gd name="connsiteX0" fmla="*/ 542202 w 3781654"/>
              <a:gd name="connsiteY0" fmla="*/ 494367 h 2973705"/>
              <a:gd name="connsiteX1" fmla="*/ 1128009 w 3781654"/>
              <a:gd name="connsiteY1" fmla="*/ 167640 h 2973705"/>
              <a:gd name="connsiteX2" fmla="*/ 2929147 w 3781654"/>
              <a:gd name="connsiteY2" fmla="*/ 0 h 2973705"/>
              <a:gd name="connsiteX3" fmla="*/ 3583534 w 3781654"/>
              <a:gd name="connsiteY3" fmla="*/ 669627 h 2973705"/>
              <a:gd name="connsiteX4" fmla="*/ 3781654 w 3781654"/>
              <a:gd name="connsiteY4" fmla="*/ 2159298 h 2973705"/>
              <a:gd name="connsiteX5" fmla="*/ 2936767 w 3781654"/>
              <a:gd name="connsiteY5" fmla="*/ 2973705 h 2973705"/>
              <a:gd name="connsiteX6" fmla="*/ 579369 w 3781654"/>
              <a:gd name="connsiteY6" fmla="*/ 2790825 h 2973705"/>
              <a:gd name="connsiteX7" fmla="*/ 184062 w 3781654"/>
              <a:gd name="connsiteY7" fmla="*/ 1519218 h 2973705"/>
              <a:gd name="connsiteX8" fmla="*/ 542202 w 3781654"/>
              <a:gd name="connsiteY8" fmla="*/ 494367 h 2973705"/>
              <a:gd name="connsiteX0" fmla="*/ 728156 w 3967608"/>
              <a:gd name="connsiteY0" fmla="*/ 494367 h 2973705"/>
              <a:gd name="connsiteX1" fmla="*/ 1313963 w 3967608"/>
              <a:gd name="connsiteY1" fmla="*/ 167640 h 2973705"/>
              <a:gd name="connsiteX2" fmla="*/ 3115101 w 3967608"/>
              <a:gd name="connsiteY2" fmla="*/ 0 h 2973705"/>
              <a:gd name="connsiteX3" fmla="*/ 3769488 w 3967608"/>
              <a:gd name="connsiteY3" fmla="*/ 669627 h 2973705"/>
              <a:gd name="connsiteX4" fmla="*/ 3967608 w 3967608"/>
              <a:gd name="connsiteY4" fmla="*/ 2159298 h 2973705"/>
              <a:gd name="connsiteX5" fmla="*/ 3122721 w 3967608"/>
              <a:gd name="connsiteY5" fmla="*/ 2973705 h 2973705"/>
              <a:gd name="connsiteX6" fmla="*/ 765323 w 3967608"/>
              <a:gd name="connsiteY6" fmla="*/ 2790825 h 2973705"/>
              <a:gd name="connsiteX7" fmla="*/ 34736 w 3967608"/>
              <a:gd name="connsiteY7" fmla="*/ 1580178 h 2973705"/>
              <a:gd name="connsiteX8" fmla="*/ 728156 w 3967608"/>
              <a:gd name="connsiteY8" fmla="*/ 494367 h 2973705"/>
              <a:gd name="connsiteX0" fmla="*/ 733616 w 3973068"/>
              <a:gd name="connsiteY0" fmla="*/ 494367 h 2973705"/>
              <a:gd name="connsiteX1" fmla="*/ 1319423 w 3973068"/>
              <a:gd name="connsiteY1" fmla="*/ 167640 h 2973705"/>
              <a:gd name="connsiteX2" fmla="*/ 3120561 w 3973068"/>
              <a:gd name="connsiteY2" fmla="*/ 0 h 2973705"/>
              <a:gd name="connsiteX3" fmla="*/ 3774948 w 3973068"/>
              <a:gd name="connsiteY3" fmla="*/ 669627 h 2973705"/>
              <a:gd name="connsiteX4" fmla="*/ 3973068 w 3973068"/>
              <a:gd name="connsiteY4" fmla="*/ 2159298 h 2973705"/>
              <a:gd name="connsiteX5" fmla="*/ 3128181 w 3973068"/>
              <a:gd name="connsiteY5" fmla="*/ 2973705 h 2973705"/>
              <a:gd name="connsiteX6" fmla="*/ 770783 w 3973068"/>
              <a:gd name="connsiteY6" fmla="*/ 2790825 h 2973705"/>
              <a:gd name="connsiteX7" fmla="*/ 32576 w 3973068"/>
              <a:gd name="connsiteY7" fmla="*/ 1610658 h 2973705"/>
              <a:gd name="connsiteX8" fmla="*/ 733616 w 3973068"/>
              <a:gd name="connsiteY8" fmla="*/ 494367 h 2973705"/>
              <a:gd name="connsiteX0" fmla="*/ 841906 w 4081358"/>
              <a:gd name="connsiteY0" fmla="*/ 494367 h 2973705"/>
              <a:gd name="connsiteX1" fmla="*/ 1427713 w 4081358"/>
              <a:gd name="connsiteY1" fmla="*/ 167640 h 2973705"/>
              <a:gd name="connsiteX2" fmla="*/ 3228851 w 4081358"/>
              <a:gd name="connsiteY2" fmla="*/ 0 h 2973705"/>
              <a:gd name="connsiteX3" fmla="*/ 3883238 w 4081358"/>
              <a:gd name="connsiteY3" fmla="*/ 669627 h 2973705"/>
              <a:gd name="connsiteX4" fmla="*/ 4081358 w 4081358"/>
              <a:gd name="connsiteY4" fmla="*/ 2159298 h 2973705"/>
              <a:gd name="connsiteX5" fmla="*/ 3236471 w 4081358"/>
              <a:gd name="connsiteY5" fmla="*/ 2973705 h 2973705"/>
              <a:gd name="connsiteX6" fmla="*/ 879073 w 4081358"/>
              <a:gd name="connsiteY6" fmla="*/ 2790825 h 2973705"/>
              <a:gd name="connsiteX7" fmla="*/ 140866 w 4081358"/>
              <a:gd name="connsiteY7" fmla="*/ 1610658 h 2973705"/>
              <a:gd name="connsiteX8" fmla="*/ 841906 w 4081358"/>
              <a:gd name="connsiteY8" fmla="*/ 494367 h 2973705"/>
              <a:gd name="connsiteX0" fmla="*/ 840165 w 4079617"/>
              <a:gd name="connsiteY0" fmla="*/ 494367 h 2973705"/>
              <a:gd name="connsiteX1" fmla="*/ 1425972 w 4079617"/>
              <a:gd name="connsiteY1" fmla="*/ 167640 h 2973705"/>
              <a:gd name="connsiteX2" fmla="*/ 3227110 w 4079617"/>
              <a:gd name="connsiteY2" fmla="*/ 0 h 2973705"/>
              <a:gd name="connsiteX3" fmla="*/ 3881497 w 4079617"/>
              <a:gd name="connsiteY3" fmla="*/ 669627 h 2973705"/>
              <a:gd name="connsiteX4" fmla="*/ 4079617 w 4079617"/>
              <a:gd name="connsiteY4" fmla="*/ 2159298 h 2973705"/>
              <a:gd name="connsiteX5" fmla="*/ 3234730 w 4079617"/>
              <a:gd name="connsiteY5" fmla="*/ 2973705 h 2973705"/>
              <a:gd name="connsiteX6" fmla="*/ 877332 w 4079617"/>
              <a:gd name="connsiteY6" fmla="*/ 2790825 h 2973705"/>
              <a:gd name="connsiteX7" fmla="*/ 139125 w 4079617"/>
              <a:gd name="connsiteY7" fmla="*/ 1610658 h 2973705"/>
              <a:gd name="connsiteX8" fmla="*/ 840165 w 4079617"/>
              <a:gd name="connsiteY8" fmla="*/ 494367 h 2973705"/>
              <a:gd name="connsiteX0" fmla="*/ 840165 w 4079617"/>
              <a:gd name="connsiteY0" fmla="*/ 494367 h 2973705"/>
              <a:gd name="connsiteX1" fmla="*/ 1425972 w 4079617"/>
              <a:gd name="connsiteY1" fmla="*/ 167640 h 2973705"/>
              <a:gd name="connsiteX2" fmla="*/ 3227110 w 4079617"/>
              <a:gd name="connsiteY2" fmla="*/ 0 h 2973705"/>
              <a:gd name="connsiteX3" fmla="*/ 3881497 w 4079617"/>
              <a:gd name="connsiteY3" fmla="*/ 669627 h 2973705"/>
              <a:gd name="connsiteX4" fmla="*/ 4079617 w 4079617"/>
              <a:gd name="connsiteY4" fmla="*/ 2159298 h 2973705"/>
              <a:gd name="connsiteX5" fmla="*/ 3234730 w 4079617"/>
              <a:gd name="connsiteY5" fmla="*/ 2973705 h 2973705"/>
              <a:gd name="connsiteX6" fmla="*/ 877332 w 4079617"/>
              <a:gd name="connsiteY6" fmla="*/ 2790825 h 2973705"/>
              <a:gd name="connsiteX7" fmla="*/ 139125 w 4079617"/>
              <a:gd name="connsiteY7" fmla="*/ 1610658 h 2973705"/>
              <a:gd name="connsiteX8" fmla="*/ 840165 w 4079617"/>
              <a:gd name="connsiteY8" fmla="*/ 494367 h 2973705"/>
              <a:gd name="connsiteX0" fmla="*/ 840165 w 4079617"/>
              <a:gd name="connsiteY0" fmla="*/ 494367 h 2973705"/>
              <a:gd name="connsiteX1" fmla="*/ 1425972 w 4079617"/>
              <a:gd name="connsiteY1" fmla="*/ 167640 h 2973705"/>
              <a:gd name="connsiteX2" fmla="*/ 3227110 w 4079617"/>
              <a:gd name="connsiteY2" fmla="*/ 0 h 2973705"/>
              <a:gd name="connsiteX3" fmla="*/ 3881497 w 4079617"/>
              <a:gd name="connsiteY3" fmla="*/ 669627 h 2973705"/>
              <a:gd name="connsiteX4" fmla="*/ 4079617 w 4079617"/>
              <a:gd name="connsiteY4" fmla="*/ 2159298 h 2973705"/>
              <a:gd name="connsiteX5" fmla="*/ 3234730 w 4079617"/>
              <a:gd name="connsiteY5" fmla="*/ 2973705 h 2973705"/>
              <a:gd name="connsiteX6" fmla="*/ 877332 w 4079617"/>
              <a:gd name="connsiteY6" fmla="*/ 2790825 h 2973705"/>
              <a:gd name="connsiteX7" fmla="*/ 139125 w 4079617"/>
              <a:gd name="connsiteY7" fmla="*/ 1610658 h 2973705"/>
              <a:gd name="connsiteX8" fmla="*/ 840165 w 4079617"/>
              <a:gd name="connsiteY8" fmla="*/ 494367 h 2973705"/>
              <a:gd name="connsiteX0" fmla="*/ 840165 w 4079617"/>
              <a:gd name="connsiteY0" fmla="*/ 494367 h 2973705"/>
              <a:gd name="connsiteX1" fmla="*/ 1425972 w 4079617"/>
              <a:gd name="connsiteY1" fmla="*/ 167640 h 2973705"/>
              <a:gd name="connsiteX2" fmla="*/ 3227110 w 4079617"/>
              <a:gd name="connsiteY2" fmla="*/ 0 h 2973705"/>
              <a:gd name="connsiteX3" fmla="*/ 3881497 w 4079617"/>
              <a:gd name="connsiteY3" fmla="*/ 669627 h 2973705"/>
              <a:gd name="connsiteX4" fmla="*/ 4079617 w 4079617"/>
              <a:gd name="connsiteY4" fmla="*/ 2159298 h 2973705"/>
              <a:gd name="connsiteX5" fmla="*/ 3234730 w 4079617"/>
              <a:gd name="connsiteY5" fmla="*/ 2973705 h 2973705"/>
              <a:gd name="connsiteX6" fmla="*/ 877332 w 4079617"/>
              <a:gd name="connsiteY6" fmla="*/ 2790825 h 2973705"/>
              <a:gd name="connsiteX7" fmla="*/ 139125 w 4079617"/>
              <a:gd name="connsiteY7" fmla="*/ 1610658 h 2973705"/>
              <a:gd name="connsiteX8" fmla="*/ 840165 w 4079617"/>
              <a:gd name="connsiteY8" fmla="*/ 494367 h 2973705"/>
              <a:gd name="connsiteX0" fmla="*/ 840165 w 4079617"/>
              <a:gd name="connsiteY0" fmla="*/ 494367 h 2973705"/>
              <a:gd name="connsiteX1" fmla="*/ 1425972 w 4079617"/>
              <a:gd name="connsiteY1" fmla="*/ 167640 h 2973705"/>
              <a:gd name="connsiteX2" fmla="*/ 3227110 w 4079617"/>
              <a:gd name="connsiteY2" fmla="*/ 0 h 2973705"/>
              <a:gd name="connsiteX3" fmla="*/ 3881497 w 4079617"/>
              <a:gd name="connsiteY3" fmla="*/ 669627 h 2973705"/>
              <a:gd name="connsiteX4" fmla="*/ 4079617 w 4079617"/>
              <a:gd name="connsiteY4" fmla="*/ 2159298 h 2973705"/>
              <a:gd name="connsiteX5" fmla="*/ 3234730 w 4079617"/>
              <a:gd name="connsiteY5" fmla="*/ 2973705 h 2973705"/>
              <a:gd name="connsiteX6" fmla="*/ 877332 w 4079617"/>
              <a:gd name="connsiteY6" fmla="*/ 2790825 h 2973705"/>
              <a:gd name="connsiteX7" fmla="*/ 139125 w 4079617"/>
              <a:gd name="connsiteY7" fmla="*/ 1610658 h 2973705"/>
              <a:gd name="connsiteX8" fmla="*/ 840165 w 4079617"/>
              <a:gd name="connsiteY8" fmla="*/ 494367 h 2973705"/>
              <a:gd name="connsiteX0" fmla="*/ 850710 w 4090162"/>
              <a:gd name="connsiteY0" fmla="*/ 494367 h 2973705"/>
              <a:gd name="connsiteX1" fmla="*/ 1436517 w 4090162"/>
              <a:gd name="connsiteY1" fmla="*/ 167640 h 2973705"/>
              <a:gd name="connsiteX2" fmla="*/ 3237655 w 4090162"/>
              <a:gd name="connsiteY2" fmla="*/ 0 h 2973705"/>
              <a:gd name="connsiteX3" fmla="*/ 3892042 w 4090162"/>
              <a:gd name="connsiteY3" fmla="*/ 6696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50710 w 4090162"/>
              <a:gd name="connsiteY8" fmla="*/ 494367 h 2973705"/>
              <a:gd name="connsiteX0" fmla="*/ 850710 w 4090162"/>
              <a:gd name="connsiteY0" fmla="*/ 494367 h 2973705"/>
              <a:gd name="connsiteX1" fmla="*/ 1627017 w 4090162"/>
              <a:gd name="connsiteY1" fmla="*/ 358140 h 2973705"/>
              <a:gd name="connsiteX2" fmla="*/ 3237655 w 4090162"/>
              <a:gd name="connsiteY2" fmla="*/ 0 h 2973705"/>
              <a:gd name="connsiteX3" fmla="*/ 3892042 w 4090162"/>
              <a:gd name="connsiteY3" fmla="*/ 6696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50710 w 4090162"/>
              <a:gd name="connsiteY8" fmla="*/ 494367 h 2973705"/>
              <a:gd name="connsiteX0" fmla="*/ 850710 w 4090162"/>
              <a:gd name="connsiteY0" fmla="*/ 494367 h 2973705"/>
              <a:gd name="connsiteX1" fmla="*/ 1541292 w 4090162"/>
              <a:gd name="connsiteY1" fmla="*/ 162878 h 2973705"/>
              <a:gd name="connsiteX2" fmla="*/ 3237655 w 4090162"/>
              <a:gd name="connsiteY2" fmla="*/ 0 h 2973705"/>
              <a:gd name="connsiteX3" fmla="*/ 3892042 w 4090162"/>
              <a:gd name="connsiteY3" fmla="*/ 6696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50710 w 4090162"/>
              <a:gd name="connsiteY8" fmla="*/ 494367 h 2973705"/>
              <a:gd name="connsiteX0" fmla="*/ 893572 w 4090162"/>
              <a:gd name="connsiteY0" fmla="*/ 561042 h 2973705"/>
              <a:gd name="connsiteX1" fmla="*/ 1541292 w 4090162"/>
              <a:gd name="connsiteY1" fmla="*/ 162878 h 2973705"/>
              <a:gd name="connsiteX2" fmla="*/ 3237655 w 4090162"/>
              <a:gd name="connsiteY2" fmla="*/ 0 h 2973705"/>
              <a:gd name="connsiteX3" fmla="*/ 3892042 w 4090162"/>
              <a:gd name="connsiteY3" fmla="*/ 6696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93572 w 4090162"/>
              <a:gd name="connsiteY8" fmla="*/ 561042 h 2973705"/>
              <a:gd name="connsiteX0" fmla="*/ 836422 w 4090162"/>
              <a:gd name="connsiteY0" fmla="*/ 494367 h 2973705"/>
              <a:gd name="connsiteX1" fmla="*/ 1541292 w 4090162"/>
              <a:gd name="connsiteY1" fmla="*/ 162878 h 2973705"/>
              <a:gd name="connsiteX2" fmla="*/ 3237655 w 4090162"/>
              <a:gd name="connsiteY2" fmla="*/ 0 h 2973705"/>
              <a:gd name="connsiteX3" fmla="*/ 3892042 w 4090162"/>
              <a:gd name="connsiteY3" fmla="*/ 6696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36422 w 4090162"/>
              <a:gd name="connsiteY8" fmla="*/ 494367 h 2973705"/>
              <a:gd name="connsiteX0" fmla="*/ 836422 w 4090162"/>
              <a:gd name="connsiteY0" fmla="*/ 494367 h 2973705"/>
              <a:gd name="connsiteX1" fmla="*/ 1541292 w 4090162"/>
              <a:gd name="connsiteY1" fmla="*/ 162878 h 2973705"/>
              <a:gd name="connsiteX2" fmla="*/ 3237655 w 4090162"/>
              <a:gd name="connsiteY2" fmla="*/ 0 h 2973705"/>
              <a:gd name="connsiteX3" fmla="*/ 3892042 w 4090162"/>
              <a:gd name="connsiteY3" fmla="*/ 6696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36422 w 4090162"/>
              <a:gd name="connsiteY8" fmla="*/ 494367 h 2973705"/>
              <a:gd name="connsiteX0" fmla="*/ 836422 w 4090162"/>
              <a:gd name="connsiteY0" fmla="*/ 494367 h 2973705"/>
              <a:gd name="connsiteX1" fmla="*/ 1541292 w 4090162"/>
              <a:gd name="connsiteY1" fmla="*/ 162878 h 2973705"/>
              <a:gd name="connsiteX2" fmla="*/ 3237655 w 4090162"/>
              <a:gd name="connsiteY2" fmla="*/ 0 h 2973705"/>
              <a:gd name="connsiteX3" fmla="*/ 3892042 w 4090162"/>
              <a:gd name="connsiteY3" fmla="*/ 6696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36422 w 4090162"/>
              <a:gd name="connsiteY8" fmla="*/ 494367 h 2973705"/>
              <a:gd name="connsiteX0" fmla="*/ 836422 w 4090162"/>
              <a:gd name="connsiteY0" fmla="*/ 494367 h 2973705"/>
              <a:gd name="connsiteX1" fmla="*/ 1541292 w 4090162"/>
              <a:gd name="connsiteY1" fmla="*/ 162878 h 2973705"/>
              <a:gd name="connsiteX2" fmla="*/ 3237655 w 4090162"/>
              <a:gd name="connsiteY2" fmla="*/ 0 h 2973705"/>
              <a:gd name="connsiteX3" fmla="*/ 3892042 w 4090162"/>
              <a:gd name="connsiteY3" fmla="*/ 6696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36422 w 4090162"/>
              <a:gd name="connsiteY8" fmla="*/ 494367 h 2973705"/>
              <a:gd name="connsiteX0" fmla="*/ 836422 w 4090162"/>
              <a:gd name="connsiteY0" fmla="*/ 494367 h 2973705"/>
              <a:gd name="connsiteX1" fmla="*/ 1541292 w 4090162"/>
              <a:gd name="connsiteY1" fmla="*/ 143828 h 2973705"/>
              <a:gd name="connsiteX2" fmla="*/ 3237655 w 4090162"/>
              <a:gd name="connsiteY2" fmla="*/ 0 h 2973705"/>
              <a:gd name="connsiteX3" fmla="*/ 3892042 w 4090162"/>
              <a:gd name="connsiteY3" fmla="*/ 6696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36422 w 4090162"/>
              <a:gd name="connsiteY8" fmla="*/ 494367 h 2973705"/>
              <a:gd name="connsiteX0" fmla="*/ 836422 w 4090162"/>
              <a:gd name="connsiteY0" fmla="*/ 384829 h 2864167"/>
              <a:gd name="connsiteX1" fmla="*/ 1541292 w 4090162"/>
              <a:gd name="connsiteY1" fmla="*/ 34290 h 2864167"/>
              <a:gd name="connsiteX2" fmla="*/ 3237655 w 4090162"/>
              <a:gd name="connsiteY2" fmla="*/ 0 h 2864167"/>
              <a:gd name="connsiteX3" fmla="*/ 3892042 w 4090162"/>
              <a:gd name="connsiteY3" fmla="*/ 560089 h 2864167"/>
              <a:gd name="connsiteX4" fmla="*/ 4090162 w 4090162"/>
              <a:gd name="connsiteY4" fmla="*/ 2049760 h 2864167"/>
              <a:gd name="connsiteX5" fmla="*/ 3245275 w 4090162"/>
              <a:gd name="connsiteY5" fmla="*/ 2864167 h 2864167"/>
              <a:gd name="connsiteX6" fmla="*/ 887877 w 4090162"/>
              <a:gd name="connsiteY6" fmla="*/ 2681287 h 2864167"/>
              <a:gd name="connsiteX7" fmla="*/ 135383 w 4090162"/>
              <a:gd name="connsiteY7" fmla="*/ 1501120 h 2864167"/>
              <a:gd name="connsiteX8" fmla="*/ 836422 w 4090162"/>
              <a:gd name="connsiteY8" fmla="*/ 384829 h 2864167"/>
              <a:gd name="connsiteX0" fmla="*/ 836422 w 4090162"/>
              <a:gd name="connsiteY0" fmla="*/ 494367 h 2973705"/>
              <a:gd name="connsiteX1" fmla="*/ 1541292 w 4090162"/>
              <a:gd name="connsiteY1" fmla="*/ 143828 h 2973705"/>
              <a:gd name="connsiteX2" fmla="*/ 3247180 w 4090162"/>
              <a:gd name="connsiteY2" fmla="*/ 0 h 2973705"/>
              <a:gd name="connsiteX3" fmla="*/ 3892042 w 4090162"/>
              <a:gd name="connsiteY3" fmla="*/ 6696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36422 w 4090162"/>
              <a:gd name="connsiteY8" fmla="*/ 494367 h 2973705"/>
              <a:gd name="connsiteX0" fmla="*/ 836422 w 4090162"/>
              <a:gd name="connsiteY0" fmla="*/ 494367 h 2973705"/>
              <a:gd name="connsiteX1" fmla="*/ 1541292 w 4090162"/>
              <a:gd name="connsiteY1" fmla="*/ 143828 h 2973705"/>
              <a:gd name="connsiteX2" fmla="*/ 3247180 w 4090162"/>
              <a:gd name="connsiteY2" fmla="*/ 0 h 2973705"/>
              <a:gd name="connsiteX3" fmla="*/ 3892042 w 4090162"/>
              <a:gd name="connsiteY3" fmla="*/ 6696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36422 w 4090162"/>
              <a:gd name="connsiteY8" fmla="*/ 494367 h 2973705"/>
              <a:gd name="connsiteX0" fmla="*/ 836422 w 4090162"/>
              <a:gd name="connsiteY0" fmla="*/ 494367 h 2973705"/>
              <a:gd name="connsiteX1" fmla="*/ 1541292 w 4090162"/>
              <a:gd name="connsiteY1" fmla="*/ 143828 h 2973705"/>
              <a:gd name="connsiteX2" fmla="*/ 3247180 w 4090162"/>
              <a:gd name="connsiteY2" fmla="*/ 0 h 2973705"/>
              <a:gd name="connsiteX3" fmla="*/ 3672967 w 4090162"/>
              <a:gd name="connsiteY3" fmla="*/ 812502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36422 w 4090162"/>
              <a:gd name="connsiteY8" fmla="*/ 494367 h 2973705"/>
              <a:gd name="connsiteX0" fmla="*/ 836422 w 4090162"/>
              <a:gd name="connsiteY0" fmla="*/ 494367 h 2973705"/>
              <a:gd name="connsiteX1" fmla="*/ 1541292 w 4090162"/>
              <a:gd name="connsiteY1" fmla="*/ 143828 h 2973705"/>
              <a:gd name="connsiteX2" fmla="*/ 3247180 w 4090162"/>
              <a:gd name="connsiteY2" fmla="*/ 0 h 2973705"/>
              <a:gd name="connsiteX3" fmla="*/ 3901567 w 4090162"/>
              <a:gd name="connsiteY3" fmla="*/ 7458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36422 w 4090162"/>
              <a:gd name="connsiteY8" fmla="*/ 494367 h 2973705"/>
              <a:gd name="connsiteX0" fmla="*/ 836422 w 4090162"/>
              <a:gd name="connsiteY0" fmla="*/ 494367 h 2973705"/>
              <a:gd name="connsiteX1" fmla="*/ 1541292 w 4090162"/>
              <a:gd name="connsiteY1" fmla="*/ 143828 h 2973705"/>
              <a:gd name="connsiteX2" fmla="*/ 3247180 w 4090162"/>
              <a:gd name="connsiteY2" fmla="*/ 0 h 2973705"/>
              <a:gd name="connsiteX3" fmla="*/ 3901567 w 4090162"/>
              <a:gd name="connsiteY3" fmla="*/ 7458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36422 w 4090162"/>
              <a:gd name="connsiteY8" fmla="*/ 494367 h 2973705"/>
              <a:gd name="connsiteX0" fmla="*/ 836422 w 4090162"/>
              <a:gd name="connsiteY0" fmla="*/ 494367 h 2973705"/>
              <a:gd name="connsiteX1" fmla="*/ 1541292 w 4090162"/>
              <a:gd name="connsiteY1" fmla="*/ 143828 h 2973705"/>
              <a:gd name="connsiteX2" fmla="*/ 3247180 w 4090162"/>
              <a:gd name="connsiteY2" fmla="*/ 0 h 2973705"/>
              <a:gd name="connsiteX3" fmla="*/ 3901567 w 4090162"/>
              <a:gd name="connsiteY3" fmla="*/ 7458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36422 w 4090162"/>
              <a:gd name="connsiteY8" fmla="*/ 494367 h 2973705"/>
              <a:gd name="connsiteX0" fmla="*/ 836422 w 4090162"/>
              <a:gd name="connsiteY0" fmla="*/ 494367 h 2973705"/>
              <a:gd name="connsiteX1" fmla="*/ 1541292 w 4090162"/>
              <a:gd name="connsiteY1" fmla="*/ 143828 h 2973705"/>
              <a:gd name="connsiteX2" fmla="*/ 3247180 w 4090162"/>
              <a:gd name="connsiteY2" fmla="*/ 0 h 2973705"/>
              <a:gd name="connsiteX3" fmla="*/ 3901567 w 4090162"/>
              <a:gd name="connsiteY3" fmla="*/ 745827 h 2973705"/>
              <a:gd name="connsiteX4" fmla="*/ 4090162 w 4090162"/>
              <a:gd name="connsiteY4" fmla="*/ 2159298 h 2973705"/>
              <a:gd name="connsiteX5" fmla="*/ 3245275 w 4090162"/>
              <a:gd name="connsiteY5" fmla="*/ 2973705 h 2973705"/>
              <a:gd name="connsiteX6" fmla="*/ 887877 w 4090162"/>
              <a:gd name="connsiteY6" fmla="*/ 2790825 h 2973705"/>
              <a:gd name="connsiteX7" fmla="*/ 135383 w 4090162"/>
              <a:gd name="connsiteY7" fmla="*/ 1610658 h 2973705"/>
              <a:gd name="connsiteX8" fmla="*/ 836422 w 4090162"/>
              <a:gd name="connsiteY8" fmla="*/ 494367 h 2973705"/>
              <a:gd name="connsiteX0" fmla="*/ 836422 w 3961575"/>
              <a:gd name="connsiteY0" fmla="*/ 494367 h 2973705"/>
              <a:gd name="connsiteX1" fmla="*/ 1541292 w 3961575"/>
              <a:gd name="connsiteY1" fmla="*/ 143828 h 2973705"/>
              <a:gd name="connsiteX2" fmla="*/ 3247180 w 3961575"/>
              <a:gd name="connsiteY2" fmla="*/ 0 h 2973705"/>
              <a:gd name="connsiteX3" fmla="*/ 3901567 w 3961575"/>
              <a:gd name="connsiteY3" fmla="*/ 745827 h 2973705"/>
              <a:gd name="connsiteX4" fmla="*/ 3961575 w 3961575"/>
              <a:gd name="connsiteY4" fmla="*/ 2168823 h 2973705"/>
              <a:gd name="connsiteX5" fmla="*/ 3245275 w 3961575"/>
              <a:gd name="connsiteY5" fmla="*/ 2973705 h 2973705"/>
              <a:gd name="connsiteX6" fmla="*/ 887877 w 3961575"/>
              <a:gd name="connsiteY6" fmla="*/ 2790825 h 2973705"/>
              <a:gd name="connsiteX7" fmla="*/ 135383 w 3961575"/>
              <a:gd name="connsiteY7" fmla="*/ 1610658 h 2973705"/>
              <a:gd name="connsiteX8" fmla="*/ 836422 w 3961575"/>
              <a:gd name="connsiteY8" fmla="*/ 494367 h 2973705"/>
              <a:gd name="connsiteX0" fmla="*/ 836422 w 4075875"/>
              <a:gd name="connsiteY0" fmla="*/ 494367 h 2973705"/>
              <a:gd name="connsiteX1" fmla="*/ 1541292 w 4075875"/>
              <a:gd name="connsiteY1" fmla="*/ 143828 h 2973705"/>
              <a:gd name="connsiteX2" fmla="*/ 3247180 w 4075875"/>
              <a:gd name="connsiteY2" fmla="*/ 0 h 2973705"/>
              <a:gd name="connsiteX3" fmla="*/ 3901567 w 4075875"/>
              <a:gd name="connsiteY3" fmla="*/ 745827 h 2973705"/>
              <a:gd name="connsiteX4" fmla="*/ 4075875 w 4075875"/>
              <a:gd name="connsiteY4" fmla="*/ 2173586 h 2973705"/>
              <a:gd name="connsiteX5" fmla="*/ 3245275 w 4075875"/>
              <a:gd name="connsiteY5" fmla="*/ 2973705 h 2973705"/>
              <a:gd name="connsiteX6" fmla="*/ 887877 w 4075875"/>
              <a:gd name="connsiteY6" fmla="*/ 2790825 h 2973705"/>
              <a:gd name="connsiteX7" fmla="*/ 135383 w 4075875"/>
              <a:gd name="connsiteY7" fmla="*/ 1610658 h 2973705"/>
              <a:gd name="connsiteX8" fmla="*/ 836422 w 4075875"/>
              <a:gd name="connsiteY8" fmla="*/ 494367 h 2973705"/>
              <a:gd name="connsiteX0" fmla="*/ 836422 w 4077644"/>
              <a:gd name="connsiteY0" fmla="*/ 494367 h 2973705"/>
              <a:gd name="connsiteX1" fmla="*/ 1541292 w 4077644"/>
              <a:gd name="connsiteY1" fmla="*/ 143828 h 2973705"/>
              <a:gd name="connsiteX2" fmla="*/ 3247180 w 4077644"/>
              <a:gd name="connsiteY2" fmla="*/ 0 h 2973705"/>
              <a:gd name="connsiteX3" fmla="*/ 3901567 w 4077644"/>
              <a:gd name="connsiteY3" fmla="*/ 745827 h 2973705"/>
              <a:gd name="connsiteX4" fmla="*/ 4075875 w 4077644"/>
              <a:gd name="connsiteY4" fmla="*/ 2173586 h 2973705"/>
              <a:gd name="connsiteX5" fmla="*/ 3245275 w 4077644"/>
              <a:gd name="connsiteY5" fmla="*/ 2973705 h 2973705"/>
              <a:gd name="connsiteX6" fmla="*/ 887877 w 4077644"/>
              <a:gd name="connsiteY6" fmla="*/ 2790825 h 2973705"/>
              <a:gd name="connsiteX7" fmla="*/ 135383 w 4077644"/>
              <a:gd name="connsiteY7" fmla="*/ 1610658 h 2973705"/>
              <a:gd name="connsiteX8" fmla="*/ 836422 w 4077644"/>
              <a:gd name="connsiteY8" fmla="*/ 494367 h 2973705"/>
              <a:gd name="connsiteX0" fmla="*/ 836422 w 4077755"/>
              <a:gd name="connsiteY0" fmla="*/ 494367 h 2977238"/>
              <a:gd name="connsiteX1" fmla="*/ 1541292 w 4077755"/>
              <a:gd name="connsiteY1" fmla="*/ 143828 h 2977238"/>
              <a:gd name="connsiteX2" fmla="*/ 3247180 w 4077755"/>
              <a:gd name="connsiteY2" fmla="*/ 0 h 2977238"/>
              <a:gd name="connsiteX3" fmla="*/ 3901567 w 4077755"/>
              <a:gd name="connsiteY3" fmla="*/ 745827 h 2977238"/>
              <a:gd name="connsiteX4" fmla="*/ 4075875 w 4077755"/>
              <a:gd name="connsiteY4" fmla="*/ 2173586 h 2977238"/>
              <a:gd name="connsiteX5" fmla="*/ 3245275 w 4077755"/>
              <a:gd name="connsiteY5" fmla="*/ 2973705 h 2977238"/>
              <a:gd name="connsiteX6" fmla="*/ 887877 w 4077755"/>
              <a:gd name="connsiteY6" fmla="*/ 2790825 h 2977238"/>
              <a:gd name="connsiteX7" fmla="*/ 135383 w 4077755"/>
              <a:gd name="connsiteY7" fmla="*/ 1610658 h 2977238"/>
              <a:gd name="connsiteX8" fmla="*/ 836422 w 4077755"/>
              <a:gd name="connsiteY8" fmla="*/ 494367 h 2977238"/>
              <a:gd name="connsiteX0" fmla="*/ 836422 w 4077755"/>
              <a:gd name="connsiteY0" fmla="*/ 494367 h 2977238"/>
              <a:gd name="connsiteX1" fmla="*/ 1541292 w 4077755"/>
              <a:gd name="connsiteY1" fmla="*/ 143828 h 2977238"/>
              <a:gd name="connsiteX2" fmla="*/ 3247180 w 4077755"/>
              <a:gd name="connsiteY2" fmla="*/ 0 h 2977238"/>
              <a:gd name="connsiteX3" fmla="*/ 3901567 w 4077755"/>
              <a:gd name="connsiteY3" fmla="*/ 745827 h 2977238"/>
              <a:gd name="connsiteX4" fmla="*/ 4075875 w 4077755"/>
              <a:gd name="connsiteY4" fmla="*/ 2173586 h 2977238"/>
              <a:gd name="connsiteX5" fmla="*/ 3245275 w 4077755"/>
              <a:gd name="connsiteY5" fmla="*/ 2973705 h 2977238"/>
              <a:gd name="connsiteX6" fmla="*/ 887877 w 4077755"/>
              <a:gd name="connsiteY6" fmla="*/ 2790825 h 2977238"/>
              <a:gd name="connsiteX7" fmla="*/ 135383 w 4077755"/>
              <a:gd name="connsiteY7" fmla="*/ 1610658 h 2977238"/>
              <a:gd name="connsiteX8" fmla="*/ 836422 w 4077755"/>
              <a:gd name="connsiteY8" fmla="*/ 494367 h 2977238"/>
              <a:gd name="connsiteX0" fmla="*/ 836422 w 4077755"/>
              <a:gd name="connsiteY0" fmla="*/ 494367 h 2977238"/>
              <a:gd name="connsiteX1" fmla="*/ 1541292 w 4077755"/>
              <a:gd name="connsiteY1" fmla="*/ 153353 h 2977238"/>
              <a:gd name="connsiteX2" fmla="*/ 3247180 w 4077755"/>
              <a:gd name="connsiteY2" fmla="*/ 0 h 2977238"/>
              <a:gd name="connsiteX3" fmla="*/ 3901567 w 4077755"/>
              <a:gd name="connsiteY3" fmla="*/ 745827 h 2977238"/>
              <a:gd name="connsiteX4" fmla="*/ 4075875 w 4077755"/>
              <a:gd name="connsiteY4" fmla="*/ 2173586 h 2977238"/>
              <a:gd name="connsiteX5" fmla="*/ 3245275 w 4077755"/>
              <a:gd name="connsiteY5" fmla="*/ 2973705 h 2977238"/>
              <a:gd name="connsiteX6" fmla="*/ 887877 w 4077755"/>
              <a:gd name="connsiteY6" fmla="*/ 2790825 h 2977238"/>
              <a:gd name="connsiteX7" fmla="*/ 135383 w 4077755"/>
              <a:gd name="connsiteY7" fmla="*/ 1610658 h 2977238"/>
              <a:gd name="connsiteX8" fmla="*/ 836422 w 4077755"/>
              <a:gd name="connsiteY8" fmla="*/ 494367 h 2977238"/>
              <a:gd name="connsiteX0" fmla="*/ 836422 w 4077755"/>
              <a:gd name="connsiteY0" fmla="*/ 494367 h 2977238"/>
              <a:gd name="connsiteX1" fmla="*/ 1541292 w 4077755"/>
              <a:gd name="connsiteY1" fmla="*/ 153353 h 2977238"/>
              <a:gd name="connsiteX2" fmla="*/ 3247180 w 4077755"/>
              <a:gd name="connsiteY2" fmla="*/ 0 h 2977238"/>
              <a:gd name="connsiteX3" fmla="*/ 3901567 w 4077755"/>
              <a:gd name="connsiteY3" fmla="*/ 745827 h 2977238"/>
              <a:gd name="connsiteX4" fmla="*/ 4075875 w 4077755"/>
              <a:gd name="connsiteY4" fmla="*/ 2173586 h 2977238"/>
              <a:gd name="connsiteX5" fmla="*/ 3245275 w 4077755"/>
              <a:gd name="connsiteY5" fmla="*/ 2973705 h 2977238"/>
              <a:gd name="connsiteX6" fmla="*/ 887877 w 4077755"/>
              <a:gd name="connsiteY6" fmla="*/ 2790825 h 2977238"/>
              <a:gd name="connsiteX7" fmla="*/ 135383 w 4077755"/>
              <a:gd name="connsiteY7" fmla="*/ 1610658 h 2977238"/>
              <a:gd name="connsiteX8" fmla="*/ 836422 w 4077755"/>
              <a:gd name="connsiteY8" fmla="*/ 494367 h 2977238"/>
              <a:gd name="connsiteX0" fmla="*/ 836422 w 4077755"/>
              <a:gd name="connsiteY0" fmla="*/ 494367 h 2977238"/>
              <a:gd name="connsiteX1" fmla="*/ 1541292 w 4077755"/>
              <a:gd name="connsiteY1" fmla="*/ 153353 h 2977238"/>
              <a:gd name="connsiteX2" fmla="*/ 3247180 w 4077755"/>
              <a:gd name="connsiteY2" fmla="*/ 0 h 2977238"/>
              <a:gd name="connsiteX3" fmla="*/ 3901567 w 4077755"/>
              <a:gd name="connsiteY3" fmla="*/ 745827 h 2977238"/>
              <a:gd name="connsiteX4" fmla="*/ 4075875 w 4077755"/>
              <a:gd name="connsiteY4" fmla="*/ 2173586 h 2977238"/>
              <a:gd name="connsiteX5" fmla="*/ 3245275 w 4077755"/>
              <a:gd name="connsiteY5" fmla="*/ 2973705 h 2977238"/>
              <a:gd name="connsiteX6" fmla="*/ 887877 w 4077755"/>
              <a:gd name="connsiteY6" fmla="*/ 2790825 h 2977238"/>
              <a:gd name="connsiteX7" fmla="*/ 135383 w 4077755"/>
              <a:gd name="connsiteY7" fmla="*/ 1610658 h 2977238"/>
              <a:gd name="connsiteX8" fmla="*/ 836422 w 4077755"/>
              <a:gd name="connsiteY8" fmla="*/ 494367 h 297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7755" h="2977238">
                <a:moveTo>
                  <a:pt x="836422" y="494367"/>
                </a:moveTo>
                <a:cubicBezTo>
                  <a:pt x="988822" y="310261"/>
                  <a:pt x="1206691" y="196215"/>
                  <a:pt x="1541292" y="153353"/>
                </a:cubicBezTo>
                <a:cubicBezTo>
                  <a:pt x="2114683" y="95885"/>
                  <a:pt x="2678551" y="47943"/>
                  <a:pt x="3247180" y="0"/>
                </a:cubicBezTo>
                <a:cubicBezTo>
                  <a:pt x="3734181" y="76200"/>
                  <a:pt x="3896804" y="468376"/>
                  <a:pt x="3901567" y="745827"/>
                </a:cubicBezTo>
                <a:lnTo>
                  <a:pt x="4075875" y="2173586"/>
                </a:lnTo>
                <a:cubicBezTo>
                  <a:pt x="4109213" y="2741550"/>
                  <a:pt x="3694176" y="3011805"/>
                  <a:pt x="3245275" y="2973705"/>
                </a:cubicBezTo>
                <a:lnTo>
                  <a:pt x="887877" y="2790825"/>
                </a:lnTo>
                <a:cubicBezTo>
                  <a:pt x="-111569" y="2760345"/>
                  <a:pt x="-108457" y="1939544"/>
                  <a:pt x="135383" y="1610658"/>
                </a:cubicBezTo>
                <a:cubicBezTo>
                  <a:pt x="341123" y="1281741"/>
                  <a:pt x="581152" y="873766"/>
                  <a:pt x="836422" y="4943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</p:spTree>
    <p:extLst>
      <p:ext uri="{BB962C8B-B14F-4D97-AF65-F5344CB8AC3E}">
        <p14:creationId xmlns:p14="http://schemas.microsoft.com/office/powerpoint/2010/main" val="179715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8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9048A0-EB5E-64CE-A28A-CE24DB4928D0}"/>
              </a:ext>
            </a:extLst>
          </p:cNvPr>
          <p:cNvSpPr/>
          <p:nvPr/>
        </p:nvSpPr>
        <p:spPr>
          <a:xfrm>
            <a:off x="0" y="2293254"/>
            <a:ext cx="12192000" cy="4003348"/>
          </a:xfrm>
          <a:prstGeom prst="rect">
            <a:avLst/>
          </a:prstGeom>
          <a:solidFill>
            <a:srgbClr val="57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6F36EF-3485-AE91-937D-EC9B58640038}"/>
              </a:ext>
            </a:extLst>
          </p:cNvPr>
          <p:cNvGrpSpPr/>
          <p:nvPr/>
        </p:nvGrpSpPr>
        <p:grpSpPr>
          <a:xfrm>
            <a:off x="2673051" y="2531535"/>
            <a:ext cx="391597" cy="288000"/>
            <a:chOff x="3026229" y="2039257"/>
            <a:chExt cx="293698" cy="216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20E0347-AB2C-E6C7-C94B-71FD0DB2C2AE}"/>
                </a:ext>
              </a:extLst>
            </p:cNvPr>
            <p:cNvSpPr/>
            <p:nvPr/>
          </p:nvSpPr>
          <p:spPr>
            <a:xfrm>
              <a:off x="3026229" y="2039257"/>
              <a:ext cx="216000" cy="2160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FF595F8-8153-F2C1-5EE7-C5D2FDFB9E06}"/>
                </a:ext>
              </a:extLst>
            </p:cNvPr>
            <p:cNvSpPr/>
            <p:nvPr/>
          </p:nvSpPr>
          <p:spPr>
            <a:xfrm rot="2789422">
              <a:off x="3148123" y="1990519"/>
              <a:ext cx="117218" cy="226391"/>
            </a:xfrm>
            <a:custGeom>
              <a:avLst/>
              <a:gdLst>
                <a:gd name="connsiteX0" fmla="*/ 59487 w 117218"/>
                <a:gd name="connsiteY0" fmla="*/ 2607 h 226391"/>
                <a:gd name="connsiteX1" fmla="*/ 106214 w 117218"/>
                <a:gd name="connsiteY1" fmla="*/ 0 h 226391"/>
                <a:gd name="connsiteX2" fmla="*/ 116295 w 117218"/>
                <a:gd name="connsiteY2" fmla="*/ 180672 h 226391"/>
                <a:gd name="connsiteX3" fmla="*/ 116906 w 117218"/>
                <a:gd name="connsiteY3" fmla="*/ 180672 h 226391"/>
                <a:gd name="connsiteX4" fmla="*/ 116906 w 117218"/>
                <a:gd name="connsiteY4" fmla="*/ 191620 h 226391"/>
                <a:gd name="connsiteX5" fmla="*/ 117218 w 117218"/>
                <a:gd name="connsiteY5" fmla="*/ 197211 h 226391"/>
                <a:gd name="connsiteX6" fmla="*/ 116906 w 117218"/>
                <a:gd name="connsiteY6" fmla="*/ 197229 h 226391"/>
                <a:gd name="connsiteX7" fmla="*/ 116906 w 117218"/>
                <a:gd name="connsiteY7" fmla="*/ 226391 h 226391"/>
                <a:gd name="connsiteX8" fmla="*/ 0 w 117218"/>
                <a:gd name="connsiteY8" fmla="*/ 226391 h 226391"/>
                <a:gd name="connsiteX9" fmla="*/ 0 w 117218"/>
                <a:gd name="connsiteY9" fmla="*/ 180672 h 226391"/>
                <a:gd name="connsiteX10" fmla="*/ 69422 w 117218"/>
                <a:gd name="connsiteY10" fmla="*/ 180672 h 22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218" h="226391">
                  <a:moveTo>
                    <a:pt x="59487" y="2607"/>
                  </a:moveTo>
                  <a:lnTo>
                    <a:pt x="106214" y="0"/>
                  </a:lnTo>
                  <a:lnTo>
                    <a:pt x="116295" y="180672"/>
                  </a:lnTo>
                  <a:lnTo>
                    <a:pt x="116906" y="180672"/>
                  </a:lnTo>
                  <a:lnTo>
                    <a:pt x="116906" y="191620"/>
                  </a:lnTo>
                  <a:lnTo>
                    <a:pt x="117218" y="197211"/>
                  </a:lnTo>
                  <a:lnTo>
                    <a:pt x="116906" y="197229"/>
                  </a:lnTo>
                  <a:lnTo>
                    <a:pt x="116906" y="226391"/>
                  </a:lnTo>
                  <a:lnTo>
                    <a:pt x="0" y="226391"/>
                  </a:lnTo>
                  <a:lnTo>
                    <a:pt x="0" y="180672"/>
                  </a:lnTo>
                  <a:lnTo>
                    <a:pt x="69422" y="18067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24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69D6C99-00E4-FF47-8CC1-63CDD6C8E55D}"/>
              </a:ext>
            </a:extLst>
          </p:cNvPr>
          <p:cNvSpPr txBox="1"/>
          <p:nvPr/>
        </p:nvSpPr>
        <p:spPr>
          <a:xfrm>
            <a:off x="202165" y="390153"/>
            <a:ext cx="6093481" cy="625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67" b="1" dirty="0">
                <a:solidFill>
                  <a:srgbClr val="D81B57"/>
                </a:solidFill>
                <a:latin typeface="Atkinson Hyperlegible" pitchFamily="2" charset="0"/>
              </a:rPr>
              <a:t>Key results</a:t>
            </a:r>
            <a:endParaRPr lang="en-IN" sz="3467" b="1" dirty="0">
              <a:solidFill>
                <a:srgbClr val="D81B57"/>
              </a:solidFill>
              <a:latin typeface="Atkinson Hyperlegible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27AA5D-FB81-85BA-E83B-993197BB41B7}"/>
              </a:ext>
            </a:extLst>
          </p:cNvPr>
          <p:cNvSpPr txBox="1"/>
          <p:nvPr/>
        </p:nvSpPr>
        <p:spPr>
          <a:xfrm>
            <a:off x="492968" y="1075691"/>
            <a:ext cx="11206064" cy="916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800"/>
              </a:spcBef>
            </a:pPr>
            <a:r>
              <a:rPr lang="en-GB" sz="2400" dirty="0">
                <a:latin typeface="Atkinson Hyperlegible" pitchFamily="2" charset="77"/>
              </a:rPr>
              <a:t>In three out of five zones, more than 80 percent of the districts launched coordination platforms and prepared WASH-NTD action plans.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F2E2073-9AC8-B95D-E8F0-277760A7A151}"/>
              </a:ext>
            </a:extLst>
          </p:cNvPr>
          <p:cNvGrpSpPr/>
          <p:nvPr/>
        </p:nvGrpSpPr>
        <p:grpSpPr>
          <a:xfrm>
            <a:off x="2" y="2667000"/>
            <a:ext cx="2506133" cy="3302000"/>
            <a:chOff x="1" y="2000250"/>
            <a:chExt cx="1879600" cy="2476500"/>
          </a:xfrm>
        </p:grpSpPr>
        <p:sp>
          <p:nvSpPr>
            <p:cNvPr id="38" name="Flowchart: Delay 37">
              <a:extLst>
                <a:ext uri="{FF2B5EF4-FFF2-40B4-BE49-F238E27FC236}">
                  <a16:creationId xmlns:a16="http://schemas.microsoft.com/office/drawing/2014/main" id="{C417F7D4-6D76-0B2F-D7CA-34A45A0462BD}"/>
                </a:ext>
              </a:extLst>
            </p:cNvPr>
            <p:cNvSpPr/>
            <p:nvPr/>
          </p:nvSpPr>
          <p:spPr>
            <a:xfrm>
              <a:off x="1" y="2000250"/>
              <a:ext cx="1879600" cy="2476500"/>
            </a:xfrm>
            <a:prstGeom prst="flowChartDelay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98F49A2-27F3-466A-DAB1-15C4E373D3E2}"/>
                </a:ext>
              </a:extLst>
            </p:cNvPr>
            <p:cNvSpPr txBox="1"/>
            <p:nvPr/>
          </p:nvSpPr>
          <p:spPr>
            <a:xfrm>
              <a:off x="203200" y="2546003"/>
              <a:ext cx="1563917" cy="13617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dirty="0">
                  <a:latin typeface="Atkinson Hyperlegible"/>
                </a:rPr>
                <a:t>District </a:t>
              </a:r>
            </a:p>
            <a:p>
              <a:r>
                <a:rPr lang="en-US" sz="3733" dirty="0">
                  <a:latin typeface="Atkinson Hyperlegible"/>
                </a:rPr>
                <a:t>Level </a:t>
              </a:r>
            </a:p>
            <a:p>
              <a:r>
                <a:rPr lang="en-US" sz="3733" dirty="0">
                  <a:latin typeface="Atkinson Hyperlegible"/>
                </a:rPr>
                <a:t>Impacts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16E927C-8487-F623-C707-E003EB3E2D94}"/>
              </a:ext>
            </a:extLst>
          </p:cNvPr>
          <p:cNvSpPr txBox="1"/>
          <p:nvPr/>
        </p:nvSpPr>
        <p:spPr>
          <a:xfrm>
            <a:off x="3091583" y="2396373"/>
            <a:ext cx="8783523" cy="916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800"/>
              </a:spcBef>
            </a:pPr>
            <a:r>
              <a:rPr lang="en-GB" sz="2400" dirty="0">
                <a:latin typeface="Atkinson Hyperlegible" pitchFamily="2" charset="77"/>
              </a:rPr>
              <a:t>Budget allocated for WASH activities and infrastructure in high endemicity districts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8CEFBA-DB29-A3FA-5780-484372627383}"/>
              </a:ext>
            </a:extLst>
          </p:cNvPr>
          <p:cNvGrpSpPr/>
          <p:nvPr/>
        </p:nvGrpSpPr>
        <p:grpSpPr>
          <a:xfrm>
            <a:off x="2673051" y="3489477"/>
            <a:ext cx="391597" cy="288000"/>
            <a:chOff x="3026229" y="2039257"/>
            <a:chExt cx="293698" cy="216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ED7134E-0B12-E1AD-736B-4E84416324D7}"/>
                </a:ext>
              </a:extLst>
            </p:cNvPr>
            <p:cNvSpPr/>
            <p:nvPr/>
          </p:nvSpPr>
          <p:spPr>
            <a:xfrm>
              <a:off x="3026229" y="2039257"/>
              <a:ext cx="216000" cy="2160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3169708-57EC-C03E-25A5-2FF15DCDADFA}"/>
                </a:ext>
              </a:extLst>
            </p:cNvPr>
            <p:cNvSpPr/>
            <p:nvPr/>
          </p:nvSpPr>
          <p:spPr>
            <a:xfrm rot="2789422">
              <a:off x="3148123" y="1990519"/>
              <a:ext cx="117218" cy="226391"/>
            </a:xfrm>
            <a:custGeom>
              <a:avLst/>
              <a:gdLst>
                <a:gd name="connsiteX0" fmla="*/ 59487 w 117218"/>
                <a:gd name="connsiteY0" fmla="*/ 2607 h 226391"/>
                <a:gd name="connsiteX1" fmla="*/ 106214 w 117218"/>
                <a:gd name="connsiteY1" fmla="*/ 0 h 226391"/>
                <a:gd name="connsiteX2" fmla="*/ 116295 w 117218"/>
                <a:gd name="connsiteY2" fmla="*/ 180672 h 226391"/>
                <a:gd name="connsiteX3" fmla="*/ 116906 w 117218"/>
                <a:gd name="connsiteY3" fmla="*/ 180672 h 226391"/>
                <a:gd name="connsiteX4" fmla="*/ 116906 w 117218"/>
                <a:gd name="connsiteY4" fmla="*/ 191620 h 226391"/>
                <a:gd name="connsiteX5" fmla="*/ 117218 w 117218"/>
                <a:gd name="connsiteY5" fmla="*/ 197211 h 226391"/>
                <a:gd name="connsiteX6" fmla="*/ 116906 w 117218"/>
                <a:gd name="connsiteY6" fmla="*/ 197229 h 226391"/>
                <a:gd name="connsiteX7" fmla="*/ 116906 w 117218"/>
                <a:gd name="connsiteY7" fmla="*/ 226391 h 226391"/>
                <a:gd name="connsiteX8" fmla="*/ 0 w 117218"/>
                <a:gd name="connsiteY8" fmla="*/ 226391 h 226391"/>
                <a:gd name="connsiteX9" fmla="*/ 0 w 117218"/>
                <a:gd name="connsiteY9" fmla="*/ 180672 h 226391"/>
                <a:gd name="connsiteX10" fmla="*/ 69422 w 117218"/>
                <a:gd name="connsiteY10" fmla="*/ 180672 h 22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218" h="226391">
                  <a:moveTo>
                    <a:pt x="59487" y="2607"/>
                  </a:moveTo>
                  <a:lnTo>
                    <a:pt x="106214" y="0"/>
                  </a:lnTo>
                  <a:lnTo>
                    <a:pt x="116295" y="180672"/>
                  </a:lnTo>
                  <a:lnTo>
                    <a:pt x="116906" y="180672"/>
                  </a:lnTo>
                  <a:lnTo>
                    <a:pt x="116906" y="191620"/>
                  </a:lnTo>
                  <a:lnTo>
                    <a:pt x="117218" y="197211"/>
                  </a:lnTo>
                  <a:lnTo>
                    <a:pt x="116906" y="197229"/>
                  </a:lnTo>
                  <a:lnTo>
                    <a:pt x="116906" y="226391"/>
                  </a:lnTo>
                  <a:lnTo>
                    <a:pt x="0" y="226391"/>
                  </a:lnTo>
                  <a:lnTo>
                    <a:pt x="0" y="180672"/>
                  </a:lnTo>
                  <a:lnTo>
                    <a:pt x="69422" y="18067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24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730DCF5-EA50-3C65-0A80-603214368817}"/>
              </a:ext>
            </a:extLst>
          </p:cNvPr>
          <p:cNvSpPr txBox="1"/>
          <p:nvPr/>
        </p:nvSpPr>
        <p:spPr>
          <a:xfrm>
            <a:off x="3091583" y="3373668"/>
            <a:ext cx="9017568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800"/>
              </a:spcBef>
            </a:pPr>
            <a:r>
              <a:rPr lang="en-GB" sz="2400" dirty="0">
                <a:latin typeface="Atkinson Hyperlegible" pitchFamily="2" charset="77"/>
              </a:rPr>
              <a:t>Routine environmental hygiene campaigns conducted in schools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2BB8E2-57E7-E68C-B1A6-7FE5847CE8BA}"/>
              </a:ext>
            </a:extLst>
          </p:cNvPr>
          <p:cNvGrpSpPr/>
          <p:nvPr/>
        </p:nvGrpSpPr>
        <p:grpSpPr>
          <a:xfrm>
            <a:off x="2673051" y="4128105"/>
            <a:ext cx="391597" cy="288000"/>
            <a:chOff x="3026229" y="2039257"/>
            <a:chExt cx="293698" cy="2160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2D9B205-88F4-EA82-D43B-B2116C3EB21B}"/>
                </a:ext>
              </a:extLst>
            </p:cNvPr>
            <p:cNvSpPr/>
            <p:nvPr/>
          </p:nvSpPr>
          <p:spPr>
            <a:xfrm>
              <a:off x="3026229" y="2039257"/>
              <a:ext cx="216000" cy="2160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FB60B32-FBEF-E3EE-7EA6-C22F40AE16AE}"/>
                </a:ext>
              </a:extLst>
            </p:cNvPr>
            <p:cNvSpPr/>
            <p:nvPr/>
          </p:nvSpPr>
          <p:spPr>
            <a:xfrm rot="2789422">
              <a:off x="3148123" y="1990519"/>
              <a:ext cx="117218" cy="226391"/>
            </a:xfrm>
            <a:custGeom>
              <a:avLst/>
              <a:gdLst>
                <a:gd name="connsiteX0" fmla="*/ 59487 w 117218"/>
                <a:gd name="connsiteY0" fmla="*/ 2607 h 226391"/>
                <a:gd name="connsiteX1" fmla="*/ 106214 w 117218"/>
                <a:gd name="connsiteY1" fmla="*/ 0 h 226391"/>
                <a:gd name="connsiteX2" fmla="*/ 116295 w 117218"/>
                <a:gd name="connsiteY2" fmla="*/ 180672 h 226391"/>
                <a:gd name="connsiteX3" fmla="*/ 116906 w 117218"/>
                <a:gd name="connsiteY3" fmla="*/ 180672 h 226391"/>
                <a:gd name="connsiteX4" fmla="*/ 116906 w 117218"/>
                <a:gd name="connsiteY4" fmla="*/ 191620 h 226391"/>
                <a:gd name="connsiteX5" fmla="*/ 117218 w 117218"/>
                <a:gd name="connsiteY5" fmla="*/ 197211 h 226391"/>
                <a:gd name="connsiteX6" fmla="*/ 116906 w 117218"/>
                <a:gd name="connsiteY6" fmla="*/ 197229 h 226391"/>
                <a:gd name="connsiteX7" fmla="*/ 116906 w 117218"/>
                <a:gd name="connsiteY7" fmla="*/ 226391 h 226391"/>
                <a:gd name="connsiteX8" fmla="*/ 0 w 117218"/>
                <a:gd name="connsiteY8" fmla="*/ 226391 h 226391"/>
                <a:gd name="connsiteX9" fmla="*/ 0 w 117218"/>
                <a:gd name="connsiteY9" fmla="*/ 180672 h 226391"/>
                <a:gd name="connsiteX10" fmla="*/ 69422 w 117218"/>
                <a:gd name="connsiteY10" fmla="*/ 180672 h 22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218" h="226391">
                  <a:moveTo>
                    <a:pt x="59487" y="2607"/>
                  </a:moveTo>
                  <a:lnTo>
                    <a:pt x="106214" y="0"/>
                  </a:lnTo>
                  <a:lnTo>
                    <a:pt x="116295" y="180672"/>
                  </a:lnTo>
                  <a:lnTo>
                    <a:pt x="116906" y="180672"/>
                  </a:lnTo>
                  <a:lnTo>
                    <a:pt x="116906" y="191620"/>
                  </a:lnTo>
                  <a:lnTo>
                    <a:pt x="117218" y="197211"/>
                  </a:lnTo>
                  <a:lnTo>
                    <a:pt x="116906" y="197229"/>
                  </a:lnTo>
                  <a:lnTo>
                    <a:pt x="116906" y="226391"/>
                  </a:lnTo>
                  <a:lnTo>
                    <a:pt x="0" y="226391"/>
                  </a:lnTo>
                  <a:lnTo>
                    <a:pt x="0" y="180672"/>
                  </a:lnTo>
                  <a:lnTo>
                    <a:pt x="69422" y="18067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240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AAA54BA-83E2-49D3-3CB9-F8029B053D45}"/>
              </a:ext>
            </a:extLst>
          </p:cNvPr>
          <p:cNvSpPr txBox="1"/>
          <p:nvPr/>
        </p:nvSpPr>
        <p:spPr>
          <a:xfrm>
            <a:off x="3091583" y="4012296"/>
            <a:ext cx="8783523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800"/>
              </a:spcBef>
            </a:pPr>
            <a:r>
              <a:rPr lang="en-GB" sz="2400" dirty="0">
                <a:latin typeface="Atkinson Hyperlegible" pitchFamily="2" charset="77"/>
              </a:rPr>
              <a:t>NTD indicators included in regular school monitoring checklists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A56D211-042E-2BEF-D995-5BA0251BEA91}"/>
              </a:ext>
            </a:extLst>
          </p:cNvPr>
          <p:cNvGrpSpPr/>
          <p:nvPr/>
        </p:nvGrpSpPr>
        <p:grpSpPr>
          <a:xfrm>
            <a:off x="2673051" y="4737705"/>
            <a:ext cx="391597" cy="288000"/>
            <a:chOff x="3026229" y="2039257"/>
            <a:chExt cx="293698" cy="216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917B27D-5D5A-DDCC-DDBF-7030F7D01853}"/>
                </a:ext>
              </a:extLst>
            </p:cNvPr>
            <p:cNvSpPr/>
            <p:nvPr/>
          </p:nvSpPr>
          <p:spPr>
            <a:xfrm>
              <a:off x="3026229" y="2039257"/>
              <a:ext cx="216000" cy="2160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B85999A-F2FC-8BE9-4688-3992233EDB77}"/>
                </a:ext>
              </a:extLst>
            </p:cNvPr>
            <p:cNvSpPr/>
            <p:nvPr/>
          </p:nvSpPr>
          <p:spPr>
            <a:xfrm rot="2789422">
              <a:off x="3148123" y="1990519"/>
              <a:ext cx="117218" cy="226391"/>
            </a:xfrm>
            <a:custGeom>
              <a:avLst/>
              <a:gdLst>
                <a:gd name="connsiteX0" fmla="*/ 59487 w 117218"/>
                <a:gd name="connsiteY0" fmla="*/ 2607 h 226391"/>
                <a:gd name="connsiteX1" fmla="*/ 106214 w 117218"/>
                <a:gd name="connsiteY1" fmla="*/ 0 h 226391"/>
                <a:gd name="connsiteX2" fmla="*/ 116295 w 117218"/>
                <a:gd name="connsiteY2" fmla="*/ 180672 h 226391"/>
                <a:gd name="connsiteX3" fmla="*/ 116906 w 117218"/>
                <a:gd name="connsiteY3" fmla="*/ 180672 h 226391"/>
                <a:gd name="connsiteX4" fmla="*/ 116906 w 117218"/>
                <a:gd name="connsiteY4" fmla="*/ 191620 h 226391"/>
                <a:gd name="connsiteX5" fmla="*/ 117218 w 117218"/>
                <a:gd name="connsiteY5" fmla="*/ 197211 h 226391"/>
                <a:gd name="connsiteX6" fmla="*/ 116906 w 117218"/>
                <a:gd name="connsiteY6" fmla="*/ 197229 h 226391"/>
                <a:gd name="connsiteX7" fmla="*/ 116906 w 117218"/>
                <a:gd name="connsiteY7" fmla="*/ 226391 h 226391"/>
                <a:gd name="connsiteX8" fmla="*/ 0 w 117218"/>
                <a:gd name="connsiteY8" fmla="*/ 226391 h 226391"/>
                <a:gd name="connsiteX9" fmla="*/ 0 w 117218"/>
                <a:gd name="connsiteY9" fmla="*/ 180672 h 226391"/>
                <a:gd name="connsiteX10" fmla="*/ 69422 w 117218"/>
                <a:gd name="connsiteY10" fmla="*/ 180672 h 22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218" h="226391">
                  <a:moveTo>
                    <a:pt x="59487" y="2607"/>
                  </a:moveTo>
                  <a:lnTo>
                    <a:pt x="106214" y="0"/>
                  </a:lnTo>
                  <a:lnTo>
                    <a:pt x="116295" y="180672"/>
                  </a:lnTo>
                  <a:lnTo>
                    <a:pt x="116906" y="180672"/>
                  </a:lnTo>
                  <a:lnTo>
                    <a:pt x="116906" y="191620"/>
                  </a:lnTo>
                  <a:lnTo>
                    <a:pt x="117218" y="197211"/>
                  </a:lnTo>
                  <a:lnTo>
                    <a:pt x="116906" y="197229"/>
                  </a:lnTo>
                  <a:lnTo>
                    <a:pt x="116906" y="226391"/>
                  </a:lnTo>
                  <a:lnTo>
                    <a:pt x="0" y="226391"/>
                  </a:lnTo>
                  <a:lnTo>
                    <a:pt x="0" y="180672"/>
                  </a:lnTo>
                  <a:lnTo>
                    <a:pt x="69422" y="18067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2400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CACAFCA-3F6E-7B63-0B0E-EEFA43567038}"/>
              </a:ext>
            </a:extLst>
          </p:cNvPr>
          <p:cNvSpPr txBox="1"/>
          <p:nvPr/>
        </p:nvSpPr>
        <p:spPr>
          <a:xfrm>
            <a:off x="3091583" y="4621896"/>
            <a:ext cx="8783523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800"/>
              </a:spcBef>
            </a:pPr>
            <a:r>
              <a:rPr lang="en-GB" sz="2400" dirty="0">
                <a:latin typeface="Atkinson Hyperlegible" pitchFamily="2" charset="77"/>
              </a:rPr>
              <a:t>Strong linkage with One WASH National Program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25DDD59-34A5-9A52-24C5-38B926658817}"/>
              </a:ext>
            </a:extLst>
          </p:cNvPr>
          <p:cNvGrpSpPr/>
          <p:nvPr/>
        </p:nvGrpSpPr>
        <p:grpSpPr>
          <a:xfrm>
            <a:off x="2673051" y="5395687"/>
            <a:ext cx="391597" cy="288000"/>
            <a:chOff x="3026229" y="2039257"/>
            <a:chExt cx="293698" cy="216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C01BA5B-DE7D-C01D-61D7-561B71CA5C2A}"/>
                </a:ext>
              </a:extLst>
            </p:cNvPr>
            <p:cNvSpPr/>
            <p:nvPr/>
          </p:nvSpPr>
          <p:spPr>
            <a:xfrm>
              <a:off x="3026229" y="2039257"/>
              <a:ext cx="216000" cy="2160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8A6F6EF-30F1-9971-E256-A820AF88F19E}"/>
                </a:ext>
              </a:extLst>
            </p:cNvPr>
            <p:cNvSpPr/>
            <p:nvPr/>
          </p:nvSpPr>
          <p:spPr>
            <a:xfrm rot="2789422">
              <a:off x="3148123" y="1990519"/>
              <a:ext cx="117218" cy="226391"/>
            </a:xfrm>
            <a:custGeom>
              <a:avLst/>
              <a:gdLst>
                <a:gd name="connsiteX0" fmla="*/ 59487 w 117218"/>
                <a:gd name="connsiteY0" fmla="*/ 2607 h 226391"/>
                <a:gd name="connsiteX1" fmla="*/ 106214 w 117218"/>
                <a:gd name="connsiteY1" fmla="*/ 0 h 226391"/>
                <a:gd name="connsiteX2" fmla="*/ 116295 w 117218"/>
                <a:gd name="connsiteY2" fmla="*/ 180672 h 226391"/>
                <a:gd name="connsiteX3" fmla="*/ 116906 w 117218"/>
                <a:gd name="connsiteY3" fmla="*/ 180672 h 226391"/>
                <a:gd name="connsiteX4" fmla="*/ 116906 w 117218"/>
                <a:gd name="connsiteY4" fmla="*/ 191620 h 226391"/>
                <a:gd name="connsiteX5" fmla="*/ 117218 w 117218"/>
                <a:gd name="connsiteY5" fmla="*/ 197211 h 226391"/>
                <a:gd name="connsiteX6" fmla="*/ 116906 w 117218"/>
                <a:gd name="connsiteY6" fmla="*/ 197229 h 226391"/>
                <a:gd name="connsiteX7" fmla="*/ 116906 w 117218"/>
                <a:gd name="connsiteY7" fmla="*/ 226391 h 226391"/>
                <a:gd name="connsiteX8" fmla="*/ 0 w 117218"/>
                <a:gd name="connsiteY8" fmla="*/ 226391 h 226391"/>
                <a:gd name="connsiteX9" fmla="*/ 0 w 117218"/>
                <a:gd name="connsiteY9" fmla="*/ 180672 h 226391"/>
                <a:gd name="connsiteX10" fmla="*/ 69422 w 117218"/>
                <a:gd name="connsiteY10" fmla="*/ 180672 h 22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218" h="226391">
                  <a:moveTo>
                    <a:pt x="59487" y="2607"/>
                  </a:moveTo>
                  <a:lnTo>
                    <a:pt x="106214" y="0"/>
                  </a:lnTo>
                  <a:lnTo>
                    <a:pt x="116295" y="180672"/>
                  </a:lnTo>
                  <a:lnTo>
                    <a:pt x="116906" y="180672"/>
                  </a:lnTo>
                  <a:lnTo>
                    <a:pt x="116906" y="191620"/>
                  </a:lnTo>
                  <a:lnTo>
                    <a:pt x="117218" y="197211"/>
                  </a:lnTo>
                  <a:lnTo>
                    <a:pt x="116906" y="197229"/>
                  </a:lnTo>
                  <a:lnTo>
                    <a:pt x="116906" y="226391"/>
                  </a:lnTo>
                  <a:lnTo>
                    <a:pt x="0" y="226391"/>
                  </a:lnTo>
                  <a:lnTo>
                    <a:pt x="0" y="180672"/>
                  </a:lnTo>
                  <a:lnTo>
                    <a:pt x="69422" y="18067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 sz="240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95C4633-ADFD-D789-68ED-F403EE08750B}"/>
              </a:ext>
            </a:extLst>
          </p:cNvPr>
          <p:cNvSpPr txBox="1"/>
          <p:nvPr/>
        </p:nvSpPr>
        <p:spPr>
          <a:xfrm>
            <a:off x="3091583" y="5279877"/>
            <a:ext cx="8783523" cy="916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800"/>
              </a:spcBef>
            </a:pPr>
            <a:r>
              <a:rPr lang="en-GB" sz="2400" dirty="0">
                <a:latin typeface="Atkinson Hyperlegible" pitchFamily="2" charset="77"/>
              </a:rPr>
              <a:t>Latrine utilization improved following joint activities &amp; Kebeles pronounced ODF</a:t>
            </a:r>
          </a:p>
        </p:txBody>
      </p:sp>
      <p:pic>
        <p:nvPicPr>
          <p:cNvPr id="2" name="Picture 1" descr="A picture containing kitchenware, strainer&#10;&#10;Description automatically generated">
            <a:extLst>
              <a:ext uri="{FF2B5EF4-FFF2-40B4-BE49-F238E27FC236}">
                <a16:creationId xmlns:a16="http://schemas.microsoft.com/office/drawing/2014/main" id="{979AECF9-224E-3E21-5C51-8F9F393940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1AAAE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37" b="66804"/>
          <a:stretch/>
        </p:blipFill>
        <p:spPr>
          <a:xfrm rot="16200000">
            <a:off x="9781963" y="198273"/>
            <a:ext cx="2603500" cy="22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9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6183E-0BC5-4570-9D55-766475171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721" y="307684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WASH interventions for VBDs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927FA25-1EBD-414C-8526-169DA21C2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9899" y="1923072"/>
            <a:ext cx="4976039" cy="39644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Improving access to safe drinking-water supplies</a:t>
            </a:r>
          </a:p>
          <a:p>
            <a:pPr>
              <a:lnSpc>
                <a:spcPct val="120000"/>
              </a:lnSpc>
            </a:pPr>
            <a:r>
              <a:rPr lang="en-GB" dirty="0"/>
              <a:t>Safe disposal of human excreta along the sanitation chain (from toilet to containment, transport, treatment, disposal/end use)</a:t>
            </a:r>
          </a:p>
          <a:p>
            <a:pPr>
              <a:lnSpc>
                <a:spcPct val="120000"/>
              </a:lnSpc>
            </a:pPr>
            <a:r>
              <a:rPr lang="en-GB" dirty="0"/>
              <a:t>Handwashing with soap at critical times (broader definitions may include food hygiene, hygienic conditions for treatment and care…)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6B993A9-16C9-476B-8B0A-EE453E88F1C1}"/>
              </a:ext>
            </a:extLst>
          </p:cNvPr>
          <p:cNvGrpSpPr/>
          <p:nvPr/>
        </p:nvGrpSpPr>
        <p:grpSpPr>
          <a:xfrm>
            <a:off x="204022" y="1794167"/>
            <a:ext cx="1473825" cy="4018306"/>
            <a:chOff x="94861" y="1588485"/>
            <a:chExt cx="1473825" cy="401830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2082008-19BD-4B80-8B07-E4E3CA895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235" y="1588485"/>
              <a:ext cx="1247775" cy="14097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9557823-00C2-4ACB-93DF-D4B8BB5A7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861" y="2927055"/>
              <a:ext cx="1466850" cy="1447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0072454-9125-4EF3-8B2A-C217DF703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7561" y="4301866"/>
              <a:ext cx="1381125" cy="130492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ACEA582-E4A7-4204-8F98-A902834A27FF}"/>
              </a:ext>
            </a:extLst>
          </p:cNvPr>
          <p:cNvSpPr txBox="1"/>
          <p:nvPr/>
        </p:nvSpPr>
        <p:spPr>
          <a:xfrm>
            <a:off x="7149335" y="2029568"/>
            <a:ext cx="4976038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00" b="1" dirty="0"/>
              <a:t>Broader scope relevant for Vector Borne Diseases especially mosquito-borne diseases:</a:t>
            </a:r>
          </a:p>
          <a:p>
            <a:r>
              <a:rPr lang="en-GB" sz="2900" b="1" dirty="0"/>
              <a:t>+ Water storage practices</a:t>
            </a:r>
          </a:p>
          <a:p>
            <a:r>
              <a:rPr lang="en-GB" sz="2900" b="1" dirty="0"/>
              <a:t>+ Water resource management + Solid waste disposal</a:t>
            </a: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435192-1EA1-9873-7790-30C8A2906547}"/>
              </a:ext>
            </a:extLst>
          </p:cNvPr>
          <p:cNvGrpSpPr/>
          <p:nvPr/>
        </p:nvGrpSpPr>
        <p:grpSpPr>
          <a:xfrm>
            <a:off x="8226221" y="6258631"/>
            <a:ext cx="3594304" cy="457200"/>
            <a:chOff x="8226221" y="6258631"/>
            <a:chExt cx="3594304" cy="457200"/>
          </a:xfrm>
        </p:grpSpPr>
        <p:pic>
          <p:nvPicPr>
            <p:cNvPr id="5" name="Picture 4" descr="Text&#10;&#10;Description automatically generated with low confidence">
              <a:extLst>
                <a:ext uri="{FF2B5EF4-FFF2-40B4-BE49-F238E27FC236}">
                  <a16:creationId xmlns:a16="http://schemas.microsoft.com/office/drawing/2014/main" id="{6D5682A2-F430-7710-16C9-F9EAD342F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4117" y="6291072"/>
              <a:ext cx="1696408" cy="359663"/>
            </a:xfrm>
            <a:prstGeom prst="rect">
              <a:avLst/>
            </a:prstGeom>
          </p:spPr>
        </p:pic>
        <p:pic>
          <p:nvPicPr>
            <p:cNvPr id="6" name="Picture 5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48C40D18-DA73-C2C7-6A29-134C81CB9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26221" y="6258631"/>
              <a:ext cx="1450468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533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kitchenware, strainer&#10;&#10;Description automatically generated">
            <a:extLst>
              <a:ext uri="{FF2B5EF4-FFF2-40B4-BE49-F238E27FC236}">
                <a16:creationId xmlns:a16="http://schemas.microsoft.com/office/drawing/2014/main" id="{0374681E-034A-CECA-1B23-ADC2D2F931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1AAAE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37" b="66804"/>
          <a:stretch/>
        </p:blipFill>
        <p:spPr>
          <a:xfrm rot="16200000">
            <a:off x="9781963" y="198273"/>
            <a:ext cx="2603500" cy="2276601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CDF03C0-8B11-A5B9-EFF7-5EC8D12CD813}"/>
              </a:ext>
            </a:extLst>
          </p:cNvPr>
          <p:cNvSpPr/>
          <p:nvPr/>
        </p:nvSpPr>
        <p:spPr>
          <a:xfrm>
            <a:off x="0" y="2277338"/>
            <a:ext cx="12192000" cy="4580661"/>
          </a:xfrm>
          <a:prstGeom prst="rect">
            <a:avLst/>
          </a:prstGeom>
          <a:solidFill>
            <a:srgbClr val="E4E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0D641B-08CC-BCDC-B946-FA5B3B5CDBDC}"/>
              </a:ext>
            </a:extLst>
          </p:cNvPr>
          <p:cNvSpPr txBox="1"/>
          <p:nvPr/>
        </p:nvSpPr>
        <p:spPr>
          <a:xfrm>
            <a:off x="3632200" y="292927"/>
            <a:ext cx="4927600" cy="625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67" b="1" dirty="0">
                <a:solidFill>
                  <a:srgbClr val="D81B57"/>
                </a:solidFill>
                <a:latin typeface="Atkinson Hyperlegible" pitchFamily="2" charset="77"/>
              </a:rPr>
              <a:t>Key lessons</a:t>
            </a:r>
            <a:endParaRPr lang="en-IN" sz="3467" b="1" dirty="0">
              <a:solidFill>
                <a:srgbClr val="D81B57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3A6476-8F3B-19D3-C707-24E5D0DDD23C}"/>
              </a:ext>
            </a:extLst>
          </p:cNvPr>
          <p:cNvSpPr txBox="1"/>
          <p:nvPr/>
        </p:nvSpPr>
        <p:spPr>
          <a:xfrm>
            <a:off x="243447" y="3461202"/>
            <a:ext cx="26144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Atkinson Hyperlegible" pitchFamily="2" charset="77"/>
              </a:rPr>
              <a:t>Close follow-up and supervision was essential to sustain activities.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F1236E-EBB0-8F2A-DAC4-AFE197233FB7}"/>
              </a:ext>
            </a:extLst>
          </p:cNvPr>
          <p:cNvSpPr txBox="1"/>
          <p:nvPr/>
        </p:nvSpPr>
        <p:spPr>
          <a:xfrm>
            <a:off x="6151015" y="3461202"/>
            <a:ext cx="27995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Atkinson Hyperlegible" pitchFamily="2" charset="77"/>
              </a:rPr>
              <a:t>Involvement of NGO partners -opportunity for technical and financial support.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83843F-BB4B-0AB3-3FE1-19ABA16A9C3D}"/>
              </a:ext>
            </a:extLst>
          </p:cNvPr>
          <p:cNvSpPr txBox="1"/>
          <p:nvPr/>
        </p:nvSpPr>
        <p:spPr>
          <a:xfrm>
            <a:off x="2943567" y="3461201"/>
            <a:ext cx="312176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Atkinson Hyperlegible" pitchFamily="2" charset="77"/>
              </a:rPr>
              <a:t>Commitment of district administrator – who is mandated to approve budgets and prioritize initiatives - plays a key role in programme success.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8185F08-8D11-E635-51D9-19E11FB8F41B}"/>
              </a:ext>
            </a:extLst>
          </p:cNvPr>
          <p:cNvSpPr txBox="1"/>
          <p:nvPr/>
        </p:nvSpPr>
        <p:spPr>
          <a:xfrm>
            <a:off x="9036205" y="3461202"/>
            <a:ext cx="283845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Atkinson Hyperlegible" pitchFamily="2" charset="77"/>
              </a:rPr>
              <a:t>Training of sector heads for strong leadership backing and training of technical experts responsible for work on the ground are both essential.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1D53B2-6D51-D6D6-87D8-9B7B7BAAB34E}"/>
              </a:ext>
            </a:extLst>
          </p:cNvPr>
          <p:cNvGrpSpPr/>
          <p:nvPr/>
        </p:nvGrpSpPr>
        <p:grpSpPr>
          <a:xfrm>
            <a:off x="596412" y="1352739"/>
            <a:ext cx="1908507" cy="2002109"/>
            <a:chOff x="577936" y="949640"/>
            <a:chExt cx="1431380" cy="1501582"/>
          </a:xfrm>
        </p:grpSpPr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931F23AF-97C4-8517-A3F8-F4FEE1CDADAF}"/>
                </a:ext>
              </a:extLst>
            </p:cNvPr>
            <p:cNvSpPr/>
            <p:nvPr/>
          </p:nvSpPr>
          <p:spPr>
            <a:xfrm>
              <a:off x="577936" y="949640"/>
              <a:ext cx="1431380" cy="1396274"/>
            </a:xfrm>
            <a:prstGeom prst="diamond">
              <a:avLst/>
            </a:prstGeom>
            <a:solidFill>
              <a:srgbClr val="E5E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rtlCol="0" anchor="ctr"/>
            <a:lstStyle/>
            <a:p>
              <a:pPr algn="ctr"/>
              <a:endParaRPr lang="en-US" sz="3200" b="1" dirty="0">
                <a:latin typeface="Atkinson Hyperlegible"/>
              </a:endParaRPr>
            </a:p>
          </p:txBody>
        </p:sp>
        <p:sp>
          <p:nvSpPr>
            <p:cNvPr id="57" name="Diamond 56">
              <a:extLst>
                <a:ext uri="{FF2B5EF4-FFF2-40B4-BE49-F238E27FC236}">
                  <a16:creationId xmlns:a16="http://schemas.microsoft.com/office/drawing/2014/main" id="{73223022-6A7F-491F-7289-20631FF6768A}"/>
                </a:ext>
              </a:extLst>
            </p:cNvPr>
            <p:cNvSpPr/>
            <p:nvPr/>
          </p:nvSpPr>
          <p:spPr>
            <a:xfrm>
              <a:off x="577936" y="1054948"/>
              <a:ext cx="1431380" cy="1396274"/>
            </a:xfrm>
            <a:prstGeom prst="diamond">
              <a:avLst/>
            </a:prstGeom>
            <a:noFill/>
            <a:ln w="19050">
              <a:solidFill>
                <a:srgbClr val="E5E7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rtlCol="0" anchor="ctr"/>
            <a:lstStyle/>
            <a:p>
              <a:pPr algn="ctr"/>
              <a:endParaRPr lang="en-US" sz="3200" b="1" dirty="0">
                <a:latin typeface="Atkinson Hyperlegible"/>
              </a:endParaRPr>
            </a:p>
          </p:txBody>
        </p:sp>
        <p:grpSp>
          <p:nvGrpSpPr>
            <p:cNvPr id="50" name="Google Shape;8891;p77">
              <a:extLst>
                <a:ext uri="{FF2B5EF4-FFF2-40B4-BE49-F238E27FC236}">
                  <a16:creationId xmlns:a16="http://schemas.microsoft.com/office/drawing/2014/main" id="{0D741859-23DE-9B1B-7C98-3FA6E16AB02F}"/>
                </a:ext>
              </a:extLst>
            </p:cNvPr>
            <p:cNvGrpSpPr/>
            <p:nvPr/>
          </p:nvGrpSpPr>
          <p:grpSpPr>
            <a:xfrm>
              <a:off x="1107672" y="1421702"/>
              <a:ext cx="442295" cy="437604"/>
              <a:chOff x="946175" y="3619500"/>
              <a:chExt cx="296975" cy="293825"/>
            </a:xfrm>
            <a:solidFill>
              <a:schemeClr val="bg1"/>
            </a:solidFill>
          </p:grpSpPr>
          <p:sp>
            <p:nvSpPr>
              <p:cNvPr id="51" name="Google Shape;8892;p77">
                <a:extLst>
                  <a:ext uri="{FF2B5EF4-FFF2-40B4-BE49-F238E27FC236}">
                    <a16:creationId xmlns:a16="http://schemas.microsoft.com/office/drawing/2014/main" id="{1446EF5F-A9FA-2755-02EF-BC2867CEF801}"/>
                  </a:ext>
                </a:extLst>
              </p:cNvPr>
              <p:cNvSpPr/>
              <p:nvPr/>
            </p:nvSpPr>
            <p:spPr>
              <a:xfrm>
                <a:off x="963525" y="3619500"/>
                <a:ext cx="207950" cy="293825"/>
              </a:xfrm>
              <a:custGeom>
                <a:avLst/>
                <a:gdLst/>
                <a:ahLst/>
                <a:cxnLst/>
                <a:rect l="l" t="t" r="r" b="b"/>
                <a:pathLst>
                  <a:path w="8318" h="11753" extrusionOk="0">
                    <a:moveTo>
                      <a:pt x="3828" y="2742"/>
                    </a:moveTo>
                    <a:cubicBezTo>
                      <a:pt x="3915" y="2742"/>
                      <a:pt x="4001" y="2773"/>
                      <a:pt x="4064" y="2836"/>
                    </a:cubicBezTo>
                    <a:cubicBezTo>
                      <a:pt x="4253" y="2994"/>
                      <a:pt x="4253" y="3183"/>
                      <a:pt x="4096" y="3340"/>
                    </a:cubicBezTo>
                    <a:lnTo>
                      <a:pt x="2678" y="4695"/>
                    </a:lnTo>
                    <a:cubicBezTo>
                      <a:pt x="2615" y="4790"/>
                      <a:pt x="2520" y="4821"/>
                      <a:pt x="2457" y="4821"/>
                    </a:cubicBezTo>
                    <a:cubicBezTo>
                      <a:pt x="2363" y="4821"/>
                      <a:pt x="2268" y="4790"/>
                      <a:pt x="2205" y="4695"/>
                    </a:cubicBezTo>
                    <a:lnTo>
                      <a:pt x="1512" y="4002"/>
                    </a:lnTo>
                    <a:cubicBezTo>
                      <a:pt x="1386" y="3876"/>
                      <a:pt x="1386" y="3655"/>
                      <a:pt x="1512" y="3529"/>
                    </a:cubicBezTo>
                    <a:cubicBezTo>
                      <a:pt x="1575" y="3466"/>
                      <a:pt x="1662" y="3435"/>
                      <a:pt x="1749" y="3435"/>
                    </a:cubicBezTo>
                    <a:cubicBezTo>
                      <a:pt x="1835" y="3435"/>
                      <a:pt x="1922" y="3466"/>
                      <a:pt x="1985" y="3529"/>
                    </a:cubicBezTo>
                    <a:lnTo>
                      <a:pt x="2426" y="3971"/>
                    </a:lnTo>
                    <a:lnTo>
                      <a:pt x="3592" y="2836"/>
                    </a:lnTo>
                    <a:cubicBezTo>
                      <a:pt x="3655" y="2773"/>
                      <a:pt x="3741" y="2742"/>
                      <a:pt x="3828" y="2742"/>
                    </a:cubicBezTo>
                    <a:close/>
                    <a:moveTo>
                      <a:pt x="3828" y="4790"/>
                    </a:moveTo>
                    <a:cubicBezTo>
                      <a:pt x="3915" y="4790"/>
                      <a:pt x="4001" y="4821"/>
                      <a:pt x="4064" y="4884"/>
                    </a:cubicBezTo>
                    <a:cubicBezTo>
                      <a:pt x="4253" y="5042"/>
                      <a:pt x="4253" y="5262"/>
                      <a:pt x="4096" y="5388"/>
                    </a:cubicBezTo>
                    <a:lnTo>
                      <a:pt x="2678" y="6774"/>
                    </a:lnTo>
                    <a:cubicBezTo>
                      <a:pt x="2615" y="6837"/>
                      <a:pt x="2520" y="6869"/>
                      <a:pt x="2457" y="6869"/>
                    </a:cubicBezTo>
                    <a:cubicBezTo>
                      <a:pt x="2363" y="6869"/>
                      <a:pt x="2268" y="6837"/>
                      <a:pt x="2205" y="6774"/>
                    </a:cubicBezTo>
                    <a:lnTo>
                      <a:pt x="1512" y="6050"/>
                    </a:lnTo>
                    <a:cubicBezTo>
                      <a:pt x="1386" y="5924"/>
                      <a:pt x="1386" y="5703"/>
                      <a:pt x="1512" y="5577"/>
                    </a:cubicBezTo>
                    <a:cubicBezTo>
                      <a:pt x="1575" y="5514"/>
                      <a:pt x="1662" y="5483"/>
                      <a:pt x="1749" y="5483"/>
                    </a:cubicBezTo>
                    <a:cubicBezTo>
                      <a:pt x="1835" y="5483"/>
                      <a:pt x="1922" y="5514"/>
                      <a:pt x="1985" y="5577"/>
                    </a:cubicBezTo>
                    <a:lnTo>
                      <a:pt x="2426" y="6018"/>
                    </a:lnTo>
                    <a:lnTo>
                      <a:pt x="3592" y="4884"/>
                    </a:lnTo>
                    <a:cubicBezTo>
                      <a:pt x="3655" y="4821"/>
                      <a:pt x="3741" y="4790"/>
                      <a:pt x="3828" y="4790"/>
                    </a:cubicBezTo>
                    <a:close/>
                    <a:moveTo>
                      <a:pt x="3828" y="6869"/>
                    </a:moveTo>
                    <a:cubicBezTo>
                      <a:pt x="3915" y="6869"/>
                      <a:pt x="4001" y="6900"/>
                      <a:pt x="4064" y="6963"/>
                    </a:cubicBezTo>
                    <a:cubicBezTo>
                      <a:pt x="4253" y="7121"/>
                      <a:pt x="4253" y="7342"/>
                      <a:pt x="4096" y="7468"/>
                    </a:cubicBezTo>
                    <a:lnTo>
                      <a:pt x="2678" y="8854"/>
                    </a:lnTo>
                    <a:cubicBezTo>
                      <a:pt x="2615" y="8917"/>
                      <a:pt x="2520" y="8980"/>
                      <a:pt x="2457" y="8980"/>
                    </a:cubicBezTo>
                    <a:cubicBezTo>
                      <a:pt x="2363" y="8980"/>
                      <a:pt x="2268" y="8917"/>
                      <a:pt x="2205" y="8854"/>
                    </a:cubicBezTo>
                    <a:lnTo>
                      <a:pt x="1512" y="8129"/>
                    </a:lnTo>
                    <a:cubicBezTo>
                      <a:pt x="1386" y="8003"/>
                      <a:pt x="1386" y="7783"/>
                      <a:pt x="1512" y="7657"/>
                    </a:cubicBezTo>
                    <a:cubicBezTo>
                      <a:pt x="1575" y="7594"/>
                      <a:pt x="1662" y="7562"/>
                      <a:pt x="1749" y="7562"/>
                    </a:cubicBezTo>
                    <a:cubicBezTo>
                      <a:pt x="1835" y="7562"/>
                      <a:pt x="1922" y="7594"/>
                      <a:pt x="1985" y="7657"/>
                    </a:cubicBezTo>
                    <a:lnTo>
                      <a:pt x="2426" y="8098"/>
                    </a:lnTo>
                    <a:lnTo>
                      <a:pt x="3592" y="6963"/>
                    </a:lnTo>
                    <a:cubicBezTo>
                      <a:pt x="3655" y="6900"/>
                      <a:pt x="3741" y="6869"/>
                      <a:pt x="3828" y="6869"/>
                    </a:cubicBezTo>
                    <a:close/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9673"/>
                    </a:lnTo>
                    <a:lnTo>
                      <a:pt x="6301" y="9673"/>
                    </a:lnTo>
                    <a:lnTo>
                      <a:pt x="6301" y="10397"/>
                    </a:lnTo>
                    <a:lnTo>
                      <a:pt x="6301" y="10744"/>
                    </a:lnTo>
                    <a:lnTo>
                      <a:pt x="6270" y="10744"/>
                    </a:lnTo>
                    <a:cubicBezTo>
                      <a:pt x="6270" y="11343"/>
                      <a:pt x="6742" y="11752"/>
                      <a:pt x="7278" y="11752"/>
                    </a:cubicBezTo>
                    <a:cubicBezTo>
                      <a:pt x="7876" y="11752"/>
                      <a:pt x="8317" y="11280"/>
                      <a:pt x="8317" y="10744"/>
                    </a:cubicBezTo>
                    <a:lnTo>
                      <a:pt x="8317" y="7972"/>
                    </a:lnTo>
                    <a:lnTo>
                      <a:pt x="7498" y="8822"/>
                    </a:lnTo>
                    <a:lnTo>
                      <a:pt x="5608" y="9547"/>
                    </a:lnTo>
                    <a:cubicBezTo>
                      <a:pt x="5497" y="9576"/>
                      <a:pt x="5390" y="9590"/>
                      <a:pt x="5288" y="9590"/>
                    </a:cubicBezTo>
                    <a:cubicBezTo>
                      <a:pt x="4954" y="9590"/>
                      <a:pt x="4674" y="9441"/>
                      <a:pt x="4505" y="9200"/>
                    </a:cubicBezTo>
                    <a:cubicBezTo>
                      <a:pt x="4316" y="8980"/>
                      <a:pt x="4222" y="8665"/>
                      <a:pt x="4316" y="8255"/>
                    </a:cubicBezTo>
                    <a:lnTo>
                      <a:pt x="5041" y="6365"/>
                    </a:lnTo>
                    <a:lnTo>
                      <a:pt x="8317" y="3088"/>
                    </a:lnTo>
                    <a:lnTo>
                      <a:pt x="8317" y="2773"/>
                    </a:lnTo>
                    <a:lnTo>
                      <a:pt x="5891" y="2773"/>
                    </a:lnTo>
                    <a:cubicBezTo>
                      <a:pt x="5671" y="2773"/>
                      <a:pt x="5513" y="2616"/>
                      <a:pt x="5513" y="2427"/>
                    </a:cubicBezTo>
                    <a:lnTo>
                      <a:pt x="5513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endParaRPr sz="3200"/>
              </a:p>
            </p:txBody>
          </p:sp>
          <p:sp>
            <p:nvSpPr>
              <p:cNvPr id="52" name="Google Shape;8893;p77">
                <a:extLst>
                  <a:ext uri="{FF2B5EF4-FFF2-40B4-BE49-F238E27FC236}">
                    <a16:creationId xmlns:a16="http://schemas.microsoft.com/office/drawing/2014/main" id="{03057DA0-FF7D-E1DA-FC2C-6DAD9B73D930}"/>
                  </a:ext>
                </a:extLst>
              </p:cNvPr>
              <p:cNvSpPr/>
              <p:nvPr/>
            </p:nvSpPr>
            <p:spPr>
              <a:xfrm>
                <a:off x="1185625" y="3688025"/>
                <a:ext cx="57525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2238" extrusionOk="0">
                    <a:moveTo>
                      <a:pt x="1072" y="1"/>
                    </a:moveTo>
                    <a:cubicBezTo>
                      <a:pt x="890" y="1"/>
                      <a:pt x="709" y="64"/>
                      <a:pt x="568" y="190"/>
                    </a:cubicBezTo>
                    <a:lnTo>
                      <a:pt x="0" y="788"/>
                    </a:lnTo>
                    <a:lnTo>
                      <a:pt x="1450" y="2238"/>
                    </a:lnTo>
                    <a:lnTo>
                      <a:pt x="2048" y="1639"/>
                    </a:lnTo>
                    <a:cubicBezTo>
                      <a:pt x="2300" y="1387"/>
                      <a:pt x="2300" y="946"/>
                      <a:pt x="2048" y="662"/>
                    </a:cubicBezTo>
                    <a:lnTo>
                      <a:pt x="1576" y="190"/>
                    </a:lnTo>
                    <a:cubicBezTo>
                      <a:pt x="1434" y="64"/>
                      <a:pt x="1253" y="1"/>
                      <a:pt x="1072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endParaRPr sz="3200"/>
              </a:p>
            </p:txBody>
          </p:sp>
          <p:sp>
            <p:nvSpPr>
              <p:cNvPr id="53" name="Google Shape;8894;p77">
                <a:extLst>
                  <a:ext uri="{FF2B5EF4-FFF2-40B4-BE49-F238E27FC236}">
                    <a16:creationId xmlns:a16="http://schemas.microsoft.com/office/drawing/2014/main" id="{5C0D5C1D-1BDE-BD9D-51E5-F856247C3426}"/>
                  </a:ext>
                </a:extLst>
              </p:cNvPr>
              <p:cNvSpPr/>
              <p:nvPr/>
            </p:nvSpPr>
            <p:spPr>
              <a:xfrm>
                <a:off x="1088075" y="3795925"/>
                <a:ext cx="46375" cy="4502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01" extrusionOk="0">
                    <a:moveTo>
                      <a:pt x="594" y="1"/>
                    </a:moveTo>
                    <a:lnTo>
                      <a:pt x="59" y="1387"/>
                    </a:lnTo>
                    <a:cubicBezTo>
                      <a:pt x="0" y="1621"/>
                      <a:pt x="186" y="1800"/>
                      <a:pt x="414" y="1800"/>
                    </a:cubicBezTo>
                    <a:cubicBezTo>
                      <a:pt x="432" y="1800"/>
                      <a:pt x="450" y="1799"/>
                      <a:pt x="468" y="1797"/>
                    </a:cubicBezTo>
                    <a:lnTo>
                      <a:pt x="1855" y="1261"/>
                    </a:lnTo>
                    <a:lnTo>
                      <a:pt x="594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endParaRPr sz="3200"/>
              </a:p>
            </p:txBody>
          </p:sp>
          <p:sp>
            <p:nvSpPr>
              <p:cNvPr id="54" name="Google Shape;8895;p77">
                <a:extLst>
                  <a:ext uri="{FF2B5EF4-FFF2-40B4-BE49-F238E27FC236}">
                    <a16:creationId xmlns:a16="http://schemas.microsoft.com/office/drawing/2014/main" id="{6208C2D6-FD81-2135-DB87-017D7885FFE1}"/>
                  </a:ext>
                </a:extLst>
              </p:cNvPr>
              <p:cNvSpPr/>
              <p:nvPr/>
            </p:nvSpPr>
            <p:spPr>
              <a:xfrm>
                <a:off x="1112375" y="3720325"/>
                <a:ext cx="9770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3908" extrusionOk="0">
                    <a:moveTo>
                      <a:pt x="2426" y="1"/>
                    </a:moveTo>
                    <a:lnTo>
                      <a:pt x="1" y="2458"/>
                    </a:lnTo>
                    <a:lnTo>
                      <a:pt x="1450" y="3907"/>
                    </a:lnTo>
                    <a:lnTo>
                      <a:pt x="3907" y="1481"/>
                    </a:lnTo>
                    <a:lnTo>
                      <a:pt x="2426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endParaRPr sz="3200"/>
              </a:p>
            </p:txBody>
          </p:sp>
          <p:sp>
            <p:nvSpPr>
              <p:cNvPr id="55" name="Google Shape;8896;p77">
                <a:extLst>
                  <a:ext uri="{FF2B5EF4-FFF2-40B4-BE49-F238E27FC236}">
                    <a16:creationId xmlns:a16="http://schemas.microsoft.com/office/drawing/2014/main" id="{B3499C37-EB90-FA3A-D494-3B5FDB034CD9}"/>
                  </a:ext>
                </a:extLst>
              </p:cNvPr>
              <p:cNvSpPr/>
              <p:nvPr/>
            </p:nvSpPr>
            <p:spPr>
              <a:xfrm>
                <a:off x="1120250" y="3623450"/>
                <a:ext cx="47275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891" extrusionOk="0">
                    <a:moveTo>
                      <a:pt x="1" y="0"/>
                    </a:moveTo>
                    <a:lnTo>
                      <a:pt x="1" y="1891"/>
                    </a:lnTo>
                    <a:lnTo>
                      <a:pt x="1891" y="189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endParaRPr sz="3200"/>
              </a:p>
            </p:txBody>
          </p:sp>
          <p:sp>
            <p:nvSpPr>
              <p:cNvPr id="56" name="Google Shape;8897;p77">
                <a:extLst>
                  <a:ext uri="{FF2B5EF4-FFF2-40B4-BE49-F238E27FC236}">
                    <a16:creationId xmlns:a16="http://schemas.microsoft.com/office/drawing/2014/main" id="{343DB5EA-C5C2-258F-1A08-C85C39236F89}"/>
                  </a:ext>
                </a:extLst>
              </p:cNvPr>
              <p:cNvSpPr/>
              <p:nvPr/>
            </p:nvSpPr>
            <p:spPr>
              <a:xfrm>
                <a:off x="946175" y="3879425"/>
                <a:ext cx="1662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6649" h="1356" extrusionOk="0">
                    <a:moveTo>
                      <a:pt x="348" y="0"/>
                    </a:moveTo>
                    <a:cubicBezTo>
                      <a:pt x="158" y="0"/>
                      <a:pt x="1" y="190"/>
                      <a:pt x="1" y="347"/>
                    </a:cubicBezTo>
                    <a:lnTo>
                      <a:pt x="1" y="694"/>
                    </a:lnTo>
                    <a:cubicBezTo>
                      <a:pt x="1" y="1040"/>
                      <a:pt x="316" y="1355"/>
                      <a:pt x="694" y="1355"/>
                    </a:cubicBezTo>
                    <a:lnTo>
                      <a:pt x="6649" y="1355"/>
                    </a:lnTo>
                    <a:cubicBezTo>
                      <a:pt x="6428" y="1103"/>
                      <a:pt x="6302" y="725"/>
                      <a:pt x="6302" y="347"/>
                    </a:cubicBezTo>
                    <a:lnTo>
                      <a:pt x="6302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endParaRPr sz="320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A3DB1A9-8E7C-E337-68FC-C4772105C4ED}"/>
              </a:ext>
            </a:extLst>
          </p:cNvPr>
          <p:cNvGrpSpPr/>
          <p:nvPr/>
        </p:nvGrpSpPr>
        <p:grpSpPr>
          <a:xfrm>
            <a:off x="6532924" y="1352739"/>
            <a:ext cx="1908507" cy="2002109"/>
            <a:chOff x="4927590" y="1079468"/>
            <a:chExt cx="1431380" cy="1501582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4F0A594E-519B-0AAA-36F3-613FC5C46B0C}"/>
                </a:ext>
              </a:extLst>
            </p:cNvPr>
            <p:cNvSpPr/>
            <p:nvPr/>
          </p:nvSpPr>
          <p:spPr>
            <a:xfrm>
              <a:off x="4927590" y="1079468"/>
              <a:ext cx="1431380" cy="1396274"/>
            </a:xfrm>
            <a:prstGeom prst="diamond">
              <a:avLst/>
            </a:prstGeom>
            <a:solidFill>
              <a:srgbClr val="E5E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rtlCol="0" anchor="ctr"/>
            <a:lstStyle/>
            <a:p>
              <a:pPr algn="ctr"/>
              <a:endParaRPr lang="en-US" sz="3200" b="1" dirty="0">
                <a:latin typeface="Atkinson Hyperlegible"/>
              </a:endParaRPr>
            </a:p>
          </p:txBody>
        </p:sp>
        <p:sp>
          <p:nvSpPr>
            <p:cNvPr id="59" name="Diamond 58">
              <a:extLst>
                <a:ext uri="{FF2B5EF4-FFF2-40B4-BE49-F238E27FC236}">
                  <a16:creationId xmlns:a16="http://schemas.microsoft.com/office/drawing/2014/main" id="{7F1AC417-5245-5A7D-3DA4-AC696B734BEC}"/>
                </a:ext>
              </a:extLst>
            </p:cNvPr>
            <p:cNvSpPr/>
            <p:nvPr/>
          </p:nvSpPr>
          <p:spPr>
            <a:xfrm>
              <a:off x="4927590" y="1184776"/>
              <a:ext cx="1431380" cy="1396274"/>
            </a:xfrm>
            <a:prstGeom prst="diamond">
              <a:avLst/>
            </a:prstGeom>
            <a:noFill/>
            <a:ln w="19050">
              <a:solidFill>
                <a:srgbClr val="E5E7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rtlCol="0" anchor="ctr"/>
            <a:lstStyle/>
            <a:p>
              <a:pPr algn="ctr"/>
              <a:endParaRPr lang="en-US" sz="3200" b="1" dirty="0">
                <a:latin typeface="Atkinson Hyperlegible"/>
              </a:endParaRPr>
            </a:p>
          </p:txBody>
        </p:sp>
        <p:grpSp>
          <p:nvGrpSpPr>
            <p:cNvPr id="74" name="Google Shape;9016;p77">
              <a:extLst>
                <a:ext uri="{FF2B5EF4-FFF2-40B4-BE49-F238E27FC236}">
                  <a16:creationId xmlns:a16="http://schemas.microsoft.com/office/drawing/2014/main" id="{A87BBB10-A83D-CEC0-8E51-845D8BC8BDE4}"/>
                </a:ext>
              </a:extLst>
            </p:cNvPr>
            <p:cNvGrpSpPr/>
            <p:nvPr/>
          </p:nvGrpSpPr>
          <p:grpSpPr>
            <a:xfrm>
              <a:off x="5422728" y="1539432"/>
              <a:ext cx="441103" cy="441103"/>
              <a:chOff x="3497300" y="3227275"/>
              <a:chExt cx="296175" cy="296175"/>
            </a:xfrm>
            <a:solidFill>
              <a:schemeClr val="bg1"/>
            </a:solidFill>
          </p:grpSpPr>
          <p:sp>
            <p:nvSpPr>
              <p:cNvPr id="75" name="Google Shape;9017;p77">
                <a:extLst>
                  <a:ext uri="{FF2B5EF4-FFF2-40B4-BE49-F238E27FC236}">
                    <a16:creationId xmlns:a16="http://schemas.microsoft.com/office/drawing/2014/main" id="{163DA3FE-E2E0-3D4D-607A-BA06BC96D084}"/>
                  </a:ext>
                </a:extLst>
              </p:cNvPr>
              <p:cNvSpPr/>
              <p:nvPr/>
            </p:nvSpPr>
            <p:spPr>
              <a:xfrm>
                <a:off x="3609925" y="3339900"/>
                <a:ext cx="693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2" extrusionOk="0">
                    <a:moveTo>
                      <a:pt x="1387" y="1"/>
                    </a:moveTo>
                    <a:cubicBezTo>
                      <a:pt x="631" y="1"/>
                      <a:pt x="1" y="631"/>
                      <a:pt x="1" y="1355"/>
                    </a:cubicBezTo>
                    <a:cubicBezTo>
                      <a:pt x="1" y="2112"/>
                      <a:pt x="631" y="2742"/>
                      <a:pt x="1387" y="2742"/>
                    </a:cubicBezTo>
                    <a:cubicBezTo>
                      <a:pt x="2143" y="2742"/>
                      <a:pt x="2773" y="2112"/>
                      <a:pt x="2773" y="1355"/>
                    </a:cubicBezTo>
                    <a:cubicBezTo>
                      <a:pt x="2773" y="631"/>
                      <a:pt x="2143" y="1"/>
                      <a:pt x="138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endParaRPr sz="3200"/>
              </a:p>
            </p:txBody>
          </p:sp>
          <p:sp>
            <p:nvSpPr>
              <p:cNvPr id="76" name="Google Shape;9018;p77">
                <a:extLst>
                  <a:ext uri="{FF2B5EF4-FFF2-40B4-BE49-F238E27FC236}">
                    <a16:creationId xmlns:a16="http://schemas.microsoft.com/office/drawing/2014/main" id="{67FE99AE-5AEB-92E5-BC31-3A8EB94A6DAF}"/>
                  </a:ext>
                </a:extLst>
              </p:cNvPr>
              <p:cNvSpPr/>
              <p:nvPr/>
            </p:nvSpPr>
            <p:spPr>
              <a:xfrm>
                <a:off x="3531175" y="3227275"/>
                <a:ext cx="866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7" extrusionOk="0">
                    <a:moveTo>
                      <a:pt x="1733" y="1"/>
                    </a:moveTo>
                    <a:cubicBezTo>
                      <a:pt x="788" y="1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741" y="3466"/>
                      <a:pt x="3466" y="2678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endParaRPr sz="3200"/>
              </a:p>
            </p:txBody>
          </p:sp>
          <p:sp>
            <p:nvSpPr>
              <p:cNvPr id="77" name="Google Shape;9019;p77">
                <a:extLst>
                  <a:ext uri="{FF2B5EF4-FFF2-40B4-BE49-F238E27FC236}">
                    <a16:creationId xmlns:a16="http://schemas.microsoft.com/office/drawing/2014/main" id="{EA19715A-F4CD-1AE6-CA83-D93BDD85C608}"/>
                  </a:ext>
                </a:extLst>
              </p:cNvPr>
              <p:cNvSpPr/>
              <p:nvPr/>
            </p:nvSpPr>
            <p:spPr>
              <a:xfrm>
                <a:off x="3670575" y="3227275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8"/>
                      <a:pt x="788" y="3466"/>
                      <a:pt x="1733" y="3466"/>
                    </a:cubicBezTo>
                    <a:cubicBezTo>
                      <a:pt x="2679" y="3466"/>
                      <a:pt x="3466" y="2678"/>
                      <a:pt x="3466" y="1733"/>
                    </a:cubicBezTo>
                    <a:cubicBezTo>
                      <a:pt x="3466" y="788"/>
                      <a:pt x="2679" y="1"/>
                      <a:pt x="1733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endParaRPr sz="3200" dirty="0"/>
              </a:p>
            </p:txBody>
          </p:sp>
          <p:sp>
            <p:nvSpPr>
              <p:cNvPr id="78" name="Google Shape;9020;p77">
                <a:extLst>
                  <a:ext uri="{FF2B5EF4-FFF2-40B4-BE49-F238E27FC236}">
                    <a16:creationId xmlns:a16="http://schemas.microsoft.com/office/drawing/2014/main" id="{3E800965-FF5E-43E6-3820-0CF257E0D67D}"/>
                  </a:ext>
                </a:extLst>
              </p:cNvPr>
              <p:cNvSpPr/>
              <p:nvPr/>
            </p:nvSpPr>
            <p:spPr>
              <a:xfrm>
                <a:off x="3622525" y="3421825"/>
                <a:ext cx="417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09" extrusionOk="0">
                    <a:moveTo>
                      <a:pt x="1" y="0"/>
                    </a:moveTo>
                    <a:lnTo>
                      <a:pt x="851" y="1008"/>
                    </a:lnTo>
                    <a:lnTo>
                      <a:pt x="1671" y="0"/>
                    </a:lnTo>
                    <a:lnTo>
                      <a:pt x="1671" y="0"/>
                    </a:lnTo>
                    <a:cubicBezTo>
                      <a:pt x="1450" y="126"/>
                      <a:pt x="1167" y="158"/>
                      <a:pt x="851" y="158"/>
                    </a:cubicBezTo>
                    <a:cubicBezTo>
                      <a:pt x="568" y="158"/>
                      <a:pt x="284" y="95"/>
                      <a:pt x="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endParaRPr sz="3200"/>
              </a:p>
            </p:txBody>
          </p:sp>
          <p:sp>
            <p:nvSpPr>
              <p:cNvPr id="79" name="Google Shape;9021;p77">
                <a:extLst>
                  <a:ext uri="{FF2B5EF4-FFF2-40B4-BE49-F238E27FC236}">
                    <a16:creationId xmlns:a16="http://schemas.microsoft.com/office/drawing/2014/main" id="{047D612A-3526-8FD6-14C0-D61936C49F04}"/>
                  </a:ext>
                </a:extLst>
              </p:cNvPr>
              <p:cNvSpPr/>
              <p:nvPr/>
            </p:nvSpPr>
            <p:spPr>
              <a:xfrm>
                <a:off x="3566600" y="34163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261" y="1"/>
                    </a:moveTo>
                    <a:cubicBezTo>
                      <a:pt x="474" y="599"/>
                      <a:pt x="1" y="1513"/>
                      <a:pt x="1" y="2490"/>
                    </a:cubicBezTo>
                    <a:lnTo>
                      <a:pt x="1" y="3907"/>
                    </a:lnTo>
                    <a:cubicBezTo>
                      <a:pt x="1" y="4096"/>
                      <a:pt x="158" y="4254"/>
                      <a:pt x="379" y="4254"/>
                    </a:cubicBezTo>
                    <a:lnTo>
                      <a:pt x="2805" y="4254"/>
                    </a:lnTo>
                    <a:lnTo>
                      <a:pt x="2805" y="1891"/>
                    </a:lnTo>
                    <a:lnTo>
                      <a:pt x="1261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endParaRPr sz="3200"/>
              </a:p>
            </p:txBody>
          </p:sp>
          <p:sp>
            <p:nvSpPr>
              <p:cNvPr id="80" name="Google Shape;9022;p77">
                <a:extLst>
                  <a:ext uri="{FF2B5EF4-FFF2-40B4-BE49-F238E27FC236}">
                    <a16:creationId xmlns:a16="http://schemas.microsoft.com/office/drawing/2014/main" id="{97D7F246-CC22-075C-2B11-A5CD636CE360}"/>
                  </a:ext>
                </a:extLst>
              </p:cNvPr>
              <p:cNvSpPr/>
              <p:nvPr/>
            </p:nvSpPr>
            <p:spPr>
              <a:xfrm>
                <a:off x="3653250" y="34171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544" y="0"/>
                    </a:moveTo>
                    <a:lnTo>
                      <a:pt x="1" y="1890"/>
                    </a:lnTo>
                    <a:lnTo>
                      <a:pt x="1" y="4253"/>
                    </a:lnTo>
                    <a:lnTo>
                      <a:pt x="2458" y="4253"/>
                    </a:lnTo>
                    <a:cubicBezTo>
                      <a:pt x="2647" y="4253"/>
                      <a:pt x="2804" y="4096"/>
                      <a:pt x="2804" y="3907"/>
                    </a:cubicBezTo>
                    <a:lnTo>
                      <a:pt x="2804" y="2489"/>
                    </a:lnTo>
                    <a:cubicBezTo>
                      <a:pt x="2773" y="1481"/>
                      <a:pt x="2300" y="567"/>
                      <a:pt x="154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endParaRPr sz="3200"/>
              </a:p>
            </p:txBody>
          </p:sp>
          <p:sp>
            <p:nvSpPr>
              <p:cNvPr id="81" name="Google Shape;9023;p77">
                <a:extLst>
                  <a:ext uri="{FF2B5EF4-FFF2-40B4-BE49-F238E27FC236}">
                    <a16:creationId xmlns:a16="http://schemas.microsoft.com/office/drawing/2014/main" id="{968B64D8-0F51-7356-9571-C6E690AD1314}"/>
                  </a:ext>
                </a:extLst>
              </p:cNvPr>
              <p:cNvSpPr/>
              <p:nvPr/>
            </p:nvSpPr>
            <p:spPr>
              <a:xfrm>
                <a:off x="3655625" y="3310775"/>
                <a:ext cx="137850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4348" extrusionOk="0">
                    <a:moveTo>
                      <a:pt x="3686" y="1512"/>
                    </a:moveTo>
                    <a:cubicBezTo>
                      <a:pt x="3907" y="1512"/>
                      <a:pt x="4064" y="1670"/>
                      <a:pt x="4064" y="1859"/>
                    </a:cubicBezTo>
                    <a:cubicBezTo>
                      <a:pt x="4064" y="2048"/>
                      <a:pt x="3907" y="2205"/>
                      <a:pt x="3686" y="2205"/>
                    </a:cubicBezTo>
                    <a:lnTo>
                      <a:pt x="2993" y="2205"/>
                    </a:lnTo>
                    <a:cubicBezTo>
                      <a:pt x="2804" y="2205"/>
                      <a:pt x="2646" y="2048"/>
                      <a:pt x="2646" y="1859"/>
                    </a:cubicBezTo>
                    <a:cubicBezTo>
                      <a:pt x="2646" y="1670"/>
                      <a:pt x="2804" y="1512"/>
                      <a:pt x="2993" y="1512"/>
                    </a:cubicBezTo>
                    <a:close/>
                    <a:moveTo>
                      <a:pt x="4127" y="0"/>
                    </a:moveTo>
                    <a:cubicBezTo>
                      <a:pt x="3686" y="536"/>
                      <a:pt x="3056" y="851"/>
                      <a:pt x="2331" y="851"/>
                    </a:cubicBezTo>
                    <a:cubicBezTo>
                      <a:pt x="1607" y="851"/>
                      <a:pt x="977" y="504"/>
                      <a:pt x="536" y="63"/>
                    </a:cubicBezTo>
                    <a:cubicBezTo>
                      <a:pt x="347" y="221"/>
                      <a:pt x="158" y="378"/>
                      <a:pt x="0" y="567"/>
                    </a:cubicBezTo>
                    <a:cubicBezTo>
                      <a:pt x="945" y="756"/>
                      <a:pt x="1638" y="1575"/>
                      <a:pt x="1638" y="2615"/>
                    </a:cubicBezTo>
                    <a:cubicBezTo>
                      <a:pt x="1638" y="2930"/>
                      <a:pt x="1575" y="3214"/>
                      <a:pt x="1449" y="3466"/>
                    </a:cubicBezTo>
                    <a:cubicBezTo>
                      <a:pt x="1859" y="3718"/>
                      <a:pt x="2205" y="4001"/>
                      <a:pt x="2520" y="4348"/>
                    </a:cubicBezTo>
                    <a:lnTo>
                      <a:pt x="5167" y="4348"/>
                    </a:lnTo>
                    <a:cubicBezTo>
                      <a:pt x="5356" y="4348"/>
                      <a:pt x="5513" y="4190"/>
                      <a:pt x="5513" y="4001"/>
                    </a:cubicBezTo>
                    <a:lnTo>
                      <a:pt x="5513" y="2615"/>
                    </a:lnTo>
                    <a:cubicBezTo>
                      <a:pt x="5482" y="1512"/>
                      <a:pt x="4915" y="567"/>
                      <a:pt x="412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endParaRPr sz="3200"/>
              </a:p>
            </p:txBody>
          </p:sp>
          <p:sp>
            <p:nvSpPr>
              <p:cNvPr id="82" name="Google Shape;9024;p77">
                <a:extLst>
                  <a:ext uri="{FF2B5EF4-FFF2-40B4-BE49-F238E27FC236}">
                    <a16:creationId xmlns:a16="http://schemas.microsoft.com/office/drawing/2014/main" id="{7B3D8844-C80F-A651-9B38-1214BCB6A547}"/>
                  </a:ext>
                </a:extLst>
              </p:cNvPr>
              <p:cNvSpPr/>
              <p:nvPr/>
            </p:nvSpPr>
            <p:spPr>
              <a:xfrm>
                <a:off x="3497300" y="3309975"/>
                <a:ext cx="136275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4349" extrusionOk="0">
                    <a:moveTo>
                      <a:pt x="2426" y="1544"/>
                    </a:moveTo>
                    <a:cubicBezTo>
                      <a:pt x="2615" y="1544"/>
                      <a:pt x="2773" y="1702"/>
                      <a:pt x="2773" y="1891"/>
                    </a:cubicBezTo>
                    <a:cubicBezTo>
                      <a:pt x="2773" y="2080"/>
                      <a:pt x="2615" y="2237"/>
                      <a:pt x="2426" y="2237"/>
                    </a:cubicBezTo>
                    <a:lnTo>
                      <a:pt x="1733" y="2237"/>
                    </a:lnTo>
                    <a:cubicBezTo>
                      <a:pt x="1513" y="2237"/>
                      <a:pt x="1355" y="2080"/>
                      <a:pt x="1355" y="1891"/>
                    </a:cubicBezTo>
                    <a:cubicBezTo>
                      <a:pt x="1355" y="1702"/>
                      <a:pt x="1513" y="1544"/>
                      <a:pt x="1733" y="1544"/>
                    </a:cubicBezTo>
                    <a:close/>
                    <a:moveTo>
                      <a:pt x="1324" y="1"/>
                    </a:moveTo>
                    <a:cubicBezTo>
                      <a:pt x="536" y="568"/>
                      <a:pt x="1" y="1513"/>
                      <a:pt x="1" y="2552"/>
                    </a:cubicBezTo>
                    <a:lnTo>
                      <a:pt x="1" y="3939"/>
                    </a:lnTo>
                    <a:cubicBezTo>
                      <a:pt x="1" y="4191"/>
                      <a:pt x="95" y="4348"/>
                      <a:pt x="316" y="4348"/>
                    </a:cubicBezTo>
                    <a:lnTo>
                      <a:pt x="2930" y="4348"/>
                    </a:lnTo>
                    <a:cubicBezTo>
                      <a:pt x="3214" y="3970"/>
                      <a:pt x="3561" y="3655"/>
                      <a:pt x="4002" y="3466"/>
                    </a:cubicBezTo>
                    <a:cubicBezTo>
                      <a:pt x="3876" y="3183"/>
                      <a:pt x="3813" y="2930"/>
                      <a:pt x="3813" y="2615"/>
                    </a:cubicBezTo>
                    <a:cubicBezTo>
                      <a:pt x="3813" y="1607"/>
                      <a:pt x="4506" y="757"/>
                      <a:pt x="5451" y="568"/>
                    </a:cubicBezTo>
                    <a:cubicBezTo>
                      <a:pt x="5293" y="347"/>
                      <a:pt x="5104" y="190"/>
                      <a:pt x="4915" y="32"/>
                    </a:cubicBezTo>
                    <a:cubicBezTo>
                      <a:pt x="4474" y="505"/>
                      <a:pt x="3844" y="820"/>
                      <a:pt x="3151" y="820"/>
                    </a:cubicBezTo>
                    <a:cubicBezTo>
                      <a:pt x="2426" y="820"/>
                      <a:pt x="1796" y="505"/>
                      <a:pt x="1324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endParaRPr sz="3200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A824599-4348-E696-7C20-0BCB61E8E712}"/>
              </a:ext>
            </a:extLst>
          </p:cNvPr>
          <p:cNvGrpSpPr/>
          <p:nvPr/>
        </p:nvGrpSpPr>
        <p:grpSpPr>
          <a:xfrm>
            <a:off x="3564668" y="1352739"/>
            <a:ext cx="1908507" cy="2002109"/>
            <a:chOff x="7135165" y="1079468"/>
            <a:chExt cx="1431380" cy="1501582"/>
          </a:xfrm>
        </p:grpSpPr>
        <p:sp>
          <p:nvSpPr>
            <p:cNvPr id="60" name="Diamond 59">
              <a:extLst>
                <a:ext uri="{FF2B5EF4-FFF2-40B4-BE49-F238E27FC236}">
                  <a16:creationId xmlns:a16="http://schemas.microsoft.com/office/drawing/2014/main" id="{9ECEDCDA-4ED5-E652-7FFE-38280325454A}"/>
                </a:ext>
              </a:extLst>
            </p:cNvPr>
            <p:cNvSpPr/>
            <p:nvPr/>
          </p:nvSpPr>
          <p:spPr>
            <a:xfrm>
              <a:off x="7135165" y="1079468"/>
              <a:ext cx="1431380" cy="1396274"/>
            </a:xfrm>
            <a:prstGeom prst="diamond">
              <a:avLst/>
            </a:prstGeom>
            <a:solidFill>
              <a:srgbClr val="57CFD5"/>
            </a:solidFill>
            <a:ln>
              <a:solidFill>
                <a:srgbClr val="2DAF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rtlCol="0" anchor="ctr"/>
            <a:lstStyle/>
            <a:p>
              <a:pPr algn="ctr"/>
              <a:endParaRPr lang="en-US" sz="3200" b="1" dirty="0">
                <a:latin typeface="Atkinson Hyperlegible"/>
              </a:endParaRPr>
            </a:p>
          </p:txBody>
        </p:sp>
        <p:sp>
          <p:nvSpPr>
            <p:cNvPr id="68" name="Diamond 67">
              <a:extLst>
                <a:ext uri="{FF2B5EF4-FFF2-40B4-BE49-F238E27FC236}">
                  <a16:creationId xmlns:a16="http://schemas.microsoft.com/office/drawing/2014/main" id="{BAA70E3D-D03D-43CB-BCF3-8BD7EE7BD626}"/>
                </a:ext>
              </a:extLst>
            </p:cNvPr>
            <p:cNvSpPr/>
            <p:nvPr/>
          </p:nvSpPr>
          <p:spPr>
            <a:xfrm>
              <a:off x="7135165" y="1184776"/>
              <a:ext cx="1431380" cy="1396274"/>
            </a:xfrm>
            <a:prstGeom prst="diamond">
              <a:avLst/>
            </a:prstGeom>
            <a:noFill/>
            <a:ln w="19050">
              <a:solidFill>
                <a:srgbClr val="57CF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rtlCol="0" anchor="ctr"/>
            <a:lstStyle/>
            <a:p>
              <a:pPr algn="ctr"/>
              <a:endParaRPr lang="en-US" sz="3200" b="1" dirty="0">
                <a:latin typeface="Atkinson Hyperlegible"/>
              </a:endParaRPr>
            </a:p>
          </p:txBody>
        </p:sp>
        <p:grpSp>
          <p:nvGrpSpPr>
            <p:cNvPr id="83" name="Google Shape;6768;p72">
              <a:extLst>
                <a:ext uri="{FF2B5EF4-FFF2-40B4-BE49-F238E27FC236}">
                  <a16:creationId xmlns:a16="http://schemas.microsoft.com/office/drawing/2014/main" id="{1898397D-1EF2-D281-3B9C-E8319E218545}"/>
                </a:ext>
              </a:extLst>
            </p:cNvPr>
            <p:cNvGrpSpPr/>
            <p:nvPr/>
          </p:nvGrpSpPr>
          <p:grpSpPr>
            <a:xfrm>
              <a:off x="7601711" y="1584927"/>
              <a:ext cx="446559" cy="447781"/>
              <a:chOff x="-33645475" y="3944800"/>
              <a:chExt cx="292225" cy="293025"/>
            </a:xfrm>
            <a:solidFill>
              <a:schemeClr val="bg1"/>
            </a:solidFill>
          </p:grpSpPr>
          <p:sp>
            <p:nvSpPr>
              <p:cNvPr id="84" name="Google Shape;6769;p72">
                <a:extLst>
                  <a:ext uri="{FF2B5EF4-FFF2-40B4-BE49-F238E27FC236}">
                    <a16:creationId xmlns:a16="http://schemas.microsoft.com/office/drawing/2014/main" id="{D35BD6F9-1BB9-CCA1-38C4-9C156A59E244}"/>
                  </a:ext>
                </a:extLst>
              </p:cNvPr>
              <p:cNvSpPr/>
              <p:nvPr/>
            </p:nvSpPr>
            <p:spPr>
              <a:xfrm>
                <a:off x="-33549375" y="3944800"/>
                <a:ext cx="98475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2836" extrusionOk="0">
                    <a:moveTo>
                      <a:pt x="1985" y="0"/>
                    </a:moveTo>
                    <a:cubicBezTo>
                      <a:pt x="1260" y="0"/>
                      <a:pt x="473" y="946"/>
                      <a:pt x="0" y="2521"/>
                    </a:cubicBezTo>
                    <a:cubicBezTo>
                      <a:pt x="158" y="2615"/>
                      <a:pt x="284" y="2710"/>
                      <a:pt x="410" y="2836"/>
                    </a:cubicBezTo>
                    <a:cubicBezTo>
                      <a:pt x="914" y="2773"/>
                      <a:pt x="1481" y="2773"/>
                      <a:pt x="1985" y="2773"/>
                    </a:cubicBezTo>
                    <a:cubicBezTo>
                      <a:pt x="2489" y="2773"/>
                      <a:pt x="3056" y="2804"/>
                      <a:pt x="3560" y="2836"/>
                    </a:cubicBezTo>
                    <a:cubicBezTo>
                      <a:pt x="3623" y="2678"/>
                      <a:pt x="3781" y="2584"/>
                      <a:pt x="3938" y="2521"/>
                    </a:cubicBezTo>
                    <a:cubicBezTo>
                      <a:pt x="3529" y="946"/>
                      <a:pt x="2741" y="0"/>
                      <a:pt x="198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endParaRPr sz="3200"/>
              </a:p>
            </p:txBody>
          </p:sp>
          <p:sp>
            <p:nvSpPr>
              <p:cNvPr id="85" name="Google Shape;6770;p72">
                <a:extLst>
                  <a:ext uri="{FF2B5EF4-FFF2-40B4-BE49-F238E27FC236}">
                    <a16:creationId xmlns:a16="http://schemas.microsoft.com/office/drawing/2014/main" id="{BEAE8138-8039-98F9-7DC4-237AC94C638A}"/>
                  </a:ext>
                </a:extLst>
              </p:cNvPr>
              <p:cNvSpPr/>
              <p:nvPr/>
            </p:nvSpPr>
            <p:spPr>
              <a:xfrm>
                <a:off x="-33645475" y="4041675"/>
                <a:ext cx="7090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3939" extrusionOk="0">
                    <a:moveTo>
                      <a:pt x="2521" y="0"/>
                    </a:moveTo>
                    <a:cubicBezTo>
                      <a:pt x="946" y="473"/>
                      <a:pt x="32" y="1229"/>
                      <a:pt x="32" y="1954"/>
                    </a:cubicBezTo>
                    <a:cubicBezTo>
                      <a:pt x="1" y="2710"/>
                      <a:pt x="946" y="3466"/>
                      <a:pt x="2521" y="3939"/>
                    </a:cubicBezTo>
                    <a:cubicBezTo>
                      <a:pt x="2584" y="3781"/>
                      <a:pt x="2710" y="3655"/>
                      <a:pt x="2836" y="3529"/>
                    </a:cubicBezTo>
                    <a:cubicBezTo>
                      <a:pt x="2773" y="3025"/>
                      <a:pt x="2773" y="2521"/>
                      <a:pt x="2773" y="1954"/>
                    </a:cubicBezTo>
                    <a:cubicBezTo>
                      <a:pt x="2773" y="1418"/>
                      <a:pt x="2805" y="914"/>
                      <a:pt x="2836" y="379"/>
                    </a:cubicBezTo>
                    <a:cubicBezTo>
                      <a:pt x="2679" y="316"/>
                      <a:pt x="2553" y="158"/>
                      <a:pt x="252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endParaRPr sz="3200"/>
              </a:p>
            </p:txBody>
          </p:sp>
          <p:sp>
            <p:nvSpPr>
              <p:cNvPr id="86" name="Google Shape;6771;p72">
                <a:extLst>
                  <a:ext uri="{FF2B5EF4-FFF2-40B4-BE49-F238E27FC236}">
                    <a16:creationId xmlns:a16="http://schemas.microsoft.com/office/drawing/2014/main" id="{314FE0D7-E45F-279A-DCF6-DA2FDCB1774E}"/>
                  </a:ext>
                </a:extLst>
              </p:cNvPr>
              <p:cNvSpPr/>
              <p:nvPr/>
            </p:nvSpPr>
            <p:spPr>
              <a:xfrm>
                <a:off x="-33424150" y="4042450"/>
                <a:ext cx="709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081" extrusionOk="0">
                    <a:moveTo>
                      <a:pt x="316" y="1"/>
                    </a:moveTo>
                    <a:cubicBezTo>
                      <a:pt x="253" y="159"/>
                      <a:pt x="127" y="285"/>
                      <a:pt x="1" y="379"/>
                    </a:cubicBezTo>
                    <a:cubicBezTo>
                      <a:pt x="32" y="600"/>
                      <a:pt x="32" y="789"/>
                      <a:pt x="32" y="978"/>
                    </a:cubicBezTo>
                    <a:cubicBezTo>
                      <a:pt x="158" y="978"/>
                      <a:pt x="284" y="946"/>
                      <a:pt x="442" y="946"/>
                    </a:cubicBezTo>
                    <a:cubicBezTo>
                      <a:pt x="1387" y="946"/>
                      <a:pt x="2237" y="1387"/>
                      <a:pt x="2804" y="2080"/>
                    </a:cubicBezTo>
                    <a:lnTo>
                      <a:pt x="2804" y="1954"/>
                    </a:lnTo>
                    <a:cubicBezTo>
                      <a:pt x="2836" y="1230"/>
                      <a:pt x="1891" y="474"/>
                      <a:pt x="31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endParaRPr sz="3200"/>
              </a:p>
            </p:txBody>
          </p:sp>
          <p:sp>
            <p:nvSpPr>
              <p:cNvPr id="87" name="Google Shape;6772;p72">
                <a:extLst>
                  <a:ext uri="{FF2B5EF4-FFF2-40B4-BE49-F238E27FC236}">
                    <a16:creationId xmlns:a16="http://schemas.microsoft.com/office/drawing/2014/main" id="{ABEEE3DF-1B5D-5E9D-B397-3526174D8E2F}"/>
                  </a:ext>
                </a:extLst>
              </p:cNvPr>
              <p:cNvSpPr/>
              <p:nvPr/>
            </p:nvSpPr>
            <p:spPr>
              <a:xfrm>
                <a:off x="-33549375" y="4165325"/>
                <a:ext cx="86650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2837" extrusionOk="0">
                    <a:moveTo>
                      <a:pt x="410" y="1"/>
                    </a:moveTo>
                    <a:cubicBezTo>
                      <a:pt x="315" y="158"/>
                      <a:pt x="158" y="284"/>
                      <a:pt x="0" y="316"/>
                    </a:cubicBezTo>
                    <a:cubicBezTo>
                      <a:pt x="473" y="1891"/>
                      <a:pt x="1260" y="2836"/>
                      <a:pt x="1985" y="2836"/>
                    </a:cubicBezTo>
                    <a:cubicBezTo>
                      <a:pt x="2489" y="2836"/>
                      <a:pt x="3056" y="2364"/>
                      <a:pt x="3466" y="1544"/>
                    </a:cubicBezTo>
                    <a:lnTo>
                      <a:pt x="3119" y="1072"/>
                    </a:lnTo>
                    <a:cubicBezTo>
                      <a:pt x="2836" y="851"/>
                      <a:pt x="2678" y="473"/>
                      <a:pt x="2521" y="95"/>
                    </a:cubicBezTo>
                    <a:lnTo>
                      <a:pt x="1985" y="95"/>
                    </a:lnTo>
                    <a:cubicBezTo>
                      <a:pt x="1418" y="95"/>
                      <a:pt x="882" y="64"/>
                      <a:pt x="410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endParaRPr sz="3200"/>
              </a:p>
            </p:txBody>
          </p:sp>
          <p:sp>
            <p:nvSpPr>
              <p:cNvPr id="88" name="Google Shape;6773;p72">
                <a:extLst>
                  <a:ext uri="{FF2B5EF4-FFF2-40B4-BE49-F238E27FC236}">
                    <a16:creationId xmlns:a16="http://schemas.microsoft.com/office/drawing/2014/main" id="{1D441621-D666-1AF9-6823-24DB87A8D4A1}"/>
                  </a:ext>
                </a:extLst>
              </p:cNvPr>
              <p:cNvSpPr/>
              <p:nvPr/>
            </p:nvSpPr>
            <p:spPr>
              <a:xfrm>
                <a:off x="-33558825" y="4030650"/>
                <a:ext cx="118950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4821" extrusionOk="0">
                    <a:moveTo>
                      <a:pt x="2395" y="0"/>
                    </a:moveTo>
                    <a:cubicBezTo>
                      <a:pt x="1922" y="0"/>
                      <a:pt x="1418" y="32"/>
                      <a:pt x="1008" y="95"/>
                    </a:cubicBezTo>
                    <a:cubicBezTo>
                      <a:pt x="977" y="599"/>
                      <a:pt x="599" y="977"/>
                      <a:pt x="63" y="1040"/>
                    </a:cubicBezTo>
                    <a:cubicBezTo>
                      <a:pt x="32" y="1450"/>
                      <a:pt x="0" y="1922"/>
                      <a:pt x="0" y="2395"/>
                    </a:cubicBezTo>
                    <a:cubicBezTo>
                      <a:pt x="0" y="2867"/>
                      <a:pt x="32" y="3340"/>
                      <a:pt x="63" y="3781"/>
                    </a:cubicBezTo>
                    <a:cubicBezTo>
                      <a:pt x="599" y="3812"/>
                      <a:pt x="977" y="4222"/>
                      <a:pt x="1008" y="4726"/>
                    </a:cubicBezTo>
                    <a:cubicBezTo>
                      <a:pt x="1449" y="4758"/>
                      <a:pt x="1922" y="4821"/>
                      <a:pt x="2395" y="4821"/>
                    </a:cubicBezTo>
                    <a:lnTo>
                      <a:pt x="2804" y="4821"/>
                    </a:lnTo>
                    <a:cubicBezTo>
                      <a:pt x="2804" y="4695"/>
                      <a:pt x="2741" y="4569"/>
                      <a:pt x="2741" y="4506"/>
                    </a:cubicBezTo>
                    <a:cubicBezTo>
                      <a:pt x="2741" y="3151"/>
                      <a:pt x="3592" y="2017"/>
                      <a:pt x="4757" y="1576"/>
                    </a:cubicBezTo>
                    <a:cubicBezTo>
                      <a:pt x="4757" y="1387"/>
                      <a:pt x="4726" y="1229"/>
                      <a:pt x="4726" y="1040"/>
                    </a:cubicBezTo>
                    <a:cubicBezTo>
                      <a:pt x="4222" y="977"/>
                      <a:pt x="3812" y="599"/>
                      <a:pt x="3781" y="95"/>
                    </a:cubicBezTo>
                    <a:cubicBezTo>
                      <a:pt x="3340" y="32"/>
                      <a:pt x="2867" y="0"/>
                      <a:pt x="23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endParaRPr sz="3200"/>
              </a:p>
            </p:txBody>
          </p:sp>
          <p:sp>
            <p:nvSpPr>
              <p:cNvPr id="89" name="Google Shape;6774;p72">
                <a:extLst>
                  <a:ext uri="{FF2B5EF4-FFF2-40B4-BE49-F238E27FC236}">
                    <a16:creationId xmlns:a16="http://schemas.microsoft.com/office/drawing/2014/main" id="{FB50C2A9-1525-5BB4-54F8-2C5A1842691D}"/>
                  </a:ext>
                </a:extLst>
              </p:cNvPr>
              <p:cNvSpPr/>
              <p:nvPr/>
            </p:nvSpPr>
            <p:spPr>
              <a:xfrm>
                <a:off x="-33639950" y="4129900"/>
                <a:ext cx="10082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03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7" y="1953"/>
                      <a:pt x="2111" y="3466"/>
                      <a:pt x="4033" y="4033"/>
                    </a:cubicBezTo>
                    <a:cubicBezTo>
                      <a:pt x="3592" y="3466"/>
                      <a:pt x="3245" y="2741"/>
                      <a:pt x="2962" y="1827"/>
                    </a:cubicBezTo>
                    <a:cubicBezTo>
                      <a:pt x="2584" y="1733"/>
                      <a:pt x="2300" y="1481"/>
                      <a:pt x="2206" y="1071"/>
                    </a:cubicBezTo>
                    <a:cubicBezTo>
                      <a:pt x="1323" y="851"/>
                      <a:pt x="567" y="441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endParaRPr sz="3200"/>
              </a:p>
            </p:txBody>
          </p:sp>
          <p:sp>
            <p:nvSpPr>
              <p:cNvPr id="90" name="Google Shape;6775;p72">
                <a:extLst>
                  <a:ext uri="{FF2B5EF4-FFF2-40B4-BE49-F238E27FC236}">
                    <a16:creationId xmlns:a16="http://schemas.microsoft.com/office/drawing/2014/main" id="{F274429C-206B-57EA-0085-A70D3B913D17}"/>
                  </a:ext>
                </a:extLst>
              </p:cNvPr>
              <p:cNvSpPr/>
              <p:nvPr/>
            </p:nvSpPr>
            <p:spPr>
              <a:xfrm>
                <a:off x="-33459600" y="3951875"/>
                <a:ext cx="100850" cy="100075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400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42" y="537"/>
                      <a:pt x="788" y="1293"/>
                      <a:pt x="1072" y="2206"/>
                    </a:cubicBezTo>
                    <a:cubicBezTo>
                      <a:pt x="1419" y="2238"/>
                      <a:pt x="1734" y="2553"/>
                      <a:pt x="1828" y="2962"/>
                    </a:cubicBezTo>
                    <a:cubicBezTo>
                      <a:pt x="2710" y="3183"/>
                      <a:pt x="3466" y="3592"/>
                      <a:pt x="4033" y="4002"/>
                    </a:cubicBezTo>
                    <a:cubicBezTo>
                      <a:pt x="3466" y="2080"/>
                      <a:pt x="1923" y="537"/>
                      <a:pt x="1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endParaRPr sz="3200"/>
              </a:p>
            </p:txBody>
          </p:sp>
          <p:sp>
            <p:nvSpPr>
              <p:cNvPr id="91" name="Google Shape;6776;p72">
                <a:extLst>
                  <a:ext uri="{FF2B5EF4-FFF2-40B4-BE49-F238E27FC236}">
                    <a16:creationId xmlns:a16="http://schemas.microsoft.com/office/drawing/2014/main" id="{4542A55C-2CAD-E94F-5BF1-8F10670FD1F8}"/>
                  </a:ext>
                </a:extLst>
              </p:cNvPr>
              <p:cNvSpPr/>
              <p:nvPr/>
            </p:nvSpPr>
            <p:spPr>
              <a:xfrm>
                <a:off x="-33639950" y="3951100"/>
                <a:ext cx="100825" cy="10005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002" extrusionOk="0">
                    <a:moveTo>
                      <a:pt x="4033" y="0"/>
                    </a:moveTo>
                    <a:lnTo>
                      <a:pt x="4033" y="0"/>
                    </a:lnTo>
                    <a:cubicBezTo>
                      <a:pt x="2111" y="536"/>
                      <a:pt x="567" y="2080"/>
                      <a:pt x="0" y="4002"/>
                    </a:cubicBezTo>
                    <a:cubicBezTo>
                      <a:pt x="567" y="3592"/>
                      <a:pt x="1323" y="3214"/>
                      <a:pt x="2206" y="2962"/>
                    </a:cubicBezTo>
                    <a:cubicBezTo>
                      <a:pt x="2300" y="2552"/>
                      <a:pt x="2615" y="2269"/>
                      <a:pt x="2962" y="2206"/>
                    </a:cubicBezTo>
                    <a:cubicBezTo>
                      <a:pt x="3214" y="1292"/>
                      <a:pt x="3592" y="505"/>
                      <a:pt x="403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endParaRPr sz="3200"/>
              </a:p>
            </p:txBody>
          </p:sp>
          <p:sp>
            <p:nvSpPr>
              <p:cNvPr id="92" name="Google Shape;6777;p72">
                <a:extLst>
                  <a:ext uri="{FF2B5EF4-FFF2-40B4-BE49-F238E27FC236}">
                    <a16:creationId xmlns:a16="http://schemas.microsoft.com/office/drawing/2014/main" id="{5AAF5C7A-7053-BC10-8047-D8DC52B8ABB1}"/>
                  </a:ext>
                </a:extLst>
              </p:cNvPr>
              <p:cNvSpPr/>
              <p:nvPr/>
            </p:nvSpPr>
            <p:spPr>
              <a:xfrm>
                <a:off x="-33472975" y="4082625"/>
                <a:ext cx="119725" cy="155200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6208" extrusionOk="0">
                    <a:moveTo>
                      <a:pt x="2395" y="1355"/>
                    </a:moveTo>
                    <a:cubicBezTo>
                      <a:pt x="2930" y="1355"/>
                      <a:pt x="3403" y="1828"/>
                      <a:pt x="3403" y="2364"/>
                    </a:cubicBezTo>
                    <a:cubicBezTo>
                      <a:pt x="3403" y="2962"/>
                      <a:pt x="2930" y="3403"/>
                      <a:pt x="2395" y="3403"/>
                    </a:cubicBezTo>
                    <a:cubicBezTo>
                      <a:pt x="1827" y="3403"/>
                      <a:pt x="1355" y="2931"/>
                      <a:pt x="1355" y="2364"/>
                    </a:cubicBezTo>
                    <a:cubicBezTo>
                      <a:pt x="1355" y="1828"/>
                      <a:pt x="1827" y="1355"/>
                      <a:pt x="2395" y="1355"/>
                    </a:cubicBezTo>
                    <a:close/>
                    <a:moveTo>
                      <a:pt x="2395" y="1"/>
                    </a:moveTo>
                    <a:cubicBezTo>
                      <a:pt x="1040" y="1"/>
                      <a:pt x="0" y="1072"/>
                      <a:pt x="0" y="2427"/>
                    </a:cubicBezTo>
                    <a:cubicBezTo>
                      <a:pt x="0" y="2994"/>
                      <a:pt x="221" y="3592"/>
                      <a:pt x="630" y="4002"/>
                    </a:cubicBezTo>
                    <a:lnTo>
                      <a:pt x="2111" y="6050"/>
                    </a:lnTo>
                    <a:cubicBezTo>
                      <a:pt x="2206" y="6113"/>
                      <a:pt x="2269" y="6207"/>
                      <a:pt x="2395" y="6207"/>
                    </a:cubicBezTo>
                    <a:cubicBezTo>
                      <a:pt x="2521" y="6207"/>
                      <a:pt x="2584" y="6144"/>
                      <a:pt x="2678" y="6050"/>
                    </a:cubicBezTo>
                    <a:lnTo>
                      <a:pt x="4442" y="3592"/>
                    </a:lnTo>
                    <a:cubicBezTo>
                      <a:pt x="4663" y="3246"/>
                      <a:pt x="4757" y="2805"/>
                      <a:pt x="4757" y="2364"/>
                    </a:cubicBezTo>
                    <a:cubicBezTo>
                      <a:pt x="4789" y="1072"/>
                      <a:pt x="3686" y="1"/>
                      <a:pt x="239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endParaRPr sz="3200"/>
              </a:p>
            </p:txBody>
          </p:sp>
          <p:sp>
            <p:nvSpPr>
              <p:cNvPr id="93" name="Google Shape;6778;p72">
                <a:extLst>
                  <a:ext uri="{FF2B5EF4-FFF2-40B4-BE49-F238E27FC236}">
                    <a16:creationId xmlns:a16="http://schemas.microsoft.com/office/drawing/2014/main" id="{125BCF38-DB45-0613-BEF7-00D77B701C8A}"/>
                  </a:ext>
                </a:extLst>
              </p:cNvPr>
              <p:cNvSpPr/>
              <p:nvPr/>
            </p:nvSpPr>
            <p:spPr>
              <a:xfrm>
                <a:off x="-33421775" y="4133825"/>
                <a:ext cx="17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6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79"/>
                    </a:cubicBezTo>
                    <a:cubicBezTo>
                      <a:pt x="0" y="568"/>
                      <a:pt x="158" y="725"/>
                      <a:pt x="347" y="725"/>
                    </a:cubicBezTo>
                    <a:cubicBezTo>
                      <a:pt x="536" y="725"/>
                      <a:pt x="693" y="568"/>
                      <a:pt x="693" y="379"/>
                    </a:cubicBez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endParaRPr sz="3200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1F57241-38E1-38C9-F185-20C6C7A34747}"/>
              </a:ext>
            </a:extLst>
          </p:cNvPr>
          <p:cNvGrpSpPr/>
          <p:nvPr/>
        </p:nvGrpSpPr>
        <p:grpSpPr>
          <a:xfrm>
            <a:off x="9501179" y="1352739"/>
            <a:ext cx="1908507" cy="2002109"/>
            <a:chOff x="2657639" y="1011013"/>
            <a:chExt cx="1431380" cy="1501582"/>
          </a:xfrm>
        </p:grpSpPr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92B3F515-85D6-157C-CA4C-DA96673BA171}"/>
                </a:ext>
              </a:extLst>
            </p:cNvPr>
            <p:cNvSpPr/>
            <p:nvPr/>
          </p:nvSpPr>
          <p:spPr>
            <a:xfrm>
              <a:off x="2657639" y="1011013"/>
              <a:ext cx="1431380" cy="1396274"/>
            </a:xfrm>
            <a:prstGeom prst="diamond">
              <a:avLst/>
            </a:prstGeom>
            <a:solidFill>
              <a:srgbClr val="57C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rtlCol="0" anchor="ctr"/>
            <a:lstStyle/>
            <a:p>
              <a:pPr algn="ctr"/>
              <a:endParaRPr lang="en-US" sz="3200" b="1" dirty="0">
                <a:latin typeface="Atkinson Hyperlegible"/>
              </a:endParaRPr>
            </a:p>
          </p:txBody>
        </p:sp>
        <p:sp>
          <p:nvSpPr>
            <p:cNvPr id="58" name="Diamond 57">
              <a:extLst>
                <a:ext uri="{FF2B5EF4-FFF2-40B4-BE49-F238E27FC236}">
                  <a16:creationId xmlns:a16="http://schemas.microsoft.com/office/drawing/2014/main" id="{B97DA3F7-C0BC-A891-9674-C2480C79471F}"/>
                </a:ext>
              </a:extLst>
            </p:cNvPr>
            <p:cNvSpPr/>
            <p:nvPr/>
          </p:nvSpPr>
          <p:spPr>
            <a:xfrm>
              <a:off x="2657639" y="1116321"/>
              <a:ext cx="1431380" cy="1396274"/>
            </a:xfrm>
            <a:prstGeom prst="diamond">
              <a:avLst/>
            </a:prstGeom>
            <a:noFill/>
            <a:ln w="19050">
              <a:solidFill>
                <a:srgbClr val="57CF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rtlCol="0" anchor="ctr"/>
            <a:lstStyle/>
            <a:p>
              <a:pPr algn="ctr"/>
              <a:endParaRPr lang="en-US" sz="3200" b="1" dirty="0">
                <a:latin typeface="Atkinson Hyperlegible"/>
              </a:endParaRPr>
            </a:p>
          </p:txBody>
        </p:sp>
        <p:pic>
          <p:nvPicPr>
            <p:cNvPr id="94" name="Graphic 36" descr="Bullseye with solid fill">
              <a:extLst>
                <a:ext uri="{FF2B5EF4-FFF2-40B4-BE49-F238E27FC236}">
                  <a16:creationId xmlns:a16="http://schemas.microsoft.com/office/drawing/2014/main" id="{32D58163-BDA6-F3AB-539F-07D477097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00672" y="1382431"/>
              <a:ext cx="545314" cy="5577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569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6000"/>
    </mc:Choice>
    <mc:Fallback xmlns="">
      <p:transition spd="slow" advClick="0" advTm="36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AC09-4550-E4C5-2D0F-90B4C70CE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C1E3E-B0C5-52E1-940C-4954FD2C4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22110" cy="444735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Partnership across sectors is essential to control many diseases including vector borne diseases like malaria. </a:t>
            </a:r>
          </a:p>
          <a:p>
            <a:r>
              <a:rPr lang="en-US" dirty="0"/>
              <a:t>Before involving others:</a:t>
            </a:r>
          </a:p>
          <a:p>
            <a:pPr lvl="1"/>
            <a:r>
              <a:rPr lang="en-GB" dirty="0"/>
              <a:t>Identify what you are trying to achieve.</a:t>
            </a:r>
          </a:p>
          <a:p>
            <a:pPr lvl="1"/>
            <a:r>
              <a:rPr lang="en-US" dirty="0"/>
              <a:t>Make sure you include everyone from the beginning.</a:t>
            </a:r>
          </a:p>
          <a:p>
            <a:pPr lvl="1"/>
            <a:r>
              <a:rPr lang="en-US" dirty="0"/>
              <a:t>Be clear about the reasons for engaging each stakeholder. </a:t>
            </a:r>
          </a:p>
          <a:p>
            <a:r>
              <a:rPr lang="en-US" dirty="0"/>
              <a:t>A situation analysis is a first step towards developing a joint programme approach </a:t>
            </a:r>
          </a:p>
          <a:p>
            <a:r>
              <a:rPr lang="en-US" dirty="0"/>
              <a:t>Use WASH and disease data to highlight inequalities and target investments.</a:t>
            </a:r>
          </a:p>
          <a:p>
            <a:r>
              <a:rPr lang="en-US" dirty="0"/>
              <a:t>Collaboration and coordination involves changes to established ways of working - adopting an adaptive approach is important.</a:t>
            </a:r>
          </a:p>
          <a:p>
            <a:r>
              <a:rPr lang="en-US" dirty="0"/>
              <a:t>Monitoring and evaluation is key to ensure good programme results.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AFEABEB-B352-D228-4D1A-8B5055D9ABC7}"/>
              </a:ext>
            </a:extLst>
          </p:cNvPr>
          <p:cNvGrpSpPr/>
          <p:nvPr/>
        </p:nvGrpSpPr>
        <p:grpSpPr>
          <a:xfrm>
            <a:off x="9441517" y="365125"/>
            <a:ext cx="3209771" cy="2101257"/>
            <a:chOff x="2953825" y="1069387"/>
            <a:chExt cx="3236350" cy="228582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59B6409-0E0A-3067-0F06-2BEDAF142F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7213" y="1069387"/>
              <a:ext cx="2285827" cy="2285827"/>
            </a:xfrm>
            <a:prstGeom prst="ellipse">
              <a:avLst/>
            </a:prstGeom>
            <a:solidFill>
              <a:srgbClr val="E8627F">
                <a:alpha val="8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8" name="Freeform 6" hidden="1">
              <a:extLst>
                <a:ext uri="{FF2B5EF4-FFF2-40B4-BE49-F238E27FC236}">
                  <a16:creationId xmlns:a16="http://schemas.microsoft.com/office/drawing/2014/main" id="{77D41D74-A854-292C-479E-98CA6525CA38}"/>
                </a:ext>
              </a:extLst>
            </p:cNvPr>
            <p:cNvSpPr/>
            <p:nvPr/>
          </p:nvSpPr>
          <p:spPr bwMode="auto">
            <a:xfrm>
              <a:off x="2953825" y="2007191"/>
              <a:ext cx="3236350" cy="1129118"/>
            </a:xfrm>
            <a:custGeom>
              <a:avLst/>
              <a:gdLst>
                <a:gd name="T0" fmla="*/ 45967 w 52126"/>
                <a:gd name="T1" fmla="*/ 13216 h 15570"/>
                <a:gd name="T2" fmla="*/ 28982 w 52126"/>
                <a:gd name="T3" fmla="*/ 12955 h 15570"/>
                <a:gd name="T4" fmla="*/ 32344 w 52126"/>
                <a:gd name="T5" fmla="*/ 13179 h 15570"/>
                <a:gd name="T6" fmla="*/ 33390 w 52126"/>
                <a:gd name="T7" fmla="*/ 14374 h 15570"/>
                <a:gd name="T8" fmla="*/ 44323 w 52126"/>
                <a:gd name="T9" fmla="*/ 12918 h 15570"/>
                <a:gd name="T10" fmla="*/ 32755 w 52126"/>
                <a:gd name="T11" fmla="*/ 12805 h 15570"/>
                <a:gd name="T12" fmla="*/ 45332 w 52126"/>
                <a:gd name="T13" fmla="*/ 11610 h 15570"/>
                <a:gd name="T14" fmla="*/ 40302 w 52126"/>
                <a:gd name="T15" fmla="*/ 2121 h 15570"/>
                <a:gd name="T16" fmla="*/ 45668 w 52126"/>
                <a:gd name="T17" fmla="*/ 12843 h 15570"/>
                <a:gd name="T18" fmla="*/ 29019 w 52126"/>
                <a:gd name="T19" fmla="*/ 12768 h 15570"/>
                <a:gd name="T20" fmla="*/ 36939 w 52126"/>
                <a:gd name="T21" fmla="*/ 9219 h 15570"/>
                <a:gd name="T22" fmla="*/ 46030 w 52126"/>
                <a:gd name="T23" fmla="*/ 12432 h 15570"/>
                <a:gd name="T24" fmla="*/ 37500 w 52126"/>
                <a:gd name="T25" fmla="*/ 2195 h 15570"/>
                <a:gd name="T26" fmla="*/ 38509 w 52126"/>
                <a:gd name="T27" fmla="*/ 3316 h 15570"/>
                <a:gd name="T28" fmla="*/ 39443 w 52126"/>
                <a:gd name="T29" fmla="*/ 5314 h 15570"/>
                <a:gd name="T30" fmla="*/ 33540 w 52126"/>
                <a:gd name="T31" fmla="*/ 7687 h 15570"/>
                <a:gd name="T32" fmla="*/ 31709 w 52126"/>
                <a:gd name="T33" fmla="*/ 8659 h 15570"/>
                <a:gd name="T34" fmla="*/ 40750 w 52126"/>
                <a:gd name="T35" fmla="*/ 7015 h 15570"/>
                <a:gd name="T36" fmla="*/ 37751 w 52126"/>
                <a:gd name="T37" fmla="*/ 3055 h 15570"/>
                <a:gd name="T38" fmla="*/ 31179 w 52126"/>
                <a:gd name="T39" fmla="*/ 4874 h 15570"/>
                <a:gd name="T40" fmla="*/ 28630 w 52126"/>
                <a:gd name="T41" fmla="*/ 8340 h 15570"/>
                <a:gd name="T42" fmla="*/ 29077 w 52126"/>
                <a:gd name="T43" fmla="*/ 4650 h 15570"/>
                <a:gd name="T44" fmla="*/ 26864 w 52126"/>
                <a:gd name="T45" fmla="*/ 4539 h 15570"/>
                <a:gd name="T46" fmla="*/ 21654 w 52126"/>
                <a:gd name="T47" fmla="*/ 7982 h 15570"/>
                <a:gd name="T48" fmla="*/ 21475 w 52126"/>
                <a:gd name="T49" fmla="*/ 8429 h 15570"/>
                <a:gd name="T50" fmla="*/ 23644 w 52126"/>
                <a:gd name="T51" fmla="*/ 7870 h 15570"/>
                <a:gd name="T52" fmla="*/ 24471 w 52126"/>
                <a:gd name="T53" fmla="*/ 7982 h 15570"/>
                <a:gd name="T54" fmla="*/ 25276 w 52126"/>
                <a:gd name="T55" fmla="*/ 8451 h 15570"/>
                <a:gd name="T56" fmla="*/ 27132 w 52126"/>
                <a:gd name="T57" fmla="*/ 9122 h 15570"/>
                <a:gd name="T58" fmla="*/ 27892 w 52126"/>
                <a:gd name="T59" fmla="*/ 8250 h 15570"/>
                <a:gd name="T60" fmla="*/ 28406 w 52126"/>
                <a:gd name="T61" fmla="*/ 7356 h 15570"/>
                <a:gd name="T62" fmla="*/ 28406 w 52126"/>
                <a:gd name="T63" fmla="*/ 5947 h 15570"/>
                <a:gd name="T64" fmla="*/ 22727 w 52126"/>
                <a:gd name="T65" fmla="*/ 5880 h 15570"/>
                <a:gd name="T66" fmla="*/ 25701 w 52126"/>
                <a:gd name="T67" fmla="*/ 3443 h 15570"/>
                <a:gd name="T68" fmla="*/ 21966 w 52126"/>
                <a:gd name="T69" fmla="*/ 4717 h 15570"/>
                <a:gd name="T70" fmla="*/ 20536 w 52126"/>
                <a:gd name="T71" fmla="*/ 4695 h 15570"/>
                <a:gd name="T72" fmla="*/ 16834 w 52126"/>
                <a:gd name="T73" fmla="*/ 8541 h 15570"/>
                <a:gd name="T74" fmla="*/ 18136 w 52126"/>
                <a:gd name="T75" fmla="*/ 8847 h 15570"/>
                <a:gd name="T76" fmla="*/ 10246 w 52126"/>
                <a:gd name="T77" fmla="*/ 3101 h 15570"/>
                <a:gd name="T78" fmla="*/ 14038 w 52126"/>
                <a:gd name="T79" fmla="*/ 9575 h 15570"/>
                <a:gd name="T80" fmla="*/ 6606 w 52126"/>
                <a:gd name="T81" fmla="*/ 12087 h 15570"/>
                <a:gd name="T82" fmla="*/ 12199 w 52126"/>
                <a:gd name="T83" fmla="*/ 3025 h 15570"/>
                <a:gd name="T84" fmla="*/ 12544 w 52126"/>
                <a:gd name="T85" fmla="*/ 2603 h 15570"/>
                <a:gd name="T86" fmla="*/ 6147 w 52126"/>
                <a:gd name="T87" fmla="*/ 12815 h 15570"/>
                <a:gd name="T88" fmla="*/ 21966 w 52126"/>
                <a:gd name="T89" fmla="*/ 12562 h 15570"/>
                <a:gd name="T90" fmla="*/ 5572 w 52126"/>
                <a:gd name="T91" fmla="*/ 13160 h 15570"/>
                <a:gd name="T92" fmla="*/ 14906 w 52126"/>
                <a:gd name="T93" fmla="*/ 12312 h 15570"/>
                <a:gd name="T94" fmla="*/ 10986 w 52126"/>
                <a:gd name="T95" fmla="*/ 13577 h 15570"/>
                <a:gd name="T96" fmla="*/ 14242 w 52126"/>
                <a:gd name="T97" fmla="*/ 13939 h 15570"/>
                <a:gd name="T98" fmla="*/ 15892 w 52126"/>
                <a:gd name="T99" fmla="*/ 13150 h 15570"/>
                <a:gd name="T100" fmla="*/ 20211 w 52126"/>
                <a:gd name="T101" fmla="*/ 13156 h 15570"/>
                <a:gd name="T102" fmla="*/ 14965 w 52126"/>
                <a:gd name="T103" fmla="*/ 14693 h 15570"/>
                <a:gd name="T104" fmla="*/ 0 w 52126"/>
                <a:gd name="T105" fmla="*/ 14145 h 15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2126" h="15570">
                  <a:moveTo>
                    <a:pt x="52126" y="13291"/>
                  </a:moveTo>
                  <a:cubicBezTo>
                    <a:pt x="52126" y="13291"/>
                    <a:pt x="47013" y="13216"/>
                    <a:pt x="45967" y="13216"/>
                  </a:cubicBezTo>
                  <a:cubicBezTo>
                    <a:pt x="44921" y="13216"/>
                    <a:pt x="36739" y="15570"/>
                    <a:pt x="36478" y="15570"/>
                  </a:cubicBezTo>
                  <a:cubicBezTo>
                    <a:pt x="36216" y="15570"/>
                    <a:pt x="28982" y="13216"/>
                    <a:pt x="28982" y="12955"/>
                  </a:cubicBezTo>
                  <a:cubicBezTo>
                    <a:pt x="28982" y="12693"/>
                    <a:pt x="31261" y="13403"/>
                    <a:pt x="31485" y="13627"/>
                  </a:cubicBezTo>
                  <a:cubicBezTo>
                    <a:pt x="31709" y="13852"/>
                    <a:pt x="32158" y="13179"/>
                    <a:pt x="32344" y="13179"/>
                  </a:cubicBezTo>
                  <a:cubicBezTo>
                    <a:pt x="32531" y="13179"/>
                    <a:pt x="34287" y="13702"/>
                    <a:pt x="34287" y="13926"/>
                  </a:cubicBezTo>
                  <a:cubicBezTo>
                    <a:pt x="34287" y="14150"/>
                    <a:pt x="33390" y="14374"/>
                    <a:pt x="33390" y="14374"/>
                  </a:cubicBezTo>
                  <a:cubicBezTo>
                    <a:pt x="33390" y="14374"/>
                    <a:pt x="36515" y="14935"/>
                    <a:pt x="36702" y="14935"/>
                  </a:cubicBezTo>
                  <a:cubicBezTo>
                    <a:pt x="36889" y="14935"/>
                    <a:pt x="44323" y="12918"/>
                    <a:pt x="44323" y="12918"/>
                  </a:cubicBezTo>
                  <a:lnTo>
                    <a:pt x="39401" y="13991"/>
                  </a:lnTo>
                  <a:cubicBezTo>
                    <a:pt x="39401" y="13991"/>
                    <a:pt x="33035" y="13086"/>
                    <a:pt x="32755" y="12805"/>
                  </a:cubicBezTo>
                  <a:cubicBezTo>
                    <a:pt x="32475" y="12525"/>
                    <a:pt x="36977" y="11759"/>
                    <a:pt x="36977" y="11759"/>
                  </a:cubicBezTo>
                  <a:cubicBezTo>
                    <a:pt x="36977" y="11759"/>
                    <a:pt x="45108" y="11834"/>
                    <a:pt x="45332" y="11610"/>
                  </a:cubicBezTo>
                  <a:cubicBezTo>
                    <a:pt x="45556" y="11386"/>
                    <a:pt x="46528" y="2419"/>
                    <a:pt x="46528" y="1896"/>
                  </a:cubicBezTo>
                  <a:cubicBezTo>
                    <a:pt x="46528" y="1373"/>
                    <a:pt x="41198" y="2121"/>
                    <a:pt x="40302" y="2121"/>
                  </a:cubicBezTo>
                  <a:cubicBezTo>
                    <a:pt x="39405" y="2121"/>
                    <a:pt x="46378" y="1224"/>
                    <a:pt x="46938" y="1224"/>
                  </a:cubicBezTo>
                  <a:cubicBezTo>
                    <a:pt x="47499" y="1224"/>
                    <a:pt x="45668" y="12843"/>
                    <a:pt x="45668" y="12843"/>
                  </a:cubicBezTo>
                  <a:cubicBezTo>
                    <a:pt x="45668" y="12843"/>
                    <a:pt x="37449" y="15196"/>
                    <a:pt x="36665" y="15196"/>
                  </a:cubicBezTo>
                  <a:cubicBezTo>
                    <a:pt x="35880" y="15196"/>
                    <a:pt x="29281" y="12768"/>
                    <a:pt x="29019" y="12768"/>
                  </a:cubicBezTo>
                  <a:cubicBezTo>
                    <a:pt x="28758" y="12768"/>
                    <a:pt x="35856" y="12170"/>
                    <a:pt x="36155" y="12170"/>
                  </a:cubicBezTo>
                  <a:cubicBezTo>
                    <a:pt x="36454" y="12170"/>
                    <a:pt x="36939" y="9966"/>
                    <a:pt x="36939" y="9219"/>
                  </a:cubicBezTo>
                  <a:cubicBezTo>
                    <a:pt x="36800" y="8472"/>
                    <a:pt x="36222" y="11871"/>
                    <a:pt x="36416" y="12133"/>
                  </a:cubicBezTo>
                  <a:cubicBezTo>
                    <a:pt x="36416" y="12394"/>
                    <a:pt x="46030" y="12432"/>
                    <a:pt x="46030" y="12432"/>
                  </a:cubicBezTo>
                  <a:cubicBezTo>
                    <a:pt x="46030" y="12432"/>
                    <a:pt x="47619" y="933"/>
                    <a:pt x="47648" y="466"/>
                  </a:cubicBezTo>
                  <a:cubicBezTo>
                    <a:pt x="47678" y="0"/>
                    <a:pt x="37500" y="2345"/>
                    <a:pt x="37500" y="2195"/>
                  </a:cubicBezTo>
                  <a:lnTo>
                    <a:pt x="37500" y="2830"/>
                  </a:lnTo>
                  <a:cubicBezTo>
                    <a:pt x="37500" y="3466"/>
                    <a:pt x="37985" y="3316"/>
                    <a:pt x="38509" y="3316"/>
                  </a:cubicBezTo>
                  <a:cubicBezTo>
                    <a:pt x="39031" y="3316"/>
                    <a:pt x="40190" y="4811"/>
                    <a:pt x="40190" y="5314"/>
                  </a:cubicBezTo>
                  <a:cubicBezTo>
                    <a:pt x="40190" y="5818"/>
                    <a:pt x="39807" y="5679"/>
                    <a:pt x="39443" y="5314"/>
                  </a:cubicBezTo>
                  <a:cubicBezTo>
                    <a:pt x="39078" y="4949"/>
                    <a:pt x="39106" y="6155"/>
                    <a:pt x="39106" y="6865"/>
                  </a:cubicBezTo>
                  <a:cubicBezTo>
                    <a:pt x="39106" y="7575"/>
                    <a:pt x="35183" y="8061"/>
                    <a:pt x="33540" y="7687"/>
                  </a:cubicBezTo>
                  <a:cubicBezTo>
                    <a:pt x="31896" y="7314"/>
                    <a:pt x="31858" y="5558"/>
                    <a:pt x="32830" y="4960"/>
                  </a:cubicBezTo>
                  <a:cubicBezTo>
                    <a:pt x="33801" y="4362"/>
                    <a:pt x="32979" y="8360"/>
                    <a:pt x="31709" y="8659"/>
                  </a:cubicBezTo>
                  <a:cubicBezTo>
                    <a:pt x="30439" y="8957"/>
                    <a:pt x="37574" y="8322"/>
                    <a:pt x="38621" y="8322"/>
                  </a:cubicBezTo>
                  <a:cubicBezTo>
                    <a:pt x="39667" y="8322"/>
                    <a:pt x="40376" y="7837"/>
                    <a:pt x="40750" y="7015"/>
                  </a:cubicBezTo>
                  <a:cubicBezTo>
                    <a:pt x="41124" y="6193"/>
                    <a:pt x="41422" y="3279"/>
                    <a:pt x="40264" y="2569"/>
                  </a:cubicBezTo>
                  <a:cubicBezTo>
                    <a:pt x="39106" y="1859"/>
                    <a:pt x="37751" y="3055"/>
                    <a:pt x="37751" y="3055"/>
                  </a:cubicBezTo>
                  <a:cubicBezTo>
                    <a:pt x="37751" y="3055"/>
                    <a:pt x="30911" y="5053"/>
                    <a:pt x="29927" y="4740"/>
                  </a:cubicBezTo>
                  <a:cubicBezTo>
                    <a:pt x="28943" y="4427"/>
                    <a:pt x="30821" y="4516"/>
                    <a:pt x="31179" y="4874"/>
                  </a:cubicBezTo>
                  <a:cubicBezTo>
                    <a:pt x="31537" y="5232"/>
                    <a:pt x="30922" y="8351"/>
                    <a:pt x="30709" y="8563"/>
                  </a:cubicBezTo>
                  <a:cubicBezTo>
                    <a:pt x="30497" y="8776"/>
                    <a:pt x="29189" y="8340"/>
                    <a:pt x="28630" y="8340"/>
                  </a:cubicBezTo>
                  <a:cubicBezTo>
                    <a:pt x="28071" y="8340"/>
                    <a:pt x="28809" y="8697"/>
                    <a:pt x="29278" y="8228"/>
                  </a:cubicBezTo>
                  <a:cubicBezTo>
                    <a:pt x="29748" y="7758"/>
                    <a:pt x="29524" y="5098"/>
                    <a:pt x="29077" y="4650"/>
                  </a:cubicBezTo>
                  <a:cubicBezTo>
                    <a:pt x="28630" y="4203"/>
                    <a:pt x="26517" y="3611"/>
                    <a:pt x="26148" y="3242"/>
                  </a:cubicBezTo>
                  <a:cubicBezTo>
                    <a:pt x="25779" y="2873"/>
                    <a:pt x="27110" y="3890"/>
                    <a:pt x="26864" y="4539"/>
                  </a:cubicBezTo>
                  <a:cubicBezTo>
                    <a:pt x="26618" y="5187"/>
                    <a:pt x="24337" y="4606"/>
                    <a:pt x="23532" y="5165"/>
                  </a:cubicBezTo>
                  <a:cubicBezTo>
                    <a:pt x="22727" y="5724"/>
                    <a:pt x="21978" y="7658"/>
                    <a:pt x="21654" y="7982"/>
                  </a:cubicBezTo>
                  <a:cubicBezTo>
                    <a:pt x="21330" y="8306"/>
                    <a:pt x="20167" y="7770"/>
                    <a:pt x="19910" y="8027"/>
                  </a:cubicBezTo>
                  <a:cubicBezTo>
                    <a:pt x="19653" y="8284"/>
                    <a:pt x="20357" y="8184"/>
                    <a:pt x="21475" y="8429"/>
                  </a:cubicBezTo>
                  <a:cubicBezTo>
                    <a:pt x="22593" y="8674"/>
                    <a:pt x="23532" y="9301"/>
                    <a:pt x="22884" y="9301"/>
                  </a:cubicBezTo>
                  <a:cubicBezTo>
                    <a:pt x="22235" y="9301"/>
                    <a:pt x="23085" y="8161"/>
                    <a:pt x="23644" y="7870"/>
                  </a:cubicBezTo>
                  <a:cubicBezTo>
                    <a:pt x="24203" y="7579"/>
                    <a:pt x="25076" y="9193"/>
                    <a:pt x="24337" y="9703"/>
                  </a:cubicBezTo>
                  <a:cubicBezTo>
                    <a:pt x="23598" y="10214"/>
                    <a:pt x="23577" y="8563"/>
                    <a:pt x="24471" y="7982"/>
                  </a:cubicBezTo>
                  <a:cubicBezTo>
                    <a:pt x="25366" y="7400"/>
                    <a:pt x="25924" y="9189"/>
                    <a:pt x="25432" y="9681"/>
                  </a:cubicBezTo>
                  <a:cubicBezTo>
                    <a:pt x="24941" y="10173"/>
                    <a:pt x="25019" y="8709"/>
                    <a:pt x="25276" y="8451"/>
                  </a:cubicBezTo>
                  <a:cubicBezTo>
                    <a:pt x="25533" y="8194"/>
                    <a:pt x="26059" y="9033"/>
                    <a:pt x="26059" y="9167"/>
                  </a:cubicBezTo>
                  <a:cubicBezTo>
                    <a:pt x="26059" y="9301"/>
                    <a:pt x="26573" y="9256"/>
                    <a:pt x="27132" y="9122"/>
                  </a:cubicBezTo>
                  <a:cubicBezTo>
                    <a:pt x="27691" y="8988"/>
                    <a:pt x="26685" y="8340"/>
                    <a:pt x="26305" y="8340"/>
                  </a:cubicBezTo>
                  <a:cubicBezTo>
                    <a:pt x="25924" y="8340"/>
                    <a:pt x="27367" y="8776"/>
                    <a:pt x="27892" y="8250"/>
                  </a:cubicBezTo>
                  <a:cubicBezTo>
                    <a:pt x="28417" y="7725"/>
                    <a:pt x="27266" y="7289"/>
                    <a:pt x="26595" y="7289"/>
                  </a:cubicBezTo>
                  <a:cubicBezTo>
                    <a:pt x="25924" y="7289"/>
                    <a:pt x="28026" y="7915"/>
                    <a:pt x="28406" y="7356"/>
                  </a:cubicBezTo>
                  <a:cubicBezTo>
                    <a:pt x="28786" y="6797"/>
                    <a:pt x="27378" y="6171"/>
                    <a:pt x="26796" y="6282"/>
                  </a:cubicBezTo>
                  <a:cubicBezTo>
                    <a:pt x="26215" y="6394"/>
                    <a:pt x="28406" y="6819"/>
                    <a:pt x="28406" y="5947"/>
                  </a:cubicBezTo>
                  <a:cubicBezTo>
                    <a:pt x="28406" y="5075"/>
                    <a:pt x="25969" y="4785"/>
                    <a:pt x="25097" y="4785"/>
                  </a:cubicBezTo>
                  <a:cubicBezTo>
                    <a:pt x="24225" y="4785"/>
                    <a:pt x="23420" y="5992"/>
                    <a:pt x="22727" y="5880"/>
                  </a:cubicBezTo>
                  <a:cubicBezTo>
                    <a:pt x="22034" y="5768"/>
                    <a:pt x="23074" y="4483"/>
                    <a:pt x="23554" y="4002"/>
                  </a:cubicBezTo>
                  <a:cubicBezTo>
                    <a:pt x="24035" y="3521"/>
                    <a:pt x="25600" y="3544"/>
                    <a:pt x="25701" y="3443"/>
                  </a:cubicBezTo>
                  <a:cubicBezTo>
                    <a:pt x="25802" y="3342"/>
                    <a:pt x="25008" y="3197"/>
                    <a:pt x="24180" y="3197"/>
                  </a:cubicBezTo>
                  <a:cubicBezTo>
                    <a:pt x="23353" y="3197"/>
                    <a:pt x="22581" y="4102"/>
                    <a:pt x="21966" y="4717"/>
                  </a:cubicBezTo>
                  <a:cubicBezTo>
                    <a:pt x="21351" y="5333"/>
                    <a:pt x="20402" y="5120"/>
                    <a:pt x="19642" y="4874"/>
                  </a:cubicBezTo>
                  <a:cubicBezTo>
                    <a:pt x="18881" y="4628"/>
                    <a:pt x="20368" y="4527"/>
                    <a:pt x="20536" y="4695"/>
                  </a:cubicBezTo>
                  <a:cubicBezTo>
                    <a:pt x="20704" y="4863"/>
                    <a:pt x="20603" y="8049"/>
                    <a:pt x="20245" y="8407"/>
                  </a:cubicBezTo>
                  <a:cubicBezTo>
                    <a:pt x="19887" y="8764"/>
                    <a:pt x="16834" y="8541"/>
                    <a:pt x="16834" y="8541"/>
                  </a:cubicBezTo>
                  <a:cubicBezTo>
                    <a:pt x="16834" y="8541"/>
                    <a:pt x="11395" y="8617"/>
                    <a:pt x="10935" y="9077"/>
                  </a:cubicBezTo>
                  <a:cubicBezTo>
                    <a:pt x="10475" y="9536"/>
                    <a:pt x="17906" y="9077"/>
                    <a:pt x="18136" y="8847"/>
                  </a:cubicBezTo>
                  <a:cubicBezTo>
                    <a:pt x="18366" y="8617"/>
                    <a:pt x="19266" y="5036"/>
                    <a:pt x="19055" y="4825"/>
                  </a:cubicBezTo>
                  <a:cubicBezTo>
                    <a:pt x="18845" y="4614"/>
                    <a:pt x="11893" y="3599"/>
                    <a:pt x="10246" y="3101"/>
                  </a:cubicBezTo>
                  <a:cubicBezTo>
                    <a:pt x="8599" y="2603"/>
                    <a:pt x="8177" y="6166"/>
                    <a:pt x="9173" y="8196"/>
                  </a:cubicBezTo>
                  <a:cubicBezTo>
                    <a:pt x="10169" y="10226"/>
                    <a:pt x="14038" y="9575"/>
                    <a:pt x="14038" y="9575"/>
                  </a:cubicBezTo>
                  <a:cubicBezTo>
                    <a:pt x="14038" y="9575"/>
                    <a:pt x="14612" y="11221"/>
                    <a:pt x="14612" y="11452"/>
                  </a:cubicBezTo>
                  <a:cubicBezTo>
                    <a:pt x="14612" y="11681"/>
                    <a:pt x="7334" y="12087"/>
                    <a:pt x="6606" y="12087"/>
                  </a:cubicBezTo>
                  <a:cubicBezTo>
                    <a:pt x="5879" y="12087"/>
                    <a:pt x="3312" y="1439"/>
                    <a:pt x="3542" y="1209"/>
                  </a:cubicBezTo>
                  <a:cubicBezTo>
                    <a:pt x="3772" y="979"/>
                    <a:pt x="11663" y="2833"/>
                    <a:pt x="12199" y="3025"/>
                  </a:cubicBezTo>
                  <a:cubicBezTo>
                    <a:pt x="12735" y="3216"/>
                    <a:pt x="12774" y="3791"/>
                    <a:pt x="12927" y="3944"/>
                  </a:cubicBezTo>
                  <a:cubicBezTo>
                    <a:pt x="13080" y="4097"/>
                    <a:pt x="12544" y="2603"/>
                    <a:pt x="12544" y="2603"/>
                  </a:cubicBezTo>
                  <a:cubicBezTo>
                    <a:pt x="12544" y="2603"/>
                    <a:pt x="3159" y="405"/>
                    <a:pt x="2776" y="405"/>
                  </a:cubicBezTo>
                  <a:cubicBezTo>
                    <a:pt x="2393" y="405"/>
                    <a:pt x="6147" y="12547"/>
                    <a:pt x="6147" y="12815"/>
                  </a:cubicBezTo>
                  <a:cubicBezTo>
                    <a:pt x="6147" y="13083"/>
                    <a:pt x="14382" y="11834"/>
                    <a:pt x="14842" y="11834"/>
                  </a:cubicBezTo>
                  <a:cubicBezTo>
                    <a:pt x="15302" y="11834"/>
                    <a:pt x="21966" y="12562"/>
                    <a:pt x="21966" y="12562"/>
                  </a:cubicBezTo>
                  <a:cubicBezTo>
                    <a:pt x="21966" y="12562"/>
                    <a:pt x="15339" y="14309"/>
                    <a:pt x="14803" y="14309"/>
                  </a:cubicBezTo>
                  <a:cubicBezTo>
                    <a:pt x="14267" y="14309"/>
                    <a:pt x="5572" y="13692"/>
                    <a:pt x="5572" y="13160"/>
                  </a:cubicBezTo>
                  <a:cubicBezTo>
                    <a:pt x="5572" y="12628"/>
                    <a:pt x="6147" y="13121"/>
                    <a:pt x="6147" y="13466"/>
                  </a:cubicBezTo>
                  <a:cubicBezTo>
                    <a:pt x="6147" y="13811"/>
                    <a:pt x="14906" y="12312"/>
                    <a:pt x="14906" y="12312"/>
                  </a:cubicBezTo>
                  <a:cubicBezTo>
                    <a:pt x="14906" y="12312"/>
                    <a:pt x="17815" y="12267"/>
                    <a:pt x="17649" y="12433"/>
                  </a:cubicBezTo>
                  <a:cubicBezTo>
                    <a:pt x="17483" y="12599"/>
                    <a:pt x="11378" y="13577"/>
                    <a:pt x="10986" y="13577"/>
                  </a:cubicBezTo>
                  <a:cubicBezTo>
                    <a:pt x="10595" y="13577"/>
                    <a:pt x="7531" y="12975"/>
                    <a:pt x="8786" y="13457"/>
                  </a:cubicBezTo>
                  <a:cubicBezTo>
                    <a:pt x="10041" y="13939"/>
                    <a:pt x="14061" y="13939"/>
                    <a:pt x="14242" y="13939"/>
                  </a:cubicBezTo>
                  <a:cubicBezTo>
                    <a:pt x="14423" y="13939"/>
                    <a:pt x="16356" y="13701"/>
                    <a:pt x="16356" y="13701"/>
                  </a:cubicBezTo>
                  <a:cubicBezTo>
                    <a:pt x="16356" y="13701"/>
                    <a:pt x="15575" y="13467"/>
                    <a:pt x="15892" y="13150"/>
                  </a:cubicBezTo>
                  <a:cubicBezTo>
                    <a:pt x="16208" y="12834"/>
                    <a:pt x="18222" y="12885"/>
                    <a:pt x="18222" y="12885"/>
                  </a:cubicBezTo>
                  <a:cubicBezTo>
                    <a:pt x="18222" y="12885"/>
                    <a:pt x="19669" y="13156"/>
                    <a:pt x="20211" y="13156"/>
                  </a:cubicBezTo>
                  <a:cubicBezTo>
                    <a:pt x="20754" y="13156"/>
                    <a:pt x="21975" y="12599"/>
                    <a:pt x="22110" y="12734"/>
                  </a:cubicBezTo>
                  <a:cubicBezTo>
                    <a:pt x="22371" y="13030"/>
                    <a:pt x="15074" y="14832"/>
                    <a:pt x="14965" y="14693"/>
                  </a:cubicBezTo>
                  <a:cubicBezTo>
                    <a:pt x="14965" y="14693"/>
                    <a:pt x="6405" y="13848"/>
                    <a:pt x="6254" y="13848"/>
                  </a:cubicBezTo>
                  <a:cubicBezTo>
                    <a:pt x="6103" y="13848"/>
                    <a:pt x="0" y="14145"/>
                    <a:pt x="0" y="1414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IN" sz="2400" dirty="0"/>
            </a:p>
          </p:txBody>
        </p:sp>
      </p:grpSp>
      <p:sp>
        <p:nvSpPr>
          <p:cNvPr id="10" name="Freeform 7">
            <a:extLst>
              <a:ext uri="{FF2B5EF4-FFF2-40B4-BE49-F238E27FC236}">
                <a16:creationId xmlns:a16="http://schemas.microsoft.com/office/drawing/2014/main" id="{C3DF51D4-06D2-4C2F-0510-CFB62EAEA69D}"/>
              </a:ext>
            </a:extLst>
          </p:cNvPr>
          <p:cNvSpPr>
            <a:spLocks/>
          </p:cNvSpPr>
          <p:nvPr/>
        </p:nvSpPr>
        <p:spPr bwMode="auto">
          <a:xfrm>
            <a:off x="9464713" y="958039"/>
            <a:ext cx="2464400" cy="1078025"/>
          </a:xfrm>
          <a:custGeom>
            <a:avLst/>
            <a:gdLst>
              <a:gd name="T0" fmla="*/ 8286 w 50714"/>
              <a:gd name="T1" fmla="*/ 10508 h 22250"/>
              <a:gd name="T2" fmla="*/ 5099 w 50714"/>
              <a:gd name="T3" fmla="*/ 15139 h 22250"/>
              <a:gd name="T4" fmla="*/ 11929 w 50714"/>
              <a:gd name="T5" fmla="*/ 16857 h 22250"/>
              <a:gd name="T6" fmla="*/ 15374 w 50714"/>
              <a:gd name="T7" fmla="*/ 7144 h 22250"/>
              <a:gd name="T8" fmla="*/ 19518 w 50714"/>
              <a:gd name="T9" fmla="*/ 8951 h 22250"/>
              <a:gd name="T10" fmla="*/ 22842 w 50714"/>
              <a:gd name="T11" fmla="*/ 8159 h 22250"/>
              <a:gd name="T12" fmla="*/ 22859 w 50714"/>
              <a:gd name="T13" fmla="*/ 9063 h 22250"/>
              <a:gd name="T14" fmla="*/ 22393 w 50714"/>
              <a:gd name="T15" fmla="*/ 9961 h 22250"/>
              <a:gd name="T16" fmla="*/ 25839 w 50714"/>
              <a:gd name="T17" fmla="*/ 8373 h 22250"/>
              <a:gd name="T18" fmla="*/ 26770 w 50714"/>
              <a:gd name="T19" fmla="*/ 8900 h 22250"/>
              <a:gd name="T20" fmla="*/ 33740 w 50714"/>
              <a:gd name="T21" fmla="*/ 12739 h 22250"/>
              <a:gd name="T22" fmla="*/ 34504 w 50714"/>
              <a:gd name="T23" fmla="*/ 16515 h 22250"/>
              <a:gd name="T24" fmla="*/ 32730 w 50714"/>
              <a:gd name="T25" fmla="*/ 16257 h 22250"/>
              <a:gd name="T26" fmla="*/ 32489 w 50714"/>
              <a:gd name="T27" fmla="*/ 15281 h 22250"/>
              <a:gd name="T28" fmla="*/ 31776 w 50714"/>
              <a:gd name="T29" fmla="*/ 13788 h 22250"/>
              <a:gd name="T30" fmla="*/ 32753 w 50714"/>
              <a:gd name="T31" fmla="*/ 19114 h 22250"/>
              <a:gd name="T32" fmla="*/ 30682 w 50714"/>
              <a:gd name="T33" fmla="*/ 17071 h 22250"/>
              <a:gd name="T34" fmla="*/ 30053 w 50714"/>
              <a:gd name="T35" fmla="*/ 20994 h 22250"/>
              <a:gd name="T36" fmla="*/ 28948 w 50714"/>
              <a:gd name="T37" fmla="*/ 19473 h 22250"/>
              <a:gd name="T38" fmla="*/ 27578 w 50714"/>
              <a:gd name="T39" fmla="*/ 22077 h 22250"/>
              <a:gd name="T40" fmla="*/ 26894 w 50714"/>
              <a:gd name="T41" fmla="*/ 19658 h 22250"/>
              <a:gd name="T42" fmla="*/ 26973 w 50714"/>
              <a:gd name="T43" fmla="*/ 20950 h 22250"/>
              <a:gd name="T44" fmla="*/ 25827 w 50714"/>
              <a:gd name="T45" fmla="*/ 20671 h 22250"/>
              <a:gd name="T46" fmla="*/ 24736 w 50714"/>
              <a:gd name="T47" fmla="*/ 21502 h 22250"/>
              <a:gd name="T48" fmla="*/ 26141 w 50714"/>
              <a:gd name="T49" fmla="*/ 22187 h 22250"/>
              <a:gd name="T50" fmla="*/ 24697 w 50714"/>
              <a:gd name="T51" fmla="*/ 21393 h 22250"/>
              <a:gd name="T52" fmla="*/ 26086 w 50714"/>
              <a:gd name="T53" fmla="*/ 18554 h 22250"/>
              <a:gd name="T54" fmla="*/ 24248 w 50714"/>
              <a:gd name="T55" fmla="*/ 18560 h 22250"/>
              <a:gd name="T56" fmla="*/ 25627 w 50714"/>
              <a:gd name="T57" fmla="*/ 19572 h 22250"/>
              <a:gd name="T58" fmla="*/ 24300 w 50714"/>
              <a:gd name="T59" fmla="*/ 20290 h 22250"/>
              <a:gd name="T60" fmla="*/ 24254 w 50714"/>
              <a:gd name="T61" fmla="*/ 18830 h 22250"/>
              <a:gd name="T62" fmla="*/ 22972 w 50714"/>
              <a:gd name="T63" fmla="*/ 20048 h 22250"/>
              <a:gd name="T64" fmla="*/ 23056 w 50714"/>
              <a:gd name="T65" fmla="*/ 21657 h 22250"/>
              <a:gd name="T66" fmla="*/ 22961 w 50714"/>
              <a:gd name="T67" fmla="*/ 21530 h 22250"/>
              <a:gd name="T68" fmla="*/ 20582 w 50714"/>
              <a:gd name="T69" fmla="*/ 21147 h 22250"/>
              <a:gd name="T70" fmla="*/ 20268 w 50714"/>
              <a:gd name="T71" fmla="*/ 18986 h 22250"/>
              <a:gd name="T72" fmla="*/ 23185 w 50714"/>
              <a:gd name="T73" fmla="*/ 19111 h 22250"/>
              <a:gd name="T74" fmla="*/ 22470 w 50714"/>
              <a:gd name="T75" fmla="*/ 19957 h 22250"/>
              <a:gd name="T76" fmla="*/ 21082 w 50714"/>
              <a:gd name="T77" fmla="*/ 19161 h 22250"/>
              <a:gd name="T78" fmla="*/ 21970 w 50714"/>
              <a:gd name="T79" fmla="*/ 19342 h 22250"/>
              <a:gd name="T80" fmla="*/ 19362 w 50714"/>
              <a:gd name="T81" fmla="*/ 19038 h 22250"/>
              <a:gd name="T82" fmla="*/ 19160 w 50714"/>
              <a:gd name="T83" fmla="*/ 19010 h 22250"/>
              <a:gd name="T84" fmla="*/ 17216 w 50714"/>
              <a:gd name="T85" fmla="*/ 18376 h 22250"/>
              <a:gd name="T86" fmla="*/ 14313 w 50714"/>
              <a:gd name="T87" fmla="*/ 14864 h 22250"/>
              <a:gd name="T88" fmla="*/ 19234 w 50714"/>
              <a:gd name="T89" fmla="*/ 9242 h 22250"/>
              <a:gd name="T90" fmla="*/ 22798 w 50714"/>
              <a:gd name="T91" fmla="*/ 7123 h 22250"/>
              <a:gd name="T92" fmla="*/ 23631 w 50714"/>
              <a:gd name="T93" fmla="*/ 6421 h 22250"/>
              <a:gd name="T94" fmla="*/ 29806 w 50714"/>
              <a:gd name="T95" fmla="*/ 7207 h 22250"/>
              <a:gd name="T96" fmla="*/ 32151 w 50714"/>
              <a:gd name="T97" fmla="*/ 7873 h 22250"/>
              <a:gd name="T98" fmla="*/ 35492 w 50714"/>
              <a:gd name="T99" fmla="*/ 14953 h 22250"/>
              <a:gd name="T100" fmla="*/ 37274 w 50714"/>
              <a:gd name="T101" fmla="*/ 16119 h 22250"/>
              <a:gd name="T102" fmla="*/ 36076 w 50714"/>
              <a:gd name="T103" fmla="*/ 18603 h 22250"/>
              <a:gd name="T104" fmla="*/ 35762 w 50714"/>
              <a:gd name="T105" fmla="*/ 7659 h 22250"/>
              <a:gd name="T106" fmla="*/ 39135 w 50714"/>
              <a:gd name="T107" fmla="*/ 5921 h 22250"/>
              <a:gd name="T108" fmla="*/ 50714 w 50714"/>
              <a:gd name="T109" fmla="*/ 0 h 2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0714" h="22250">
                <a:moveTo>
                  <a:pt x="0" y="19524"/>
                </a:moveTo>
                <a:cubicBezTo>
                  <a:pt x="953" y="19778"/>
                  <a:pt x="1905" y="20032"/>
                  <a:pt x="2603" y="20080"/>
                </a:cubicBezTo>
                <a:cubicBezTo>
                  <a:pt x="3302" y="20127"/>
                  <a:pt x="3746" y="19968"/>
                  <a:pt x="4762" y="18175"/>
                </a:cubicBezTo>
                <a:cubicBezTo>
                  <a:pt x="5778" y="16381"/>
                  <a:pt x="7365" y="12953"/>
                  <a:pt x="8286" y="10508"/>
                </a:cubicBezTo>
                <a:cubicBezTo>
                  <a:pt x="9207" y="8064"/>
                  <a:pt x="9461" y="6603"/>
                  <a:pt x="9381" y="5810"/>
                </a:cubicBezTo>
                <a:cubicBezTo>
                  <a:pt x="9302" y="5016"/>
                  <a:pt x="8889" y="4889"/>
                  <a:pt x="8635" y="4937"/>
                </a:cubicBezTo>
                <a:cubicBezTo>
                  <a:pt x="8381" y="4984"/>
                  <a:pt x="8286" y="5207"/>
                  <a:pt x="7619" y="7270"/>
                </a:cubicBezTo>
                <a:cubicBezTo>
                  <a:pt x="6952" y="9334"/>
                  <a:pt x="5714" y="13238"/>
                  <a:pt x="5099" y="15139"/>
                </a:cubicBezTo>
                <a:cubicBezTo>
                  <a:pt x="4484" y="17040"/>
                  <a:pt x="4492" y="16937"/>
                  <a:pt x="4560" y="16917"/>
                </a:cubicBezTo>
                <a:cubicBezTo>
                  <a:pt x="4627" y="16897"/>
                  <a:pt x="4754" y="16961"/>
                  <a:pt x="5310" y="17060"/>
                </a:cubicBezTo>
                <a:cubicBezTo>
                  <a:pt x="5865" y="17159"/>
                  <a:pt x="6849" y="17294"/>
                  <a:pt x="8139" y="17258"/>
                </a:cubicBezTo>
                <a:cubicBezTo>
                  <a:pt x="9429" y="17222"/>
                  <a:pt x="11024" y="17016"/>
                  <a:pt x="11929" y="16857"/>
                </a:cubicBezTo>
                <a:cubicBezTo>
                  <a:pt x="12834" y="16699"/>
                  <a:pt x="13048" y="16588"/>
                  <a:pt x="13357" y="16195"/>
                </a:cubicBezTo>
                <a:cubicBezTo>
                  <a:pt x="13667" y="15802"/>
                  <a:pt x="14072" y="15127"/>
                  <a:pt x="14459" y="13807"/>
                </a:cubicBezTo>
                <a:cubicBezTo>
                  <a:pt x="14846" y="12488"/>
                  <a:pt x="15216" y="10523"/>
                  <a:pt x="15378" y="9260"/>
                </a:cubicBezTo>
                <a:cubicBezTo>
                  <a:pt x="15541" y="7997"/>
                  <a:pt x="15496" y="7435"/>
                  <a:pt x="15374" y="7144"/>
                </a:cubicBezTo>
                <a:cubicBezTo>
                  <a:pt x="15253" y="6853"/>
                  <a:pt x="15055" y="6831"/>
                  <a:pt x="14976" y="6888"/>
                </a:cubicBezTo>
                <a:cubicBezTo>
                  <a:pt x="14897" y="6945"/>
                  <a:pt x="14937" y="7080"/>
                  <a:pt x="15191" y="7314"/>
                </a:cubicBezTo>
                <a:cubicBezTo>
                  <a:pt x="15445" y="7548"/>
                  <a:pt x="15913" y="7881"/>
                  <a:pt x="16734" y="8187"/>
                </a:cubicBezTo>
                <a:cubicBezTo>
                  <a:pt x="17556" y="8492"/>
                  <a:pt x="18730" y="8770"/>
                  <a:pt x="19518" y="8951"/>
                </a:cubicBezTo>
                <a:cubicBezTo>
                  <a:pt x="20306" y="9131"/>
                  <a:pt x="20707" y="9215"/>
                  <a:pt x="21025" y="9195"/>
                </a:cubicBezTo>
                <a:cubicBezTo>
                  <a:pt x="21343" y="9175"/>
                  <a:pt x="21579" y="9052"/>
                  <a:pt x="21798" y="8900"/>
                </a:cubicBezTo>
                <a:cubicBezTo>
                  <a:pt x="22017" y="8749"/>
                  <a:pt x="22219" y="8569"/>
                  <a:pt x="22387" y="8434"/>
                </a:cubicBezTo>
                <a:cubicBezTo>
                  <a:pt x="22556" y="8300"/>
                  <a:pt x="22690" y="8210"/>
                  <a:pt x="22842" y="8159"/>
                </a:cubicBezTo>
                <a:cubicBezTo>
                  <a:pt x="22993" y="8109"/>
                  <a:pt x="23162" y="8098"/>
                  <a:pt x="23319" y="8114"/>
                </a:cubicBezTo>
                <a:cubicBezTo>
                  <a:pt x="23476" y="8131"/>
                  <a:pt x="23622" y="8176"/>
                  <a:pt x="23656" y="8328"/>
                </a:cubicBezTo>
                <a:cubicBezTo>
                  <a:pt x="23689" y="8479"/>
                  <a:pt x="23611" y="8737"/>
                  <a:pt x="23465" y="8883"/>
                </a:cubicBezTo>
                <a:cubicBezTo>
                  <a:pt x="23319" y="9029"/>
                  <a:pt x="23106" y="9063"/>
                  <a:pt x="22859" y="9063"/>
                </a:cubicBezTo>
                <a:cubicBezTo>
                  <a:pt x="22612" y="9063"/>
                  <a:pt x="22331" y="9029"/>
                  <a:pt x="22101" y="9046"/>
                </a:cubicBezTo>
                <a:cubicBezTo>
                  <a:pt x="21871" y="9063"/>
                  <a:pt x="21691" y="9130"/>
                  <a:pt x="21613" y="9238"/>
                </a:cubicBezTo>
                <a:cubicBezTo>
                  <a:pt x="21535" y="9345"/>
                  <a:pt x="21557" y="9489"/>
                  <a:pt x="21691" y="9624"/>
                </a:cubicBezTo>
                <a:cubicBezTo>
                  <a:pt x="21826" y="9759"/>
                  <a:pt x="22073" y="9882"/>
                  <a:pt x="22393" y="9961"/>
                </a:cubicBezTo>
                <a:cubicBezTo>
                  <a:pt x="22713" y="10039"/>
                  <a:pt x="23106" y="10073"/>
                  <a:pt x="23498" y="10056"/>
                </a:cubicBezTo>
                <a:cubicBezTo>
                  <a:pt x="23891" y="10039"/>
                  <a:pt x="24284" y="9972"/>
                  <a:pt x="24649" y="9770"/>
                </a:cubicBezTo>
                <a:cubicBezTo>
                  <a:pt x="25014" y="9568"/>
                  <a:pt x="25350" y="9231"/>
                  <a:pt x="25552" y="8973"/>
                </a:cubicBezTo>
                <a:cubicBezTo>
                  <a:pt x="25754" y="8715"/>
                  <a:pt x="25822" y="8535"/>
                  <a:pt x="25839" y="8373"/>
                </a:cubicBezTo>
                <a:cubicBezTo>
                  <a:pt x="25855" y="8210"/>
                  <a:pt x="25822" y="8064"/>
                  <a:pt x="25771" y="8092"/>
                </a:cubicBezTo>
                <a:cubicBezTo>
                  <a:pt x="25721" y="8120"/>
                  <a:pt x="25653" y="8322"/>
                  <a:pt x="25676" y="8446"/>
                </a:cubicBezTo>
                <a:cubicBezTo>
                  <a:pt x="25698" y="8569"/>
                  <a:pt x="25811" y="8614"/>
                  <a:pt x="25985" y="8676"/>
                </a:cubicBezTo>
                <a:cubicBezTo>
                  <a:pt x="26159" y="8737"/>
                  <a:pt x="26394" y="8816"/>
                  <a:pt x="26770" y="8900"/>
                </a:cubicBezTo>
                <a:cubicBezTo>
                  <a:pt x="27146" y="8984"/>
                  <a:pt x="27663" y="9074"/>
                  <a:pt x="28112" y="9198"/>
                </a:cubicBezTo>
                <a:cubicBezTo>
                  <a:pt x="28560" y="9321"/>
                  <a:pt x="28942" y="9478"/>
                  <a:pt x="29357" y="9719"/>
                </a:cubicBezTo>
                <a:cubicBezTo>
                  <a:pt x="29772" y="9961"/>
                  <a:pt x="30222" y="10286"/>
                  <a:pt x="31019" y="10842"/>
                </a:cubicBezTo>
                <a:cubicBezTo>
                  <a:pt x="31816" y="11397"/>
                  <a:pt x="32960" y="12183"/>
                  <a:pt x="33740" y="12739"/>
                </a:cubicBezTo>
                <a:cubicBezTo>
                  <a:pt x="34520" y="13294"/>
                  <a:pt x="34936" y="13620"/>
                  <a:pt x="35183" y="13917"/>
                </a:cubicBezTo>
                <a:cubicBezTo>
                  <a:pt x="35429" y="14215"/>
                  <a:pt x="35508" y="14484"/>
                  <a:pt x="35475" y="14742"/>
                </a:cubicBezTo>
                <a:cubicBezTo>
                  <a:pt x="35441" y="15000"/>
                  <a:pt x="35295" y="15247"/>
                  <a:pt x="35110" y="15545"/>
                </a:cubicBezTo>
                <a:cubicBezTo>
                  <a:pt x="34925" y="15842"/>
                  <a:pt x="34700" y="16190"/>
                  <a:pt x="34504" y="16515"/>
                </a:cubicBezTo>
                <a:cubicBezTo>
                  <a:pt x="34307" y="16841"/>
                  <a:pt x="34139" y="17144"/>
                  <a:pt x="33959" y="17335"/>
                </a:cubicBezTo>
                <a:cubicBezTo>
                  <a:pt x="33780" y="17526"/>
                  <a:pt x="33589" y="17604"/>
                  <a:pt x="33465" y="17559"/>
                </a:cubicBezTo>
                <a:cubicBezTo>
                  <a:pt x="33342" y="17514"/>
                  <a:pt x="33286" y="17346"/>
                  <a:pt x="33168" y="17099"/>
                </a:cubicBezTo>
                <a:cubicBezTo>
                  <a:pt x="33050" y="16852"/>
                  <a:pt x="32870" y="16527"/>
                  <a:pt x="32730" y="16257"/>
                </a:cubicBezTo>
                <a:cubicBezTo>
                  <a:pt x="32590" y="15988"/>
                  <a:pt x="32489" y="15775"/>
                  <a:pt x="32578" y="15696"/>
                </a:cubicBezTo>
                <a:cubicBezTo>
                  <a:pt x="32669" y="15618"/>
                  <a:pt x="32949" y="15674"/>
                  <a:pt x="33044" y="15730"/>
                </a:cubicBezTo>
                <a:cubicBezTo>
                  <a:pt x="33140" y="15786"/>
                  <a:pt x="33050" y="15842"/>
                  <a:pt x="32921" y="15763"/>
                </a:cubicBezTo>
                <a:cubicBezTo>
                  <a:pt x="32792" y="15685"/>
                  <a:pt x="32623" y="15472"/>
                  <a:pt x="32489" y="15281"/>
                </a:cubicBezTo>
                <a:cubicBezTo>
                  <a:pt x="32354" y="15090"/>
                  <a:pt x="32253" y="14922"/>
                  <a:pt x="32096" y="14635"/>
                </a:cubicBezTo>
                <a:cubicBezTo>
                  <a:pt x="31939" y="14349"/>
                  <a:pt x="31725" y="13945"/>
                  <a:pt x="31602" y="13519"/>
                </a:cubicBezTo>
                <a:cubicBezTo>
                  <a:pt x="31479" y="13092"/>
                  <a:pt x="31445" y="12643"/>
                  <a:pt x="31479" y="12666"/>
                </a:cubicBezTo>
                <a:cubicBezTo>
                  <a:pt x="31512" y="12688"/>
                  <a:pt x="31613" y="13182"/>
                  <a:pt x="31776" y="13788"/>
                </a:cubicBezTo>
                <a:cubicBezTo>
                  <a:pt x="31939" y="14394"/>
                  <a:pt x="32163" y="15112"/>
                  <a:pt x="32449" y="15758"/>
                </a:cubicBezTo>
                <a:cubicBezTo>
                  <a:pt x="32736" y="16403"/>
                  <a:pt x="33084" y="16976"/>
                  <a:pt x="33275" y="17374"/>
                </a:cubicBezTo>
                <a:cubicBezTo>
                  <a:pt x="33465" y="17773"/>
                  <a:pt x="33499" y="17997"/>
                  <a:pt x="33398" y="18278"/>
                </a:cubicBezTo>
                <a:cubicBezTo>
                  <a:pt x="33297" y="18558"/>
                  <a:pt x="33061" y="18895"/>
                  <a:pt x="32753" y="19114"/>
                </a:cubicBezTo>
                <a:cubicBezTo>
                  <a:pt x="32444" y="19333"/>
                  <a:pt x="32062" y="19434"/>
                  <a:pt x="31787" y="19349"/>
                </a:cubicBezTo>
                <a:cubicBezTo>
                  <a:pt x="31512" y="19265"/>
                  <a:pt x="31344" y="18996"/>
                  <a:pt x="31142" y="18620"/>
                </a:cubicBezTo>
                <a:cubicBezTo>
                  <a:pt x="30940" y="18244"/>
                  <a:pt x="30704" y="17761"/>
                  <a:pt x="30609" y="17408"/>
                </a:cubicBezTo>
                <a:cubicBezTo>
                  <a:pt x="30513" y="17054"/>
                  <a:pt x="30558" y="16830"/>
                  <a:pt x="30682" y="17071"/>
                </a:cubicBezTo>
                <a:cubicBezTo>
                  <a:pt x="30805" y="17312"/>
                  <a:pt x="31007" y="18019"/>
                  <a:pt x="31170" y="18597"/>
                </a:cubicBezTo>
                <a:cubicBezTo>
                  <a:pt x="31333" y="19176"/>
                  <a:pt x="31456" y="19624"/>
                  <a:pt x="31439" y="19978"/>
                </a:cubicBezTo>
                <a:cubicBezTo>
                  <a:pt x="31422" y="20332"/>
                  <a:pt x="31266" y="20590"/>
                  <a:pt x="30990" y="20764"/>
                </a:cubicBezTo>
                <a:cubicBezTo>
                  <a:pt x="30715" y="20938"/>
                  <a:pt x="30322" y="21027"/>
                  <a:pt x="30053" y="20994"/>
                </a:cubicBezTo>
                <a:cubicBezTo>
                  <a:pt x="29784" y="20960"/>
                  <a:pt x="29638" y="20803"/>
                  <a:pt x="29464" y="20534"/>
                </a:cubicBezTo>
                <a:cubicBezTo>
                  <a:pt x="29290" y="20264"/>
                  <a:pt x="29088" y="19883"/>
                  <a:pt x="28987" y="19524"/>
                </a:cubicBezTo>
                <a:cubicBezTo>
                  <a:pt x="28886" y="19164"/>
                  <a:pt x="28886" y="18828"/>
                  <a:pt x="28881" y="18817"/>
                </a:cubicBezTo>
                <a:cubicBezTo>
                  <a:pt x="28875" y="18805"/>
                  <a:pt x="28863" y="19119"/>
                  <a:pt x="28948" y="19473"/>
                </a:cubicBezTo>
                <a:cubicBezTo>
                  <a:pt x="29032" y="19827"/>
                  <a:pt x="29211" y="20219"/>
                  <a:pt x="29340" y="20545"/>
                </a:cubicBezTo>
                <a:cubicBezTo>
                  <a:pt x="29469" y="20870"/>
                  <a:pt x="29548" y="21129"/>
                  <a:pt x="29458" y="21403"/>
                </a:cubicBezTo>
                <a:cubicBezTo>
                  <a:pt x="29369" y="21678"/>
                  <a:pt x="29110" y="21970"/>
                  <a:pt x="28729" y="22088"/>
                </a:cubicBezTo>
                <a:cubicBezTo>
                  <a:pt x="28347" y="22206"/>
                  <a:pt x="27842" y="22150"/>
                  <a:pt x="27578" y="22077"/>
                </a:cubicBezTo>
                <a:cubicBezTo>
                  <a:pt x="27315" y="22004"/>
                  <a:pt x="27292" y="21914"/>
                  <a:pt x="27365" y="21718"/>
                </a:cubicBezTo>
                <a:cubicBezTo>
                  <a:pt x="27438" y="21521"/>
                  <a:pt x="27606" y="21218"/>
                  <a:pt x="27668" y="20876"/>
                </a:cubicBezTo>
                <a:cubicBezTo>
                  <a:pt x="27730" y="20534"/>
                  <a:pt x="27685" y="20152"/>
                  <a:pt x="27533" y="19928"/>
                </a:cubicBezTo>
                <a:cubicBezTo>
                  <a:pt x="27382" y="19703"/>
                  <a:pt x="27124" y="19636"/>
                  <a:pt x="26894" y="19658"/>
                </a:cubicBezTo>
                <a:cubicBezTo>
                  <a:pt x="26664" y="19681"/>
                  <a:pt x="26462" y="19793"/>
                  <a:pt x="26355" y="19888"/>
                </a:cubicBezTo>
                <a:cubicBezTo>
                  <a:pt x="26248" y="19984"/>
                  <a:pt x="26237" y="20062"/>
                  <a:pt x="26282" y="20163"/>
                </a:cubicBezTo>
                <a:cubicBezTo>
                  <a:pt x="26327" y="20264"/>
                  <a:pt x="26428" y="20388"/>
                  <a:pt x="26578" y="20519"/>
                </a:cubicBezTo>
                <a:cubicBezTo>
                  <a:pt x="26729" y="20651"/>
                  <a:pt x="26927" y="20789"/>
                  <a:pt x="26973" y="20950"/>
                </a:cubicBezTo>
                <a:cubicBezTo>
                  <a:pt x="27020" y="21111"/>
                  <a:pt x="26928" y="21262"/>
                  <a:pt x="26790" y="21341"/>
                </a:cubicBezTo>
                <a:cubicBezTo>
                  <a:pt x="26652" y="21420"/>
                  <a:pt x="26473" y="21420"/>
                  <a:pt x="26299" y="21387"/>
                </a:cubicBezTo>
                <a:cubicBezTo>
                  <a:pt x="26125" y="21353"/>
                  <a:pt x="25957" y="21286"/>
                  <a:pt x="25872" y="21157"/>
                </a:cubicBezTo>
                <a:cubicBezTo>
                  <a:pt x="25788" y="21027"/>
                  <a:pt x="25788" y="20837"/>
                  <a:pt x="25827" y="20671"/>
                </a:cubicBezTo>
                <a:cubicBezTo>
                  <a:pt x="25867" y="20506"/>
                  <a:pt x="25945" y="20366"/>
                  <a:pt x="26024" y="20267"/>
                </a:cubicBezTo>
                <a:cubicBezTo>
                  <a:pt x="26103" y="20167"/>
                  <a:pt x="26183" y="20107"/>
                  <a:pt x="26040" y="20264"/>
                </a:cubicBezTo>
                <a:cubicBezTo>
                  <a:pt x="25897" y="20421"/>
                  <a:pt x="25532" y="20794"/>
                  <a:pt x="25260" y="21038"/>
                </a:cubicBezTo>
                <a:cubicBezTo>
                  <a:pt x="24988" y="21282"/>
                  <a:pt x="24810" y="21397"/>
                  <a:pt x="24736" y="21502"/>
                </a:cubicBezTo>
                <a:cubicBezTo>
                  <a:pt x="24663" y="21607"/>
                  <a:pt x="24695" y="21703"/>
                  <a:pt x="24826" y="21818"/>
                </a:cubicBezTo>
                <a:cubicBezTo>
                  <a:pt x="24957" y="21933"/>
                  <a:pt x="25187" y="22068"/>
                  <a:pt x="25385" y="22147"/>
                </a:cubicBezTo>
                <a:cubicBezTo>
                  <a:pt x="25584" y="22226"/>
                  <a:pt x="25750" y="22250"/>
                  <a:pt x="25895" y="22244"/>
                </a:cubicBezTo>
                <a:cubicBezTo>
                  <a:pt x="26040" y="22238"/>
                  <a:pt x="26163" y="22203"/>
                  <a:pt x="26141" y="22187"/>
                </a:cubicBezTo>
                <a:cubicBezTo>
                  <a:pt x="26119" y="22171"/>
                  <a:pt x="25953" y="22175"/>
                  <a:pt x="25744" y="22137"/>
                </a:cubicBezTo>
                <a:cubicBezTo>
                  <a:pt x="25536" y="22099"/>
                  <a:pt x="25286" y="22020"/>
                  <a:pt x="25103" y="21933"/>
                </a:cubicBezTo>
                <a:cubicBezTo>
                  <a:pt x="24921" y="21845"/>
                  <a:pt x="24806" y="21750"/>
                  <a:pt x="24734" y="21663"/>
                </a:cubicBezTo>
                <a:cubicBezTo>
                  <a:pt x="24663" y="21576"/>
                  <a:pt x="24635" y="21496"/>
                  <a:pt x="24697" y="21393"/>
                </a:cubicBezTo>
                <a:cubicBezTo>
                  <a:pt x="24758" y="21290"/>
                  <a:pt x="24909" y="21163"/>
                  <a:pt x="25149" y="20953"/>
                </a:cubicBezTo>
                <a:cubicBezTo>
                  <a:pt x="25389" y="20742"/>
                  <a:pt x="25718" y="20449"/>
                  <a:pt x="25935" y="20218"/>
                </a:cubicBezTo>
                <a:cubicBezTo>
                  <a:pt x="26151" y="19988"/>
                  <a:pt x="26254" y="19822"/>
                  <a:pt x="26276" y="19528"/>
                </a:cubicBezTo>
                <a:cubicBezTo>
                  <a:pt x="26298" y="19235"/>
                  <a:pt x="26238" y="18814"/>
                  <a:pt x="26086" y="18554"/>
                </a:cubicBezTo>
                <a:cubicBezTo>
                  <a:pt x="25933" y="18294"/>
                  <a:pt x="25687" y="18195"/>
                  <a:pt x="25445" y="18175"/>
                </a:cubicBezTo>
                <a:cubicBezTo>
                  <a:pt x="25203" y="18155"/>
                  <a:pt x="24964" y="18215"/>
                  <a:pt x="24790" y="18260"/>
                </a:cubicBezTo>
                <a:cubicBezTo>
                  <a:pt x="24615" y="18306"/>
                  <a:pt x="24504" y="18338"/>
                  <a:pt x="24421" y="18385"/>
                </a:cubicBezTo>
                <a:cubicBezTo>
                  <a:pt x="24338" y="18433"/>
                  <a:pt x="24282" y="18496"/>
                  <a:pt x="24248" y="18560"/>
                </a:cubicBezTo>
                <a:cubicBezTo>
                  <a:pt x="24214" y="18623"/>
                  <a:pt x="24203" y="18687"/>
                  <a:pt x="24264" y="18726"/>
                </a:cubicBezTo>
                <a:cubicBezTo>
                  <a:pt x="24326" y="18766"/>
                  <a:pt x="24461" y="18782"/>
                  <a:pt x="24586" y="18816"/>
                </a:cubicBezTo>
                <a:cubicBezTo>
                  <a:pt x="24711" y="18849"/>
                  <a:pt x="24826" y="18901"/>
                  <a:pt x="25024" y="19042"/>
                </a:cubicBezTo>
                <a:cubicBezTo>
                  <a:pt x="25222" y="19183"/>
                  <a:pt x="25504" y="19413"/>
                  <a:pt x="25627" y="19572"/>
                </a:cubicBezTo>
                <a:cubicBezTo>
                  <a:pt x="25750" y="19730"/>
                  <a:pt x="25714" y="19818"/>
                  <a:pt x="25643" y="19927"/>
                </a:cubicBezTo>
                <a:cubicBezTo>
                  <a:pt x="25572" y="20036"/>
                  <a:pt x="25464" y="20167"/>
                  <a:pt x="25306" y="20270"/>
                </a:cubicBezTo>
                <a:cubicBezTo>
                  <a:pt x="25147" y="20373"/>
                  <a:pt x="24937" y="20449"/>
                  <a:pt x="24758" y="20463"/>
                </a:cubicBezTo>
                <a:cubicBezTo>
                  <a:pt x="24580" y="20477"/>
                  <a:pt x="24433" y="20429"/>
                  <a:pt x="24300" y="20290"/>
                </a:cubicBezTo>
                <a:cubicBezTo>
                  <a:pt x="24167" y="20151"/>
                  <a:pt x="24048" y="19921"/>
                  <a:pt x="24044" y="19718"/>
                </a:cubicBezTo>
                <a:cubicBezTo>
                  <a:pt x="24040" y="19516"/>
                  <a:pt x="24151" y="19342"/>
                  <a:pt x="24256" y="19207"/>
                </a:cubicBezTo>
                <a:cubicBezTo>
                  <a:pt x="24361" y="19072"/>
                  <a:pt x="24461" y="18976"/>
                  <a:pt x="24455" y="18923"/>
                </a:cubicBezTo>
                <a:cubicBezTo>
                  <a:pt x="24449" y="18869"/>
                  <a:pt x="24338" y="18857"/>
                  <a:pt x="24254" y="18830"/>
                </a:cubicBezTo>
                <a:cubicBezTo>
                  <a:pt x="24171" y="18802"/>
                  <a:pt x="24115" y="18758"/>
                  <a:pt x="24006" y="18814"/>
                </a:cubicBezTo>
                <a:cubicBezTo>
                  <a:pt x="23897" y="18869"/>
                  <a:pt x="23734" y="19024"/>
                  <a:pt x="23597" y="19155"/>
                </a:cubicBezTo>
                <a:cubicBezTo>
                  <a:pt x="23461" y="19286"/>
                  <a:pt x="23349" y="19393"/>
                  <a:pt x="23264" y="19534"/>
                </a:cubicBezTo>
                <a:cubicBezTo>
                  <a:pt x="23179" y="19675"/>
                  <a:pt x="23119" y="19849"/>
                  <a:pt x="22972" y="20048"/>
                </a:cubicBezTo>
                <a:cubicBezTo>
                  <a:pt x="22826" y="20246"/>
                  <a:pt x="22591" y="20469"/>
                  <a:pt x="22413" y="20619"/>
                </a:cubicBezTo>
                <a:cubicBezTo>
                  <a:pt x="22234" y="20770"/>
                  <a:pt x="22111" y="20849"/>
                  <a:pt x="22109" y="20951"/>
                </a:cubicBezTo>
                <a:cubicBezTo>
                  <a:pt x="22107" y="21052"/>
                  <a:pt x="22226" y="21175"/>
                  <a:pt x="22409" y="21304"/>
                </a:cubicBezTo>
                <a:cubicBezTo>
                  <a:pt x="22591" y="21433"/>
                  <a:pt x="22838" y="21568"/>
                  <a:pt x="23056" y="21657"/>
                </a:cubicBezTo>
                <a:cubicBezTo>
                  <a:pt x="23274" y="21746"/>
                  <a:pt x="23464" y="21790"/>
                  <a:pt x="23645" y="21770"/>
                </a:cubicBezTo>
                <a:cubicBezTo>
                  <a:pt x="23826" y="21750"/>
                  <a:pt x="23996" y="21667"/>
                  <a:pt x="23996" y="21651"/>
                </a:cubicBezTo>
                <a:cubicBezTo>
                  <a:pt x="23996" y="21635"/>
                  <a:pt x="23826" y="21687"/>
                  <a:pt x="23631" y="21693"/>
                </a:cubicBezTo>
                <a:cubicBezTo>
                  <a:pt x="23437" y="21699"/>
                  <a:pt x="23218" y="21659"/>
                  <a:pt x="22961" y="21530"/>
                </a:cubicBezTo>
                <a:cubicBezTo>
                  <a:pt x="22703" y="21401"/>
                  <a:pt x="22405" y="21183"/>
                  <a:pt x="22213" y="21070"/>
                </a:cubicBezTo>
                <a:cubicBezTo>
                  <a:pt x="22020" y="20957"/>
                  <a:pt x="21933" y="20949"/>
                  <a:pt x="21800" y="21008"/>
                </a:cubicBezTo>
                <a:cubicBezTo>
                  <a:pt x="21667" y="21068"/>
                  <a:pt x="21488" y="21195"/>
                  <a:pt x="21280" y="21242"/>
                </a:cubicBezTo>
                <a:cubicBezTo>
                  <a:pt x="21072" y="21290"/>
                  <a:pt x="20834" y="21258"/>
                  <a:pt x="20582" y="21147"/>
                </a:cubicBezTo>
                <a:cubicBezTo>
                  <a:pt x="20330" y="21036"/>
                  <a:pt x="20064" y="20845"/>
                  <a:pt x="19881" y="20629"/>
                </a:cubicBezTo>
                <a:cubicBezTo>
                  <a:pt x="19699" y="20413"/>
                  <a:pt x="19599" y="20171"/>
                  <a:pt x="19556" y="19947"/>
                </a:cubicBezTo>
                <a:cubicBezTo>
                  <a:pt x="19512" y="19722"/>
                  <a:pt x="19524" y="19516"/>
                  <a:pt x="19641" y="19365"/>
                </a:cubicBezTo>
                <a:cubicBezTo>
                  <a:pt x="19758" y="19215"/>
                  <a:pt x="19980" y="19119"/>
                  <a:pt x="20268" y="18986"/>
                </a:cubicBezTo>
                <a:cubicBezTo>
                  <a:pt x="20556" y="18853"/>
                  <a:pt x="20909" y="18683"/>
                  <a:pt x="21248" y="18572"/>
                </a:cubicBezTo>
                <a:cubicBezTo>
                  <a:pt x="21587" y="18461"/>
                  <a:pt x="21913" y="18409"/>
                  <a:pt x="22207" y="18415"/>
                </a:cubicBezTo>
                <a:cubicBezTo>
                  <a:pt x="22500" y="18421"/>
                  <a:pt x="22762" y="18484"/>
                  <a:pt x="22927" y="18613"/>
                </a:cubicBezTo>
                <a:cubicBezTo>
                  <a:pt x="23091" y="18742"/>
                  <a:pt x="23159" y="18937"/>
                  <a:pt x="23185" y="19111"/>
                </a:cubicBezTo>
                <a:cubicBezTo>
                  <a:pt x="23211" y="19286"/>
                  <a:pt x="23195" y="19441"/>
                  <a:pt x="23123" y="19540"/>
                </a:cubicBezTo>
                <a:cubicBezTo>
                  <a:pt x="23052" y="19639"/>
                  <a:pt x="22925" y="19683"/>
                  <a:pt x="22822" y="19718"/>
                </a:cubicBezTo>
                <a:cubicBezTo>
                  <a:pt x="22718" y="19754"/>
                  <a:pt x="22639" y="19782"/>
                  <a:pt x="22593" y="19808"/>
                </a:cubicBezTo>
                <a:cubicBezTo>
                  <a:pt x="22548" y="19834"/>
                  <a:pt x="22536" y="19857"/>
                  <a:pt x="22470" y="19957"/>
                </a:cubicBezTo>
                <a:cubicBezTo>
                  <a:pt x="22405" y="20056"/>
                  <a:pt x="22286" y="20231"/>
                  <a:pt x="22107" y="20308"/>
                </a:cubicBezTo>
                <a:cubicBezTo>
                  <a:pt x="21929" y="20385"/>
                  <a:pt x="21691" y="20365"/>
                  <a:pt x="21480" y="20254"/>
                </a:cubicBezTo>
                <a:cubicBezTo>
                  <a:pt x="21270" y="20143"/>
                  <a:pt x="21087" y="19941"/>
                  <a:pt x="21020" y="19734"/>
                </a:cubicBezTo>
                <a:cubicBezTo>
                  <a:pt x="20953" y="19528"/>
                  <a:pt x="21000" y="19318"/>
                  <a:pt x="21082" y="19161"/>
                </a:cubicBezTo>
                <a:cubicBezTo>
                  <a:pt x="21163" y="19004"/>
                  <a:pt x="21278" y="18901"/>
                  <a:pt x="21443" y="18929"/>
                </a:cubicBezTo>
                <a:cubicBezTo>
                  <a:pt x="21607" y="18957"/>
                  <a:pt x="21822" y="19115"/>
                  <a:pt x="21998" y="19260"/>
                </a:cubicBezTo>
                <a:cubicBezTo>
                  <a:pt x="22175" y="19405"/>
                  <a:pt x="22314" y="19536"/>
                  <a:pt x="22310" y="19556"/>
                </a:cubicBezTo>
                <a:cubicBezTo>
                  <a:pt x="22306" y="19576"/>
                  <a:pt x="22159" y="19484"/>
                  <a:pt x="21970" y="19342"/>
                </a:cubicBezTo>
                <a:cubicBezTo>
                  <a:pt x="21782" y="19199"/>
                  <a:pt x="21552" y="19004"/>
                  <a:pt x="21356" y="18865"/>
                </a:cubicBezTo>
                <a:cubicBezTo>
                  <a:pt x="21161" y="18726"/>
                  <a:pt x="20999" y="18642"/>
                  <a:pt x="20725" y="18690"/>
                </a:cubicBezTo>
                <a:cubicBezTo>
                  <a:pt x="20451" y="18738"/>
                  <a:pt x="20064" y="18917"/>
                  <a:pt x="19820" y="19010"/>
                </a:cubicBezTo>
                <a:cubicBezTo>
                  <a:pt x="19576" y="19103"/>
                  <a:pt x="19475" y="19108"/>
                  <a:pt x="19362" y="19038"/>
                </a:cubicBezTo>
                <a:cubicBezTo>
                  <a:pt x="19250" y="18968"/>
                  <a:pt x="19127" y="18822"/>
                  <a:pt x="18919" y="18659"/>
                </a:cubicBezTo>
                <a:cubicBezTo>
                  <a:pt x="18711" y="18497"/>
                  <a:pt x="18420" y="18317"/>
                  <a:pt x="18397" y="18294"/>
                </a:cubicBezTo>
                <a:cubicBezTo>
                  <a:pt x="18375" y="18272"/>
                  <a:pt x="18622" y="18407"/>
                  <a:pt x="18798" y="18553"/>
                </a:cubicBezTo>
                <a:cubicBezTo>
                  <a:pt x="18975" y="18699"/>
                  <a:pt x="19082" y="18856"/>
                  <a:pt x="19160" y="19010"/>
                </a:cubicBezTo>
                <a:cubicBezTo>
                  <a:pt x="19239" y="19164"/>
                  <a:pt x="19289" y="19316"/>
                  <a:pt x="19245" y="19459"/>
                </a:cubicBezTo>
                <a:cubicBezTo>
                  <a:pt x="19200" y="19602"/>
                  <a:pt x="19059" y="19737"/>
                  <a:pt x="18838" y="19779"/>
                </a:cubicBezTo>
                <a:cubicBezTo>
                  <a:pt x="18616" y="19821"/>
                  <a:pt x="18313" y="19770"/>
                  <a:pt x="17993" y="19498"/>
                </a:cubicBezTo>
                <a:cubicBezTo>
                  <a:pt x="17673" y="19226"/>
                  <a:pt x="17337" y="18732"/>
                  <a:pt x="17216" y="18376"/>
                </a:cubicBezTo>
                <a:cubicBezTo>
                  <a:pt x="17095" y="18019"/>
                  <a:pt x="17191" y="17801"/>
                  <a:pt x="17202" y="17624"/>
                </a:cubicBezTo>
                <a:cubicBezTo>
                  <a:pt x="17213" y="17447"/>
                  <a:pt x="17140" y="17312"/>
                  <a:pt x="16498" y="17223"/>
                </a:cubicBezTo>
                <a:cubicBezTo>
                  <a:pt x="15855" y="17133"/>
                  <a:pt x="14643" y="17088"/>
                  <a:pt x="14160" y="16841"/>
                </a:cubicBezTo>
                <a:cubicBezTo>
                  <a:pt x="13678" y="16594"/>
                  <a:pt x="13924" y="16145"/>
                  <a:pt x="14313" y="14864"/>
                </a:cubicBezTo>
                <a:cubicBezTo>
                  <a:pt x="14702" y="13583"/>
                  <a:pt x="15232" y="11470"/>
                  <a:pt x="15485" y="10172"/>
                </a:cubicBezTo>
                <a:cubicBezTo>
                  <a:pt x="15738" y="8873"/>
                  <a:pt x="15714" y="8389"/>
                  <a:pt x="15897" y="8250"/>
                </a:cubicBezTo>
                <a:cubicBezTo>
                  <a:pt x="16080" y="8111"/>
                  <a:pt x="16468" y="8318"/>
                  <a:pt x="17107" y="8592"/>
                </a:cubicBezTo>
                <a:cubicBezTo>
                  <a:pt x="17746" y="8865"/>
                  <a:pt x="18635" y="9207"/>
                  <a:pt x="19234" y="9242"/>
                </a:cubicBezTo>
                <a:cubicBezTo>
                  <a:pt x="19834" y="9278"/>
                  <a:pt x="20143" y="9008"/>
                  <a:pt x="20508" y="8738"/>
                </a:cubicBezTo>
                <a:cubicBezTo>
                  <a:pt x="20873" y="8469"/>
                  <a:pt x="21294" y="8199"/>
                  <a:pt x="21627" y="7957"/>
                </a:cubicBezTo>
                <a:cubicBezTo>
                  <a:pt x="21961" y="7715"/>
                  <a:pt x="22207" y="7500"/>
                  <a:pt x="22393" y="7357"/>
                </a:cubicBezTo>
                <a:cubicBezTo>
                  <a:pt x="22580" y="7215"/>
                  <a:pt x="22707" y="7143"/>
                  <a:pt x="22798" y="7123"/>
                </a:cubicBezTo>
                <a:cubicBezTo>
                  <a:pt x="22889" y="7103"/>
                  <a:pt x="22945" y="7135"/>
                  <a:pt x="22941" y="7262"/>
                </a:cubicBezTo>
                <a:cubicBezTo>
                  <a:pt x="22937" y="7389"/>
                  <a:pt x="22873" y="7611"/>
                  <a:pt x="22837" y="7635"/>
                </a:cubicBezTo>
                <a:cubicBezTo>
                  <a:pt x="22802" y="7659"/>
                  <a:pt x="22794" y="7484"/>
                  <a:pt x="22921" y="7226"/>
                </a:cubicBezTo>
                <a:cubicBezTo>
                  <a:pt x="23048" y="6969"/>
                  <a:pt x="23310" y="6627"/>
                  <a:pt x="23631" y="6421"/>
                </a:cubicBezTo>
                <a:cubicBezTo>
                  <a:pt x="23953" y="6215"/>
                  <a:pt x="24334" y="6143"/>
                  <a:pt x="24766" y="6131"/>
                </a:cubicBezTo>
                <a:cubicBezTo>
                  <a:pt x="25199" y="6119"/>
                  <a:pt x="25683" y="6167"/>
                  <a:pt x="26076" y="6191"/>
                </a:cubicBezTo>
                <a:cubicBezTo>
                  <a:pt x="26468" y="6215"/>
                  <a:pt x="26770" y="6215"/>
                  <a:pt x="27405" y="6389"/>
                </a:cubicBezTo>
                <a:cubicBezTo>
                  <a:pt x="28040" y="6564"/>
                  <a:pt x="29008" y="6913"/>
                  <a:pt x="29806" y="7207"/>
                </a:cubicBezTo>
                <a:cubicBezTo>
                  <a:pt x="30603" y="7500"/>
                  <a:pt x="31231" y="7738"/>
                  <a:pt x="31611" y="7865"/>
                </a:cubicBezTo>
                <a:cubicBezTo>
                  <a:pt x="31992" y="7992"/>
                  <a:pt x="32127" y="8008"/>
                  <a:pt x="32210" y="8088"/>
                </a:cubicBezTo>
                <a:cubicBezTo>
                  <a:pt x="32294" y="8167"/>
                  <a:pt x="32325" y="8310"/>
                  <a:pt x="32286" y="8266"/>
                </a:cubicBezTo>
                <a:cubicBezTo>
                  <a:pt x="32246" y="8222"/>
                  <a:pt x="32135" y="7992"/>
                  <a:pt x="32151" y="7873"/>
                </a:cubicBezTo>
                <a:cubicBezTo>
                  <a:pt x="32167" y="7754"/>
                  <a:pt x="32310" y="7746"/>
                  <a:pt x="32607" y="7909"/>
                </a:cubicBezTo>
                <a:cubicBezTo>
                  <a:pt x="32905" y="8072"/>
                  <a:pt x="33358" y="8405"/>
                  <a:pt x="33877" y="9234"/>
                </a:cubicBezTo>
                <a:cubicBezTo>
                  <a:pt x="34397" y="10064"/>
                  <a:pt x="34984" y="11389"/>
                  <a:pt x="35270" y="12464"/>
                </a:cubicBezTo>
                <a:cubicBezTo>
                  <a:pt x="35556" y="13540"/>
                  <a:pt x="35540" y="14365"/>
                  <a:pt x="35492" y="14953"/>
                </a:cubicBezTo>
                <a:cubicBezTo>
                  <a:pt x="35444" y="15540"/>
                  <a:pt x="35365" y="15889"/>
                  <a:pt x="35246" y="16123"/>
                </a:cubicBezTo>
                <a:cubicBezTo>
                  <a:pt x="35127" y="16357"/>
                  <a:pt x="34968" y="16476"/>
                  <a:pt x="35159" y="16504"/>
                </a:cubicBezTo>
                <a:cubicBezTo>
                  <a:pt x="35349" y="16532"/>
                  <a:pt x="35889" y="16468"/>
                  <a:pt x="36389" y="16357"/>
                </a:cubicBezTo>
                <a:cubicBezTo>
                  <a:pt x="36889" y="16246"/>
                  <a:pt x="37350" y="16088"/>
                  <a:pt x="37274" y="16119"/>
                </a:cubicBezTo>
                <a:cubicBezTo>
                  <a:pt x="37198" y="16151"/>
                  <a:pt x="36588" y="16373"/>
                  <a:pt x="36087" y="16488"/>
                </a:cubicBezTo>
                <a:cubicBezTo>
                  <a:pt x="35587" y="16603"/>
                  <a:pt x="35199" y="16611"/>
                  <a:pt x="35143" y="16917"/>
                </a:cubicBezTo>
                <a:cubicBezTo>
                  <a:pt x="35087" y="17222"/>
                  <a:pt x="35365" y="17826"/>
                  <a:pt x="35540" y="18199"/>
                </a:cubicBezTo>
                <a:cubicBezTo>
                  <a:pt x="35714" y="18572"/>
                  <a:pt x="35786" y="18715"/>
                  <a:pt x="36076" y="18603"/>
                </a:cubicBezTo>
                <a:cubicBezTo>
                  <a:pt x="36365" y="18492"/>
                  <a:pt x="36873" y="18127"/>
                  <a:pt x="37365" y="17429"/>
                </a:cubicBezTo>
                <a:cubicBezTo>
                  <a:pt x="37857" y="16730"/>
                  <a:pt x="38334" y="15699"/>
                  <a:pt x="38389" y="14341"/>
                </a:cubicBezTo>
                <a:cubicBezTo>
                  <a:pt x="38445" y="12984"/>
                  <a:pt x="38080" y="11302"/>
                  <a:pt x="37556" y="10080"/>
                </a:cubicBezTo>
                <a:cubicBezTo>
                  <a:pt x="37032" y="8857"/>
                  <a:pt x="36349" y="8096"/>
                  <a:pt x="35762" y="7659"/>
                </a:cubicBezTo>
                <a:cubicBezTo>
                  <a:pt x="35175" y="7223"/>
                  <a:pt x="34683" y="7111"/>
                  <a:pt x="34270" y="7103"/>
                </a:cubicBezTo>
                <a:cubicBezTo>
                  <a:pt x="33857" y="7096"/>
                  <a:pt x="33524" y="7191"/>
                  <a:pt x="33683" y="7215"/>
                </a:cubicBezTo>
                <a:cubicBezTo>
                  <a:pt x="33841" y="7238"/>
                  <a:pt x="34492" y="7191"/>
                  <a:pt x="35532" y="6969"/>
                </a:cubicBezTo>
                <a:cubicBezTo>
                  <a:pt x="36572" y="6746"/>
                  <a:pt x="38000" y="6349"/>
                  <a:pt x="39135" y="5921"/>
                </a:cubicBezTo>
                <a:cubicBezTo>
                  <a:pt x="40270" y="5492"/>
                  <a:pt x="41111" y="5032"/>
                  <a:pt x="42238" y="4524"/>
                </a:cubicBezTo>
                <a:cubicBezTo>
                  <a:pt x="43365" y="4016"/>
                  <a:pt x="44778" y="3461"/>
                  <a:pt x="45968" y="2865"/>
                </a:cubicBezTo>
                <a:cubicBezTo>
                  <a:pt x="47159" y="2270"/>
                  <a:pt x="48127" y="1635"/>
                  <a:pt x="48881" y="1151"/>
                </a:cubicBezTo>
                <a:cubicBezTo>
                  <a:pt x="49635" y="667"/>
                  <a:pt x="50175" y="334"/>
                  <a:pt x="50714" y="0"/>
                </a:cubicBezTo>
              </a:path>
            </a:pathLst>
          </a:custGeom>
          <a:noFill/>
          <a:ln w="17463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IN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D4E65C-691E-E43B-5252-DCF2928B8790}"/>
              </a:ext>
            </a:extLst>
          </p:cNvPr>
          <p:cNvGrpSpPr/>
          <p:nvPr/>
        </p:nvGrpSpPr>
        <p:grpSpPr>
          <a:xfrm>
            <a:off x="8226221" y="6258631"/>
            <a:ext cx="3594304" cy="457200"/>
            <a:chOff x="8226221" y="6258631"/>
            <a:chExt cx="3594304" cy="457200"/>
          </a:xfrm>
        </p:grpSpPr>
        <p:pic>
          <p:nvPicPr>
            <p:cNvPr id="5" name="Picture 4" descr="Text&#10;&#10;Description automatically generated with low confidence">
              <a:extLst>
                <a:ext uri="{FF2B5EF4-FFF2-40B4-BE49-F238E27FC236}">
                  <a16:creationId xmlns:a16="http://schemas.microsoft.com/office/drawing/2014/main" id="{FD34BEE0-7754-26F5-48B9-3DDF98C1B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4117" y="6291072"/>
              <a:ext cx="1696408" cy="359663"/>
            </a:xfrm>
            <a:prstGeom prst="rect">
              <a:avLst/>
            </a:prstGeom>
          </p:spPr>
        </p:pic>
        <p:pic>
          <p:nvPicPr>
            <p:cNvPr id="9" name="Picture 8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B2FC8006-76DA-3F04-BF78-01198EB9A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26221" y="6258631"/>
              <a:ext cx="1450468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1050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CB57C-37C8-D38A-E82E-815DCEC51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412376-BA70-C952-0A0C-3BF9FCC153B6}"/>
              </a:ext>
            </a:extLst>
          </p:cNvPr>
          <p:cNvGrpSpPr/>
          <p:nvPr/>
        </p:nvGrpSpPr>
        <p:grpSpPr>
          <a:xfrm>
            <a:off x="8226221" y="6258631"/>
            <a:ext cx="3594304" cy="457200"/>
            <a:chOff x="8226221" y="6258631"/>
            <a:chExt cx="3594304" cy="457200"/>
          </a:xfrm>
        </p:grpSpPr>
        <p:pic>
          <p:nvPicPr>
            <p:cNvPr id="5" name="Picture 4" descr="Text&#10;&#10;Description automatically generated with low confidence">
              <a:extLst>
                <a:ext uri="{FF2B5EF4-FFF2-40B4-BE49-F238E27FC236}">
                  <a16:creationId xmlns:a16="http://schemas.microsoft.com/office/drawing/2014/main" id="{57A9BF40-F83E-155C-645A-A89275407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4117" y="6291072"/>
              <a:ext cx="1696408" cy="359663"/>
            </a:xfrm>
            <a:prstGeom prst="rect">
              <a:avLst/>
            </a:prstGeom>
          </p:spPr>
        </p:pic>
        <p:pic>
          <p:nvPicPr>
            <p:cNvPr id="6" name="Picture 5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2487361C-FBDE-3E7B-D2B9-F44E1CF9D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6221" y="6258631"/>
              <a:ext cx="1450468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1890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0E0AE5-9623-86A7-B806-C984DE36B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1" y="1503216"/>
            <a:ext cx="2207446" cy="31241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0E019D-56E4-9882-6BFC-9DB7CF93B2B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3134" y="3134433"/>
            <a:ext cx="2237674" cy="312419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224FE5B1-C2C9-1ECA-1074-9C31C115763B}"/>
              </a:ext>
            </a:extLst>
          </p:cNvPr>
          <p:cNvSpPr txBox="1">
            <a:spLocks/>
          </p:cNvSpPr>
          <p:nvPr/>
        </p:nvSpPr>
        <p:spPr>
          <a:xfrm>
            <a:off x="6412675" y="1370778"/>
            <a:ext cx="5459707" cy="43582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600" b="1" dirty="0"/>
              <a:t>Supports implementation of the NTD Roadmap &amp; WASH-NTD Strategy 2021-2030</a:t>
            </a:r>
          </a:p>
          <a:p>
            <a:r>
              <a:rPr lang="en-GB" sz="2600" dirty="0"/>
              <a:t>Eradication, elimination and control targets for 20 diseases</a:t>
            </a:r>
          </a:p>
          <a:p>
            <a:r>
              <a:rPr lang="en-GB" sz="2600" dirty="0"/>
              <a:t>Includes cross-cutting targets</a:t>
            </a:r>
            <a:r>
              <a:rPr lang="en-GB" sz="2600" b="1" dirty="0"/>
              <a:t> WASH </a:t>
            </a:r>
            <a:r>
              <a:rPr lang="en-GB" sz="2600" dirty="0"/>
              <a:t>‘</a:t>
            </a:r>
            <a:r>
              <a:rPr lang="en-US" sz="2600" dirty="0"/>
              <a:t>achieve universal access to at least basic water supply, sanitation and hygiene in areas endemic for NTDs by 2030…’ in line with SDG 6.1 and 6.2</a:t>
            </a:r>
          </a:p>
          <a:p>
            <a:endParaRPr lang="en-GB" sz="26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E8FF034-83D1-E8F9-E4D7-E1F400BDE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618" y="206069"/>
            <a:ext cx="10515600" cy="1325563"/>
          </a:xfrm>
        </p:spPr>
        <p:txBody>
          <a:bodyPr/>
          <a:lstStyle/>
          <a:p>
            <a:r>
              <a:rPr lang="en-US" dirty="0"/>
              <a:t>Background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F76D30B-CB65-315B-65B7-9457033A2BDA}"/>
              </a:ext>
            </a:extLst>
          </p:cNvPr>
          <p:cNvGrpSpPr/>
          <p:nvPr/>
        </p:nvGrpSpPr>
        <p:grpSpPr>
          <a:xfrm>
            <a:off x="8226221" y="6258631"/>
            <a:ext cx="3594304" cy="457200"/>
            <a:chOff x="8226221" y="6258631"/>
            <a:chExt cx="3594304" cy="457200"/>
          </a:xfrm>
        </p:grpSpPr>
        <p:pic>
          <p:nvPicPr>
            <p:cNvPr id="7" name="Picture 6" descr="Text&#10;&#10;Description automatically generated with low confidence">
              <a:extLst>
                <a:ext uri="{FF2B5EF4-FFF2-40B4-BE49-F238E27FC236}">
                  <a16:creationId xmlns:a16="http://schemas.microsoft.com/office/drawing/2014/main" id="{5D64BE42-F0ED-5287-051A-E0A6DFA1F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24117" y="6291072"/>
              <a:ext cx="1696408" cy="359663"/>
            </a:xfrm>
            <a:prstGeom prst="rect">
              <a:avLst/>
            </a:prstGeom>
          </p:spPr>
        </p:pic>
        <p:pic>
          <p:nvPicPr>
            <p:cNvPr id="8" name="Picture 7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7D1B1E99-7E8C-D4A4-9D7A-B1E334568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26221" y="6258631"/>
              <a:ext cx="1450468" cy="4572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9216CDA-5178-AF13-E84D-EF32690442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5926" y="3134431"/>
            <a:ext cx="2237674" cy="317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41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2"/>
          <p:cNvSpPr txBox="1">
            <a:spLocks noGrp="1"/>
          </p:cNvSpPr>
          <p:nvPr>
            <p:ph type="body" idx="4294967295"/>
          </p:nvPr>
        </p:nvSpPr>
        <p:spPr>
          <a:xfrm>
            <a:off x="488139" y="1643081"/>
            <a:ext cx="6731159" cy="4655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5561" indent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-US" b="1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We all know collaboration is important, but how do we get from </a:t>
            </a:r>
            <a:r>
              <a:rPr lang="en-US" b="1" cap="none" dirty="0">
                <a:solidFill>
                  <a:srgbClr val="00BF5D"/>
                </a:solidFill>
                <a:ea typeface="Arial"/>
                <a:cs typeface="Arial"/>
                <a:sym typeface="Arial"/>
              </a:rPr>
              <a:t>“we need to do something” </a:t>
            </a:r>
            <a:r>
              <a:rPr lang="en-US" b="1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to </a:t>
            </a:r>
            <a:r>
              <a:rPr lang="en-US" b="1" cap="none" dirty="0">
                <a:solidFill>
                  <a:srgbClr val="00BF5D"/>
                </a:solidFill>
                <a:ea typeface="Arial"/>
                <a:cs typeface="Arial"/>
                <a:sym typeface="Arial"/>
              </a:rPr>
              <a:t>“let’s do </a:t>
            </a:r>
            <a:r>
              <a:rPr lang="en-US" b="1" u="sng" cap="none" dirty="0">
                <a:solidFill>
                  <a:srgbClr val="00BF5D"/>
                </a:solidFill>
                <a:ea typeface="Arial"/>
                <a:cs typeface="Arial"/>
                <a:sym typeface="Arial"/>
              </a:rPr>
              <a:t>this</a:t>
            </a:r>
            <a:r>
              <a:rPr lang="en-US" b="1" cap="none" dirty="0">
                <a:solidFill>
                  <a:srgbClr val="00BF5D"/>
                </a:solidFill>
                <a:ea typeface="Arial"/>
                <a:cs typeface="Arial"/>
                <a:sym typeface="Arial"/>
              </a:rPr>
              <a:t>”</a:t>
            </a:r>
          </a:p>
          <a:p>
            <a:pPr marL="55561" indent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en-US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512761" indent="-45720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dirty="0">
                <a:solidFill>
                  <a:schemeClr val="dk1"/>
                </a:solidFill>
                <a:cs typeface="Arial"/>
                <a:sym typeface="Arial"/>
              </a:rPr>
              <a:t>The toolkit </a:t>
            </a:r>
            <a:r>
              <a:rPr lang="en-GB" dirty="0"/>
              <a:t>complements the MSA Framework  </a:t>
            </a:r>
            <a:r>
              <a:rPr lang="en-GB" dirty="0">
                <a:cs typeface="Calibri" panose="020F0502020204030204" pitchFamily="34" charset="0"/>
              </a:rPr>
              <a:t>→</a:t>
            </a:r>
            <a:r>
              <a:rPr lang="en-GB" dirty="0"/>
              <a:t> ‘How to’</a:t>
            </a:r>
          </a:p>
          <a:p>
            <a:pPr marL="512761" indent="-45720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GB" dirty="0"/>
              <a:t>Designed for WASH-NTD collaboration but applicable to other disease programmes</a:t>
            </a:r>
          </a:p>
          <a:p>
            <a:pPr marL="512761" indent="-45720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GB" dirty="0"/>
              <a:t>Based on tested materials and experiences from programmes</a:t>
            </a:r>
          </a:p>
        </p:txBody>
      </p:sp>
      <p:sp>
        <p:nvSpPr>
          <p:cNvPr id="14" name="Google Shape;244;p19">
            <a:extLst>
              <a:ext uri="{FF2B5EF4-FFF2-40B4-BE49-F238E27FC236}">
                <a16:creationId xmlns:a16="http://schemas.microsoft.com/office/drawing/2014/main" id="{0EC6F232-6603-4E8F-BA1A-DB9307616259}"/>
              </a:ext>
            </a:extLst>
          </p:cNvPr>
          <p:cNvSpPr txBox="1">
            <a:spLocks/>
          </p:cNvSpPr>
          <p:nvPr/>
        </p:nvSpPr>
        <p:spPr>
          <a:xfrm>
            <a:off x="724351" y="63320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00" rIns="0" bIns="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4400" kern="1200" baseline="0">
                <a:solidFill>
                  <a:schemeClr val="tx1"/>
                </a:solidFill>
                <a:latin typeface="Ubuntu" panose="020B0504030602030204" pitchFamily="34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>
                <a:latin typeface="+mn-lt"/>
              </a:rPr>
              <a:t>Background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9458D2E-1184-AF8D-F9AA-68F0D43C8E41}"/>
              </a:ext>
            </a:extLst>
          </p:cNvPr>
          <p:cNvGrpSpPr/>
          <p:nvPr/>
        </p:nvGrpSpPr>
        <p:grpSpPr>
          <a:xfrm>
            <a:off x="7411765" y="1553234"/>
            <a:ext cx="4292096" cy="3751531"/>
            <a:chOff x="2814487" y="1233694"/>
            <a:chExt cx="3219072" cy="281364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A9C8273-5657-572D-4778-47916985E1D9}"/>
                </a:ext>
              </a:extLst>
            </p:cNvPr>
            <p:cNvGrpSpPr/>
            <p:nvPr/>
          </p:nvGrpSpPr>
          <p:grpSpPr>
            <a:xfrm>
              <a:off x="2814487" y="1233694"/>
              <a:ext cx="3219072" cy="2813648"/>
              <a:chOff x="2753093" y="957468"/>
              <a:chExt cx="3693775" cy="3228565"/>
            </a:xfrm>
          </p:grpSpPr>
          <p:sp>
            <p:nvSpPr>
              <p:cNvPr id="9" name="Rectangle 25">
                <a:extLst>
                  <a:ext uri="{FF2B5EF4-FFF2-40B4-BE49-F238E27FC236}">
                    <a16:creationId xmlns:a16="http://schemas.microsoft.com/office/drawing/2014/main" id="{B809CFB5-27B5-4FA3-2BAA-5BE68C6379B6}"/>
                  </a:ext>
                </a:extLst>
              </p:cNvPr>
              <p:cNvSpPr/>
              <p:nvPr/>
            </p:nvSpPr>
            <p:spPr>
              <a:xfrm>
                <a:off x="2753093" y="2351460"/>
                <a:ext cx="3693775" cy="245115"/>
              </a:xfrm>
              <a:custGeom>
                <a:avLst/>
                <a:gdLst>
                  <a:gd name="connsiteX0" fmla="*/ 0 w 3198929"/>
                  <a:gd name="connsiteY0" fmla="*/ 0 h 205108"/>
                  <a:gd name="connsiteX1" fmla="*/ 3198929 w 3198929"/>
                  <a:gd name="connsiteY1" fmla="*/ 0 h 205108"/>
                  <a:gd name="connsiteX2" fmla="*/ 3198929 w 3198929"/>
                  <a:gd name="connsiteY2" fmla="*/ 205108 h 205108"/>
                  <a:gd name="connsiteX3" fmla="*/ 0 w 3198929"/>
                  <a:gd name="connsiteY3" fmla="*/ 205108 h 205108"/>
                  <a:gd name="connsiteX4" fmla="*/ 0 w 3198929"/>
                  <a:gd name="connsiteY4" fmla="*/ 0 h 205108"/>
                  <a:gd name="connsiteX0" fmla="*/ 17012 w 3215941"/>
                  <a:gd name="connsiteY0" fmla="*/ 0 h 205108"/>
                  <a:gd name="connsiteX1" fmla="*/ 3215941 w 3215941"/>
                  <a:gd name="connsiteY1" fmla="*/ 0 h 205108"/>
                  <a:gd name="connsiteX2" fmla="*/ 3215941 w 3215941"/>
                  <a:gd name="connsiteY2" fmla="*/ 205108 h 205108"/>
                  <a:gd name="connsiteX3" fmla="*/ 0 w 3215941"/>
                  <a:gd name="connsiteY3" fmla="*/ 183842 h 205108"/>
                  <a:gd name="connsiteX4" fmla="*/ 17012 w 3215941"/>
                  <a:gd name="connsiteY4" fmla="*/ 0 h 205108"/>
                  <a:gd name="connsiteX0" fmla="*/ 20143 w 3219072"/>
                  <a:gd name="connsiteY0" fmla="*/ 0 h 205108"/>
                  <a:gd name="connsiteX1" fmla="*/ 3219072 w 3219072"/>
                  <a:gd name="connsiteY1" fmla="*/ 0 h 205108"/>
                  <a:gd name="connsiteX2" fmla="*/ 3219072 w 3219072"/>
                  <a:gd name="connsiteY2" fmla="*/ 205108 h 205108"/>
                  <a:gd name="connsiteX3" fmla="*/ 3131 w 3219072"/>
                  <a:gd name="connsiteY3" fmla="*/ 183842 h 205108"/>
                  <a:gd name="connsiteX4" fmla="*/ 20143 w 3219072"/>
                  <a:gd name="connsiteY4" fmla="*/ 0 h 205108"/>
                  <a:gd name="connsiteX0" fmla="*/ 20143 w 3219072"/>
                  <a:gd name="connsiteY0" fmla="*/ 8506 h 213614"/>
                  <a:gd name="connsiteX1" fmla="*/ 3197807 w 3219072"/>
                  <a:gd name="connsiteY1" fmla="*/ 0 h 213614"/>
                  <a:gd name="connsiteX2" fmla="*/ 3219072 w 3219072"/>
                  <a:gd name="connsiteY2" fmla="*/ 213614 h 213614"/>
                  <a:gd name="connsiteX3" fmla="*/ 3131 w 3219072"/>
                  <a:gd name="connsiteY3" fmla="*/ 192348 h 213614"/>
                  <a:gd name="connsiteX4" fmla="*/ 20143 w 3219072"/>
                  <a:gd name="connsiteY4" fmla="*/ 8506 h 213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9072" h="213614">
                    <a:moveTo>
                      <a:pt x="20143" y="8506"/>
                    </a:moveTo>
                    <a:lnTo>
                      <a:pt x="3197807" y="0"/>
                    </a:lnTo>
                    <a:lnTo>
                      <a:pt x="3219072" y="213614"/>
                    </a:lnTo>
                    <a:lnTo>
                      <a:pt x="3131" y="192348"/>
                    </a:lnTo>
                    <a:cubicBezTo>
                      <a:pt x="-8210" y="37501"/>
                      <a:pt x="14472" y="69787"/>
                      <a:pt x="20143" y="850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400" dirty="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67D7B83-04FC-0014-1DC6-CACA5872B5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70461" y="957468"/>
                <a:ext cx="3228565" cy="3228565"/>
              </a:xfrm>
              <a:prstGeom prst="ellipse">
                <a:avLst/>
              </a:prstGeom>
              <a:solidFill>
                <a:srgbClr val="D81B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400" dirty="0"/>
              </a:p>
            </p:txBody>
          </p:sp>
        </p:grp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870A04A4-BEEE-5E4F-4F7B-ACC8C01560D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211617" y="1958652"/>
              <a:ext cx="2424812" cy="1363732"/>
              <a:chOff x="906" y="536"/>
              <a:chExt cx="4038" cy="2271"/>
            </a:xfrm>
          </p:grpSpPr>
          <p:sp>
            <p:nvSpPr>
              <p:cNvPr id="5" name="Freeform 6">
                <a:extLst>
                  <a:ext uri="{FF2B5EF4-FFF2-40B4-BE49-F238E27FC236}">
                    <a16:creationId xmlns:a16="http://schemas.microsoft.com/office/drawing/2014/main" id="{8F4E026E-A632-9F82-5037-33F79CB49C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92" y="593"/>
                <a:ext cx="1507" cy="2080"/>
              </a:xfrm>
              <a:custGeom>
                <a:avLst/>
                <a:gdLst>
                  <a:gd name="T0" fmla="*/ 866 w 4195"/>
                  <a:gd name="T1" fmla="*/ 5793 h 5793"/>
                  <a:gd name="T2" fmla="*/ 889 w 4195"/>
                  <a:gd name="T3" fmla="*/ 5593 h 5793"/>
                  <a:gd name="T4" fmla="*/ 1085 w 4195"/>
                  <a:gd name="T5" fmla="*/ 5399 h 5793"/>
                  <a:gd name="T6" fmla="*/ 1277 w 4195"/>
                  <a:gd name="T7" fmla="*/ 5221 h 5793"/>
                  <a:gd name="T8" fmla="*/ 1342 w 4195"/>
                  <a:gd name="T9" fmla="*/ 4784 h 5793"/>
                  <a:gd name="T10" fmla="*/ 1376 w 4195"/>
                  <a:gd name="T11" fmla="*/ 4356 h 5793"/>
                  <a:gd name="T12" fmla="*/ 1493 w 4195"/>
                  <a:gd name="T13" fmla="*/ 3840 h 5793"/>
                  <a:gd name="T14" fmla="*/ 1700 w 4195"/>
                  <a:gd name="T15" fmla="*/ 2232 h 5793"/>
                  <a:gd name="T16" fmla="*/ 171 w 4195"/>
                  <a:gd name="T17" fmla="*/ 3051 h 5793"/>
                  <a:gd name="T18" fmla="*/ 241 w 4195"/>
                  <a:gd name="T19" fmla="*/ 2366 h 5793"/>
                  <a:gd name="T20" fmla="*/ 589 w 4195"/>
                  <a:gd name="T21" fmla="*/ 2453 h 5793"/>
                  <a:gd name="T22" fmla="*/ 1355 w 4195"/>
                  <a:gd name="T23" fmla="*/ 1651 h 5793"/>
                  <a:gd name="T24" fmla="*/ 1868 w 4195"/>
                  <a:gd name="T25" fmla="*/ 1190 h 5793"/>
                  <a:gd name="T26" fmla="*/ 2037 w 4195"/>
                  <a:gd name="T27" fmla="*/ 1079 h 5793"/>
                  <a:gd name="T28" fmla="*/ 1791 w 4195"/>
                  <a:gd name="T29" fmla="*/ 897 h 5793"/>
                  <a:gd name="T30" fmla="*/ 2071 w 4195"/>
                  <a:gd name="T31" fmla="*/ 23 h 5793"/>
                  <a:gd name="T32" fmla="*/ 2676 w 4195"/>
                  <a:gd name="T33" fmla="*/ 408 h 5793"/>
                  <a:gd name="T34" fmla="*/ 2485 w 4195"/>
                  <a:gd name="T35" fmla="*/ 953 h 5793"/>
                  <a:gd name="T36" fmla="*/ 2758 w 4195"/>
                  <a:gd name="T37" fmla="*/ 1191 h 5793"/>
                  <a:gd name="T38" fmla="*/ 3369 w 4195"/>
                  <a:gd name="T39" fmla="*/ 2079 h 5793"/>
                  <a:gd name="T40" fmla="*/ 2037 w 4195"/>
                  <a:gd name="T41" fmla="*/ 1079 h 5793"/>
                  <a:gd name="T42" fmla="*/ 2941 w 4195"/>
                  <a:gd name="T43" fmla="*/ 2237 h 5793"/>
                  <a:gd name="T44" fmla="*/ 3531 w 4195"/>
                  <a:gd name="T45" fmla="*/ 2951 h 5793"/>
                  <a:gd name="T46" fmla="*/ 4066 w 4195"/>
                  <a:gd name="T47" fmla="*/ 3208 h 5793"/>
                  <a:gd name="T48" fmla="*/ 3943 w 4195"/>
                  <a:gd name="T49" fmla="*/ 2660 h 5793"/>
                  <a:gd name="T50" fmla="*/ 3988 w 4195"/>
                  <a:gd name="T51" fmla="*/ 2410 h 5793"/>
                  <a:gd name="T52" fmla="*/ 3570 w 4195"/>
                  <a:gd name="T53" fmla="*/ 2292 h 5793"/>
                  <a:gd name="T54" fmla="*/ 3308 w 4195"/>
                  <a:gd name="T55" fmla="*/ 2077 h 5793"/>
                  <a:gd name="T56" fmla="*/ 4106 w 4195"/>
                  <a:gd name="T57" fmla="*/ 5745 h 5793"/>
                  <a:gd name="T58" fmla="*/ 3473 w 4195"/>
                  <a:gd name="T59" fmla="*/ 4829 h 5793"/>
                  <a:gd name="T60" fmla="*/ 2996 w 4195"/>
                  <a:gd name="T61" fmla="*/ 3161 h 5793"/>
                  <a:gd name="T62" fmla="*/ 2262 w 4195"/>
                  <a:gd name="T63" fmla="*/ 3540 h 5793"/>
                  <a:gd name="T64" fmla="*/ 2481 w 4195"/>
                  <a:gd name="T65" fmla="*/ 3651 h 5793"/>
                  <a:gd name="T66" fmla="*/ 2840 w 4195"/>
                  <a:gd name="T67" fmla="*/ 5535 h 5793"/>
                  <a:gd name="T68" fmla="*/ 2369 w 4195"/>
                  <a:gd name="T69" fmla="*/ 3603 h 5793"/>
                  <a:gd name="T70" fmla="*/ 2996 w 4195"/>
                  <a:gd name="T71" fmla="*/ 3161 h 5793"/>
                  <a:gd name="T72" fmla="*/ 1700 w 4195"/>
                  <a:gd name="T73" fmla="*/ 2232 h 5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95" h="5793">
                    <a:moveTo>
                      <a:pt x="889" y="5593"/>
                    </a:moveTo>
                    <a:cubicBezTo>
                      <a:pt x="875" y="5700"/>
                      <a:pt x="868" y="5767"/>
                      <a:pt x="866" y="5793"/>
                    </a:cubicBezTo>
                    <a:moveTo>
                      <a:pt x="1085" y="5399"/>
                    </a:moveTo>
                    <a:cubicBezTo>
                      <a:pt x="996" y="5465"/>
                      <a:pt x="931" y="5530"/>
                      <a:pt x="889" y="5593"/>
                    </a:cubicBezTo>
                    <a:moveTo>
                      <a:pt x="1277" y="5221"/>
                    </a:moveTo>
                    <a:cubicBezTo>
                      <a:pt x="1241" y="5271"/>
                      <a:pt x="1177" y="5330"/>
                      <a:pt x="1085" y="5399"/>
                    </a:cubicBezTo>
                    <a:moveTo>
                      <a:pt x="1342" y="4784"/>
                    </a:moveTo>
                    <a:cubicBezTo>
                      <a:pt x="1334" y="4970"/>
                      <a:pt x="1312" y="5115"/>
                      <a:pt x="1277" y="5221"/>
                    </a:cubicBezTo>
                    <a:moveTo>
                      <a:pt x="1376" y="4356"/>
                    </a:moveTo>
                    <a:cubicBezTo>
                      <a:pt x="1364" y="4422"/>
                      <a:pt x="1352" y="4564"/>
                      <a:pt x="1342" y="4784"/>
                    </a:cubicBezTo>
                    <a:moveTo>
                      <a:pt x="1493" y="3840"/>
                    </a:moveTo>
                    <a:lnTo>
                      <a:pt x="1376" y="4356"/>
                    </a:lnTo>
                    <a:moveTo>
                      <a:pt x="1700" y="2232"/>
                    </a:moveTo>
                    <a:cubicBezTo>
                      <a:pt x="1721" y="2840"/>
                      <a:pt x="1652" y="3376"/>
                      <a:pt x="1493" y="3840"/>
                    </a:cubicBezTo>
                    <a:moveTo>
                      <a:pt x="808" y="2735"/>
                    </a:moveTo>
                    <a:cubicBezTo>
                      <a:pt x="1220" y="2609"/>
                      <a:pt x="1517" y="2441"/>
                      <a:pt x="1700" y="2232"/>
                    </a:cubicBezTo>
                    <a:moveTo>
                      <a:pt x="808" y="2735"/>
                    </a:moveTo>
                    <a:cubicBezTo>
                      <a:pt x="542" y="3065"/>
                      <a:pt x="330" y="3171"/>
                      <a:pt x="171" y="3051"/>
                    </a:cubicBezTo>
                    <a:cubicBezTo>
                      <a:pt x="0" y="2842"/>
                      <a:pt x="56" y="2678"/>
                      <a:pt x="339" y="2560"/>
                    </a:cubicBezTo>
                    <a:cubicBezTo>
                      <a:pt x="350" y="2495"/>
                      <a:pt x="318" y="2431"/>
                      <a:pt x="241" y="2366"/>
                    </a:cubicBezTo>
                    <a:cubicBezTo>
                      <a:pt x="226" y="2310"/>
                      <a:pt x="247" y="2290"/>
                      <a:pt x="303" y="2307"/>
                    </a:cubicBezTo>
                    <a:cubicBezTo>
                      <a:pt x="384" y="2385"/>
                      <a:pt x="479" y="2434"/>
                      <a:pt x="589" y="2453"/>
                    </a:cubicBezTo>
                    <a:cubicBezTo>
                      <a:pt x="710" y="2457"/>
                      <a:pt x="860" y="2370"/>
                      <a:pt x="1042" y="2193"/>
                    </a:cubicBezTo>
                    <a:cubicBezTo>
                      <a:pt x="1113" y="2090"/>
                      <a:pt x="1217" y="1909"/>
                      <a:pt x="1355" y="1651"/>
                    </a:cubicBezTo>
                    <a:cubicBezTo>
                      <a:pt x="1463" y="1449"/>
                      <a:pt x="1542" y="1328"/>
                      <a:pt x="1590" y="1287"/>
                    </a:cubicBezTo>
                    <a:cubicBezTo>
                      <a:pt x="1680" y="1245"/>
                      <a:pt x="1772" y="1213"/>
                      <a:pt x="1868" y="1190"/>
                    </a:cubicBezTo>
                    <a:cubicBezTo>
                      <a:pt x="1923" y="1176"/>
                      <a:pt x="1980" y="1166"/>
                      <a:pt x="2037" y="1160"/>
                    </a:cubicBezTo>
                    <a:lnTo>
                      <a:pt x="2037" y="1079"/>
                    </a:lnTo>
                    <a:cubicBezTo>
                      <a:pt x="1975" y="1060"/>
                      <a:pt x="1919" y="1027"/>
                      <a:pt x="1868" y="981"/>
                    </a:cubicBezTo>
                    <a:cubicBezTo>
                      <a:pt x="1841" y="957"/>
                      <a:pt x="1815" y="928"/>
                      <a:pt x="1791" y="897"/>
                    </a:cubicBezTo>
                    <a:cubicBezTo>
                      <a:pt x="1725" y="700"/>
                      <a:pt x="1713" y="502"/>
                      <a:pt x="1753" y="303"/>
                    </a:cubicBezTo>
                    <a:cubicBezTo>
                      <a:pt x="1798" y="165"/>
                      <a:pt x="1904" y="72"/>
                      <a:pt x="2071" y="23"/>
                    </a:cubicBezTo>
                    <a:cubicBezTo>
                      <a:pt x="2196" y="0"/>
                      <a:pt x="2300" y="10"/>
                      <a:pt x="2383" y="52"/>
                    </a:cubicBezTo>
                    <a:cubicBezTo>
                      <a:pt x="2527" y="117"/>
                      <a:pt x="2625" y="236"/>
                      <a:pt x="2676" y="408"/>
                    </a:cubicBezTo>
                    <a:cubicBezTo>
                      <a:pt x="2694" y="590"/>
                      <a:pt x="2671" y="730"/>
                      <a:pt x="2607" y="826"/>
                    </a:cubicBezTo>
                    <a:cubicBezTo>
                      <a:pt x="2569" y="888"/>
                      <a:pt x="2528" y="930"/>
                      <a:pt x="2485" y="953"/>
                    </a:cubicBezTo>
                    <a:cubicBezTo>
                      <a:pt x="2473" y="987"/>
                      <a:pt x="2473" y="1022"/>
                      <a:pt x="2485" y="1056"/>
                    </a:cubicBezTo>
                    <a:cubicBezTo>
                      <a:pt x="2560" y="1118"/>
                      <a:pt x="2652" y="1163"/>
                      <a:pt x="2758" y="1191"/>
                    </a:cubicBezTo>
                    <a:cubicBezTo>
                      <a:pt x="2872" y="1183"/>
                      <a:pt x="2964" y="1188"/>
                      <a:pt x="3034" y="1208"/>
                    </a:cubicBezTo>
                    <a:lnTo>
                      <a:pt x="3369" y="2079"/>
                    </a:lnTo>
                    <a:moveTo>
                      <a:pt x="2080" y="1090"/>
                    </a:moveTo>
                    <a:cubicBezTo>
                      <a:pt x="2065" y="1087"/>
                      <a:pt x="2051" y="1083"/>
                      <a:pt x="2037" y="1079"/>
                    </a:cubicBezTo>
                    <a:moveTo>
                      <a:pt x="2927" y="1957"/>
                    </a:moveTo>
                    <a:cubicBezTo>
                      <a:pt x="2931" y="2051"/>
                      <a:pt x="2935" y="2144"/>
                      <a:pt x="2941" y="2237"/>
                    </a:cubicBezTo>
                    <a:cubicBezTo>
                      <a:pt x="3096" y="2448"/>
                      <a:pt x="3292" y="2617"/>
                      <a:pt x="3531" y="2746"/>
                    </a:cubicBezTo>
                    <a:cubicBezTo>
                      <a:pt x="3515" y="2820"/>
                      <a:pt x="3515" y="2888"/>
                      <a:pt x="3531" y="2951"/>
                    </a:cubicBezTo>
                    <a:cubicBezTo>
                      <a:pt x="3624" y="3098"/>
                      <a:pt x="3725" y="3193"/>
                      <a:pt x="3833" y="3236"/>
                    </a:cubicBezTo>
                    <a:cubicBezTo>
                      <a:pt x="3920" y="3251"/>
                      <a:pt x="3997" y="3241"/>
                      <a:pt x="4066" y="3208"/>
                    </a:cubicBezTo>
                    <a:cubicBezTo>
                      <a:pt x="4158" y="3130"/>
                      <a:pt x="4195" y="3017"/>
                      <a:pt x="4174" y="2870"/>
                    </a:cubicBezTo>
                    <a:cubicBezTo>
                      <a:pt x="4129" y="2808"/>
                      <a:pt x="4052" y="2738"/>
                      <a:pt x="3943" y="2660"/>
                    </a:cubicBezTo>
                    <a:cubicBezTo>
                      <a:pt x="3995" y="2616"/>
                      <a:pt x="4036" y="2560"/>
                      <a:pt x="4068" y="2491"/>
                    </a:cubicBezTo>
                    <a:cubicBezTo>
                      <a:pt x="4088" y="2410"/>
                      <a:pt x="4061" y="2383"/>
                      <a:pt x="3988" y="2410"/>
                    </a:cubicBezTo>
                    <a:cubicBezTo>
                      <a:pt x="3901" y="2506"/>
                      <a:pt x="3825" y="2548"/>
                      <a:pt x="3761" y="2534"/>
                    </a:cubicBezTo>
                    <a:cubicBezTo>
                      <a:pt x="3696" y="2478"/>
                      <a:pt x="3633" y="2397"/>
                      <a:pt x="3570" y="2292"/>
                    </a:cubicBezTo>
                    <a:cubicBezTo>
                      <a:pt x="3507" y="2186"/>
                      <a:pt x="3463" y="2122"/>
                      <a:pt x="3438" y="2100"/>
                    </a:cubicBezTo>
                    <a:lnTo>
                      <a:pt x="3308" y="2077"/>
                    </a:lnTo>
                    <a:moveTo>
                      <a:pt x="3473" y="4829"/>
                    </a:moveTo>
                    <a:cubicBezTo>
                      <a:pt x="3546" y="5121"/>
                      <a:pt x="3757" y="5426"/>
                      <a:pt x="4106" y="5745"/>
                    </a:cubicBezTo>
                    <a:moveTo>
                      <a:pt x="3423" y="4133"/>
                    </a:moveTo>
                    <a:lnTo>
                      <a:pt x="3473" y="4829"/>
                    </a:lnTo>
                    <a:moveTo>
                      <a:pt x="3423" y="4133"/>
                    </a:moveTo>
                    <a:cubicBezTo>
                      <a:pt x="3256" y="3823"/>
                      <a:pt x="3113" y="3499"/>
                      <a:pt x="2996" y="3161"/>
                    </a:cubicBezTo>
                    <a:cubicBezTo>
                      <a:pt x="2978" y="3110"/>
                      <a:pt x="2960" y="3057"/>
                      <a:pt x="2944" y="3004"/>
                    </a:cubicBezTo>
                    <a:moveTo>
                      <a:pt x="2262" y="3540"/>
                    </a:moveTo>
                    <a:cubicBezTo>
                      <a:pt x="2297" y="3564"/>
                      <a:pt x="2333" y="3585"/>
                      <a:pt x="2369" y="3603"/>
                    </a:cubicBezTo>
                    <a:cubicBezTo>
                      <a:pt x="2405" y="3622"/>
                      <a:pt x="2442" y="3638"/>
                      <a:pt x="2481" y="3651"/>
                    </a:cubicBezTo>
                    <a:cubicBezTo>
                      <a:pt x="2554" y="3986"/>
                      <a:pt x="2644" y="4268"/>
                      <a:pt x="2751" y="4495"/>
                    </a:cubicBezTo>
                    <a:cubicBezTo>
                      <a:pt x="2765" y="4875"/>
                      <a:pt x="2795" y="5221"/>
                      <a:pt x="2840" y="5535"/>
                    </a:cubicBezTo>
                    <a:moveTo>
                      <a:pt x="2000" y="5464"/>
                    </a:moveTo>
                    <a:cubicBezTo>
                      <a:pt x="2019" y="4817"/>
                      <a:pt x="2141" y="4196"/>
                      <a:pt x="2369" y="3603"/>
                    </a:cubicBezTo>
                    <a:moveTo>
                      <a:pt x="2941" y="2237"/>
                    </a:moveTo>
                    <a:cubicBezTo>
                      <a:pt x="2971" y="2542"/>
                      <a:pt x="2990" y="2850"/>
                      <a:pt x="2996" y="3161"/>
                    </a:cubicBezTo>
                    <a:moveTo>
                      <a:pt x="1693" y="2098"/>
                    </a:moveTo>
                    <a:cubicBezTo>
                      <a:pt x="1695" y="2143"/>
                      <a:pt x="1698" y="2187"/>
                      <a:pt x="1700" y="2232"/>
                    </a:cubicBezTo>
                  </a:path>
                </a:pathLst>
              </a:custGeom>
              <a:noFill/>
              <a:ln w="222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400"/>
              </a:p>
            </p:txBody>
          </p:sp>
          <p:sp>
            <p:nvSpPr>
              <p:cNvPr id="6" name="Freeform 7">
                <a:extLst>
                  <a:ext uri="{FF2B5EF4-FFF2-40B4-BE49-F238E27FC236}">
                    <a16:creationId xmlns:a16="http://schemas.microsoft.com/office/drawing/2014/main" id="{6B012929-2CCE-97FC-8D7B-8D51F10213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6" y="547"/>
                <a:ext cx="1100" cy="2260"/>
              </a:xfrm>
              <a:custGeom>
                <a:avLst/>
                <a:gdLst>
                  <a:gd name="T0" fmla="*/ 1253 w 3064"/>
                  <a:gd name="T1" fmla="*/ 1180 h 6293"/>
                  <a:gd name="T2" fmla="*/ 1468 w 3064"/>
                  <a:gd name="T3" fmla="*/ 1234 h 6293"/>
                  <a:gd name="T4" fmla="*/ 1564 w 3064"/>
                  <a:gd name="T5" fmla="*/ 1159 h 6293"/>
                  <a:gd name="T6" fmla="*/ 1740 w 3064"/>
                  <a:gd name="T7" fmla="*/ 858 h 6293"/>
                  <a:gd name="T8" fmla="*/ 1391 w 3064"/>
                  <a:gd name="T9" fmla="*/ 43 h 6293"/>
                  <a:gd name="T10" fmla="*/ 754 w 3064"/>
                  <a:gd name="T11" fmla="*/ 387 h 6293"/>
                  <a:gd name="T12" fmla="*/ 569 w 3064"/>
                  <a:gd name="T13" fmla="*/ 1191 h 6293"/>
                  <a:gd name="T14" fmla="*/ 0 w 3064"/>
                  <a:gd name="T15" fmla="*/ 2643 h 6293"/>
                  <a:gd name="T16" fmla="*/ 1751 w 3064"/>
                  <a:gd name="T17" fmla="*/ 3104 h 6293"/>
                  <a:gd name="T18" fmla="*/ 1747 w 3064"/>
                  <a:gd name="T19" fmla="*/ 2856 h 6293"/>
                  <a:gd name="T20" fmla="*/ 1557 w 3064"/>
                  <a:gd name="T21" fmla="*/ 2925 h 6293"/>
                  <a:gd name="T22" fmla="*/ 1420 w 3064"/>
                  <a:gd name="T23" fmla="*/ 2693 h 6293"/>
                  <a:gd name="T24" fmla="*/ 1375 w 3064"/>
                  <a:gd name="T25" fmla="*/ 2500 h 6293"/>
                  <a:gd name="T26" fmla="*/ 1050 w 3064"/>
                  <a:gd name="T27" fmla="*/ 2716 h 6293"/>
                  <a:gd name="T28" fmla="*/ 712 w 3064"/>
                  <a:gd name="T29" fmla="*/ 2240 h 6293"/>
                  <a:gd name="T30" fmla="*/ 1564 w 3064"/>
                  <a:gd name="T31" fmla="*/ 1159 h 6293"/>
                  <a:gd name="T32" fmla="*/ 1941 w 3064"/>
                  <a:gd name="T33" fmla="*/ 1487 h 6293"/>
                  <a:gd name="T34" fmla="*/ 2258 w 3064"/>
                  <a:gd name="T35" fmla="*/ 1553 h 6293"/>
                  <a:gd name="T36" fmla="*/ 2350 w 3064"/>
                  <a:gd name="T37" fmla="*/ 1155 h 6293"/>
                  <a:gd name="T38" fmla="*/ 2391 w 3064"/>
                  <a:gd name="T39" fmla="*/ 1078 h 6293"/>
                  <a:gd name="T40" fmla="*/ 2475 w 3064"/>
                  <a:gd name="T41" fmla="*/ 558 h 6293"/>
                  <a:gd name="T42" fmla="*/ 2575 w 3064"/>
                  <a:gd name="T43" fmla="*/ 1133 h 6293"/>
                  <a:gd name="T44" fmla="*/ 2555 w 3064"/>
                  <a:gd name="T45" fmla="*/ 1686 h 6293"/>
                  <a:gd name="T46" fmla="*/ 2023 w 3064"/>
                  <a:gd name="T47" fmla="*/ 2639 h 6293"/>
                  <a:gd name="T48" fmla="*/ 1720 w 3064"/>
                  <a:gd name="T49" fmla="*/ 2878 h 6293"/>
                  <a:gd name="T50" fmla="*/ 2050 w 3064"/>
                  <a:gd name="T51" fmla="*/ 1791 h 6293"/>
                  <a:gd name="T52" fmla="*/ 1734 w 3064"/>
                  <a:gd name="T53" fmla="*/ 2376 h 6293"/>
                  <a:gd name="T54" fmla="*/ 2432 w 3064"/>
                  <a:gd name="T55" fmla="*/ 1123 h 6293"/>
                  <a:gd name="T56" fmla="*/ 1979 w 3064"/>
                  <a:gd name="T57" fmla="*/ 3901 h 6293"/>
                  <a:gd name="T58" fmla="*/ 2344 w 3064"/>
                  <a:gd name="T59" fmla="*/ 5597 h 6293"/>
                  <a:gd name="T60" fmla="*/ 1305 w 3064"/>
                  <a:gd name="T61" fmla="*/ 3644 h 6293"/>
                  <a:gd name="T62" fmla="*/ 1267 w 3064"/>
                  <a:gd name="T63" fmla="*/ 4949 h 6293"/>
                  <a:gd name="T64" fmla="*/ 1331 w 3064"/>
                  <a:gd name="T65" fmla="*/ 5776 h 6293"/>
                  <a:gd name="T66" fmla="*/ 1697 w 3064"/>
                  <a:gd name="T67" fmla="*/ 6293 h 6293"/>
                  <a:gd name="T68" fmla="*/ 514 w 3064"/>
                  <a:gd name="T69" fmla="*/ 5409 h 6293"/>
                  <a:gd name="T70" fmla="*/ 542 w 3064"/>
                  <a:gd name="T71" fmla="*/ 4218 h 6293"/>
                  <a:gd name="T72" fmla="*/ 447 w 3064"/>
                  <a:gd name="T73" fmla="*/ 2924 h 6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64" h="6293">
                    <a:moveTo>
                      <a:pt x="1468" y="1234"/>
                    </a:moveTo>
                    <a:cubicBezTo>
                      <a:pt x="1384" y="1242"/>
                      <a:pt x="1312" y="1224"/>
                      <a:pt x="1253" y="1180"/>
                    </a:cubicBezTo>
                    <a:moveTo>
                      <a:pt x="1564" y="1159"/>
                    </a:moveTo>
                    <a:cubicBezTo>
                      <a:pt x="1535" y="1185"/>
                      <a:pt x="1503" y="1210"/>
                      <a:pt x="1468" y="1234"/>
                    </a:cubicBezTo>
                    <a:moveTo>
                      <a:pt x="1740" y="858"/>
                    </a:moveTo>
                    <a:cubicBezTo>
                      <a:pt x="1718" y="970"/>
                      <a:pt x="1659" y="1070"/>
                      <a:pt x="1564" y="1159"/>
                    </a:cubicBezTo>
                    <a:moveTo>
                      <a:pt x="1747" y="446"/>
                    </a:moveTo>
                    <a:cubicBezTo>
                      <a:pt x="1765" y="603"/>
                      <a:pt x="1763" y="740"/>
                      <a:pt x="1740" y="858"/>
                    </a:cubicBezTo>
                    <a:moveTo>
                      <a:pt x="1747" y="446"/>
                    </a:moveTo>
                    <a:cubicBezTo>
                      <a:pt x="1669" y="239"/>
                      <a:pt x="1550" y="105"/>
                      <a:pt x="1391" y="43"/>
                    </a:cubicBezTo>
                    <a:cubicBezTo>
                      <a:pt x="1273" y="0"/>
                      <a:pt x="1143" y="21"/>
                      <a:pt x="1002" y="105"/>
                    </a:cubicBezTo>
                    <a:cubicBezTo>
                      <a:pt x="870" y="183"/>
                      <a:pt x="787" y="277"/>
                      <a:pt x="754" y="387"/>
                    </a:cubicBezTo>
                    <a:cubicBezTo>
                      <a:pt x="728" y="565"/>
                      <a:pt x="754" y="766"/>
                      <a:pt x="832" y="990"/>
                    </a:cubicBezTo>
                    <a:cubicBezTo>
                      <a:pt x="794" y="1090"/>
                      <a:pt x="707" y="1157"/>
                      <a:pt x="569" y="1191"/>
                    </a:cubicBezTo>
                    <a:cubicBezTo>
                      <a:pt x="391" y="1231"/>
                      <a:pt x="279" y="1333"/>
                      <a:pt x="232" y="1497"/>
                    </a:cubicBezTo>
                    <a:cubicBezTo>
                      <a:pt x="108" y="1931"/>
                      <a:pt x="30" y="2314"/>
                      <a:pt x="0" y="2643"/>
                    </a:cubicBezTo>
                    <a:cubicBezTo>
                      <a:pt x="371" y="2917"/>
                      <a:pt x="812" y="3098"/>
                      <a:pt x="1323" y="3185"/>
                    </a:cubicBezTo>
                    <a:cubicBezTo>
                      <a:pt x="1497" y="3192"/>
                      <a:pt x="1639" y="3165"/>
                      <a:pt x="1751" y="3104"/>
                    </a:cubicBezTo>
                    <a:cubicBezTo>
                      <a:pt x="1792" y="3082"/>
                      <a:pt x="1828" y="3055"/>
                      <a:pt x="1860" y="3025"/>
                    </a:cubicBezTo>
                    <a:cubicBezTo>
                      <a:pt x="1885" y="2928"/>
                      <a:pt x="1847" y="2872"/>
                      <a:pt x="1747" y="2856"/>
                    </a:cubicBezTo>
                    <a:cubicBezTo>
                      <a:pt x="1738" y="2864"/>
                      <a:pt x="1729" y="2871"/>
                      <a:pt x="1720" y="2878"/>
                    </a:cubicBezTo>
                    <a:cubicBezTo>
                      <a:pt x="1675" y="2910"/>
                      <a:pt x="1621" y="2926"/>
                      <a:pt x="1557" y="2925"/>
                    </a:cubicBezTo>
                    <a:cubicBezTo>
                      <a:pt x="1438" y="2904"/>
                      <a:pt x="1377" y="2849"/>
                      <a:pt x="1375" y="2760"/>
                    </a:cubicBezTo>
                    <a:cubicBezTo>
                      <a:pt x="1380" y="2737"/>
                      <a:pt x="1395" y="2715"/>
                      <a:pt x="1420" y="2693"/>
                    </a:cubicBezTo>
                    <a:cubicBezTo>
                      <a:pt x="1448" y="2666"/>
                      <a:pt x="1465" y="2648"/>
                      <a:pt x="1470" y="2636"/>
                    </a:cubicBezTo>
                    <a:cubicBezTo>
                      <a:pt x="1477" y="2527"/>
                      <a:pt x="1445" y="2481"/>
                      <a:pt x="1375" y="2500"/>
                    </a:cubicBezTo>
                    <a:cubicBezTo>
                      <a:pt x="1348" y="2576"/>
                      <a:pt x="1316" y="2625"/>
                      <a:pt x="1280" y="2647"/>
                    </a:cubicBezTo>
                    <a:cubicBezTo>
                      <a:pt x="1193" y="2701"/>
                      <a:pt x="1116" y="2724"/>
                      <a:pt x="1050" y="2716"/>
                    </a:cubicBezTo>
                    <a:cubicBezTo>
                      <a:pt x="898" y="2633"/>
                      <a:pt x="759" y="2536"/>
                      <a:pt x="635" y="2427"/>
                    </a:cubicBezTo>
                    <a:cubicBezTo>
                      <a:pt x="646" y="2364"/>
                      <a:pt x="672" y="2301"/>
                      <a:pt x="712" y="2240"/>
                    </a:cubicBezTo>
                    <a:moveTo>
                      <a:pt x="1941" y="1487"/>
                    </a:moveTo>
                    <a:cubicBezTo>
                      <a:pt x="1833" y="1380"/>
                      <a:pt x="1707" y="1271"/>
                      <a:pt x="1564" y="1159"/>
                    </a:cubicBezTo>
                    <a:moveTo>
                      <a:pt x="2050" y="1791"/>
                    </a:moveTo>
                    <a:cubicBezTo>
                      <a:pt x="2033" y="1690"/>
                      <a:pt x="1997" y="1588"/>
                      <a:pt x="1941" y="1487"/>
                    </a:cubicBezTo>
                    <a:moveTo>
                      <a:pt x="2050" y="1791"/>
                    </a:moveTo>
                    <a:cubicBezTo>
                      <a:pt x="2128" y="1716"/>
                      <a:pt x="2198" y="1636"/>
                      <a:pt x="2258" y="1553"/>
                    </a:cubicBezTo>
                    <a:cubicBezTo>
                      <a:pt x="2289" y="1449"/>
                      <a:pt x="2289" y="1355"/>
                      <a:pt x="2258" y="1271"/>
                    </a:cubicBezTo>
                    <a:cubicBezTo>
                      <a:pt x="2266" y="1214"/>
                      <a:pt x="2297" y="1175"/>
                      <a:pt x="2350" y="1155"/>
                    </a:cubicBezTo>
                    <a:lnTo>
                      <a:pt x="2350" y="1033"/>
                    </a:lnTo>
                    <a:lnTo>
                      <a:pt x="2391" y="1078"/>
                    </a:lnTo>
                    <a:lnTo>
                      <a:pt x="2391" y="807"/>
                    </a:lnTo>
                    <a:cubicBezTo>
                      <a:pt x="2453" y="792"/>
                      <a:pt x="2481" y="709"/>
                      <a:pt x="2475" y="558"/>
                    </a:cubicBezTo>
                    <a:cubicBezTo>
                      <a:pt x="2491" y="726"/>
                      <a:pt x="2524" y="806"/>
                      <a:pt x="2575" y="799"/>
                    </a:cubicBezTo>
                    <a:lnTo>
                      <a:pt x="2575" y="1133"/>
                    </a:lnTo>
                    <a:cubicBezTo>
                      <a:pt x="2727" y="1238"/>
                      <a:pt x="2796" y="1361"/>
                      <a:pt x="2779" y="1502"/>
                    </a:cubicBezTo>
                    <a:cubicBezTo>
                      <a:pt x="2740" y="1622"/>
                      <a:pt x="2665" y="1684"/>
                      <a:pt x="2555" y="1686"/>
                    </a:cubicBezTo>
                    <a:cubicBezTo>
                      <a:pt x="2493" y="1880"/>
                      <a:pt x="2461" y="2080"/>
                      <a:pt x="2457" y="2287"/>
                    </a:cubicBezTo>
                    <a:cubicBezTo>
                      <a:pt x="2345" y="2521"/>
                      <a:pt x="2201" y="2638"/>
                      <a:pt x="2023" y="2639"/>
                    </a:cubicBezTo>
                    <a:cubicBezTo>
                      <a:pt x="1963" y="2540"/>
                      <a:pt x="1866" y="2452"/>
                      <a:pt x="1734" y="2376"/>
                    </a:cubicBezTo>
                    <a:cubicBezTo>
                      <a:pt x="1739" y="2556"/>
                      <a:pt x="1734" y="2724"/>
                      <a:pt x="1720" y="2878"/>
                    </a:cubicBezTo>
                    <a:moveTo>
                      <a:pt x="1912" y="1915"/>
                    </a:moveTo>
                    <a:cubicBezTo>
                      <a:pt x="1961" y="1875"/>
                      <a:pt x="2007" y="1834"/>
                      <a:pt x="2050" y="1791"/>
                    </a:cubicBezTo>
                    <a:moveTo>
                      <a:pt x="1713" y="1897"/>
                    </a:moveTo>
                    <a:lnTo>
                      <a:pt x="1734" y="2376"/>
                    </a:lnTo>
                    <a:moveTo>
                      <a:pt x="2391" y="1078"/>
                    </a:moveTo>
                    <a:lnTo>
                      <a:pt x="2432" y="1123"/>
                    </a:lnTo>
                    <a:moveTo>
                      <a:pt x="1751" y="3104"/>
                    </a:moveTo>
                    <a:lnTo>
                      <a:pt x="1979" y="3901"/>
                    </a:lnTo>
                    <a:lnTo>
                      <a:pt x="2024" y="4714"/>
                    </a:lnTo>
                    <a:lnTo>
                      <a:pt x="2344" y="5597"/>
                    </a:lnTo>
                    <a:cubicBezTo>
                      <a:pt x="2504" y="5897"/>
                      <a:pt x="2744" y="6006"/>
                      <a:pt x="3064" y="5924"/>
                    </a:cubicBezTo>
                    <a:moveTo>
                      <a:pt x="1305" y="3644"/>
                    </a:moveTo>
                    <a:cubicBezTo>
                      <a:pt x="1316" y="3991"/>
                      <a:pt x="1322" y="4298"/>
                      <a:pt x="1322" y="4563"/>
                    </a:cubicBezTo>
                    <a:cubicBezTo>
                      <a:pt x="1322" y="4631"/>
                      <a:pt x="1304" y="4760"/>
                      <a:pt x="1267" y="4949"/>
                    </a:cubicBezTo>
                    <a:cubicBezTo>
                      <a:pt x="1236" y="5099"/>
                      <a:pt x="1234" y="5234"/>
                      <a:pt x="1259" y="5352"/>
                    </a:cubicBezTo>
                    <a:lnTo>
                      <a:pt x="1331" y="5776"/>
                    </a:lnTo>
                    <a:cubicBezTo>
                      <a:pt x="1346" y="5833"/>
                      <a:pt x="1379" y="5901"/>
                      <a:pt x="1432" y="5981"/>
                    </a:cubicBezTo>
                    <a:cubicBezTo>
                      <a:pt x="1497" y="6080"/>
                      <a:pt x="1585" y="6184"/>
                      <a:pt x="1697" y="6293"/>
                    </a:cubicBezTo>
                    <a:moveTo>
                      <a:pt x="529" y="6066"/>
                    </a:moveTo>
                    <a:cubicBezTo>
                      <a:pt x="496" y="5830"/>
                      <a:pt x="491" y="5611"/>
                      <a:pt x="514" y="5409"/>
                    </a:cubicBezTo>
                    <a:cubicBezTo>
                      <a:pt x="556" y="5150"/>
                      <a:pt x="590" y="4920"/>
                      <a:pt x="615" y="4719"/>
                    </a:cubicBezTo>
                    <a:cubicBezTo>
                      <a:pt x="614" y="4599"/>
                      <a:pt x="590" y="4432"/>
                      <a:pt x="542" y="4218"/>
                    </a:cubicBezTo>
                    <a:cubicBezTo>
                      <a:pt x="478" y="3925"/>
                      <a:pt x="438" y="3731"/>
                      <a:pt x="423" y="3636"/>
                    </a:cubicBezTo>
                    <a:cubicBezTo>
                      <a:pt x="387" y="3403"/>
                      <a:pt x="395" y="3166"/>
                      <a:pt x="447" y="2924"/>
                    </a:cubicBezTo>
                  </a:path>
                </a:pathLst>
              </a:custGeom>
              <a:noFill/>
              <a:ln w="222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400"/>
              </a:p>
            </p:txBody>
          </p:sp>
          <p:sp>
            <p:nvSpPr>
              <p:cNvPr id="7" name="Freeform 8">
                <a:extLst>
                  <a:ext uri="{FF2B5EF4-FFF2-40B4-BE49-F238E27FC236}">
                    <a16:creationId xmlns:a16="http://schemas.microsoft.com/office/drawing/2014/main" id="{518A34B5-D5DD-FA0B-363C-FE7BB0D08E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9" y="536"/>
                <a:ext cx="1127" cy="2165"/>
              </a:xfrm>
              <a:custGeom>
                <a:avLst/>
                <a:gdLst>
                  <a:gd name="T0" fmla="*/ 440 w 3140"/>
                  <a:gd name="T1" fmla="*/ 5890 h 6030"/>
                  <a:gd name="T2" fmla="*/ 934 w 3140"/>
                  <a:gd name="T3" fmla="*/ 5349 h 6030"/>
                  <a:gd name="T4" fmla="*/ 722 w 3140"/>
                  <a:gd name="T5" fmla="*/ 4259 h 6030"/>
                  <a:gd name="T6" fmla="*/ 1090 w 3140"/>
                  <a:gd name="T7" fmla="*/ 3212 h 6030"/>
                  <a:gd name="T8" fmla="*/ 1143 w 3140"/>
                  <a:gd name="T9" fmla="*/ 2939 h 6030"/>
                  <a:gd name="T10" fmla="*/ 336 w 3140"/>
                  <a:gd name="T11" fmla="*/ 2193 h 6030"/>
                  <a:gd name="T12" fmla="*/ 143 w 3140"/>
                  <a:gd name="T13" fmla="*/ 1844 h 6030"/>
                  <a:gd name="T14" fmla="*/ 234 w 3140"/>
                  <a:gd name="T15" fmla="*/ 1839 h 6030"/>
                  <a:gd name="T16" fmla="*/ 385 w 3140"/>
                  <a:gd name="T17" fmla="*/ 1839 h 6030"/>
                  <a:gd name="T18" fmla="*/ 423 w 3140"/>
                  <a:gd name="T19" fmla="*/ 1744 h 6030"/>
                  <a:gd name="T20" fmla="*/ 533 w 3140"/>
                  <a:gd name="T21" fmla="*/ 1744 h 6030"/>
                  <a:gd name="T22" fmla="*/ 533 w 3140"/>
                  <a:gd name="T23" fmla="*/ 2030 h 6030"/>
                  <a:gd name="T24" fmla="*/ 987 w 3140"/>
                  <a:gd name="T25" fmla="*/ 2189 h 6030"/>
                  <a:gd name="T26" fmla="*/ 1083 w 3140"/>
                  <a:gd name="T27" fmla="*/ 1642 h 6030"/>
                  <a:gd name="T28" fmla="*/ 1193 w 3140"/>
                  <a:gd name="T29" fmla="*/ 1393 h 6030"/>
                  <a:gd name="T30" fmla="*/ 1532 w 3140"/>
                  <a:gd name="T31" fmla="*/ 1261 h 6030"/>
                  <a:gd name="T32" fmla="*/ 1532 w 3140"/>
                  <a:gd name="T33" fmla="*/ 1176 h 6030"/>
                  <a:gd name="T34" fmla="*/ 1403 w 3140"/>
                  <a:gd name="T35" fmla="*/ 1176 h 6030"/>
                  <a:gd name="T36" fmla="*/ 1142 w 3140"/>
                  <a:gd name="T37" fmla="*/ 822 h 6030"/>
                  <a:gd name="T38" fmla="*/ 1142 w 3140"/>
                  <a:gd name="T39" fmla="*/ 257 h 6030"/>
                  <a:gd name="T40" fmla="*/ 1474 w 3140"/>
                  <a:gd name="T41" fmla="*/ 29 h 6030"/>
                  <a:gd name="T42" fmla="*/ 1769 w 3140"/>
                  <a:gd name="T43" fmla="*/ 29 h 6030"/>
                  <a:gd name="T44" fmla="*/ 2178 w 3140"/>
                  <a:gd name="T45" fmla="*/ 339 h 6030"/>
                  <a:gd name="T46" fmla="*/ 2102 w 3140"/>
                  <a:gd name="T47" fmla="*/ 799 h 6030"/>
                  <a:gd name="T48" fmla="*/ 2305 w 3140"/>
                  <a:gd name="T49" fmla="*/ 841 h 6030"/>
                  <a:gd name="T50" fmla="*/ 2305 w 3140"/>
                  <a:gd name="T51" fmla="*/ 1311 h 6030"/>
                  <a:gd name="T52" fmla="*/ 2691 w 3140"/>
                  <a:gd name="T53" fmla="*/ 1627 h 6030"/>
                  <a:gd name="T54" fmla="*/ 2361 w 3140"/>
                  <a:gd name="T55" fmla="*/ 2866 h 6030"/>
                  <a:gd name="T56" fmla="*/ 2460 w 3140"/>
                  <a:gd name="T57" fmla="*/ 3240 h 6030"/>
                  <a:gd name="T58" fmla="*/ 2501 w 3140"/>
                  <a:gd name="T59" fmla="*/ 3847 h 6030"/>
                  <a:gd name="T60" fmla="*/ 2649 w 3140"/>
                  <a:gd name="T61" fmla="*/ 5574 h 6030"/>
                  <a:gd name="T62" fmla="*/ 3140 w 3140"/>
                  <a:gd name="T63" fmla="*/ 6030 h 6030"/>
                  <a:gd name="T64" fmla="*/ 1532 w 3140"/>
                  <a:gd name="T65" fmla="*/ 1261 h 6030"/>
                  <a:gd name="T66" fmla="*/ 1532 w 3140"/>
                  <a:gd name="T67" fmla="*/ 1430 h 6030"/>
                  <a:gd name="T68" fmla="*/ 1532 w 3140"/>
                  <a:gd name="T69" fmla="*/ 1169 h 6030"/>
                  <a:gd name="T70" fmla="*/ 1532 w 3140"/>
                  <a:gd name="T71" fmla="*/ 1176 h 6030"/>
                  <a:gd name="T72" fmla="*/ 1670 w 3140"/>
                  <a:gd name="T73" fmla="*/ 1176 h 6030"/>
                  <a:gd name="T74" fmla="*/ 1108 w 3140"/>
                  <a:gd name="T75" fmla="*/ 2267 h 6030"/>
                  <a:gd name="T76" fmla="*/ 987 w 3140"/>
                  <a:gd name="T77" fmla="*/ 2189 h 6030"/>
                  <a:gd name="T78" fmla="*/ 1202 w 3140"/>
                  <a:gd name="T79" fmla="*/ 1840 h 6030"/>
                  <a:gd name="T80" fmla="*/ 1143 w 3140"/>
                  <a:gd name="T81" fmla="*/ 2939 h 6030"/>
                  <a:gd name="T82" fmla="*/ 2102 w 3140"/>
                  <a:gd name="T83" fmla="*/ 799 h 6030"/>
                  <a:gd name="T84" fmla="*/ 1882 w 3140"/>
                  <a:gd name="T85" fmla="*/ 1016 h 6030"/>
                  <a:gd name="T86" fmla="*/ 1882 w 3140"/>
                  <a:gd name="T87" fmla="*/ 1376 h 6030"/>
                  <a:gd name="T88" fmla="*/ 1965 w 3140"/>
                  <a:gd name="T89" fmla="*/ 1536 h 6030"/>
                  <a:gd name="T90" fmla="*/ 1898 w 3140"/>
                  <a:gd name="T91" fmla="*/ 2129 h 6030"/>
                  <a:gd name="T92" fmla="*/ 1876 w 3140"/>
                  <a:gd name="T93" fmla="*/ 2615 h 6030"/>
                  <a:gd name="T94" fmla="*/ 2257 w 3140"/>
                  <a:gd name="T95" fmla="*/ 2923 h 6030"/>
                  <a:gd name="T96" fmla="*/ 2361 w 3140"/>
                  <a:gd name="T97" fmla="*/ 2866 h 6030"/>
                  <a:gd name="T98" fmla="*/ 2305 w 3140"/>
                  <a:gd name="T99" fmla="*/ 1311 h 6030"/>
                  <a:gd name="T100" fmla="*/ 2264 w 3140"/>
                  <a:gd name="T101" fmla="*/ 1606 h 6030"/>
                  <a:gd name="T102" fmla="*/ 2371 w 3140"/>
                  <a:gd name="T103" fmla="*/ 2262 h 6030"/>
                  <a:gd name="T104" fmla="*/ 1540 w 3140"/>
                  <a:gd name="T105" fmla="*/ 3548 h 6030"/>
                  <a:gd name="T106" fmla="*/ 1703 w 3140"/>
                  <a:gd name="T107" fmla="*/ 3943 h 6030"/>
                  <a:gd name="T108" fmla="*/ 1900 w 3140"/>
                  <a:gd name="T109" fmla="*/ 4606 h 6030"/>
                  <a:gd name="T110" fmla="*/ 1900 w 3140"/>
                  <a:gd name="T111" fmla="*/ 5422 h 6030"/>
                  <a:gd name="T112" fmla="*/ 1548 w 3140"/>
                  <a:gd name="T113" fmla="*/ 5787 h 6030"/>
                  <a:gd name="T114" fmla="*/ 1352 w 3140"/>
                  <a:gd name="T115" fmla="*/ 4451 h 6030"/>
                  <a:gd name="T116" fmla="*/ 1444 w 3140"/>
                  <a:gd name="T117" fmla="*/ 4318 h 6030"/>
                  <a:gd name="T118" fmla="*/ 1703 w 3140"/>
                  <a:gd name="T119" fmla="*/ 3943 h 6030"/>
                  <a:gd name="T120" fmla="*/ 1444 w 3140"/>
                  <a:gd name="T121" fmla="*/ 4318 h 6030"/>
                  <a:gd name="T122" fmla="*/ 1611 w 3140"/>
                  <a:gd name="T123" fmla="*/ 5133 h 6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140" h="6030">
                    <a:moveTo>
                      <a:pt x="440" y="5890"/>
                    </a:moveTo>
                    <a:lnTo>
                      <a:pt x="934" y="5349"/>
                    </a:lnTo>
                    <a:cubicBezTo>
                      <a:pt x="912" y="5023"/>
                      <a:pt x="842" y="4660"/>
                      <a:pt x="722" y="4259"/>
                    </a:cubicBezTo>
                    <a:cubicBezTo>
                      <a:pt x="777" y="3954"/>
                      <a:pt x="900" y="3606"/>
                      <a:pt x="1090" y="3212"/>
                    </a:cubicBezTo>
                    <a:cubicBezTo>
                      <a:pt x="1110" y="3123"/>
                      <a:pt x="1128" y="3032"/>
                      <a:pt x="1143" y="2939"/>
                    </a:cubicBezTo>
                    <a:cubicBezTo>
                      <a:pt x="887" y="2620"/>
                      <a:pt x="618" y="2371"/>
                      <a:pt x="336" y="2193"/>
                    </a:cubicBezTo>
                    <a:cubicBezTo>
                      <a:pt x="65" y="2205"/>
                      <a:pt x="0" y="2089"/>
                      <a:pt x="143" y="1844"/>
                    </a:cubicBezTo>
                    <a:cubicBezTo>
                      <a:pt x="169" y="1834"/>
                      <a:pt x="199" y="1833"/>
                      <a:pt x="234" y="1839"/>
                    </a:cubicBezTo>
                    <a:lnTo>
                      <a:pt x="385" y="1839"/>
                    </a:lnTo>
                    <a:lnTo>
                      <a:pt x="423" y="1744"/>
                    </a:lnTo>
                    <a:cubicBezTo>
                      <a:pt x="460" y="1652"/>
                      <a:pt x="497" y="1652"/>
                      <a:pt x="533" y="1744"/>
                    </a:cubicBezTo>
                    <a:lnTo>
                      <a:pt x="533" y="2030"/>
                    </a:lnTo>
                    <a:lnTo>
                      <a:pt x="987" y="2189"/>
                    </a:lnTo>
                    <a:cubicBezTo>
                      <a:pt x="1038" y="2005"/>
                      <a:pt x="1070" y="1823"/>
                      <a:pt x="1083" y="1642"/>
                    </a:cubicBezTo>
                    <a:cubicBezTo>
                      <a:pt x="1093" y="1520"/>
                      <a:pt x="1130" y="1437"/>
                      <a:pt x="1193" y="1393"/>
                    </a:cubicBezTo>
                    <a:cubicBezTo>
                      <a:pt x="1293" y="1336"/>
                      <a:pt x="1406" y="1292"/>
                      <a:pt x="1532" y="1261"/>
                    </a:cubicBezTo>
                    <a:lnTo>
                      <a:pt x="1532" y="1176"/>
                    </a:lnTo>
                    <a:lnTo>
                      <a:pt x="1403" y="1176"/>
                    </a:lnTo>
                    <a:cubicBezTo>
                      <a:pt x="1270" y="1105"/>
                      <a:pt x="1183" y="987"/>
                      <a:pt x="1142" y="822"/>
                    </a:cubicBezTo>
                    <a:cubicBezTo>
                      <a:pt x="1090" y="641"/>
                      <a:pt x="1090" y="453"/>
                      <a:pt x="1142" y="257"/>
                    </a:cubicBezTo>
                    <a:cubicBezTo>
                      <a:pt x="1214" y="142"/>
                      <a:pt x="1324" y="66"/>
                      <a:pt x="1474" y="29"/>
                    </a:cubicBezTo>
                    <a:cubicBezTo>
                      <a:pt x="1598" y="0"/>
                      <a:pt x="1696" y="0"/>
                      <a:pt x="1769" y="29"/>
                    </a:cubicBezTo>
                    <a:cubicBezTo>
                      <a:pt x="1947" y="63"/>
                      <a:pt x="2083" y="166"/>
                      <a:pt x="2178" y="339"/>
                    </a:cubicBezTo>
                    <a:cubicBezTo>
                      <a:pt x="2205" y="501"/>
                      <a:pt x="2180" y="654"/>
                      <a:pt x="2102" y="799"/>
                    </a:cubicBezTo>
                    <a:cubicBezTo>
                      <a:pt x="2170" y="792"/>
                      <a:pt x="2237" y="806"/>
                      <a:pt x="2305" y="841"/>
                    </a:cubicBezTo>
                    <a:cubicBezTo>
                      <a:pt x="2335" y="994"/>
                      <a:pt x="2335" y="1151"/>
                      <a:pt x="2305" y="1311"/>
                    </a:cubicBezTo>
                    <a:cubicBezTo>
                      <a:pt x="2437" y="1320"/>
                      <a:pt x="2565" y="1425"/>
                      <a:pt x="2691" y="1627"/>
                    </a:cubicBezTo>
                    <a:cubicBezTo>
                      <a:pt x="2766" y="2252"/>
                      <a:pt x="2656" y="2665"/>
                      <a:pt x="2361" y="2866"/>
                    </a:cubicBezTo>
                    <a:cubicBezTo>
                      <a:pt x="2406" y="2938"/>
                      <a:pt x="2439" y="3063"/>
                      <a:pt x="2460" y="3240"/>
                    </a:cubicBezTo>
                    <a:cubicBezTo>
                      <a:pt x="2475" y="3364"/>
                      <a:pt x="2489" y="3567"/>
                      <a:pt x="2501" y="3847"/>
                    </a:cubicBezTo>
                    <a:cubicBezTo>
                      <a:pt x="2530" y="4494"/>
                      <a:pt x="2579" y="5070"/>
                      <a:pt x="2649" y="5574"/>
                    </a:cubicBezTo>
                    <a:cubicBezTo>
                      <a:pt x="2743" y="5792"/>
                      <a:pt x="2906" y="5944"/>
                      <a:pt x="3140" y="6030"/>
                    </a:cubicBezTo>
                    <a:moveTo>
                      <a:pt x="1532" y="1261"/>
                    </a:moveTo>
                    <a:lnTo>
                      <a:pt x="1532" y="1430"/>
                    </a:lnTo>
                    <a:moveTo>
                      <a:pt x="1532" y="1169"/>
                    </a:moveTo>
                    <a:lnTo>
                      <a:pt x="1532" y="1176"/>
                    </a:lnTo>
                    <a:lnTo>
                      <a:pt x="1670" y="1176"/>
                    </a:lnTo>
                    <a:moveTo>
                      <a:pt x="1108" y="2267"/>
                    </a:moveTo>
                    <a:cubicBezTo>
                      <a:pt x="1069" y="2238"/>
                      <a:pt x="1029" y="2213"/>
                      <a:pt x="987" y="2189"/>
                    </a:cubicBezTo>
                    <a:moveTo>
                      <a:pt x="1202" y="1840"/>
                    </a:moveTo>
                    <a:cubicBezTo>
                      <a:pt x="1218" y="2236"/>
                      <a:pt x="1198" y="2602"/>
                      <a:pt x="1143" y="2939"/>
                    </a:cubicBezTo>
                    <a:moveTo>
                      <a:pt x="2102" y="799"/>
                    </a:moveTo>
                    <a:cubicBezTo>
                      <a:pt x="2001" y="819"/>
                      <a:pt x="1927" y="891"/>
                      <a:pt x="1882" y="1016"/>
                    </a:cubicBezTo>
                    <a:cubicBezTo>
                      <a:pt x="1858" y="1163"/>
                      <a:pt x="1858" y="1283"/>
                      <a:pt x="1882" y="1376"/>
                    </a:cubicBezTo>
                    <a:lnTo>
                      <a:pt x="1965" y="1536"/>
                    </a:lnTo>
                    <a:cubicBezTo>
                      <a:pt x="1963" y="1615"/>
                      <a:pt x="1941" y="1812"/>
                      <a:pt x="1898" y="2129"/>
                    </a:cubicBezTo>
                    <a:cubicBezTo>
                      <a:pt x="1864" y="2384"/>
                      <a:pt x="1856" y="2546"/>
                      <a:pt x="1876" y="2615"/>
                    </a:cubicBezTo>
                    <a:cubicBezTo>
                      <a:pt x="1974" y="2749"/>
                      <a:pt x="2101" y="2852"/>
                      <a:pt x="2257" y="2923"/>
                    </a:cubicBezTo>
                    <a:cubicBezTo>
                      <a:pt x="2294" y="2906"/>
                      <a:pt x="2329" y="2887"/>
                      <a:pt x="2361" y="2866"/>
                    </a:cubicBezTo>
                    <a:moveTo>
                      <a:pt x="2305" y="1311"/>
                    </a:moveTo>
                    <a:cubicBezTo>
                      <a:pt x="2250" y="1386"/>
                      <a:pt x="2236" y="1484"/>
                      <a:pt x="2264" y="1606"/>
                    </a:cubicBezTo>
                    <a:cubicBezTo>
                      <a:pt x="2341" y="1795"/>
                      <a:pt x="2376" y="2013"/>
                      <a:pt x="2371" y="2262"/>
                    </a:cubicBezTo>
                    <a:moveTo>
                      <a:pt x="1540" y="3548"/>
                    </a:moveTo>
                    <a:cubicBezTo>
                      <a:pt x="1601" y="3682"/>
                      <a:pt x="1655" y="3814"/>
                      <a:pt x="1703" y="3943"/>
                    </a:cubicBezTo>
                    <a:cubicBezTo>
                      <a:pt x="1788" y="4171"/>
                      <a:pt x="1854" y="4391"/>
                      <a:pt x="1900" y="4606"/>
                    </a:cubicBezTo>
                    <a:cubicBezTo>
                      <a:pt x="1928" y="4894"/>
                      <a:pt x="1928" y="5166"/>
                      <a:pt x="1900" y="5422"/>
                    </a:cubicBezTo>
                    <a:lnTo>
                      <a:pt x="1548" y="5787"/>
                    </a:lnTo>
                    <a:moveTo>
                      <a:pt x="1352" y="4451"/>
                    </a:moveTo>
                    <a:lnTo>
                      <a:pt x="1444" y="4318"/>
                    </a:lnTo>
                    <a:lnTo>
                      <a:pt x="1703" y="3943"/>
                    </a:lnTo>
                    <a:moveTo>
                      <a:pt x="1444" y="4318"/>
                    </a:moveTo>
                    <a:cubicBezTo>
                      <a:pt x="1584" y="4539"/>
                      <a:pt x="1640" y="4811"/>
                      <a:pt x="1611" y="5133"/>
                    </a:cubicBezTo>
                  </a:path>
                </a:pathLst>
              </a:custGeom>
              <a:noFill/>
              <a:ln w="222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400"/>
              </a:p>
            </p:txBody>
          </p:sp>
          <p:sp>
            <p:nvSpPr>
              <p:cNvPr id="8" name="Freeform 9">
                <a:extLst>
                  <a:ext uri="{FF2B5EF4-FFF2-40B4-BE49-F238E27FC236}">
                    <a16:creationId xmlns:a16="http://schemas.microsoft.com/office/drawing/2014/main" id="{31D64207-B59B-6CCA-2D7E-6059BE6888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9" y="578"/>
                <a:ext cx="995" cy="2121"/>
              </a:xfrm>
              <a:custGeom>
                <a:avLst/>
                <a:gdLst>
                  <a:gd name="T0" fmla="*/ 1054 w 2772"/>
                  <a:gd name="T1" fmla="*/ 2232 h 5906"/>
                  <a:gd name="T2" fmla="*/ 1197 w 2772"/>
                  <a:gd name="T3" fmla="*/ 2362 h 5906"/>
                  <a:gd name="T4" fmla="*/ 1136 w 2772"/>
                  <a:gd name="T5" fmla="*/ 1968 h 5906"/>
                  <a:gd name="T6" fmla="*/ 659 w 2772"/>
                  <a:gd name="T7" fmla="*/ 1579 h 5906"/>
                  <a:gd name="T8" fmla="*/ 594 w 2772"/>
                  <a:gd name="T9" fmla="*/ 1519 h 5906"/>
                  <a:gd name="T10" fmla="*/ 733 w 2772"/>
                  <a:gd name="T11" fmla="*/ 2030 h 5906"/>
                  <a:gd name="T12" fmla="*/ 775 w 2772"/>
                  <a:gd name="T13" fmla="*/ 2185 h 5906"/>
                  <a:gd name="T14" fmla="*/ 775 w 2772"/>
                  <a:gd name="T15" fmla="*/ 2473 h 5906"/>
                  <a:gd name="T16" fmla="*/ 1938 w 2772"/>
                  <a:gd name="T17" fmla="*/ 3266 h 5906"/>
                  <a:gd name="T18" fmla="*/ 2772 w 2772"/>
                  <a:gd name="T19" fmla="*/ 2917 h 5906"/>
                  <a:gd name="T20" fmla="*/ 2385 w 2772"/>
                  <a:gd name="T21" fmla="*/ 1277 h 5906"/>
                  <a:gd name="T22" fmla="*/ 1817 w 2772"/>
                  <a:gd name="T23" fmla="*/ 481 h 5906"/>
                  <a:gd name="T24" fmla="*/ 1010 w 2772"/>
                  <a:gd name="T25" fmla="*/ 123 h 5906"/>
                  <a:gd name="T26" fmla="*/ 1063 w 2772"/>
                  <a:gd name="T27" fmla="*/ 1281 h 5906"/>
                  <a:gd name="T28" fmla="*/ 1449 w 2772"/>
                  <a:gd name="T29" fmla="*/ 1133 h 5906"/>
                  <a:gd name="T30" fmla="*/ 1449 w 2772"/>
                  <a:gd name="T31" fmla="*/ 1133 h 5906"/>
                  <a:gd name="T32" fmla="*/ 1286 w 2772"/>
                  <a:gd name="T33" fmla="*/ 1946 h 5906"/>
                  <a:gd name="T34" fmla="*/ 1989 w 2772"/>
                  <a:gd name="T35" fmla="*/ 1599 h 5906"/>
                  <a:gd name="T36" fmla="*/ 1989 w 2772"/>
                  <a:gd name="T37" fmla="*/ 1599 h 5906"/>
                  <a:gd name="T38" fmla="*/ 1789 w 2772"/>
                  <a:gd name="T39" fmla="*/ 1573 h 5906"/>
                  <a:gd name="T40" fmla="*/ 792 w 2772"/>
                  <a:gd name="T41" fmla="*/ 1564 h 5906"/>
                  <a:gd name="T42" fmla="*/ 659 w 2772"/>
                  <a:gd name="T43" fmla="*/ 1579 h 5906"/>
                  <a:gd name="T44" fmla="*/ 957 w 2772"/>
                  <a:gd name="T45" fmla="*/ 1607 h 5906"/>
                  <a:gd name="T46" fmla="*/ 1720 w 2772"/>
                  <a:gd name="T47" fmla="*/ 1536 h 5906"/>
                  <a:gd name="T48" fmla="*/ 1286 w 2772"/>
                  <a:gd name="T49" fmla="*/ 1946 h 5906"/>
                  <a:gd name="T50" fmla="*/ 1503 w 2772"/>
                  <a:gd name="T51" fmla="*/ 2266 h 5906"/>
                  <a:gd name="T52" fmla="*/ 1503 w 2772"/>
                  <a:gd name="T53" fmla="*/ 2600 h 5906"/>
                  <a:gd name="T54" fmla="*/ 2364 w 2772"/>
                  <a:gd name="T55" fmla="*/ 2669 h 5906"/>
                  <a:gd name="T56" fmla="*/ 1989 w 2772"/>
                  <a:gd name="T57" fmla="*/ 1599 h 5906"/>
                  <a:gd name="T58" fmla="*/ 831 w 2772"/>
                  <a:gd name="T59" fmla="*/ 1519 h 5906"/>
                  <a:gd name="T60" fmla="*/ 1390 w 2772"/>
                  <a:gd name="T61" fmla="*/ 2419 h 5906"/>
                  <a:gd name="T62" fmla="*/ 1197 w 2772"/>
                  <a:gd name="T63" fmla="*/ 2362 h 5906"/>
                  <a:gd name="T64" fmla="*/ 1948 w 2772"/>
                  <a:gd name="T65" fmla="*/ 2854 h 5906"/>
                  <a:gd name="T66" fmla="*/ 1511 w 2772"/>
                  <a:gd name="T67" fmla="*/ 3672 h 5906"/>
                  <a:gd name="T68" fmla="*/ 1449 w 2772"/>
                  <a:gd name="T69" fmla="*/ 4269 h 5906"/>
                  <a:gd name="T70" fmla="*/ 978 w 2772"/>
                  <a:gd name="T71" fmla="*/ 5390 h 5906"/>
                  <a:gd name="T72" fmla="*/ 733 w 2772"/>
                  <a:gd name="T73" fmla="*/ 2030 h 5906"/>
                  <a:gd name="T74" fmla="*/ 153 w 2772"/>
                  <a:gd name="T75" fmla="*/ 3325 h 5906"/>
                  <a:gd name="T76" fmla="*/ 338 w 2772"/>
                  <a:gd name="T77" fmla="*/ 3364 h 5906"/>
                  <a:gd name="T78" fmla="*/ 713 w 2772"/>
                  <a:gd name="T79" fmla="*/ 3229 h 5906"/>
                  <a:gd name="T80" fmla="*/ 915 w 2772"/>
                  <a:gd name="T81" fmla="*/ 3372 h 5906"/>
                  <a:gd name="T82" fmla="*/ 869 w 2772"/>
                  <a:gd name="T83" fmla="*/ 2900 h 5906"/>
                  <a:gd name="T84" fmla="*/ 1110 w 2772"/>
                  <a:gd name="T85" fmla="*/ 2960 h 5906"/>
                  <a:gd name="T86" fmla="*/ 45 w 2772"/>
                  <a:gd name="T87" fmla="*/ 3689 h 5906"/>
                  <a:gd name="T88" fmla="*/ 495 w 2772"/>
                  <a:gd name="T89" fmla="*/ 4333 h 5906"/>
                  <a:gd name="T90" fmla="*/ 1017 w 2772"/>
                  <a:gd name="T91" fmla="*/ 4965 h 5906"/>
                  <a:gd name="T92" fmla="*/ 905 w 2772"/>
                  <a:gd name="T93" fmla="*/ 3881 h 5906"/>
                  <a:gd name="T94" fmla="*/ 1511 w 2772"/>
                  <a:gd name="T95" fmla="*/ 3672 h 5906"/>
                  <a:gd name="T96" fmla="*/ 1236 w 2772"/>
                  <a:gd name="T97" fmla="*/ 4102 h 5906"/>
                  <a:gd name="T98" fmla="*/ 2595 w 2772"/>
                  <a:gd name="T99" fmla="*/ 3320 h 5906"/>
                  <a:gd name="T100" fmla="*/ 1540 w 2772"/>
                  <a:gd name="T101" fmla="*/ 5602 h 5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72" h="5906">
                    <a:moveTo>
                      <a:pt x="1197" y="2362"/>
                    </a:moveTo>
                    <a:lnTo>
                      <a:pt x="1054" y="2232"/>
                    </a:lnTo>
                    <a:moveTo>
                      <a:pt x="1136" y="1968"/>
                    </a:moveTo>
                    <a:lnTo>
                      <a:pt x="1197" y="2362"/>
                    </a:lnTo>
                    <a:moveTo>
                      <a:pt x="659" y="1579"/>
                    </a:moveTo>
                    <a:cubicBezTo>
                      <a:pt x="797" y="1704"/>
                      <a:pt x="956" y="1834"/>
                      <a:pt x="1136" y="1968"/>
                    </a:cubicBezTo>
                    <a:moveTo>
                      <a:pt x="594" y="1519"/>
                    </a:moveTo>
                    <a:cubicBezTo>
                      <a:pt x="615" y="1539"/>
                      <a:pt x="637" y="1559"/>
                      <a:pt x="659" y="1579"/>
                    </a:cubicBezTo>
                    <a:moveTo>
                      <a:pt x="733" y="2030"/>
                    </a:moveTo>
                    <a:lnTo>
                      <a:pt x="594" y="1519"/>
                    </a:lnTo>
                    <a:moveTo>
                      <a:pt x="775" y="2185"/>
                    </a:moveTo>
                    <a:lnTo>
                      <a:pt x="733" y="2030"/>
                    </a:lnTo>
                    <a:moveTo>
                      <a:pt x="775" y="2473"/>
                    </a:moveTo>
                    <a:cubicBezTo>
                      <a:pt x="740" y="2392"/>
                      <a:pt x="740" y="2296"/>
                      <a:pt x="775" y="2185"/>
                    </a:cubicBezTo>
                    <a:moveTo>
                      <a:pt x="1157" y="2789"/>
                    </a:moveTo>
                    <a:cubicBezTo>
                      <a:pt x="1004" y="2716"/>
                      <a:pt x="877" y="2611"/>
                      <a:pt x="775" y="2473"/>
                    </a:cubicBezTo>
                    <a:moveTo>
                      <a:pt x="1157" y="2789"/>
                    </a:moveTo>
                    <a:cubicBezTo>
                      <a:pt x="1367" y="2990"/>
                      <a:pt x="1628" y="3149"/>
                      <a:pt x="1938" y="3266"/>
                    </a:cubicBezTo>
                    <a:cubicBezTo>
                      <a:pt x="2141" y="3330"/>
                      <a:pt x="2360" y="3348"/>
                      <a:pt x="2595" y="3320"/>
                    </a:cubicBezTo>
                    <a:cubicBezTo>
                      <a:pt x="2645" y="3283"/>
                      <a:pt x="2704" y="3149"/>
                      <a:pt x="2772" y="2917"/>
                    </a:cubicBezTo>
                    <a:cubicBezTo>
                      <a:pt x="2760" y="2469"/>
                      <a:pt x="2724" y="2021"/>
                      <a:pt x="2663" y="1573"/>
                    </a:cubicBezTo>
                    <a:cubicBezTo>
                      <a:pt x="2634" y="1492"/>
                      <a:pt x="2541" y="1393"/>
                      <a:pt x="2385" y="1277"/>
                    </a:cubicBezTo>
                    <a:cubicBezTo>
                      <a:pt x="2159" y="1121"/>
                      <a:pt x="1970" y="985"/>
                      <a:pt x="1817" y="869"/>
                    </a:cubicBezTo>
                    <a:cubicBezTo>
                      <a:pt x="1832" y="759"/>
                      <a:pt x="1832" y="630"/>
                      <a:pt x="1817" y="481"/>
                    </a:cubicBezTo>
                    <a:cubicBezTo>
                      <a:pt x="1807" y="330"/>
                      <a:pt x="1738" y="210"/>
                      <a:pt x="1609" y="123"/>
                    </a:cubicBezTo>
                    <a:cubicBezTo>
                      <a:pt x="1387" y="0"/>
                      <a:pt x="1187" y="0"/>
                      <a:pt x="1010" y="123"/>
                    </a:cubicBezTo>
                    <a:cubicBezTo>
                      <a:pt x="839" y="298"/>
                      <a:pt x="760" y="497"/>
                      <a:pt x="772" y="720"/>
                    </a:cubicBezTo>
                    <a:cubicBezTo>
                      <a:pt x="784" y="941"/>
                      <a:pt x="881" y="1127"/>
                      <a:pt x="1063" y="1281"/>
                    </a:cubicBezTo>
                    <a:cubicBezTo>
                      <a:pt x="1093" y="1292"/>
                      <a:pt x="1123" y="1299"/>
                      <a:pt x="1153" y="1301"/>
                    </a:cubicBezTo>
                    <a:cubicBezTo>
                      <a:pt x="1254" y="1306"/>
                      <a:pt x="1353" y="1250"/>
                      <a:pt x="1449" y="1133"/>
                    </a:cubicBezTo>
                    <a:cubicBezTo>
                      <a:pt x="1462" y="1118"/>
                      <a:pt x="1475" y="1102"/>
                      <a:pt x="1487" y="1085"/>
                    </a:cubicBezTo>
                    <a:moveTo>
                      <a:pt x="1449" y="1133"/>
                    </a:moveTo>
                    <a:cubicBezTo>
                      <a:pt x="1478" y="1191"/>
                      <a:pt x="1490" y="1262"/>
                      <a:pt x="1486" y="1345"/>
                    </a:cubicBezTo>
                    <a:moveTo>
                      <a:pt x="1286" y="1946"/>
                    </a:moveTo>
                    <a:lnTo>
                      <a:pt x="1136" y="1968"/>
                    </a:lnTo>
                    <a:moveTo>
                      <a:pt x="1989" y="1599"/>
                    </a:moveTo>
                    <a:cubicBezTo>
                      <a:pt x="1758" y="1742"/>
                      <a:pt x="1524" y="1858"/>
                      <a:pt x="1286" y="1946"/>
                    </a:cubicBezTo>
                    <a:moveTo>
                      <a:pt x="1989" y="1599"/>
                    </a:moveTo>
                    <a:lnTo>
                      <a:pt x="1824" y="1554"/>
                    </a:lnTo>
                    <a:lnTo>
                      <a:pt x="1789" y="1573"/>
                    </a:lnTo>
                    <a:lnTo>
                      <a:pt x="1227" y="1864"/>
                    </a:lnTo>
                    <a:lnTo>
                      <a:pt x="792" y="1564"/>
                    </a:lnTo>
                    <a:lnTo>
                      <a:pt x="724" y="1517"/>
                    </a:lnTo>
                    <a:lnTo>
                      <a:pt x="659" y="1579"/>
                    </a:lnTo>
                    <a:moveTo>
                      <a:pt x="1153" y="1301"/>
                    </a:moveTo>
                    <a:cubicBezTo>
                      <a:pt x="1073" y="1407"/>
                      <a:pt x="1008" y="1509"/>
                      <a:pt x="957" y="1607"/>
                    </a:cubicBezTo>
                    <a:lnTo>
                      <a:pt x="1249" y="1812"/>
                    </a:lnTo>
                    <a:lnTo>
                      <a:pt x="1720" y="1536"/>
                    </a:lnTo>
                    <a:lnTo>
                      <a:pt x="1789" y="1573"/>
                    </a:lnTo>
                    <a:moveTo>
                      <a:pt x="1286" y="1946"/>
                    </a:moveTo>
                    <a:lnTo>
                      <a:pt x="1390" y="2419"/>
                    </a:lnTo>
                    <a:lnTo>
                      <a:pt x="1503" y="2266"/>
                    </a:lnTo>
                    <a:lnTo>
                      <a:pt x="1620" y="2329"/>
                    </a:lnTo>
                    <a:lnTo>
                      <a:pt x="1503" y="2600"/>
                    </a:lnTo>
                    <a:lnTo>
                      <a:pt x="1835" y="2790"/>
                    </a:lnTo>
                    <a:lnTo>
                      <a:pt x="2364" y="2669"/>
                    </a:lnTo>
                    <a:lnTo>
                      <a:pt x="2088" y="1537"/>
                    </a:lnTo>
                    <a:cubicBezTo>
                      <a:pt x="2055" y="1558"/>
                      <a:pt x="2022" y="1579"/>
                      <a:pt x="1989" y="1599"/>
                    </a:cubicBezTo>
                    <a:moveTo>
                      <a:pt x="792" y="1564"/>
                    </a:moveTo>
                    <a:lnTo>
                      <a:pt x="831" y="1519"/>
                    </a:lnTo>
                    <a:lnTo>
                      <a:pt x="957" y="1607"/>
                    </a:lnTo>
                    <a:moveTo>
                      <a:pt x="1390" y="2419"/>
                    </a:moveTo>
                    <a:lnTo>
                      <a:pt x="1293" y="2450"/>
                    </a:lnTo>
                    <a:lnTo>
                      <a:pt x="1197" y="2362"/>
                    </a:lnTo>
                    <a:moveTo>
                      <a:pt x="1835" y="2790"/>
                    </a:moveTo>
                    <a:lnTo>
                      <a:pt x="1948" y="2854"/>
                    </a:lnTo>
                    <a:moveTo>
                      <a:pt x="1341" y="3430"/>
                    </a:moveTo>
                    <a:cubicBezTo>
                      <a:pt x="1410" y="3508"/>
                      <a:pt x="1467" y="3589"/>
                      <a:pt x="1511" y="3672"/>
                    </a:cubicBezTo>
                    <a:cubicBezTo>
                      <a:pt x="1529" y="3705"/>
                      <a:pt x="1545" y="3739"/>
                      <a:pt x="1558" y="3773"/>
                    </a:cubicBezTo>
                    <a:cubicBezTo>
                      <a:pt x="1533" y="3938"/>
                      <a:pt x="1496" y="4103"/>
                      <a:pt x="1449" y="4269"/>
                    </a:cubicBezTo>
                    <a:cubicBezTo>
                      <a:pt x="1376" y="4529"/>
                      <a:pt x="1277" y="4791"/>
                      <a:pt x="1152" y="5054"/>
                    </a:cubicBezTo>
                    <a:cubicBezTo>
                      <a:pt x="1099" y="5166"/>
                      <a:pt x="1041" y="5277"/>
                      <a:pt x="978" y="5390"/>
                    </a:cubicBezTo>
                    <a:cubicBezTo>
                      <a:pt x="783" y="5536"/>
                      <a:pt x="633" y="5709"/>
                      <a:pt x="527" y="5906"/>
                    </a:cubicBezTo>
                    <a:moveTo>
                      <a:pt x="733" y="2030"/>
                    </a:moveTo>
                    <a:cubicBezTo>
                      <a:pt x="637" y="2207"/>
                      <a:pt x="588" y="2485"/>
                      <a:pt x="585" y="2863"/>
                    </a:cubicBezTo>
                    <a:cubicBezTo>
                      <a:pt x="443" y="3052"/>
                      <a:pt x="299" y="3206"/>
                      <a:pt x="153" y="3325"/>
                    </a:cubicBezTo>
                    <a:cubicBezTo>
                      <a:pt x="169" y="3370"/>
                      <a:pt x="196" y="3393"/>
                      <a:pt x="235" y="3395"/>
                    </a:cubicBezTo>
                    <a:cubicBezTo>
                      <a:pt x="263" y="3396"/>
                      <a:pt x="297" y="3386"/>
                      <a:pt x="338" y="3364"/>
                    </a:cubicBezTo>
                    <a:cubicBezTo>
                      <a:pt x="399" y="3334"/>
                      <a:pt x="459" y="3275"/>
                      <a:pt x="518" y="3187"/>
                    </a:cubicBezTo>
                    <a:cubicBezTo>
                      <a:pt x="599" y="3142"/>
                      <a:pt x="664" y="3156"/>
                      <a:pt x="713" y="3229"/>
                    </a:cubicBezTo>
                    <a:lnTo>
                      <a:pt x="780" y="3372"/>
                    </a:lnTo>
                    <a:cubicBezTo>
                      <a:pt x="828" y="3409"/>
                      <a:pt x="873" y="3409"/>
                      <a:pt x="915" y="3372"/>
                    </a:cubicBezTo>
                    <a:lnTo>
                      <a:pt x="882" y="3027"/>
                    </a:lnTo>
                    <a:lnTo>
                      <a:pt x="869" y="2900"/>
                    </a:lnTo>
                    <a:moveTo>
                      <a:pt x="882" y="3027"/>
                    </a:moveTo>
                    <a:cubicBezTo>
                      <a:pt x="946" y="2982"/>
                      <a:pt x="1022" y="2960"/>
                      <a:pt x="1110" y="2960"/>
                    </a:cubicBezTo>
                    <a:moveTo>
                      <a:pt x="235" y="3395"/>
                    </a:moveTo>
                    <a:lnTo>
                      <a:pt x="45" y="3689"/>
                    </a:lnTo>
                    <a:cubicBezTo>
                      <a:pt x="0" y="3771"/>
                      <a:pt x="0" y="3853"/>
                      <a:pt x="45" y="3935"/>
                    </a:cubicBezTo>
                    <a:cubicBezTo>
                      <a:pt x="178" y="4073"/>
                      <a:pt x="328" y="4206"/>
                      <a:pt x="495" y="4333"/>
                    </a:cubicBezTo>
                    <a:cubicBezTo>
                      <a:pt x="647" y="4447"/>
                      <a:pt x="821" y="4562"/>
                      <a:pt x="1017" y="4679"/>
                    </a:cubicBezTo>
                    <a:cubicBezTo>
                      <a:pt x="1046" y="4715"/>
                      <a:pt x="1046" y="4810"/>
                      <a:pt x="1017" y="4965"/>
                    </a:cubicBezTo>
                    <a:cubicBezTo>
                      <a:pt x="1045" y="5025"/>
                      <a:pt x="1090" y="5055"/>
                      <a:pt x="1152" y="5054"/>
                    </a:cubicBezTo>
                    <a:moveTo>
                      <a:pt x="905" y="3881"/>
                    </a:moveTo>
                    <a:lnTo>
                      <a:pt x="1027" y="3840"/>
                    </a:lnTo>
                    <a:lnTo>
                      <a:pt x="1511" y="3672"/>
                    </a:lnTo>
                    <a:moveTo>
                      <a:pt x="1449" y="4269"/>
                    </a:moveTo>
                    <a:cubicBezTo>
                      <a:pt x="1359" y="4202"/>
                      <a:pt x="1288" y="4147"/>
                      <a:pt x="1236" y="4102"/>
                    </a:cubicBezTo>
                    <a:cubicBezTo>
                      <a:pt x="1143" y="4022"/>
                      <a:pt x="1073" y="3934"/>
                      <a:pt x="1027" y="3840"/>
                    </a:cubicBezTo>
                    <a:moveTo>
                      <a:pt x="2595" y="3320"/>
                    </a:moveTo>
                    <a:cubicBezTo>
                      <a:pt x="2473" y="4258"/>
                      <a:pt x="2176" y="5051"/>
                      <a:pt x="1704" y="5699"/>
                    </a:cubicBezTo>
                    <a:cubicBezTo>
                      <a:pt x="1664" y="5652"/>
                      <a:pt x="1609" y="5619"/>
                      <a:pt x="1540" y="5602"/>
                    </a:cubicBezTo>
                    <a:cubicBezTo>
                      <a:pt x="1460" y="5675"/>
                      <a:pt x="1410" y="5764"/>
                      <a:pt x="1390" y="5868"/>
                    </a:cubicBezTo>
                  </a:path>
                </a:pathLst>
              </a:custGeom>
              <a:noFill/>
              <a:ln w="222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2400"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3DF0AC-CE8F-9577-722D-BD6AA70E8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70" y="1325563"/>
            <a:ext cx="2554915" cy="3619976"/>
          </a:xfrm>
          <a:prstGeom prst="rect">
            <a:avLst/>
          </a:prstGeom>
        </p:spPr>
      </p:pic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D3CB8458-DA20-9B41-7F80-D5195164F97F}"/>
              </a:ext>
            </a:extLst>
          </p:cNvPr>
          <p:cNvSpPr txBox="1">
            <a:spLocks/>
          </p:cNvSpPr>
          <p:nvPr/>
        </p:nvSpPr>
        <p:spPr>
          <a:xfrm>
            <a:off x="2732485" y="1612894"/>
            <a:ext cx="4969209" cy="42298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200" b="1" dirty="0"/>
              <a:t>I. Purpose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200" b="1" dirty="0"/>
              <a:t>II. Context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200" b="1" dirty="0"/>
              <a:t>III. Steps to Success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200" b="1" dirty="0">
                <a:solidFill>
                  <a:schemeClr val="accent2"/>
                </a:solidFill>
              </a:rPr>
              <a:t>STEP 1. </a:t>
            </a:r>
            <a:r>
              <a:rPr lang="en-GB" sz="2200" dirty="0"/>
              <a:t>Setting the programme vision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200" b="1" dirty="0">
                <a:solidFill>
                  <a:srgbClr val="92D050"/>
                </a:solidFill>
              </a:rPr>
              <a:t>STEP 2. </a:t>
            </a:r>
            <a:r>
              <a:rPr lang="en-GB" sz="2200" dirty="0"/>
              <a:t>Building partnership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200" b="1" dirty="0">
                <a:solidFill>
                  <a:srgbClr val="33CCCC"/>
                </a:solidFill>
              </a:rPr>
              <a:t>STEP 3. </a:t>
            </a:r>
            <a:r>
              <a:rPr lang="en-GB" sz="2200" dirty="0"/>
              <a:t>Analysing the situation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200" b="1" dirty="0">
                <a:solidFill>
                  <a:schemeClr val="accent1"/>
                </a:solidFill>
              </a:rPr>
              <a:t>STEP 4. </a:t>
            </a:r>
            <a:r>
              <a:rPr lang="en-GB" sz="2200" dirty="0"/>
              <a:t>Planning and programme design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200" b="1" dirty="0">
                <a:solidFill>
                  <a:srgbClr val="7030A0"/>
                </a:solidFill>
              </a:rPr>
              <a:t>STEP 5. </a:t>
            </a:r>
            <a:r>
              <a:rPr lang="en-GB" sz="2200" dirty="0"/>
              <a:t>Implementing and monitoring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F89EDC2-9A74-B9DA-9E6F-62C8C5711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70" y="0"/>
            <a:ext cx="10868978" cy="1352262"/>
          </a:xfrm>
        </p:spPr>
        <p:txBody>
          <a:bodyPr/>
          <a:lstStyle/>
          <a:p>
            <a:r>
              <a:rPr lang="en-US" dirty="0"/>
              <a:t>Toolkit at a glance </a:t>
            </a:r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6E35CD9-1C79-AEE6-1197-3D6A6239C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149" y="3200400"/>
            <a:ext cx="4631281" cy="3281565"/>
          </a:xfrm>
          <a:prstGeom prst="rect">
            <a:avLst/>
          </a:prstGeom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DEE987-2239-4019-55C2-8DFFFB9D157E}"/>
              </a:ext>
            </a:extLst>
          </p:cNvPr>
          <p:cNvSpPr txBox="1"/>
          <p:nvPr/>
        </p:nvSpPr>
        <p:spPr>
          <a:xfrm>
            <a:off x="7514165" y="260632"/>
            <a:ext cx="36653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en-US" sz="2400" b="1" dirty="0">
                <a:latin typeface="Atkinson Hyperlegible" pitchFamily="2" charset="77"/>
              </a:rPr>
              <a:t>Supported by 20 &gt; tools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3049230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0940D04-931B-47BE-9E18-FBF51D937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accent2"/>
                </a:solidFill>
              </a:rPr>
              <a:t>STEP 1. Set the programme vision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289ABF-17B8-9FF8-B1F7-DBF4C1EAB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Atkinson Hyperlegible"/>
                <a:ea typeface="Calibri" panose="020F0502020204030204" pitchFamily="34" charset="0"/>
                <a:cs typeface="Calibri" panose="020F0502020204030204" pitchFamily="34" charset="0"/>
              </a:rPr>
              <a:t>Setting the programme vision</a:t>
            </a:r>
            <a:r>
              <a:rPr lang="en-GB" dirty="0">
                <a:effectLst/>
                <a:latin typeface="Atkinson Hyperlegibl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effectLst/>
                <a:latin typeface="Atkinson Hyperlegible"/>
                <a:ea typeface="Calibri" panose="020F0502020204030204" pitchFamily="34" charset="0"/>
                <a:cs typeface="Calibri" panose="020F0502020204030204" pitchFamily="34" charset="0"/>
              </a:rPr>
              <a:t>will help you clarify: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What are you trying to achieve with this process? </a:t>
            </a:r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 example: sustained control or elimination of a specific disease/set of diseases.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What will it take? </a:t>
            </a:r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 example: funding, efficient cross-ministerial collaboration, a behaviour change programme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etc.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How is the problem/vision linked to the broader national agenda?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 example: achieving and sustaining health outcomes, equity, stated government/ministry policy priorities, etc</a:t>
            </a:r>
          </a:p>
          <a:p>
            <a:pPr marL="514350" marR="0" lvl="0" indent="-5143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>
                <a:effectLst/>
                <a:latin typeface="Atkinson Hyperlegible"/>
                <a:ea typeface="Calibri" panose="020F0502020204030204" pitchFamily="34" charset="0"/>
                <a:cs typeface="Calibri" panose="020F0502020204030204" pitchFamily="34" charset="0"/>
              </a:rPr>
              <a:t>Define your overall vision. </a:t>
            </a:r>
            <a:r>
              <a:rPr lang="en-GB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tkinson Hyperlegible"/>
                <a:ea typeface="Calibri" panose="020F0502020204030204" pitchFamily="34" charset="0"/>
                <a:cs typeface="Calibri" panose="020F0502020204030204" pitchFamily="34" charset="0"/>
              </a:rPr>
              <a:t>For example, "achieving elimination to contribute towards the SDGs through an effective multisectoral programme”.</a:t>
            </a:r>
            <a:endParaRPr lang="en-GB" i="1" dirty="0">
              <a:solidFill>
                <a:schemeClr val="accent1">
                  <a:lumMod val="60000"/>
                  <a:lumOff val="40000"/>
                </a:schemeClr>
              </a:solidFill>
              <a:latin typeface="Atkinson Hyperlegibl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>
                <a:effectLst/>
                <a:latin typeface="Atkinson Hyperlegible"/>
                <a:ea typeface="Calibri" panose="020F0502020204030204" pitchFamily="34" charset="0"/>
                <a:cs typeface="Calibri" panose="020F0502020204030204" pitchFamily="34" charset="0"/>
              </a:rPr>
              <a:t>Figure out, why it hasn’t happened yet. What are the barriers to progress? </a:t>
            </a:r>
            <a:endParaRPr lang="en-GB" dirty="0">
              <a:effectLst/>
              <a:latin typeface="Atkinson Hyperlegible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592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85E48F-CB7F-4D00-490C-3084FEB09847}"/>
              </a:ext>
            </a:extLst>
          </p:cNvPr>
          <p:cNvSpPr/>
          <p:nvPr/>
        </p:nvSpPr>
        <p:spPr>
          <a:xfrm>
            <a:off x="0" y="3578302"/>
            <a:ext cx="12192000" cy="3303375"/>
          </a:xfrm>
          <a:prstGeom prst="rect">
            <a:avLst/>
          </a:prstGeom>
          <a:solidFill>
            <a:srgbClr val="CED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032A9C-91C9-9BCE-6F73-5FC64455A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837" y="1219200"/>
            <a:ext cx="5346408" cy="4145568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" name="Title 4">
            <a:extLst>
              <a:ext uri="{FF2B5EF4-FFF2-40B4-BE49-F238E27FC236}">
                <a16:creationId xmlns:a16="http://schemas.microsoft.com/office/drawing/2014/main" id="{F4D2EF10-DB60-4471-F378-9C915B2511B4}"/>
              </a:ext>
            </a:extLst>
          </p:cNvPr>
          <p:cNvSpPr txBox="1">
            <a:spLocks/>
          </p:cNvSpPr>
          <p:nvPr/>
        </p:nvSpPr>
        <p:spPr>
          <a:xfrm>
            <a:off x="0" y="240476"/>
            <a:ext cx="12192000" cy="51646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467" b="1" dirty="0">
                <a:solidFill>
                  <a:srgbClr val="CED232"/>
                </a:solidFill>
                <a:latin typeface="Atkinson Hyperlegible"/>
              </a:rPr>
              <a:t>STEP 2. Build partnerships</a:t>
            </a:r>
            <a:endParaRPr lang="en-US" sz="3467" b="1" dirty="0">
              <a:solidFill>
                <a:srgbClr val="CED232"/>
              </a:solidFill>
              <a:latin typeface="Atkinson Hyperlegible"/>
            </a:endParaRPr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CF227180-F37F-9AD6-76DD-2B18E080F372}"/>
              </a:ext>
            </a:extLst>
          </p:cNvPr>
          <p:cNvSpPr txBox="1">
            <a:spLocks/>
          </p:cNvSpPr>
          <p:nvPr/>
        </p:nvSpPr>
        <p:spPr>
          <a:xfrm>
            <a:off x="426285" y="4436858"/>
            <a:ext cx="6019799" cy="194186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>
                <a:latin typeface="Atkinson Hyperlegible"/>
              </a:rPr>
              <a:t>Tools</a:t>
            </a:r>
          </a:p>
          <a:p>
            <a:pPr>
              <a:spcBef>
                <a:spcPts val="800"/>
              </a:spcBef>
              <a:buSzPct val="120000"/>
            </a:pPr>
            <a:r>
              <a:rPr lang="en-GB" sz="2400" dirty="0">
                <a:latin typeface="Atkinson Hyperlegible"/>
              </a:rPr>
              <a:t>Tool 4: Messages for engagement</a:t>
            </a:r>
          </a:p>
          <a:p>
            <a:pPr>
              <a:spcBef>
                <a:spcPts val="800"/>
              </a:spcBef>
              <a:buSzPct val="120000"/>
            </a:pPr>
            <a:r>
              <a:rPr lang="en-GB" sz="2400" dirty="0">
                <a:latin typeface="Atkinson Hyperlegible"/>
              </a:rPr>
              <a:t>Tool 5: Initial cross-sector meeting for WASH and NTDs: annotated agenda</a:t>
            </a:r>
            <a:endParaRPr lang="en-US" sz="2400" dirty="0">
              <a:latin typeface="Atkinson Hyperlegible"/>
            </a:endParaRPr>
          </a:p>
          <a:p>
            <a:pPr marL="0" indent="0">
              <a:buNone/>
            </a:pPr>
            <a:endParaRPr lang="en-US" sz="2400" dirty="0">
              <a:latin typeface="Atkinson Hyperlegible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64AFEB-DEE5-9616-6F47-DDF97F60CB76}"/>
              </a:ext>
            </a:extLst>
          </p:cNvPr>
          <p:cNvGrpSpPr/>
          <p:nvPr/>
        </p:nvGrpSpPr>
        <p:grpSpPr>
          <a:xfrm>
            <a:off x="268045" y="1891126"/>
            <a:ext cx="1938868" cy="2290741"/>
            <a:chOff x="201033" y="1418344"/>
            <a:chExt cx="1454151" cy="1718056"/>
          </a:xfrm>
        </p:grpSpPr>
        <p:sp>
          <p:nvSpPr>
            <p:cNvPr id="4" name="Content Placeholder 11">
              <a:extLst>
                <a:ext uri="{FF2B5EF4-FFF2-40B4-BE49-F238E27FC236}">
                  <a16:creationId xmlns:a16="http://schemas.microsoft.com/office/drawing/2014/main" id="{231377C8-FF83-423B-5433-82852C352866}"/>
                </a:ext>
              </a:extLst>
            </p:cNvPr>
            <p:cNvSpPr txBox="1">
              <a:spLocks/>
            </p:cNvSpPr>
            <p:nvPr/>
          </p:nvSpPr>
          <p:spPr>
            <a:xfrm>
              <a:off x="201033" y="1418344"/>
              <a:ext cx="1454151" cy="624441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dirty="0">
                  <a:latin typeface="Atkinson Hyperlegible"/>
                  <a:sym typeface="Arial"/>
                </a:rPr>
                <a:t>Why collaborate?</a:t>
              </a:r>
              <a:endParaRPr lang="en-US" sz="2400" dirty="0">
                <a:latin typeface="Atkinson Hyperlegible"/>
              </a:endParaRPr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07D63167-2409-4C5B-C214-3CE59F903B18}"/>
                </a:ext>
              </a:extLst>
            </p:cNvPr>
            <p:cNvSpPr/>
            <p:nvPr/>
          </p:nvSpPr>
          <p:spPr>
            <a:xfrm>
              <a:off x="479842" y="2222000"/>
              <a:ext cx="914400" cy="914400"/>
            </a:xfrm>
            <a:prstGeom prst="diamond">
              <a:avLst/>
            </a:prstGeom>
            <a:solidFill>
              <a:srgbClr val="E6E89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schemeClr val="tx1"/>
                  </a:solidFill>
                  <a:latin typeface="Atkinson Hyperlegible" pitchFamily="2" charset="0"/>
                </a:rPr>
                <a:t>1</a:t>
              </a:r>
              <a:endParaRPr lang="ko-KR" altLang="en-US" sz="2400" b="1" dirty="0">
                <a:solidFill>
                  <a:schemeClr val="tx1"/>
                </a:solidFill>
                <a:latin typeface="Atkinson Hyperlegible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5D3B72-42FC-649D-369C-2A0A130BD37D}"/>
              </a:ext>
            </a:extLst>
          </p:cNvPr>
          <p:cNvGrpSpPr/>
          <p:nvPr/>
        </p:nvGrpSpPr>
        <p:grpSpPr>
          <a:xfrm>
            <a:off x="2367103" y="1891125"/>
            <a:ext cx="1938868" cy="2297147"/>
            <a:chOff x="1775327" y="1418344"/>
            <a:chExt cx="1454151" cy="1722860"/>
          </a:xfrm>
        </p:grpSpPr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2D9431C6-6811-5DA2-60FF-44EAF8E8A0DB}"/>
                </a:ext>
              </a:extLst>
            </p:cNvPr>
            <p:cNvSpPr/>
            <p:nvPr/>
          </p:nvSpPr>
          <p:spPr>
            <a:xfrm>
              <a:off x="2094305" y="2226804"/>
              <a:ext cx="914400" cy="914400"/>
            </a:xfrm>
            <a:prstGeom prst="diamond">
              <a:avLst/>
            </a:prstGeom>
            <a:solidFill>
              <a:srgbClr val="E6E89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schemeClr val="tx1"/>
                  </a:solidFill>
                  <a:latin typeface="Atkinson Hyperlegible" pitchFamily="2" charset="0"/>
                </a:rPr>
                <a:t>2</a:t>
              </a:r>
              <a:endParaRPr lang="ko-KR" altLang="en-US" sz="2400" b="1" dirty="0">
                <a:solidFill>
                  <a:schemeClr val="tx1"/>
                </a:solidFill>
                <a:latin typeface="Atkinson Hyperlegible" pitchFamily="2" charset="0"/>
              </a:endParaRPr>
            </a:p>
          </p:txBody>
        </p:sp>
        <p:sp>
          <p:nvSpPr>
            <p:cNvPr id="12" name="Content Placeholder 11">
              <a:extLst>
                <a:ext uri="{FF2B5EF4-FFF2-40B4-BE49-F238E27FC236}">
                  <a16:creationId xmlns:a16="http://schemas.microsoft.com/office/drawing/2014/main" id="{99FDB623-2CFA-E4E7-4739-A5035925E32C}"/>
                </a:ext>
              </a:extLst>
            </p:cNvPr>
            <p:cNvSpPr txBox="1">
              <a:spLocks/>
            </p:cNvSpPr>
            <p:nvPr/>
          </p:nvSpPr>
          <p:spPr>
            <a:xfrm>
              <a:off x="1775327" y="1418344"/>
              <a:ext cx="1454151" cy="624441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dirty="0">
                  <a:latin typeface="Atkinson Hyperlegible"/>
                  <a:sym typeface="Arial"/>
                </a:rPr>
                <a:t>How to collaborate?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DB03FFB-83B6-08BE-A063-B95859438881}"/>
              </a:ext>
            </a:extLst>
          </p:cNvPr>
          <p:cNvGrpSpPr/>
          <p:nvPr/>
        </p:nvGrpSpPr>
        <p:grpSpPr>
          <a:xfrm>
            <a:off x="4466162" y="1891125"/>
            <a:ext cx="1938868" cy="2303552"/>
            <a:chOff x="3349621" y="1418344"/>
            <a:chExt cx="1454151" cy="1727664"/>
          </a:xfrm>
        </p:grpSpPr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AEF94F05-8C1C-F48F-E4DF-6A71E121E266}"/>
                </a:ext>
              </a:extLst>
            </p:cNvPr>
            <p:cNvSpPr/>
            <p:nvPr/>
          </p:nvSpPr>
          <p:spPr>
            <a:xfrm>
              <a:off x="3708767" y="2231608"/>
              <a:ext cx="914400" cy="914400"/>
            </a:xfrm>
            <a:prstGeom prst="diamond">
              <a:avLst/>
            </a:prstGeom>
            <a:solidFill>
              <a:srgbClr val="E6E89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schemeClr val="tx1"/>
                  </a:solidFill>
                  <a:latin typeface="Atkinson Hyperlegible" pitchFamily="2" charset="0"/>
                </a:rPr>
                <a:t>3</a:t>
              </a:r>
              <a:endParaRPr lang="ko-KR" altLang="en-US" sz="2400" b="1" dirty="0">
                <a:solidFill>
                  <a:schemeClr val="tx1"/>
                </a:solidFill>
                <a:latin typeface="Atkinson Hyperlegible" pitchFamily="2" charset="0"/>
              </a:endParaRPr>
            </a:p>
          </p:txBody>
        </p:sp>
        <p:sp>
          <p:nvSpPr>
            <p:cNvPr id="13" name="Content Placeholder 11">
              <a:extLst>
                <a:ext uri="{FF2B5EF4-FFF2-40B4-BE49-F238E27FC236}">
                  <a16:creationId xmlns:a16="http://schemas.microsoft.com/office/drawing/2014/main" id="{8EC15F70-5C4D-3702-DA25-D4F13896EB95}"/>
                </a:ext>
              </a:extLst>
            </p:cNvPr>
            <p:cNvSpPr txBox="1">
              <a:spLocks/>
            </p:cNvSpPr>
            <p:nvPr/>
          </p:nvSpPr>
          <p:spPr>
            <a:xfrm>
              <a:off x="3349621" y="1418344"/>
              <a:ext cx="1454151" cy="624441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dirty="0">
                  <a:latin typeface="Atkinson Hyperlegible"/>
                  <a:sym typeface="Arial"/>
                </a:rPr>
                <a:t>Where to start?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985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1000"/>
    </mc:Choice>
    <mc:Fallback xmlns="">
      <p:transition spd="slow" advClick="0" advTm="4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85E48F-CB7F-4D00-490C-3084FEB09847}"/>
              </a:ext>
            </a:extLst>
          </p:cNvPr>
          <p:cNvSpPr/>
          <p:nvPr/>
        </p:nvSpPr>
        <p:spPr>
          <a:xfrm>
            <a:off x="0" y="4281377"/>
            <a:ext cx="12192000" cy="2600299"/>
          </a:xfrm>
          <a:prstGeom prst="rect">
            <a:avLst/>
          </a:prstGeom>
          <a:solidFill>
            <a:srgbClr val="2DA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4D2EF10-DB60-4471-F378-9C915B2511B4}"/>
              </a:ext>
            </a:extLst>
          </p:cNvPr>
          <p:cNvSpPr txBox="1">
            <a:spLocks/>
          </p:cNvSpPr>
          <p:nvPr/>
        </p:nvSpPr>
        <p:spPr>
          <a:xfrm>
            <a:off x="0" y="240476"/>
            <a:ext cx="12192000" cy="51646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467" b="1" dirty="0">
                <a:solidFill>
                  <a:srgbClr val="2DAFB5"/>
                </a:solidFill>
                <a:latin typeface="Atkinson Hyperlegible"/>
              </a:rPr>
              <a:t>STEP 3. Analyse the </a:t>
            </a:r>
            <a:r>
              <a:rPr lang="en-US" sz="3467" b="1" dirty="0">
                <a:solidFill>
                  <a:srgbClr val="2DAFB5"/>
                </a:solidFill>
                <a:latin typeface="Atkinson Hyperlegible"/>
              </a:rPr>
              <a:t>situation </a:t>
            </a:r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CF227180-F37F-9AD6-76DD-2B18E080F372}"/>
              </a:ext>
            </a:extLst>
          </p:cNvPr>
          <p:cNvSpPr txBox="1">
            <a:spLocks/>
          </p:cNvSpPr>
          <p:nvPr/>
        </p:nvSpPr>
        <p:spPr>
          <a:xfrm>
            <a:off x="296748" y="4436858"/>
            <a:ext cx="4559240" cy="194186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>
                <a:solidFill>
                  <a:schemeClr val="bg1"/>
                </a:solidFill>
                <a:latin typeface="Atkinson Hyperlegible"/>
              </a:rPr>
              <a:t>Tools</a:t>
            </a:r>
          </a:p>
          <a:p>
            <a:pPr>
              <a:spcBef>
                <a:spcPts val="800"/>
              </a:spcBef>
              <a:buSzPct val="120000"/>
            </a:pPr>
            <a:r>
              <a:rPr lang="en-US" sz="2400" dirty="0">
                <a:solidFill>
                  <a:schemeClr val="bg1"/>
                </a:solidFill>
                <a:latin typeface="Atkinson Hyperlegible"/>
              </a:rPr>
              <a:t>Tool 6: Situation analysis for WASH and NTDs planning: protocol and methods + Annex (online)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BD2F6D2-3606-3769-0E41-78E561E5BF11}"/>
              </a:ext>
            </a:extLst>
          </p:cNvPr>
          <p:cNvGrpSpPr/>
          <p:nvPr/>
        </p:nvGrpSpPr>
        <p:grpSpPr>
          <a:xfrm>
            <a:off x="296747" y="1253833"/>
            <a:ext cx="4498579" cy="1219200"/>
            <a:chOff x="222560" y="940375"/>
            <a:chExt cx="3373934" cy="914400"/>
          </a:xfrm>
        </p:grpSpPr>
        <p:sp>
          <p:nvSpPr>
            <p:cNvPr id="4" name="Content Placeholder 11">
              <a:extLst>
                <a:ext uri="{FF2B5EF4-FFF2-40B4-BE49-F238E27FC236}">
                  <a16:creationId xmlns:a16="http://schemas.microsoft.com/office/drawing/2014/main" id="{231377C8-FF83-423B-5433-82852C352866}"/>
                </a:ext>
              </a:extLst>
            </p:cNvPr>
            <p:cNvSpPr txBox="1">
              <a:spLocks/>
            </p:cNvSpPr>
            <p:nvPr/>
          </p:nvSpPr>
          <p:spPr>
            <a:xfrm>
              <a:off x="1146476" y="1136398"/>
              <a:ext cx="2450018" cy="51141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2400" dirty="0">
                  <a:latin typeface="Atkinson Hyperlegible"/>
                  <a:sym typeface="Arial"/>
                </a:rPr>
                <a:t>Conducting and using a situation analysis</a:t>
              </a:r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07D63167-2409-4C5B-C214-3CE59F903B18}"/>
                </a:ext>
              </a:extLst>
            </p:cNvPr>
            <p:cNvSpPr/>
            <p:nvPr/>
          </p:nvSpPr>
          <p:spPr>
            <a:xfrm>
              <a:off x="222560" y="940375"/>
              <a:ext cx="914400" cy="914400"/>
            </a:xfrm>
            <a:prstGeom prst="diamond">
              <a:avLst/>
            </a:prstGeom>
            <a:solidFill>
              <a:srgbClr val="BFEDE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schemeClr val="tx1"/>
                  </a:solidFill>
                  <a:latin typeface="Atkinson Hyperlegible" pitchFamily="2" charset="0"/>
                </a:rPr>
                <a:t>1</a:t>
              </a:r>
              <a:endParaRPr lang="ko-KR" altLang="en-US" sz="2400" b="1" dirty="0">
                <a:solidFill>
                  <a:schemeClr val="tx1"/>
                </a:solidFill>
                <a:latin typeface="Atkinson Hyperlegible" pitchFamily="2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3BC5CFB-CA2E-0341-A59D-F942F35498C1}"/>
              </a:ext>
            </a:extLst>
          </p:cNvPr>
          <p:cNvGrpSpPr/>
          <p:nvPr/>
        </p:nvGrpSpPr>
        <p:grpSpPr>
          <a:xfrm>
            <a:off x="296747" y="2649799"/>
            <a:ext cx="5492140" cy="1219200"/>
            <a:chOff x="222560" y="1987349"/>
            <a:chExt cx="4119105" cy="914400"/>
          </a:xfrm>
        </p:grpSpPr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2D9431C6-6811-5DA2-60FF-44EAF8E8A0DB}"/>
                </a:ext>
              </a:extLst>
            </p:cNvPr>
            <p:cNvSpPr/>
            <p:nvPr/>
          </p:nvSpPr>
          <p:spPr>
            <a:xfrm>
              <a:off x="222560" y="1987349"/>
              <a:ext cx="914400" cy="914400"/>
            </a:xfrm>
            <a:prstGeom prst="diamond">
              <a:avLst/>
            </a:prstGeom>
            <a:solidFill>
              <a:srgbClr val="BFEDE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schemeClr val="tx1"/>
                  </a:solidFill>
                  <a:latin typeface="Atkinson Hyperlegible" pitchFamily="2" charset="0"/>
                </a:rPr>
                <a:t>2</a:t>
              </a:r>
              <a:endParaRPr lang="ko-KR" altLang="en-US" sz="2400" b="1" dirty="0">
                <a:solidFill>
                  <a:schemeClr val="tx1"/>
                </a:solidFill>
                <a:latin typeface="Atkinson Hyperlegible" pitchFamily="2" charset="0"/>
              </a:endParaRPr>
            </a:p>
          </p:txBody>
        </p:sp>
        <p:sp>
          <p:nvSpPr>
            <p:cNvPr id="12" name="Content Placeholder 11">
              <a:extLst>
                <a:ext uri="{FF2B5EF4-FFF2-40B4-BE49-F238E27FC236}">
                  <a16:creationId xmlns:a16="http://schemas.microsoft.com/office/drawing/2014/main" id="{99FDB623-2CFA-E4E7-4739-A5035925E32C}"/>
                </a:ext>
              </a:extLst>
            </p:cNvPr>
            <p:cNvSpPr txBox="1">
              <a:spLocks/>
            </p:cNvSpPr>
            <p:nvPr/>
          </p:nvSpPr>
          <p:spPr>
            <a:xfrm>
              <a:off x="1146476" y="2297545"/>
              <a:ext cx="3195189" cy="28306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>
                  <a:latin typeface="Atkinson Hyperlegible"/>
                  <a:sym typeface="Arial"/>
                </a:rPr>
                <a:t>Data for decision making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5DF2D4B-B1AD-A87F-A4BE-793B72E8E823}"/>
              </a:ext>
            </a:extLst>
          </p:cNvPr>
          <p:cNvGrpSpPr/>
          <p:nvPr/>
        </p:nvGrpSpPr>
        <p:grpSpPr>
          <a:xfrm>
            <a:off x="5377812" y="1293557"/>
            <a:ext cx="6548552" cy="5333318"/>
            <a:chOff x="4033359" y="693943"/>
            <a:chExt cx="4911414" cy="399998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33EF2AA-9BF7-40AE-A73A-0E1336688DBE}"/>
                </a:ext>
              </a:extLst>
            </p:cNvPr>
            <p:cNvSpPr/>
            <p:nvPr/>
          </p:nvSpPr>
          <p:spPr>
            <a:xfrm>
              <a:off x="4033359" y="693943"/>
              <a:ext cx="4911414" cy="39999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DAF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CF7EE4C-A37A-BBA2-8C00-F99630048CE6}"/>
                </a:ext>
              </a:extLst>
            </p:cNvPr>
            <p:cNvGrpSpPr/>
            <p:nvPr/>
          </p:nvGrpSpPr>
          <p:grpSpPr>
            <a:xfrm>
              <a:off x="5558391" y="906914"/>
              <a:ext cx="1601571" cy="1195198"/>
              <a:chOff x="5558391" y="906914"/>
              <a:chExt cx="1601571" cy="1195198"/>
            </a:xfrm>
          </p:grpSpPr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BF0AE1F6-6264-3E60-5B97-54E6F2EE1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8391" y="906914"/>
                <a:ext cx="1601571" cy="1195198"/>
              </a:xfrm>
              <a:custGeom>
                <a:avLst/>
                <a:gdLst>
                  <a:gd name="T0" fmla="*/ 2222 w 2377"/>
                  <a:gd name="T1" fmla="*/ 795 h 2371"/>
                  <a:gd name="T2" fmla="*/ 2275 w 2377"/>
                  <a:gd name="T3" fmla="*/ 827 h 2371"/>
                  <a:gd name="T4" fmla="*/ 2314 w 2377"/>
                  <a:gd name="T5" fmla="*/ 882 h 2371"/>
                  <a:gd name="T6" fmla="*/ 2362 w 2377"/>
                  <a:gd name="T7" fmla="*/ 907 h 2371"/>
                  <a:gd name="T8" fmla="*/ 395 w 2377"/>
                  <a:gd name="T9" fmla="*/ 855 h 2371"/>
                  <a:gd name="T10" fmla="*/ 386 w 2377"/>
                  <a:gd name="T11" fmla="*/ 892 h 2371"/>
                  <a:gd name="T12" fmla="*/ 358 w 2377"/>
                  <a:gd name="T13" fmla="*/ 907 h 2371"/>
                  <a:gd name="T14" fmla="*/ 325 w 2377"/>
                  <a:gd name="T15" fmla="*/ 886 h 2371"/>
                  <a:gd name="T16" fmla="*/ 296 w 2377"/>
                  <a:gd name="T17" fmla="*/ 842 h 2371"/>
                  <a:gd name="T18" fmla="*/ 242 w 2377"/>
                  <a:gd name="T19" fmla="*/ 800 h 2371"/>
                  <a:gd name="T20" fmla="*/ 184 w 2377"/>
                  <a:gd name="T21" fmla="*/ 786 h 2371"/>
                  <a:gd name="T22" fmla="*/ 96 w 2377"/>
                  <a:gd name="T23" fmla="*/ 815 h 2371"/>
                  <a:gd name="T24" fmla="*/ 32 w 2377"/>
                  <a:gd name="T25" fmla="*/ 888 h 2371"/>
                  <a:gd name="T26" fmla="*/ 0 w 2377"/>
                  <a:gd name="T27" fmla="*/ 993 h 2371"/>
                  <a:gd name="T28" fmla="*/ 8 w 2377"/>
                  <a:gd name="T29" fmla="*/ 1084 h 2371"/>
                  <a:gd name="T30" fmla="*/ 54 w 2377"/>
                  <a:gd name="T31" fmla="*/ 1178 h 2371"/>
                  <a:gd name="T32" fmla="*/ 129 w 2377"/>
                  <a:gd name="T33" fmla="*/ 1235 h 2371"/>
                  <a:gd name="T34" fmla="*/ 201 w 2377"/>
                  <a:gd name="T35" fmla="*/ 1245 h 2371"/>
                  <a:gd name="T36" fmla="*/ 265 w 2377"/>
                  <a:gd name="T37" fmla="*/ 1220 h 2371"/>
                  <a:gd name="T38" fmla="*/ 313 w 2377"/>
                  <a:gd name="T39" fmla="*/ 1164 h 2371"/>
                  <a:gd name="T40" fmla="*/ 338 w 2377"/>
                  <a:gd name="T41" fmla="*/ 1133 h 2371"/>
                  <a:gd name="T42" fmla="*/ 371 w 2377"/>
                  <a:gd name="T43" fmla="*/ 1126 h 2371"/>
                  <a:gd name="T44" fmla="*/ 392 w 2377"/>
                  <a:gd name="T45" fmla="*/ 1155 h 2371"/>
                  <a:gd name="T46" fmla="*/ 1256 w 2377"/>
                  <a:gd name="T47" fmla="*/ 1976 h 2371"/>
                  <a:gd name="T48" fmla="*/ 1298 w 2377"/>
                  <a:gd name="T49" fmla="*/ 1990 h 2371"/>
                  <a:gd name="T50" fmla="*/ 1305 w 2377"/>
                  <a:gd name="T51" fmla="*/ 2020 h 2371"/>
                  <a:gd name="T52" fmla="*/ 1275 w 2377"/>
                  <a:gd name="T53" fmla="*/ 2052 h 2371"/>
                  <a:gd name="T54" fmla="*/ 1225 w 2377"/>
                  <a:gd name="T55" fmla="*/ 2088 h 2371"/>
                  <a:gd name="T56" fmla="*/ 1193 w 2377"/>
                  <a:gd name="T57" fmla="*/ 2141 h 2371"/>
                  <a:gd name="T58" fmla="*/ 1186 w 2377"/>
                  <a:gd name="T59" fmla="*/ 2206 h 2371"/>
                  <a:gd name="T60" fmla="*/ 1225 w 2377"/>
                  <a:gd name="T61" fmla="*/ 2290 h 2371"/>
                  <a:gd name="T62" fmla="*/ 1305 w 2377"/>
                  <a:gd name="T63" fmla="*/ 2348 h 2371"/>
                  <a:gd name="T64" fmla="*/ 1414 w 2377"/>
                  <a:gd name="T65" fmla="*/ 2371 h 2371"/>
                  <a:gd name="T66" fmla="*/ 1504 w 2377"/>
                  <a:gd name="T67" fmla="*/ 2357 h 2371"/>
                  <a:gd name="T68" fmla="*/ 1591 w 2377"/>
                  <a:gd name="T69" fmla="*/ 2304 h 2371"/>
                  <a:gd name="T70" fmla="*/ 1639 w 2377"/>
                  <a:gd name="T71" fmla="*/ 2224 h 2371"/>
                  <a:gd name="T72" fmla="*/ 1640 w 2377"/>
                  <a:gd name="T73" fmla="*/ 2156 h 2371"/>
                  <a:gd name="T74" fmla="*/ 1612 w 2377"/>
                  <a:gd name="T75" fmla="*/ 2097 h 2371"/>
                  <a:gd name="T76" fmla="*/ 1564 w 2377"/>
                  <a:gd name="T77" fmla="*/ 2057 h 2371"/>
                  <a:gd name="T78" fmla="*/ 1526 w 2377"/>
                  <a:gd name="T79" fmla="*/ 2026 h 2371"/>
                  <a:gd name="T80" fmla="*/ 1526 w 2377"/>
                  <a:gd name="T81" fmla="*/ 1994 h 2371"/>
                  <a:gd name="T82" fmla="*/ 1564 w 2377"/>
                  <a:gd name="T83" fmla="*/ 1976 h 2371"/>
                  <a:gd name="T84" fmla="*/ 2370 w 2377"/>
                  <a:gd name="T85" fmla="*/ 1130 h 2371"/>
                  <a:gd name="T86" fmla="*/ 2323 w 2377"/>
                  <a:gd name="T87" fmla="*/ 1139 h 2371"/>
                  <a:gd name="T88" fmla="*/ 2289 w 2377"/>
                  <a:gd name="T89" fmla="*/ 1191 h 2371"/>
                  <a:gd name="T90" fmla="*/ 2235 w 2377"/>
                  <a:gd name="T91" fmla="*/ 1233 h 2371"/>
                  <a:gd name="T92" fmla="*/ 2177 w 2377"/>
                  <a:gd name="T93" fmla="*/ 1245 h 2371"/>
                  <a:gd name="T94" fmla="*/ 2089 w 2377"/>
                  <a:gd name="T95" fmla="*/ 1218 h 2371"/>
                  <a:gd name="T96" fmla="*/ 2024 w 2377"/>
                  <a:gd name="T97" fmla="*/ 1145 h 2371"/>
                  <a:gd name="T98" fmla="*/ 1993 w 2377"/>
                  <a:gd name="T99" fmla="*/ 1040 h 2371"/>
                  <a:gd name="T100" fmla="*/ 2000 w 2377"/>
                  <a:gd name="T101" fmla="*/ 948 h 2371"/>
                  <a:gd name="T102" fmla="*/ 2047 w 2377"/>
                  <a:gd name="T103" fmla="*/ 855 h 2371"/>
                  <a:gd name="T104" fmla="*/ 2121 w 2377"/>
                  <a:gd name="T105" fmla="*/ 797 h 2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377" h="2371">
                    <a:moveTo>
                      <a:pt x="2177" y="788"/>
                    </a:moveTo>
                    <a:lnTo>
                      <a:pt x="2177" y="788"/>
                    </a:lnTo>
                    <a:lnTo>
                      <a:pt x="2193" y="788"/>
                    </a:lnTo>
                    <a:lnTo>
                      <a:pt x="2208" y="791"/>
                    </a:lnTo>
                    <a:lnTo>
                      <a:pt x="2222" y="795"/>
                    </a:lnTo>
                    <a:lnTo>
                      <a:pt x="2235" y="800"/>
                    </a:lnTo>
                    <a:lnTo>
                      <a:pt x="2247" y="806"/>
                    </a:lnTo>
                    <a:lnTo>
                      <a:pt x="2257" y="813"/>
                    </a:lnTo>
                    <a:lnTo>
                      <a:pt x="2266" y="819"/>
                    </a:lnTo>
                    <a:lnTo>
                      <a:pt x="2275" y="827"/>
                    </a:lnTo>
                    <a:lnTo>
                      <a:pt x="2289" y="842"/>
                    </a:lnTo>
                    <a:lnTo>
                      <a:pt x="2298" y="855"/>
                    </a:lnTo>
                    <a:lnTo>
                      <a:pt x="2305" y="867"/>
                    </a:lnTo>
                    <a:lnTo>
                      <a:pt x="2305" y="867"/>
                    </a:lnTo>
                    <a:lnTo>
                      <a:pt x="2314" y="882"/>
                    </a:lnTo>
                    <a:lnTo>
                      <a:pt x="2323" y="894"/>
                    </a:lnTo>
                    <a:lnTo>
                      <a:pt x="2334" y="901"/>
                    </a:lnTo>
                    <a:lnTo>
                      <a:pt x="2343" y="907"/>
                    </a:lnTo>
                    <a:lnTo>
                      <a:pt x="2353" y="909"/>
                    </a:lnTo>
                    <a:lnTo>
                      <a:pt x="2362" y="907"/>
                    </a:lnTo>
                    <a:lnTo>
                      <a:pt x="2370" y="903"/>
                    </a:lnTo>
                    <a:lnTo>
                      <a:pt x="2377" y="895"/>
                    </a:lnTo>
                    <a:lnTo>
                      <a:pt x="2377" y="0"/>
                    </a:lnTo>
                    <a:lnTo>
                      <a:pt x="395" y="0"/>
                    </a:lnTo>
                    <a:lnTo>
                      <a:pt x="395" y="855"/>
                    </a:lnTo>
                    <a:lnTo>
                      <a:pt x="395" y="855"/>
                    </a:lnTo>
                    <a:lnTo>
                      <a:pt x="393" y="867"/>
                    </a:lnTo>
                    <a:lnTo>
                      <a:pt x="392" y="877"/>
                    </a:lnTo>
                    <a:lnTo>
                      <a:pt x="389" y="886"/>
                    </a:lnTo>
                    <a:lnTo>
                      <a:pt x="386" y="892"/>
                    </a:lnTo>
                    <a:lnTo>
                      <a:pt x="382" y="898"/>
                    </a:lnTo>
                    <a:lnTo>
                      <a:pt x="377" y="903"/>
                    </a:lnTo>
                    <a:lnTo>
                      <a:pt x="371" y="906"/>
                    </a:lnTo>
                    <a:lnTo>
                      <a:pt x="365" y="907"/>
                    </a:lnTo>
                    <a:lnTo>
                      <a:pt x="358" y="907"/>
                    </a:lnTo>
                    <a:lnTo>
                      <a:pt x="352" y="907"/>
                    </a:lnTo>
                    <a:lnTo>
                      <a:pt x="344" y="904"/>
                    </a:lnTo>
                    <a:lnTo>
                      <a:pt x="338" y="900"/>
                    </a:lnTo>
                    <a:lnTo>
                      <a:pt x="331" y="894"/>
                    </a:lnTo>
                    <a:lnTo>
                      <a:pt x="325" y="886"/>
                    </a:lnTo>
                    <a:lnTo>
                      <a:pt x="319" y="877"/>
                    </a:lnTo>
                    <a:lnTo>
                      <a:pt x="313" y="867"/>
                    </a:lnTo>
                    <a:lnTo>
                      <a:pt x="313" y="867"/>
                    </a:lnTo>
                    <a:lnTo>
                      <a:pt x="305" y="855"/>
                    </a:lnTo>
                    <a:lnTo>
                      <a:pt x="296" y="842"/>
                    </a:lnTo>
                    <a:lnTo>
                      <a:pt x="283" y="827"/>
                    </a:lnTo>
                    <a:lnTo>
                      <a:pt x="274" y="819"/>
                    </a:lnTo>
                    <a:lnTo>
                      <a:pt x="265" y="812"/>
                    </a:lnTo>
                    <a:lnTo>
                      <a:pt x="254" y="806"/>
                    </a:lnTo>
                    <a:lnTo>
                      <a:pt x="242" y="800"/>
                    </a:lnTo>
                    <a:lnTo>
                      <a:pt x="229" y="794"/>
                    </a:lnTo>
                    <a:lnTo>
                      <a:pt x="216" y="791"/>
                    </a:lnTo>
                    <a:lnTo>
                      <a:pt x="201" y="788"/>
                    </a:lnTo>
                    <a:lnTo>
                      <a:pt x="184" y="786"/>
                    </a:lnTo>
                    <a:lnTo>
                      <a:pt x="184" y="786"/>
                    </a:lnTo>
                    <a:lnTo>
                      <a:pt x="165" y="788"/>
                    </a:lnTo>
                    <a:lnTo>
                      <a:pt x="147" y="791"/>
                    </a:lnTo>
                    <a:lnTo>
                      <a:pt x="129" y="797"/>
                    </a:lnTo>
                    <a:lnTo>
                      <a:pt x="112" y="804"/>
                    </a:lnTo>
                    <a:lnTo>
                      <a:pt x="96" y="815"/>
                    </a:lnTo>
                    <a:lnTo>
                      <a:pt x="81" y="825"/>
                    </a:lnTo>
                    <a:lnTo>
                      <a:pt x="66" y="839"/>
                    </a:lnTo>
                    <a:lnTo>
                      <a:pt x="54" y="854"/>
                    </a:lnTo>
                    <a:lnTo>
                      <a:pt x="42" y="870"/>
                    </a:lnTo>
                    <a:lnTo>
                      <a:pt x="32" y="888"/>
                    </a:lnTo>
                    <a:lnTo>
                      <a:pt x="21" y="907"/>
                    </a:lnTo>
                    <a:lnTo>
                      <a:pt x="14" y="927"/>
                    </a:lnTo>
                    <a:lnTo>
                      <a:pt x="8" y="948"/>
                    </a:lnTo>
                    <a:lnTo>
                      <a:pt x="3" y="970"/>
                    </a:lnTo>
                    <a:lnTo>
                      <a:pt x="0" y="993"/>
                    </a:lnTo>
                    <a:lnTo>
                      <a:pt x="0" y="1016"/>
                    </a:lnTo>
                    <a:lnTo>
                      <a:pt x="0" y="1016"/>
                    </a:lnTo>
                    <a:lnTo>
                      <a:pt x="0" y="1039"/>
                    </a:lnTo>
                    <a:lnTo>
                      <a:pt x="3" y="1063"/>
                    </a:lnTo>
                    <a:lnTo>
                      <a:pt x="8" y="1084"/>
                    </a:lnTo>
                    <a:lnTo>
                      <a:pt x="14" y="1105"/>
                    </a:lnTo>
                    <a:lnTo>
                      <a:pt x="21" y="1126"/>
                    </a:lnTo>
                    <a:lnTo>
                      <a:pt x="32" y="1145"/>
                    </a:lnTo>
                    <a:lnTo>
                      <a:pt x="42" y="1161"/>
                    </a:lnTo>
                    <a:lnTo>
                      <a:pt x="54" y="1178"/>
                    </a:lnTo>
                    <a:lnTo>
                      <a:pt x="66" y="1193"/>
                    </a:lnTo>
                    <a:lnTo>
                      <a:pt x="81" y="1206"/>
                    </a:lnTo>
                    <a:lnTo>
                      <a:pt x="96" y="1218"/>
                    </a:lnTo>
                    <a:lnTo>
                      <a:pt x="112" y="1227"/>
                    </a:lnTo>
                    <a:lnTo>
                      <a:pt x="129" y="1235"/>
                    </a:lnTo>
                    <a:lnTo>
                      <a:pt x="147" y="1241"/>
                    </a:lnTo>
                    <a:lnTo>
                      <a:pt x="165" y="1244"/>
                    </a:lnTo>
                    <a:lnTo>
                      <a:pt x="184" y="1245"/>
                    </a:lnTo>
                    <a:lnTo>
                      <a:pt x="184" y="1245"/>
                    </a:lnTo>
                    <a:lnTo>
                      <a:pt x="201" y="1245"/>
                    </a:lnTo>
                    <a:lnTo>
                      <a:pt x="216" y="1242"/>
                    </a:lnTo>
                    <a:lnTo>
                      <a:pt x="229" y="1238"/>
                    </a:lnTo>
                    <a:lnTo>
                      <a:pt x="242" y="1233"/>
                    </a:lnTo>
                    <a:lnTo>
                      <a:pt x="254" y="1227"/>
                    </a:lnTo>
                    <a:lnTo>
                      <a:pt x="265" y="1220"/>
                    </a:lnTo>
                    <a:lnTo>
                      <a:pt x="274" y="1212"/>
                    </a:lnTo>
                    <a:lnTo>
                      <a:pt x="283" y="1205"/>
                    </a:lnTo>
                    <a:lnTo>
                      <a:pt x="296" y="1190"/>
                    </a:lnTo>
                    <a:lnTo>
                      <a:pt x="305" y="1178"/>
                    </a:lnTo>
                    <a:lnTo>
                      <a:pt x="313" y="1164"/>
                    </a:lnTo>
                    <a:lnTo>
                      <a:pt x="313" y="1164"/>
                    </a:lnTo>
                    <a:lnTo>
                      <a:pt x="319" y="1155"/>
                    </a:lnTo>
                    <a:lnTo>
                      <a:pt x="325" y="1147"/>
                    </a:lnTo>
                    <a:lnTo>
                      <a:pt x="331" y="1139"/>
                    </a:lnTo>
                    <a:lnTo>
                      <a:pt x="338" y="1133"/>
                    </a:lnTo>
                    <a:lnTo>
                      <a:pt x="344" y="1129"/>
                    </a:lnTo>
                    <a:lnTo>
                      <a:pt x="352" y="1126"/>
                    </a:lnTo>
                    <a:lnTo>
                      <a:pt x="358" y="1124"/>
                    </a:lnTo>
                    <a:lnTo>
                      <a:pt x="365" y="1124"/>
                    </a:lnTo>
                    <a:lnTo>
                      <a:pt x="371" y="1126"/>
                    </a:lnTo>
                    <a:lnTo>
                      <a:pt x="377" y="1129"/>
                    </a:lnTo>
                    <a:lnTo>
                      <a:pt x="382" y="1133"/>
                    </a:lnTo>
                    <a:lnTo>
                      <a:pt x="386" y="1139"/>
                    </a:lnTo>
                    <a:lnTo>
                      <a:pt x="389" y="1147"/>
                    </a:lnTo>
                    <a:lnTo>
                      <a:pt x="392" y="1155"/>
                    </a:lnTo>
                    <a:lnTo>
                      <a:pt x="393" y="1166"/>
                    </a:lnTo>
                    <a:lnTo>
                      <a:pt x="395" y="1176"/>
                    </a:lnTo>
                    <a:lnTo>
                      <a:pt x="395" y="1979"/>
                    </a:lnTo>
                    <a:lnTo>
                      <a:pt x="1256" y="1976"/>
                    </a:lnTo>
                    <a:lnTo>
                      <a:pt x="1256" y="1976"/>
                    </a:lnTo>
                    <a:lnTo>
                      <a:pt x="1266" y="1978"/>
                    </a:lnTo>
                    <a:lnTo>
                      <a:pt x="1277" y="1979"/>
                    </a:lnTo>
                    <a:lnTo>
                      <a:pt x="1286" y="1982"/>
                    </a:lnTo>
                    <a:lnTo>
                      <a:pt x="1292" y="1985"/>
                    </a:lnTo>
                    <a:lnTo>
                      <a:pt x="1298" y="1990"/>
                    </a:lnTo>
                    <a:lnTo>
                      <a:pt x="1302" y="1996"/>
                    </a:lnTo>
                    <a:lnTo>
                      <a:pt x="1305" y="2000"/>
                    </a:lnTo>
                    <a:lnTo>
                      <a:pt x="1307" y="2006"/>
                    </a:lnTo>
                    <a:lnTo>
                      <a:pt x="1307" y="2014"/>
                    </a:lnTo>
                    <a:lnTo>
                      <a:pt x="1305" y="2020"/>
                    </a:lnTo>
                    <a:lnTo>
                      <a:pt x="1302" y="2027"/>
                    </a:lnTo>
                    <a:lnTo>
                      <a:pt x="1298" y="2033"/>
                    </a:lnTo>
                    <a:lnTo>
                      <a:pt x="1292" y="2040"/>
                    </a:lnTo>
                    <a:lnTo>
                      <a:pt x="1284" y="2046"/>
                    </a:lnTo>
                    <a:lnTo>
                      <a:pt x="1275" y="2052"/>
                    </a:lnTo>
                    <a:lnTo>
                      <a:pt x="1265" y="2057"/>
                    </a:lnTo>
                    <a:lnTo>
                      <a:pt x="1265" y="2057"/>
                    </a:lnTo>
                    <a:lnTo>
                      <a:pt x="1253" y="2064"/>
                    </a:lnTo>
                    <a:lnTo>
                      <a:pt x="1239" y="2075"/>
                    </a:lnTo>
                    <a:lnTo>
                      <a:pt x="1225" y="2088"/>
                    </a:lnTo>
                    <a:lnTo>
                      <a:pt x="1217" y="2097"/>
                    </a:lnTo>
                    <a:lnTo>
                      <a:pt x="1211" y="2106"/>
                    </a:lnTo>
                    <a:lnTo>
                      <a:pt x="1204" y="2117"/>
                    </a:lnTo>
                    <a:lnTo>
                      <a:pt x="1198" y="2129"/>
                    </a:lnTo>
                    <a:lnTo>
                      <a:pt x="1193" y="2141"/>
                    </a:lnTo>
                    <a:lnTo>
                      <a:pt x="1189" y="2156"/>
                    </a:lnTo>
                    <a:lnTo>
                      <a:pt x="1186" y="2171"/>
                    </a:lnTo>
                    <a:lnTo>
                      <a:pt x="1186" y="2187"/>
                    </a:lnTo>
                    <a:lnTo>
                      <a:pt x="1186" y="2187"/>
                    </a:lnTo>
                    <a:lnTo>
                      <a:pt x="1186" y="2206"/>
                    </a:lnTo>
                    <a:lnTo>
                      <a:pt x="1190" y="2224"/>
                    </a:lnTo>
                    <a:lnTo>
                      <a:pt x="1196" y="2242"/>
                    </a:lnTo>
                    <a:lnTo>
                      <a:pt x="1204" y="2259"/>
                    </a:lnTo>
                    <a:lnTo>
                      <a:pt x="1213" y="2275"/>
                    </a:lnTo>
                    <a:lnTo>
                      <a:pt x="1225" y="2290"/>
                    </a:lnTo>
                    <a:lnTo>
                      <a:pt x="1238" y="2304"/>
                    </a:lnTo>
                    <a:lnTo>
                      <a:pt x="1253" y="2317"/>
                    </a:lnTo>
                    <a:lnTo>
                      <a:pt x="1268" y="2329"/>
                    </a:lnTo>
                    <a:lnTo>
                      <a:pt x="1286" y="2339"/>
                    </a:lnTo>
                    <a:lnTo>
                      <a:pt x="1305" y="2348"/>
                    </a:lnTo>
                    <a:lnTo>
                      <a:pt x="1325" y="2357"/>
                    </a:lnTo>
                    <a:lnTo>
                      <a:pt x="1346" y="2363"/>
                    </a:lnTo>
                    <a:lnTo>
                      <a:pt x="1368" y="2368"/>
                    </a:lnTo>
                    <a:lnTo>
                      <a:pt x="1390" y="2371"/>
                    </a:lnTo>
                    <a:lnTo>
                      <a:pt x="1414" y="2371"/>
                    </a:lnTo>
                    <a:lnTo>
                      <a:pt x="1414" y="2371"/>
                    </a:lnTo>
                    <a:lnTo>
                      <a:pt x="1438" y="2371"/>
                    </a:lnTo>
                    <a:lnTo>
                      <a:pt x="1461" y="2368"/>
                    </a:lnTo>
                    <a:lnTo>
                      <a:pt x="1483" y="2363"/>
                    </a:lnTo>
                    <a:lnTo>
                      <a:pt x="1504" y="2357"/>
                    </a:lnTo>
                    <a:lnTo>
                      <a:pt x="1523" y="2348"/>
                    </a:lnTo>
                    <a:lnTo>
                      <a:pt x="1543" y="2339"/>
                    </a:lnTo>
                    <a:lnTo>
                      <a:pt x="1561" y="2329"/>
                    </a:lnTo>
                    <a:lnTo>
                      <a:pt x="1577" y="2317"/>
                    </a:lnTo>
                    <a:lnTo>
                      <a:pt x="1591" y="2304"/>
                    </a:lnTo>
                    <a:lnTo>
                      <a:pt x="1604" y="2290"/>
                    </a:lnTo>
                    <a:lnTo>
                      <a:pt x="1616" y="2275"/>
                    </a:lnTo>
                    <a:lnTo>
                      <a:pt x="1625" y="2259"/>
                    </a:lnTo>
                    <a:lnTo>
                      <a:pt x="1634" y="2242"/>
                    </a:lnTo>
                    <a:lnTo>
                      <a:pt x="1639" y="2224"/>
                    </a:lnTo>
                    <a:lnTo>
                      <a:pt x="1643" y="2206"/>
                    </a:lnTo>
                    <a:lnTo>
                      <a:pt x="1645" y="2187"/>
                    </a:lnTo>
                    <a:lnTo>
                      <a:pt x="1645" y="2187"/>
                    </a:lnTo>
                    <a:lnTo>
                      <a:pt x="1643" y="2171"/>
                    </a:lnTo>
                    <a:lnTo>
                      <a:pt x="1640" y="2156"/>
                    </a:lnTo>
                    <a:lnTo>
                      <a:pt x="1637" y="2141"/>
                    </a:lnTo>
                    <a:lnTo>
                      <a:pt x="1631" y="2129"/>
                    </a:lnTo>
                    <a:lnTo>
                      <a:pt x="1625" y="2117"/>
                    </a:lnTo>
                    <a:lnTo>
                      <a:pt x="1619" y="2106"/>
                    </a:lnTo>
                    <a:lnTo>
                      <a:pt x="1612" y="2097"/>
                    </a:lnTo>
                    <a:lnTo>
                      <a:pt x="1604" y="2088"/>
                    </a:lnTo>
                    <a:lnTo>
                      <a:pt x="1589" y="2075"/>
                    </a:lnTo>
                    <a:lnTo>
                      <a:pt x="1576" y="2064"/>
                    </a:lnTo>
                    <a:lnTo>
                      <a:pt x="1564" y="2057"/>
                    </a:lnTo>
                    <a:lnTo>
                      <a:pt x="1564" y="2057"/>
                    </a:lnTo>
                    <a:lnTo>
                      <a:pt x="1553" y="2052"/>
                    </a:lnTo>
                    <a:lnTo>
                      <a:pt x="1544" y="2046"/>
                    </a:lnTo>
                    <a:lnTo>
                      <a:pt x="1537" y="2039"/>
                    </a:lnTo>
                    <a:lnTo>
                      <a:pt x="1531" y="2033"/>
                    </a:lnTo>
                    <a:lnTo>
                      <a:pt x="1526" y="2026"/>
                    </a:lnTo>
                    <a:lnTo>
                      <a:pt x="1523" y="2020"/>
                    </a:lnTo>
                    <a:lnTo>
                      <a:pt x="1522" y="2012"/>
                    </a:lnTo>
                    <a:lnTo>
                      <a:pt x="1522" y="2006"/>
                    </a:lnTo>
                    <a:lnTo>
                      <a:pt x="1523" y="2000"/>
                    </a:lnTo>
                    <a:lnTo>
                      <a:pt x="1526" y="1994"/>
                    </a:lnTo>
                    <a:lnTo>
                      <a:pt x="1531" y="1990"/>
                    </a:lnTo>
                    <a:lnTo>
                      <a:pt x="1537" y="1985"/>
                    </a:lnTo>
                    <a:lnTo>
                      <a:pt x="1544" y="1981"/>
                    </a:lnTo>
                    <a:lnTo>
                      <a:pt x="1553" y="1978"/>
                    </a:lnTo>
                    <a:lnTo>
                      <a:pt x="1564" y="1976"/>
                    </a:lnTo>
                    <a:lnTo>
                      <a:pt x="1576" y="1976"/>
                    </a:lnTo>
                    <a:lnTo>
                      <a:pt x="2377" y="1976"/>
                    </a:lnTo>
                    <a:lnTo>
                      <a:pt x="2377" y="1138"/>
                    </a:lnTo>
                    <a:lnTo>
                      <a:pt x="2377" y="1138"/>
                    </a:lnTo>
                    <a:lnTo>
                      <a:pt x="2370" y="1130"/>
                    </a:lnTo>
                    <a:lnTo>
                      <a:pt x="2362" y="1126"/>
                    </a:lnTo>
                    <a:lnTo>
                      <a:pt x="2353" y="1124"/>
                    </a:lnTo>
                    <a:lnTo>
                      <a:pt x="2343" y="1127"/>
                    </a:lnTo>
                    <a:lnTo>
                      <a:pt x="2334" y="1132"/>
                    </a:lnTo>
                    <a:lnTo>
                      <a:pt x="2323" y="1139"/>
                    </a:lnTo>
                    <a:lnTo>
                      <a:pt x="2314" y="1151"/>
                    </a:lnTo>
                    <a:lnTo>
                      <a:pt x="2305" y="1166"/>
                    </a:lnTo>
                    <a:lnTo>
                      <a:pt x="2305" y="1166"/>
                    </a:lnTo>
                    <a:lnTo>
                      <a:pt x="2298" y="1178"/>
                    </a:lnTo>
                    <a:lnTo>
                      <a:pt x="2289" y="1191"/>
                    </a:lnTo>
                    <a:lnTo>
                      <a:pt x="2275" y="1206"/>
                    </a:lnTo>
                    <a:lnTo>
                      <a:pt x="2266" y="1214"/>
                    </a:lnTo>
                    <a:lnTo>
                      <a:pt x="2257" y="1220"/>
                    </a:lnTo>
                    <a:lnTo>
                      <a:pt x="2247" y="1227"/>
                    </a:lnTo>
                    <a:lnTo>
                      <a:pt x="2235" y="1233"/>
                    </a:lnTo>
                    <a:lnTo>
                      <a:pt x="2222" y="1239"/>
                    </a:lnTo>
                    <a:lnTo>
                      <a:pt x="2208" y="1242"/>
                    </a:lnTo>
                    <a:lnTo>
                      <a:pt x="2193" y="1245"/>
                    </a:lnTo>
                    <a:lnTo>
                      <a:pt x="2177" y="1245"/>
                    </a:lnTo>
                    <a:lnTo>
                      <a:pt x="2177" y="1245"/>
                    </a:lnTo>
                    <a:lnTo>
                      <a:pt x="2157" y="1245"/>
                    </a:lnTo>
                    <a:lnTo>
                      <a:pt x="2139" y="1241"/>
                    </a:lnTo>
                    <a:lnTo>
                      <a:pt x="2121" y="1236"/>
                    </a:lnTo>
                    <a:lnTo>
                      <a:pt x="2105" y="1227"/>
                    </a:lnTo>
                    <a:lnTo>
                      <a:pt x="2089" y="1218"/>
                    </a:lnTo>
                    <a:lnTo>
                      <a:pt x="2074" y="1206"/>
                    </a:lnTo>
                    <a:lnTo>
                      <a:pt x="2060" y="1193"/>
                    </a:lnTo>
                    <a:lnTo>
                      <a:pt x="2047" y="1179"/>
                    </a:lnTo>
                    <a:lnTo>
                      <a:pt x="2035" y="1163"/>
                    </a:lnTo>
                    <a:lnTo>
                      <a:pt x="2024" y="1145"/>
                    </a:lnTo>
                    <a:lnTo>
                      <a:pt x="2015" y="1126"/>
                    </a:lnTo>
                    <a:lnTo>
                      <a:pt x="2006" y="1106"/>
                    </a:lnTo>
                    <a:lnTo>
                      <a:pt x="2000" y="1085"/>
                    </a:lnTo>
                    <a:lnTo>
                      <a:pt x="1996" y="1063"/>
                    </a:lnTo>
                    <a:lnTo>
                      <a:pt x="1993" y="1040"/>
                    </a:lnTo>
                    <a:lnTo>
                      <a:pt x="1993" y="1016"/>
                    </a:lnTo>
                    <a:lnTo>
                      <a:pt x="1993" y="1016"/>
                    </a:lnTo>
                    <a:lnTo>
                      <a:pt x="1993" y="993"/>
                    </a:lnTo>
                    <a:lnTo>
                      <a:pt x="1996" y="970"/>
                    </a:lnTo>
                    <a:lnTo>
                      <a:pt x="2000" y="948"/>
                    </a:lnTo>
                    <a:lnTo>
                      <a:pt x="2006" y="927"/>
                    </a:lnTo>
                    <a:lnTo>
                      <a:pt x="2015" y="907"/>
                    </a:lnTo>
                    <a:lnTo>
                      <a:pt x="2024" y="888"/>
                    </a:lnTo>
                    <a:lnTo>
                      <a:pt x="2035" y="870"/>
                    </a:lnTo>
                    <a:lnTo>
                      <a:pt x="2047" y="855"/>
                    </a:lnTo>
                    <a:lnTo>
                      <a:pt x="2060" y="840"/>
                    </a:lnTo>
                    <a:lnTo>
                      <a:pt x="2074" y="827"/>
                    </a:lnTo>
                    <a:lnTo>
                      <a:pt x="2089" y="815"/>
                    </a:lnTo>
                    <a:lnTo>
                      <a:pt x="2105" y="806"/>
                    </a:lnTo>
                    <a:lnTo>
                      <a:pt x="2121" y="797"/>
                    </a:lnTo>
                    <a:lnTo>
                      <a:pt x="2139" y="792"/>
                    </a:lnTo>
                    <a:lnTo>
                      <a:pt x="2157" y="788"/>
                    </a:lnTo>
                    <a:lnTo>
                      <a:pt x="2177" y="788"/>
                    </a:lnTo>
                    <a:lnTo>
                      <a:pt x="2177" y="78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noFill/>
                <a:prstDash val="solid"/>
                <a:round/>
                <a:headEnd/>
                <a:tailEnd/>
              </a:ln>
            </p:spPr>
            <p:txBody>
              <a:bodyPr bIns="480000" anchor="ctr"/>
              <a:lstStyle/>
              <a:p>
                <a:pPr algn="ctr" eaLnBrk="1" hangingPunct="1"/>
                <a:endParaRPr lang="en-GB" sz="1600" dirty="0">
                  <a:latin typeface="Atkinson Hyperlegible"/>
                  <a:cs typeface="Arial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29270C7-5D66-C867-6463-AA7D7BE0352A}"/>
                  </a:ext>
                </a:extLst>
              </p:cNvPr>
              <p:cNvSpPr txBox="1"/>
              <p:nvPr/>
            </p:nvSpPr>
            <p:spPr>
              <a:xfrm>
                <a:off x="5819543" y="1294076"/>
                <a:ext cx="1158533" cy="238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67" dirty="0">
                    <a:latin typeface="Atkinson Hyperlegible" pitchFamily="2" charset="0"/>
                  </a:rPr>
                  <a:t>Demographics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F70EF34-A677-7EB8-8B86-E892E63CC1BD}"/>
                  </a:ext>
                </a:extLst>
              </p:cNvPr>
              <p:cNvSpPr/>
              <p:nvPr/>
            </p:nvSpPr>
            <p:spPr>
              <a:xfrm>
                <a:off x="5910876" y="978154"/>
                <a:ext cx="204788" cy="20478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33" b="1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C8532F3-2419-7A7C-E676-3BC5C7903F42}"/>
                </a:ext>
              </a:extLst>
            </p:cNvPr>
            <p:cNvGrpSpPr/>
            <p:nvPr/>
          </p:nvGrpSpPr>
          <p:grpSpPr>
            <a:xfrm>
              <a:off x="4160700" y="1517502"/>
              <a:ext cx="1286766" cy="1271685"/>
              <a:chOff x="4160700" y="1517502"/>
              <a:chExt cx="1286766" cy="1271685"/>
            </a:xfrm>
          </p:grpSpPr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id="{4B9B0A6C-D4DF-53F1-064B-049022EAF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0700" y="1517502"/>
                <a:ext cx="1286766" cy="1271685"/>
              </a:xfrm>
              <a:custGeom>
                <a:avLst/>
                <a:gdLst>
                  <a:gd name="T0" fmla="*/ 1797 w 1976"/>
                  <a:gd name="T1" fmla="*/ 791 h 2375"/>
                  <a:gd name="T2" fmla="*/ 1846 w 1976"/>
                  <a:gd name="T3" fmla="*/ 812 h 2375"/>
                  <a:gd name="T4" fmla="*/ 1886 w 1976"/>
                  <a:gd name="T5" fmla="*/ 855 h 2375"/>
                  <a:gd name="T6" fmla="*/ 1906 w 1976"/>
                  <a:gd name="T7" fmla="*/ 886 h 2375"/>
                  <a:gd name="T8" fmla="*/ 1933 w 1976"/>
                  <a:gd name="T9" fmla="*/ 907 h 2375"/>
                  <a:gd name="T10" fmla="*/ 1958 w 1976"/>
                  <a:gd name="T11" fmla="*/ 903 h 2375"/>
                  <a:gd name="T12" fmla="*/ 1973 w 1976"/>
                  <a:gd name="T13" fmla="*/ 877 h 2375"/>
                  <a:gd name="T14" fmla="*/ 0 w 1976"/>
                  <a:gd name="T15" fmla="*/ 0 h 2375"/>
                  <a:gd name="T16" fmla="*/ 856 w 1976"/>
                  <a:gd name="T17" fmla="*/ 1981 h 2375"/>
                  <a:gd name="T18" fmla="*/ 886 w 1976"/>
                  <a:gd name="T19" fmla="*/ 1985 h 2375"/>
                  <a:gd name="T20" fmla="*/ 907 w 1976"/>
                  <a:gd name="T21" fmla="*/ 2005 h 2375"/>
                  <a:gd name="T22" fmla="*/ 904 w 1976"/>
                  <a:gd name="T23" fmla="*/ 2030 h 2375"/>
                  <a:gd name="T24" fmla="*/ 879 w 1976"/>
                  <a:gd name="T25" fmla="*/ 2057 h 2375"/>
                  <a:gd name="T26" fmla="*/ 843 w 1976"/>
                  <a:gd name="T27" fmla="*/ 2079 h 2375"/>
                  <a:gd name="T28" fmla="*/ 807 w 1976"/>
                  <a:gd name="T29" fmla="*/ 2121 h 2375"/>
                  <a:gd name="T30" fmla="*/ 789 w 1976"/>
                  <a:gd name="T31" fmla="*/ 2175 h 2375"/>
                  <a:gd name="T32" fmla="*/ 792 w 1976"/>
                  <a:gd name="T33" fmla="*/ 2229 h 2375"/>
                  <a:gd name="T34" fmla="*/ 827 w 1976"/>
                  <a:gd name="T35" fmla="*/ 2295 h 2375"/>
                  <a:gd name="T36" fmla="*/ 889 w 1976"/>
                  <a:gd name="T37" fmla="*/ 2344 h 2375"/>
                  <a:gd name="T38" fmla="*/ 972 w 1976"/>
                  <a:gd name="T39" fmla="*/ 2372 h 2375"/>
                  <a:gd name="T40" fmla="*/ 1040 w 1976"/>
                  <a:gd name="T41" fmla="*/ 2374 h 2375"/>
                  <a:gd name="T42" fmla="*/ 1127 w 1976"/>
                  <a:gd name="T43" fmla="*/ 2353 h 2375"/>
                  <a:gd name="T44" fmla="*/ 1194 w 1976"/>
                  <a:gd name="T45" fmla="*/ 2308 h 2375"/>
                  <a:gd name="T46" fmla="*/ 1236 w 1976"/>
                  <a:gd name="T47" fmla="*/ 2245 h 2375"/>
                  <a:gd name="T48" fmla="*/ 1247 w 1976"/>
                  <a:gd name="T49" fmla="*/ 2191 h 2375"/>
                  <a:gd name="T50" fmla="*/ 1235 w 1976"/>
                  <a:gd name="T51" fmla="*/ 2133 h 2375"/>
                  <a:gd name="T52" fmla="*/ 1206 w 1976"/>
                  <a:gd name="T53" fmla="*/ 2093 h 2375"/>
                  <a:gd name="T54" fmla="*/ 1166 w 1976"/>
                  <a:gd name="T55" fmla="*/ 2061 h 2375"/>
                  <a:gd name="T56" fmla="*/ 1134 w 1976"/>
                  <a:gd name="T57" fmla="*/ 2037 h 2375"/>
                  <a:gd name="T58" fmla="*/ 1125 w 1976"/>
                  <a:gd name="T59" fmla="*/ 2011 h 2375"/>
                  <a:gd name="T60" fmla="*/ 1140 w 1976"/>
                  <a:gd name="T61" fmla="*/ 1990 h 2375"/>
                  <a:gd name="T62" fmla="*/ 1178 w 1976"/>
                  <a:gd name="T63" fmla="*/ 1981 h 2375"/>
                  <a:gd name="T64" fmla="*/ 1976 w 1976"/>
                  <a:gd name="T65" fmla="*/ 1176 h 2375"/>
                  <a:gd name="T66" fmla="*/ 1972 w 1976"/>
                  <a:gd name="T67" fmla="*/ 1147 h 2375"/>
                  <a:gd name="T68" fmla="*/ 1952 w 1976"/>
                  <a:gd name="T69" fmla="*/ 1126 h 2375"/>
                  <a:gd name="T70" fmla="*/ 1927 w 1976"/>
                  <a:gd name="T71" fmla="*/ 1129 h 2375"/>
                  <a:gd name="T72" fmla="*/ 1900 w 1976"/>
                  <a:gd name="T73" fmla="*/ 1155 h 2375"/>
                  <a:gd name="T74" fmla="*/ 1877 w 1976"/>
                  <a:gd name="T75" fmla="*/ 1190 h 2375"/>
                  <a:gd name="T76" fmla="*/ 1835 w 1976"/>
                  <a:gd name="T77" fmla="*/ 1227 h 2375"/>
                  <a:gd name="T78" fmla="*/ 1782 w 1976"/>
                  <a:gd name="T79" fmla="*/ 1245 h 2375"/>
                  <a:gd name="T80" fmla="*/ 1728 w 1976"/>
                  <a:gd name="T81" fmla="*/ 1241 h 2375"/>
                  <a:gd name="T82" fmla="*/ 1662 w 1976"/>
                  <a:gd name="T83" fmla="*/ 1206 h 2375"/>
                  <a:gd name="T84" fmla="*/ 1613 w 1976"/>
                  <a:gd name="T85" fmla="*/ 1145 h 2375"/>
                  <a:gd name="T86" fmla="*/ 1584 w 1976"/>
                  <a:gd name="T87" fmla="*/ 1063 h 2375"/>
                  <a:gd name="T88" fmla="*/ 1581 w 1976"/>
                  <a:gd name="T89" fmla="*/ 993 h 2375"/>
                  <a:gd name="T90" fmla="*/ 1604 w 1976"/>
                  <a:gd name="T91" fmla="*/ 907 h 2375"/>
                  <a:gd name="T92" fmla="*/ 1649 w 1976"/>
                  <a:gd name="T93" fmla="*/ 839 h 2375"/>
                  <a:gd name="T94" fmla="*/ 1710 w 1976"/>
                  <a:gd name="T95" fmla="*/ 797 h 2375"/>
                  <a:gd name="T96" fmla="*/ 1765 w 1976"/>
                  <a:gd name="T97" fmla="*/ 786 h 2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76" h="2375">
                    <a:moveTo>
                      <a:pt x="1765" y="786"/>
                    </a:moveTo>
                    <a:lnTo>
                      <a:pt x="1765" y="786"/>
                    </a:lnTo>
                    <a:lnTo>
                      <a:pt x="1782" y="788"/>
                    </a:lnTo>
                    <a:lnTo>
                      <a:pt x="1797" y="791"/>
                    </a:lnTo>
                    <a:lnTo>
                      <a:pt x="1810" y="794"/>
                    </a:lnTo>
                    <a:lnTo>
                      <a:pt x="1824" y="800"/>
                    </a:lnTo>
                    <a:lnTo>
                      <a:pt x="1835" y="806"/>
                    </a:lnTo>
                    <a:lnTo>
                      <a:pt x="1846" y="812"/>
                    </a:lnTo>
                    <a:lnTo>
                      <a:pt x="1855" y="819"/>
                    </a:lnTo>
                    <a:lnTo>
                      <a:pt x="1864" y="827"/>
                    </a:lnTo>
                    <a:lnTo>
                      <a:pt x="1877" y="842"/>
                    </a:lnTo>
                    <a:lnTo>
                      <a:pt x="1886" y="855"/>
                    </a:lnTo>
                    <a:lnTo>
                      <a:pt x="1894" y="867"/>
                    </a:lnTo>
                    <a:lnTo>
                      <a:pt x="1894" y="867"/>
                    </a:lnTo>
                    <a:lnTo>
                      <a:pt x="1900" y="877"/>
                    </a:lnTo>
                    <a:lnTo>
                      <a:pt x="1906" y="886"/>
                    </a:lnTo>
                    <a:lnTo>
                      <a:pt x="1913" y="894"/>
                    </a:lnTo>
                    <a:lnTo>
                      <a:pt x="1919" y="900"/>
                    </a:lnTo>
                    <a:lnTo>
                      <a:pt x="1927" y="904"/>
                    </a:lnTo>
                    <a:lnTo>
                      <a:pt x="1933" y="907"/>
                    </a:lnTo>
                    <a:lnTo>
                      <a:pt x="1940" y="907"/>
                    </a:lnTo>
                    <a:lnTo>
                      <a:pt x="1946" y="907"/>
                    </a:lnTo>
                    <a:lnTo>
                      <a:pt x="1952" y="906"/>
                    </a:lnTo>
                    <a:lnTo>
                      <a:pt x="1958" y="903"/>
                    </a:lnTo>
                    <a:lnTo>
                      <a:pt x="1963" y="898"/>
                    </a:lnTo>
                    <a:lnTo>
                      <a:pt x="1967" y="892"/>
                    </a:lnTo>
                    <a:lnTo>
                      <a:pt x="1972" y="886"/>
                    </a:lnTo>
                    <a:lnTo>
                      <a:pt x="1973" y="877"/>
                    </a:lnTo>
                    <a:lnTo>
                      <a:pt x="1976" y="867"/>
                    </a:lnTo>
                    <a:lnTo>
                      <a:pt x="1976" y="855"/>
                    </a:lnTo>
                    <a:lnTo>
                      <a:pt x="1976" y="0"/>
                    </a:lnTo>
                    <a:lnTo>
                      <a:pt x="0" y="0"/>
                    </a:lnTo>
                    <a:lnTo>
                      <a:pt x="0" y="1979"/>
                    </a:lnTo>
                    <a:lnTo>
                      <a:pt x="454" y="1979"/>
                    </a:lnTo>
                    <a:lnTo>
                      <a:pt x="454" y="1981"/>
                    </a:lnTo>
                    <a:lnTo>
                      <a:pt x="856" y="1981"/>
                    </a:lnTo>
                    <a:lnTo>
                      <a:pt x="856" y="1981"/>
                    </a:lnTo>
                    <a:lnTo>
                      <a:pt x="868" y="1981"/>
                    </a:lnTo>
                    <a:lnTo>
                      <a:pt x="877" y="1982"/>
                    </a:lnTo>
                    <a:lnTo>
                      <a:pt x="886" y="1985"/>
                    </a:lnTo>
                    <a:lnTo>
                      <a:pt x="894" y="1990"/>
                    </a:lnTo>
                    <a:lnTo>
                      <a:pt x="900" y="1994"/>
                    </a:lnTo>
                    <a:lnTo>
                      <a:pt x="904" y="1999"/>
                    </a:lnTo>
                    <a:lnTo>
                      <a:pt x="907" y="2005"/>
                    </a:lnTo>
                    <a:lnTo>
                      <a:pt x="909" y="2011"/>
                    </a:lnTo>
                    <a:lnTo>
                      <a:pt x="909" y="2017"/>
                    </a:lnTo>
                    <a:lnTo>
                      <a:pt x="907" y="2024"/>
                    </a:lnTo>
                    <a:lnTo>
                      <a:pt x="904" y="2030"/>
                    </a:lnTo>
                    <a:lnTo>
                      <a:pt x="900" y="2037"/>
                    </a:lnTo>
                    <a:lnTo>
                      <a:pt x="895" y="2043"/>
                    </a:lnTo>
                    <a:lnTo>
                      <a:pt x="888" y="2051"/>
                    </a:lnTo>
                    <a:lnTo>
                      <a:pt x="879" y="2057"/>
                    </a:lnTo>
                    <a:lnTo>
                      <a:pt x="868" y="2061"/>
                    </a:lnTo>
                    <a:lnTo>
                      <a:pt x="868" y="2061"/>
                    </a:lnTo>
                    <a:lnTo>
                      <a:pt x="855" y="2069"/>
                    </a:lnTo>
                    <a:lnTo>
                      <a:pt x="843" y="2079"/>
                    </a:lnTo>
                    <a:lnTo>
                      <a:pt x="828" y="2093"/>
                    </a:lnTo>
                    <a:lnTo>
                      <a:pt x="821" y="2102"/>
                    </a:lnTo>
                    <a:lnTo>
                      <a:pt x="813" y="2111"/>
                    </a:lnTo>
                    <a:lnTo>
                      <a:pt x="807" y="2121"/>
                    </a:lnTo>
                    <a:lnTo>
                      <a:pt x="800" y="2133"/>
                    </a:lnTo>
                    <a:lnTo>
                      <a:pt x="795" y="2145"/>
                    </a:lnTo>
                    <a:lnTo>
                      <a:pt x="791" y="2160"/>
                    </a:lnTo>
                    <a:lnTo>
                      <a:pt x="789" y="2175"/>
                    </a:lnTo>
                    <a:lnTo>
                      <a:pt x="788" y="2191"/>
                    </a:lnTo>
                    <a:lnTo>
                      <a:pt x="788" y="2191"/>
                    </a:lnTo>
                    <a:lnTo>
                      <a:pt x="789" y="2209"/>
                    </a:lnTo>
                    <a:lnTo>
                      <a:pt x="792" y="2229"/>
                    </a:lnTo>
                    <a:lnTo>
                      <a:pt x="798" y="2245"/>
                    </a:lnTo>
                    <a:lnTo>
                      <a:pt x="806" y="2263"/>
                    </a:lnTo>
                    <a:lnTo>
                      <a:pt x="816" y="2280"/>
                    </a:lnTo>
                    <a:lnTo>
                      <a:pt x="827" y="2295"/>
                    </a:lnTo>
                    <a:lnTo>
                      <a:pt x="840" y="2308"/>
                    </a:lnTo>
                    <a:lnTo>
                      <a:pt x="855" y="2321"/>
                    </a:lnTo>
                    <a:lnTo>
                      <a:pt x="871" y="2333"/>
                    </a:lnTo>
                    <a:lnTo>
                      <a:pt x="889" y="2344"/>
                    </a:lnTo>
                    <a:lnTo>
                      <a:pt x="907" y="2353"/>
                    </a:lnTo>
                    <a:lnTo>
                      <a:pt x="928" y="2360"/>
                    </a:lnTo>
                    <a:lnTo>
                      <a:pt x="949" y="2368"/>
                    </a:lnTo>
                    <a:lnTo>
                      <a:pt x="972" y="2372"/>
                    </a:lnTo>
                    <a:lnTo>
                      <a:pt x="994" y="2374"/>
                    </a:lnTo>
                    <a:lnTo>
                      <a:pt x="1018" y="2375"/>
                    </a:lnTo>
                    <a:lnTo>
                      <a:pt x="1018" y="2375"/>
                    </a:lnTo>
                    <a:lnTo>
                      <a:pt x="1040" y="2374"/>
                    </a:lnTo>
                    <a:lnTo>
                      <a:pt x="1063" y="2372"/>
                    </a:lnTo>
                    <a:lnTo>
                      <a:pt x="1085" y="2368"/>
                    </a:lnTo>
                    <a:lnTo>
                      <a:pt x="1106" y="2360"/>
                    </a:lnTo>
                    <a:lnTo>
                      <a:pt x="1127" y="2353"/>
                    </a:lnTo>
                    <a:lnTo>
                      <a:pt x="1145" y="2344"/>
                    </a:lnTo>
                    <a:lnTo>
                      <a:pt x="1163" y="2333"/>
                    </a:lnTo>
                    <a:lnTo>
                      <a:pt x="1179" y="2321"/>
                    </a:lnTo>
                    <a:lnTo>
                      <a:pt x="1194" y="2308"/>
                    </a:lnTo>
                    <a:lnTo>
                      <a:pt x="1208" y="2295"/>
                    </a:lnTo>
                    <a:lnTo>
                      <a:pt x="1218" y="2280"/>
                    </a:lnTo>
                    <a:lnTo>
                      <a:pt x="1229" y="2263"/>
                    </a:lnTo>
                    <a:lnTo>
                      <a:pt x="1236" y="2245"/>
                    </a:lnTo>
                    <a:lnTo>
                      <a:pt x="1242" y="2229"/>
                    </a:lnTo>
                    <a:lnTo>
                      <a:pt x="1245" y="2209"/>
                    </a:lnTo>
                    <a:lnTo>
                      <a:pt x="1247" y="2191"/>
                    </a:lnTo>
                    <a:lnTo>
                      <a:pt x="1247" y="2191"/>
                    </a:lnTo>
                    <a:lnTo>
                      <a:pt x="1245" y="2175"/>
                    </a:lnTo>
                    <a:lnTo>
                      <a:pt x="1244" y="2160"/>
                    </a:lnTo>
                    <a:lnTo>
                      <a:pt x="1239" y="2145"/>
                    </a:lnTo>
                    <a:lnTo>
                      <a:pt x="1235" y="2133"/>
                    </a:lnTo>
                    <a:lnTo>
                      <a:pt x="1229" y="2121"/>
                    </a:lnTo>
                    <a:lnTo>
                      <a:pt x="1221" y="2111"/>
                    </a:lnTo>
                    <a:lnTo>
                      <a:pt x="1214" y="2102"/>
                    </a:lnTo>
                    <a:lnTo>
                      <a:pt x="1206" y="2093"/>
                    </a:lnTo>
                    <a:lnTo>
                      <a:pt x="1191" y="2079"/>
                    </a:lnTo>
                    <a:lnTo>
                      <a:pt x="1179" y="2069"/>
                    </a:lnTo>
                    <a:lnTo>
                      <a:pt x="1166" y="2061"/>
                    </a:lnTo>
                    <a:lnTo>
                      <a:pt x="1166" y="2061"/>
                    </a:lnTo>
                    <a:lnTo>
                      <a:pt x="1155" y="2057"/>
                    </a:lnTo>
                    <a:lnTo>
                      <a:pt x="1146" y="2051"/>
                    </a:lnTo>
                    <a:lnTo>
                      <a:pt x="1139" y="2043"/>
                    </a:lnTo>
                    <a:lnTo>
                      <a:pt x="1134" y="2037"/>
                    </a:lnTo>
                    <a:lnTo>
                      <a:pt x="1130" y="2030"/>
                    </a:lnTo>
                    <a:lnTo>
                      <a:pt x="1127" y="2024"/>
                    </a:lnTo>
                    <a:lnTo>
                      <a:pt x="1125" y="2017"/>
                    </a:lnTo>
                    <a:lnTo>
                      <a:pt x="1125" y="2011"/>
                    </a:lnTo>
                    <a:lnTo>
                      <a:pt x="1127" y="2005"/>
                    </a:lnTo>
                    <a:lnTo>
                      <a:pt x="1130" y="1999"/>
                    </a:lnTo>
                    <a:lnTo>
                      <a:pt x="1134" y="1994"/>
                    </a:lnTo>
                    <a:lnTo>
                      <a:pt x="1140" y="1990"/>
                    </a:lnTo>
                    <a:lnTo>
                      <a:pt x="1148" y="1985"/>
                    </a:lnTo>
                    <a:lnTo>
                      <a:pt x="1157" y="1982"/>
                    </a:lnTo>
                    <a:lnTo>
                      <a:pt x="1166" y="1981"/>
                    </a:lnTo>
                    <a:lnTo>
                      <a:pt x="1178" y="1981"/>
                    </a:lnTo>
                    <a:lnTo>
                      <a:pt x="1429" y="1981"/>
                    </a:lnTo>
                    <a:lnTo>
                      <a:pt x="1429" y="1979"/>
                    </a:lnTo>
                    <a:lnTo>
                      <a:pt x="1976" y="1979"/>
                    </a:lnTo>
                    <a:lnTo>
                      <a:pt x="1976" y="1176"/>
                    </a:lnTo>
                    <a:lnTo>
                      <a:pt x="1976" y="1176"/>
                    </a:lnTo>
                    <a:lnTo>
                      <a:pt x="1976" y="1166"/>
                    </a:lnTo>
                    <a:lnTo>
                      <a:pt x="1973" y="1155"/>
                    </a:lnTo>
                    <a:lnTo>
                      <a:pt x="1972" y="1147"/>
                    </a:lnTo>
                    <a:lnTo>
                      <a:pt x="1967" y="1139"/>
                    </a:lnTo>
                    <a:lnTo>
                      <a:pt x="1963" y="1133"/>
                    </a:lnTo>
                    <a:lnTo>
                      <a:pt x="1958" y="1129"/>
                    </a:lnTo>
                    <a:lnTo>
                      <a:pt x="1952" y="1126"/>
                    </a:lnTo>
                    <a:lnTo>
                      <a:pt x="1946" y="1124"/>
                    </a:lnTo>
                    <a:lnTo>
                      <a:pt x="1940" y="1124"/>
                    </a:lnTo>
                    <a:lnTo>
                      <a:pt x="1933" y="1126"/>
                    </a:lnTo>
                    <a:lnTo>
                      <a:pt x="1927" y="1129"/>
                    </a:lnTo>
                    <a:lnTo>
                      <a:pt x="1919" y="1133"/>
                    </a:lnTo>
                    <a:lnTo>
                      <a:pt x="1913" y="1139"/>
                    </a:lnTo>
                    <a:lnTo>
                      <a:pt x="1906" y="1147"/>
                    </a:lnTo>
                    <a:lnTo>
                      <a:pt x="1900" y="1155"/>
                    </a:lnTo>
                    <a:lnTo>
                      <a:pt x="1894" y="1164"/>
                    </a:lnTo>
                    <a:lnTo>
                      <a:pt x="1894" y="1164"/>
                    </a:lnTo>
                    <a:lnTo>
                      <a:pt x="1886" y="1178"/>
                    </a:lnTo>
                    <a:lnTo>
                      <a:pt x="1877" y="1190"/>
                    </a:lnTo>
                    <a:lnTo>
                      <a:pt x="1864" y="1205"/>
                    </a:lnTo>
                    <a:lnTo>
                      <a:pt x="1855" y="1212"/>
                    </a:lnTo>
                    <a:lnTo>
                      <a:pt x="1846" y="1220"/>
                    </a:lnTo>
                    <a:lnTo>
                      <a:pt x="1835" y="1227"/>
                    </a:lnTo>
                    <a:lnTo>
                      <a:pt x="1824" y="1233"/>
                    </a:lnTo>
                    <a:lnTo>
                      <a:pt x="1810" y="1238"/>
                    </a:lnTo>
                    <a:lnTo>
                      <a:pt x="1797" y="1242"/>
                    </a:lnTo>
                    <a:lnTo>
                      <a:pt x="1782" y="1245"/>
                    </a:lnTo>
                    <a:lnTo>
                      <a:pt x="1765" y="1245"/>
                    </a:lnTo>
                    <a:lnTo>
                      <a:pt x="1765" y="1245"/>
                    </a:lnTo>
                    <a:lnTo>
                      <a:pt x="1746" y="1244"/>
                    </a:lnTo>
                    <a:lnTo>
                      <a:pt x="1728" y="1241"/>
                    </a:lnTo>
                    <a:lnTo>
                      <a:pt x="1710" y="1235"/>
                    </a:lnTo>
                    <a:lnTo>
                      <a:pt x="1693" y="1227"/>
                    </a:lnTo>
                    <a:lnTo>
                      <a:pt x="1677" y="1218"/>
                    </a:lnTo>
                    <a:lnTo>
                      <a:pt x="1662" y="1206"/>
                    </a:lnTo>
                    <a:lnTo>
                      <a:pt x="1649" y="1193"/>
                    </a:lnTo>
                    <a:lnTo>
                      <a:pt x="1635" y="1178"/>
                    </a:lnTo>
                    <a:lnTo>
                      <a:pt x="1623" y="1161"/>
                    </a:lnTo>
                    <a:lnTo>
                      <a:pt x="1613" y="1145"/>
                    </a:lnTo>
                    <a:lnTo>
                      <a:pt x="1604" y="1126"/>
                    </a:lnTo>
                    <a:lnTo>
                      <a:pt x="1595" y="1105"/>
                    </a:lnTo>
                    <a:lnTo>
                      <a:pt x="1589" y="1084"/>
                    </a:lnTo>
                    <a:lnTo>
                      <a:pt x="1584" y="1063"/>
                    </a:lnTo>
                    <a:lnTo>
                      <a:pt x="1581" y="1039"/>
                    </a:lnTo>
                    <a:lnTo>
                      <a:pt x="1581" y="1016"/>
                    </a:lnTo>
                    <a:lnTo>
                      <a:pt x="1581" y="1016"/>
                    </a:lnTo>
                    <a:lnTo>
                      <a:pt x="1581" y="993"/>
                    </a:lnTo>
                    <a:lnTo>
                      <a:pt x="1584" y="970"/>
                    </a:lnTo>
                    <a:lnTo>
                      <a:pt x="1589" y="948"/>
                    </a:lnTo>
                    <a:lnTo>
                      <a:pt x="1595" y="927"/>
                    </a:lnTo>
                    <a:lnTo>
                      <a:pt x="1604" y="907"/>
                    </a:lnTo>
                    <a:lnTo>
                      <a:pt x="1613" y="888"/>
                    </a:lnTo>
                    <a:lnTo>
                      <a:pt x="1623" y="870"/>
                    </a:lnTo>
                    <a:lnTo>
                      <a:pt x="1635" y="854"/>
                    </a:lnTo>
                    <a:lnTo>
                      <a:pt x="1649" y="839"/>
                    </a:lnTo>
                    <a:lnTo>
                      <a:pt x="1662" y="825"/>
                    </a:lnTo>
                    <a:lnTo>
                      <a:pt x="1677" y="815"/>
                    </a:lnTo>
                    <a:lnTo>
                      <a:pt x="1693" y="804"/>
                    </a:lnTo>
                    <a:lnTo>
                      <a:pt x="1710" y="797"/>
                    </a:lnTo>
                    <a:lnTo>
                      <a:pt x="1728" y="791"/>
                    </a:lnTo>
                    <a:lnTo>
                      <a:pt x="1746" y="788"/>
                    </a:lnTo>
                    <a:lnTo>
                      <a:pt x="1765" y="786"/>
                    </a:lnTo>
                    <a:lnTo>
                      <a:pt x="1765" y="78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noFill/>
                <a:prstDash val="solid"/>
                <a:round/>
                <a:headEnd/>
                <a:tailEnd/>
              </a:ln>
            </p:spPr>
            <p:txBody>
              <a:bodyPr bIns="480000" anchor="ctr"/>
              <a:lstStyle/>
              <a:p>
                <a:pPr algn="ctr" eaLnBrk="1" hangingPunct="1"/>
                <a:endParaRPr lang="en-GB" sz="1600" dirty="0">
                  <a:latin typeface="Atkinson Hyperlegible"/>
                  <a:cs typeface="Arial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E4D75D3-5AA0-FDAC-2FDD-765D34C1B818}"/>
                  </a:ext>
                </a:extLst>
              </p:cNvPr>
              <p:cNvSpPr txBox="1"/>
              <p:nvPr/>
            </p:nvSpPr>
            <p:spPr>
              <a:xfrm>
                <a:off x="4208731" y="1986362"/>
                <a:ext cx="1015916" cy="238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67" dirty="0">
                    <a:latin typeface="Atkinson Hyperlegible" pitchFamily="2" charset="0"/>
                  </a:rPr>
                  <a:t>Disease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AB0451B-A239-07A4-217E-2D657C890038}"/>
                  </a:ext>
                </a:extLst>
              </p:cNvPr>
              <p:cNvSpPr/>
              <p:nvPr/>
            </p:nvSpPr>
            <p:spPr>
              <a:xfrm>
                <a:off x="4239271" y="1704150"/>
                <a:ext cx="204788" cy="20478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33" b="1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AB55618-6DB3-1D79-E738-0385C40A6981}"/>
                </a:ext>
              </a:extLst>
            </p:cNvPr>
            <p:cNvGrpSpPr/>
            <p:nvPr/>
          </p:nvGrpSpPr>
          <p:grpSpPr>
            <a:xfrm>
              <a:off x="7377768" y="1177150"/>
              <a:ext cx="1438572" cy="1111672"/>
              <a:chOff x="7377768" y="1177150"/>
              <a:chExt cx="1438572" cy="1111672"/>
            </a:xfrm>
          </p:grpSpPr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4ED9DCB7-09EE-EBC0-485A-E16785DAC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7768" y="1177150"/>
                <a:ext cx="1438572" cy="1111672"/>
              </a:xfrm>
              <a:custGeom>
                <a:avLst/>
                <a:gdLst>
                  <a:gd name="T0" fmla="*/ 1586 w 2377"/>
                  <a:gd name="T1" fmla="*/ 1797 h 1975"/>
                  <a:gd name="T2" fmla="*/ 1564 w 2377"/>
                  <a:gd name="T3" fmla="*/ 1845 h 1975"/>
                  <a:gd name="T4" fmla="*/ 1522 w 2377"/>
                  <a:gd name="T5" fmla="*/ 1886 h 1975"/>
                  <a:gd name="T6" fmla="*/ 1489 w 2377"/>
                  <a:gd name="T7" fmla="*/ 1906 h 1975"/>
                  <a:gd name="T8" fmla="*/ 1470 w 2377"/>
                  <a:gd name="T9" fmla="*/ 1933 h 1975"/>
                  <a:gd name="T10" fmla="*/ 1473 w 2377"/>
                  <a:gd name="T11" fmla="*/ 1957 h 1975"/>
                  <a:gd name="T12" fmla="*/ 1500 w 2377"/>
                  <a:gd name="T13" fmla="*/ 1973 h 1975"/>
                  <a:gd name="T14" fmla="*/ 2377 w 2377"/>
                  <a:gd name="T15" fmla="*/ 0 h 1975"/>
                  <a:gd name="T16" fmla="*/ 395 w 2377"/>
                  <a:gd name="T17" fmla="*/ 855 h 1975"/>
                  <a:gd name="T18" fmla="*/ 390 w 2377"/>
                  <a:gd name="T19" fmla="*/ 886 h 1975"/>
                  <a:gd name="T20" fmla="*/ 371 w 2377"/>
                  <a:gd name="T21" fmla="*/ 907 h 1975"/>
                  <a:gd name="T22" fmla="*/ 346 w 2377"/>
                  <a:gd name="T23" fmla="*/ 904 h 1975"/>
                  <a:gd name="T24" fmla="*/ 320 w 2377"/>
                  <a:gd name="T25" fmla="*/ 877 h 1975"/>
                  <a:gd name="T26" fmla="*/ 298 w 2377"/>
                  <a:gd name="T27" fmla="*/ 842 h 1975"/>
                  <a:gd name="T28" fmla="*/ 254 w 2377"/>
                  <a:gd name="T29" fmla="*/ 806 h 1975"/>
                  <a:gd name="T30" fmla="*/ 201 w 2377"/>
                  <a:gd name="T31" fmla="*/ 788 h 1975"/>
                  <a:gd name="T32" fmla="*/ 148 w 2377"/>
                  <a:gd name="T33" fmla="*/ 792 h 1975"/>
                  <a:gd name="T34" fmla="*/ 83 w 2377"/>
                  <a:gd name="T35" fmla="*/ 827 h 1975"/>
                  <a:gd name="T36" fmla="*/ 32 w 2377"/>
                  <a:gd name="T37" fmla="*/ 888 h 1975"/>
                  <a:gd name="T38" fmla="*/ 5 w 2377"/>
                  <a:gd name="T39" fmla="*/ 970 h 1975"/>
                  <a:gd name="T40" fmla="*/ 2 w 2377"/>
                  <a:gd name="T41" fmla="*/ 1040 h 1975"/>
                  <a:gd name="T42" fmla="*/ 23 w 2377"/>
                  <a:gd name="T43" fmla="*/ 1126 h 1975"/>
                  <a:gd name="T44" fmla="*/ 68 w 2377"/>
                  <a:gd name="T45" fmla="*/ 1193 h 1975"/>
                  <a:gd name="T46" fmla="*/ 130 w 2377"/>
                  <a:gd name="T47" fmla="*/ 1236 h 1975"/>
                  <a:gd name="T48" fmla="*/ 184 w 2377"/>
                  <a:gd name="T49" fmla="*/ 1245 h 1975"/>
                  <a:gd name="T50" fmla="*/ 243 w 2377"/>
                  <a:gd name="T51" fmla="*/ 1233 h 1975"/>
                  <a:gd name="T52" fmla="*/ 283 w 2377"/>
                  <a:gd name="T53" fmla="*/ 1206 h 1975"/>
                  <a:gd name="T54" fmla="*/ 314 w 2377"/>
                  <a:gd name="T55" fmla="*/ 1166 h 1975"/>
                  <a:gd name="T56" fmla="*/ 340 w 2377"/>
                  <a:gd name="T57" fmla="*/ 1133 h 1975"/>
                  <a:gd name="T58" fmla="*/ 365 w 2377"/>
                  <a:gd name="T59" fmla="*/ 1124 h 1975"/>
                  <a:gd name="T60" fmla="*/ 388 w 2377"/>
                  <a:gd name="T61" fmla="*/ 1139 h 1975"/>
                  <a:gd name="T62" fmla="*/ 395 w 2377"/>
                  <a:gd name="T63" fmla="*/ 1178 h 1975"/>
                  <a:gd name="T64" fmla="*/ 1199 w 2377"/>
                  <a:gd name="T65" fmla="*/ 1975 h 1975"/>
                  <a:gd name="T66" fmla="*/ 1229 w 2377"/>
                  <a:gd name="T67" fmla="*/ 1970 h 1975"/>
                  <a:gd name="T68" fmla="*/ 1250 w 2377"/>
                  <a:gd name="T69" fmla="*/ 1951 h 1975"/>
                  <a:gd name="T70" fmla="*/ 1247 w 2377"/>
                  <a:gd name="T71" fmla="*/ 1925 h 1975"/>
                  <a:gd name="T72" fmla="*/ 1222 w 2377"/>
                  <a:gd name="T73" fmla="*/ 1900 h 1975"/>
                  <a:gd name="T74" fmla="*/ 1186 w 2377"/>
                  <a:gd name="T75" fmla="*/ 1878 h 1975"/>
                  <a:gd name="T76" fmla="*/ 1150 w 2377"/>
                  <a:gd name="T77" fmla="*/ 1834 h 1975"/>
                  <a:gd name="T78" fmla="*/ 1132 w 2377"/>
                  <a:gd name="T79" fmla="*/ 1780 h 1975"/>
                  <a:gd name="T80" fmla="*/ 1135 w 2377"/>
                  <a:gd name="T81" fmla="*/ 1728 h 1975"/>
                  <a:gd name="T82" fmla="*/ 1169 w 2377"/>
                  <a:gd name="T83" fmla="*/ 1662 h 1975"/>
                  <a:gd name="T84" fmla="*/ 1232 w 2377"/>
                  <a:gd name="T85" fmla="*/ 1611 h 1975"/>
                  <a:gd name="T86" fmla="*/ 1314 w 2377"/>
                  <a:gd name="T87" fmla="*/ 1585 h 1975"/>
                  <a:gd name="T88" fmla="*/ 1383 w 2377"/>
                  <a:gd name="T89" fmla="*/ 1582 h 1975"/>
                  <a:gd name="T90" fmla="*/ 1470 w 2377"/>
                  <a:gd name="T91" fmla="*/ 1602 h 1975"/>
                  <a:gd name="T92" fmla="*/ 1537 w 2377"/>
                  <a:gd name="T93" fmla="*/ 1647 h 1975"/>
                  <a:gd name="T94" fmla="*/ 1579 w 2377"/>
                  <a:gd name="T95" fmla="*/ 1710 h 1975"/>
                  <a:gd name="T96" fmla="*/ 1589 w 2377"/>
                  <a:gd name="T97" fmla="*/ 1764 h 1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377" h="1975">
                    <a:moveTo>
                      <a:pt x="1589" y="1764"/>
                    </a:moveTo>
                    <a:lnTo>
                      <a:pt x="1589" y="1764"/>
                    </a:lnTo>
                    <a:lnTo>
                      <a:pt x="1588" y="1780"/>
                    </a:lnTo>
                    <a:lnTo>
                      <a:pt x="1586" y="1797"/>
                    </a:lnTo>
                    <a:lnTo>
                      <a:pt x="1582" y="1810"/>
                    </a:lnTo>
                    <a:lnTo>
                      <a:pt x="1577" y="1822"/>
                    </a:lnTo>
                    <a:lnTo>
                      <a:pt x="1571" y="1834"/>
                    </a:lnTo>
                    <a:lnTo>
                      <a:pt x="1564" y="1845"/>
                    </a:lnTo>
                    <a:lnTo>
                      <a:pt x="1556" y="1855"/>
                    </a:lnTo>
                    <a:lnTo>
                      <a:pt x="1549" y="1863"/>
                    </a:lnTo>
                    <a:lnTo>
                      <a:pt x="1534" y="1878"/>
                    </a:lnTo>
                    <a:lnTo>
                      <a:pt x="1522" y="1886"/>
                    </a:lnTo>
                    <a:lnTo>
                      <a:pt x="1509" y="1894"/>
                    </a:lnTo>
                    <a:lnTo>
                      <a:pt x="1509" y="1894"/>
                    </a:lnTo>
                    <a:lnTo>
                      <a:pt x="1498" y="1900"/>
                    </a:lnTo>
                    <a:lnTo>
                      <a:pt x="1489" y="1906"/>
                    </a:lnTo>
                    <a:lnTo>
                      <a:pt x="1483" y="1912"/>
                    </a:lnTo>
                    <a:lnTo>
                      <a:pt x="1477" y="1919"/>
                    </a:lnTo>
                    <a:lnTo>
                      <a:pt x="1473" y="1925"/>
                    </a:lnTo>
                    <a:lnTo>
                      <a:pt x="1470" y="1933"/>
                    </a:lnTo>
                    <a:lnTo>
                      <a:pt x="1468" y="1939"/>
                    </a:lnTo>
                    <a:lnTo>
                      <a:pt x="1468" y="1945"/>
                    </a:lnTo>
                    <a:lnTo>
                      <a:pt x="1470" y="1951"/>
                    </a:lnTo>
                    <a:lnTo>
                      <a:pt x="1473" y="1957"/>
                    </a:lnTo>
                    <a:lnTo>
                      <a:pt x="1477" y="1963"/>
                    </a:lnTo>
                    <a:lnTo>
                      <a:pt x="1483" y="1967"/>
                    </a:lnTo>
                    <a:lnTo>
                      <a:pt x="1491" y="1970"/>
                    </a:lnTo>
                    <a:lnTo>
                      <a:pt x="1500" y="1973"/>
                    </a:lnTo>
                    <a:lnTo>
                      <a:pt x="1509" y="1975"/>
                    </a:lnTo>
                    <a:lnTo>
                      <a:pt x="1521" y="1975"/>
                    </a:lnTo>
                    <a:lnTo>
                      <a:pt x="2377" y="1975"/>
                    </a:lnTo>
                    <a:lnTo>
                      <a:pt x="2377" y="0"/>
                    </a:lnTo>
                    <a:lnTo>
                      <a:pt x="398" y="0"/>
                    </a:lnTo>
                    <a:lnTo>
                      <a:pt x="398" y="454"/>
                    </a:lnTo>
                    <a:lnTo>
                      <a:pt x="395" y="454"/>
                    </a:lnTo>
                    <a:lnTo>
                      <a:pt x="395" y="855"/>
                    </a:lnTo>
                    <a:lnTo>
                      <a:pt x="395" y="855"/>
                    </a:lnTo>
                    <a:lnTo>
                      <a:pt x="395" y="867"/>
                    </a:lnTo>
                    <a:lnTo>
                      <a:pt x="393" y="877"/>
                    </a:lnTo>
                    <a:lnTo>
                      <a:pt x="390" y="886"/>
                    </a:lnTo>
                    <a:lnTo>
                      <a:pt x="388" y="894"/>
                    </a:lnTo>
                    <a:lnTo>
                      <a:pt x="383" y="900"/>
                    </a:lnTo>
                    <a:lnTo>
                      <a:pt x="377" y="904"/>
                    </a:lnTo>
                    <a:lnTo>
                      <a:pt x="371" y="907"/>
                    </a:lnTo>
                    <a:lnTo>
                      <a:pt x="365" y="909"/>
                    </a:lnTo>
                    <a:lnTo>
                      <a:pt x="359" y="909"/>
                    </a:lnTo>
                    <a:lnTo>
                      <a:pt x="353" y="907"/>
                    </a:lnTo>
                    <a:lnTo>
                      <a:pt x="346" y="904"/>
                    </a:lnTo>
                    <a:lnTo>
                      <a:pt x="340" y="900"/>
                    </a:lnTo>
                    <a:lnTo>
                      <a:pt x="332" y="894"/>
                    </a:lnTo>
                    <a:lnTo>
                      <a:pt x="326" y="886"/>
                    </a:lnTo>
                    <a:lnTo>
                      <a:pt x="320" y="877"/>
                    </a:lnTo>
                    <a:lnTo>
                      <a:pt x="314" y="867"/>
                    </a:lnTo>
                    <a:lnTo>
                      <a:pt x="314" y="867"/>
                    </a:lnTo>
                    <a:lnTo>
                      <a:pt x="307" y="855"/>
                    </a:lnTo>
                    <a:lnTo>
                      <a:pt x="298" y="842"/>
                    </a:lnTo>
                    <a:lnTo>
                      <a:pt x="283" y="827"/>
                    </a:lnTo>
                    <a:lnTo>
                      <a:pt x="275" y="819"/>
                    </a:lnTo>
                    <a:lnTo>
                      <a:pt x="265" y="813"/>
                    </a:lnTo>
                    <a:lnTo>
                      <a:pt x="254" y="806"/>
                    </a:lnTo>
                    <a:lnTo>
                      <a:pt x="243" y="800"/>
                    </a:lnTo>
                    <a:lnTo>
                      <a:pt x="231" y="795"/>
                    </a:lnTo>
                    <a:lnTo>
                      <a:pt x="217" y="791"/>
                    </a:lnTo>
                    <a:lnTo>
                      <a:pt x="201" y="788"/>
                    </a:lnTo>
                    <a:lnTo>
                      <a:pt x="184" y="788"/>
                    </a:lnTo>
                    <a:lnTo>
                      <a:pt x="184" y="788"/>
                    </a:lnTo>
                    <a:lnTo>
                      <a:pt x="166" y="788"/>
                    </a:lnTo>
                    <a:lnTo>
                      <a:pt x="148" y="792"/>
                    </a:lnTo>
                    <a:lnTo>
                      <a:pt x="130" y="797"/>
                    </a:lnTo>
                    <a:lnTo>
                      <a:pt x="112" y="806"/>
                    </a:lnTo>
                    <a:lnTo>
                      <a:pt x="98" y="815"/>
                    </a:lnTo>
                    <a:lnTo>
                      <a:pt x="83" y="827"/>
                    </a:lnTo>
                    <a:lnTo>
                      <a:pt x="68" y="840"/>
                    </a:lnTo>
                    <a:lnTo>
                      <a:pt x="54" y="855"/>
                    </a:lnTo>
                    <a:lnTo>
                      <a:pt x="42" y="870"/>
                    </a:lnTo>
                    <a:lnTo>
                      <a:pt x="32" y="888"/>
                    </a:lnTo>
                    <a:lnTo>
                      <a:pt x="23" y="907"/>
                    </a:lnTo>
                    <a:lnTo>
                      <a:pt x="15" y="927"/>
                    </a:lnTo>
                    <a:lnTo>
                      <a:pt x="9" y="948"/>
                    </a:lnTo>
                    <a:lnTo>
                      <a:pt x="5" y="970"/>
                    </a:lnTo>
                    <a:lnTo>
                      <a:pt x="2" y="993"/>
                    </a:lnTo>
                    <a:lnTo>
                      <a:pt x="0" y="1016"/>
                    </a:lnTo>
                    <a:lnTo>
                      <a:pt x="0" y="1016"/>
                    </a:lnTo>
                    <a:lnTo>
                      <a:pt x="2" y="1040"/>
                    </a:lnTo>
                    <a:lnTo>
                      <a:pt x="5" y="1063"/>
                    </a:lnTo>
                    <a:lnTo>
                      <a:pt x="9" y="1085"/>
                    </a:lnTo>
                    <a:lnTo>
                      <a:pt x="15" y="1106"/>
                    </a:lnTo>
                    <a:lnTo>
                      <a:pt x="23" y="1126"/>
                    </a:lnTo>
                    <a:lnTo>
                      <a:pt x="32" y="1145"/>
                    </a:lnTo>
                    <a:lnTo>
                      <a:pt x="42" y="1163"/>
                    </a:lnTo>
                    <a:lnTo>
                      <a:pt x="54" y="1179"/>
                    </a:lnTo>
                    <a:lnTo>
                      <a:pt x="68" y="1193"/>
                    </a:lnTo>
                    <a:lnTo>
                      <a:pt x="83" y="1206"/>
                    </a:lnTo>
                    <a:lnTo>
                      <a:pt x="98" y="1218"/>
                    </a:lnTo>
                    <a:lnTo>
                      <a:pt x="112" y="1227"/>
                    </a:lnTo>
                    <a:lnTo>
                      <a:pt x="130" y="1236"/>
                    </a:lnTo>
                    <a:lnTo>
                      <a:pt x="148" y="1241"/>
                    </a:lnTo>
                    <a:lnTo>
                      <a:pt x="166" y="1245"/>
                    </a:lnTo>
                    <a:lnTo>
                      <a:pt x="184" y="1245"/>
                    </a:lnTo>
                    <a:lnTo>
                      <a:pt x="184" y="1245"/>
                    </a:lnTo>
                    <a:lnTo>
                      <a:pt x="201" y="1245"/>
                    </a:lnTo>
                    <a:lnTo>
                      <a:pt x="217" y="1242"/>
                    </a:lnTo>
                    <a:lnTo>
                      <a:pt x="231" y="1239"/>
                    </a:lnTo>
                    <a:lnTo>
                      <a:pt x="243" y="1233"/>
                    </a:lnTo>
                    <a:lnTo>
                      <a:pt x="254" y="1227"/>
                    </a:lnTo>
                    <a:lnTo>
                      <a:pt x="265" y="1220"/>
                    </a:lnTo>
                    <a:lnTo>
                      <a:pt x="275" y="1214"/>
                    </a:lnTo>
                    <a:lnTo>
                      <a:pt x="283" y="1206"/>
                    </a:lnTo>
                    <a:lnTo>
                      <a:pt x="298" y="1191"/>
                    </a:lnTo>
                    <a:lnTo>
                      <a:pt x="307" y="1178"/>
                    </a:lnTo>
                    <a:lnTo>
                      <a:pt x="314" y="1166"/>
                    </a:lnTo>
                    <a:lnTo>
                      <a:pt x="314" y="1166"/>
                    </a:lnTo>
                    <a:lnTo>
                      <a:pt x="320" y="1155"/>
                    </a:lnTo>
                    <a:lnTo>
                      <a:pt x="326" y="1147"/>
                    </a:lnTo>
                    <a:lnTo>
                      <a:pt x="332" y="1139"/>
                    </a:lnTo>
                    <a:lnTo>
                      <a:pt x="340" y="1133"/>
                    </a:lnTo>
                    <a:lnTo>
                      <a:pt x="346" y="1129"/>
                    </a:lnTo>
                    <a:lnTo>
                      <a:pt x="353" y="1126"/>
                    </a:lnTo>
                    <a:lnTo>
                      <a:pt x="359" y="1124"/>
                    </a:lnTo>
                    <a:lnTo>
                      <a:pt x="365" y="1124"/>
                    </a:lnTo>
                    <a:lnTo>
                      <a:pt x="371" y="1126"/>
                    </a:lnTo>
                    <a:lnTo>
                      <a:pt x="377" y="1129"/>
                    </a:lnTo>
                    <a:lnTo>
                      <a:pt x="383" y="1133"/>
                    </a:lnTo>
                    <a:lnTo>
                      <a:pt x="388" y="1139"/>
                    </a:lnTo>
                    <a:lnTo>
                      <a:pt x="390" y="1147"/>
                    </a:lnTo>
                    <a:lnTo>
                      <a:pt x="393" y="1155"/>
                    </a:lnTo>
                    <a:lnTo>
                      <a:pt x="395" y="1166"/>
                    </a:lnTo>
                    <a:lnTo>
                      <a:pt x="395" y="1178"/>
                    </a:lnTo>
                    <a:lnTo>
                      <a:pt x="395" y="1429"/>
                    </a:lnTo>
                    <a:lnTo>
                      <a:pt x="398" y="1429"/>
                    </a:lnTo>
                    <a:lnTo>
                      <a:pt x="398" y="1975"/>
                    </a:lnTo>
                    <a:lnTo>
                      <a:pt x="1199" y="1975"/>
                    </a:lnTo>
                    <a:lnTo>
                      <a:pt x="1199" y="1975"/>
                    </a:lnTo>
                    <a:lnTo>
                      <a:pt x="1211" y="1975"/>
                    </a:lnTo>
                    <a:lnTo>
                      <a:pt x="1220" y="1973"/>
                    </a:lnTo>
                    <a:lnTo>
                      <a:pt x="1229" y="1970"/>
                    </a:lnTo>
                    <a:lnTo>
                      <a:pt x="1237" y="1967"/>
                    </a:lnTo>
                    <a:lnTo>
                      <a:pt x="1242" y="1963"/>
                    </a:lnTo>
                    <a:lnTo>
                      <a:pt x="1247" y="1957"/>
                    </a:lnTo>
                    <a:lnTo>
                      <a:pt x="1250" y="1951"/>
                    </a:lnTo>
                    <a:lnTo>
                      <a:pt x="1251" y="1945"/>
                    </a:lnTo>
                    <a:lnTo>
                      <a:pt x="1251" y="1939"/>
                    </a:lnTo>
                    <a:lnTo>
                      <a:pt x="1250" y="1933"/>
                    </a:lnTo>
                    <a:lnTo>
                      <a:pt x="1247" y="1925"/>
                    </a:lnTo>
                    <a:lnTo>
                      <a:pt x="1242" y="1919"/>
                    </a:lnTo>
                    <a:lnTo>
                      <a:pt x="1238" y="1912"/>
                    </a:lnTo>
                    <a:lnTo>
                      <a:pt x="1231" y="1906"/>
                    </a:lnTo>
                    <a:lnTo>
                      <a:pt x="1222" y="1900"/>
                    </a:lnTo>
                    <a:lnTo>
                      <a:pt x="1211" y="1894"/>
                    </a:lnTo>
                    <a:lnTo>
                      <a:pt x="1211" y="1894"/>
                    </a:lnTo>
                    <a:lnTo>
                      <a:pt x="1198" y="1886"/>
                    </a:lnTo>
                    <a:lnTo>
                      <a:pt x="1186" y="1878"/>
                    </a:lnTo>
                    <a:lnTo>
                      <a:pt x="1171" y="1863"/>
                    </a:lnTo>
                    <a:lnTo>
                      <a:pt x="1163" y="1855"/>
                    </a:lnTo>
                    <a:lnTo>
                      <a:pt x="1156" y="1845"/>
                    </a:lnTo>
                    <a:lnTo>
                      <a:pt x="1150" y="1834"/>
                    </a:lnTo>
                    <a:lnTo>
                      <a:pt x="1142" y="1822"/>
                    </a:lnTo>
                    <a:lnTo>
                      <a:pt x="1138" y="1810"/>
                    </a:lnTo>
                    <a:lnTo>
                      <a:pt x="1133" y="1797"/>
                    </a:lnTo>
                    <a:lnTo>
                      <a:pt x="1132" y="1780"/>
                    </a:lnTo>
                    <a:lnTo>
                      <a:pt x="1130" y="1764"/>
                    </a:lnTo>
                    <a:lnTo>
                      <a:pt x="1130" y="1764"/>
                    </a:lnTo>
                    <a:lnTo>
                      <a:pt x="1132" y="1746"/>
                    </a:lnTo>
                    <a:lnTo>
                      <a:pt x="1135" y="1728"/>
                    </a:lnTo>
                    <a:lnTo>
                      <a:pt x="1141" y="1710"/>
                    </a:lnTo>
                    <a:lnTo>
                      <a:pt x="1148" y="1692"/>
                    </a:lnTo>
                    <a:lnTo>
                      <a:pt x="1159" y="1677"/>
                    </a:lnTo>
                    <a:lnTo>
                      <a:pt x="1169" y="1662"/>
                    </a:lnTo>
                    <a:lnTo>
                      <a:pt x="1183" y="1647"/>
                    </a:lnTo>
                    <a:lnTo>
                      <a:pt x="1198" y="1634"/>
                    </a:lnTo>
                    <a:lnTo>
                      <a:pt x="1214" y="1622"/>
                    </a:lnTo>
                    <a:lnTo>
                      <a:pt x="1232" y="1611"/>
                    </a:lnTo>
                    <a:lnTo>
                      <a:pt x="1250" y="1602"/>
                    </a:lnTo>
                    <a:lnTo>
                      <a:pt x="1271" y="1595"/>
                    </a:lnTo>
                    <a:lnTo>
                      <a:pt x="1292" y="1589"/>
                    </a:lnTo>
                    <a:lnTo>
                      <a:pt x="1314" y="1585"/>
                    </a:lnTo>
                    <a:lnTo>
                      <a:pt x="1337" y="1582"/>
                    </a:lnTo>
                    <a:lnTo>
                      <a:pt x="1361" y="1580"/>
                    </a:lnTo>
                    <a:lnTo>
                      <a:pt x="1361" y="1580"/>
                    </a:lnTo>
                    <a:lnTo>
                      <a:pt x="1383" y="1582"/>
                    </a:lnTo>
                    <a:lnTo>
                      <a:pt x="1405" y="1585"/>
                    </a:lnTo>
                    <a:lnTo>
                      <a:pt x="1428" y="1589"/>
                    </a:lnTo>
                    <a:lnTo>
                      <a:pt x="1449" y="1595"/>
                    </a:lnTo>
                    <a:lnTo>
                      <a:pt x="1470" y="1602"/>
                    </a:lnTo>
                    <a:lnTo>
                      <a:pt x="1488" y="1611"/>
                    </a:lnTo>
                    <a:lnTo>
                      <a:pt x="1506" y="1622"/>
                    </a:lnTo>
                    <a:lnTo>
                      <a:pt x="1522" y="1634"/>
                    </a:lnTo>
                    <a:lnTo>
                      <a:pt x="1537" y="1647"/>
                    </a:lnTo>
                    <a:lnTo>
                      <a:pt x="1550" y="1662"/>
                    </a:lnTo>
                    <a:lnTo>
                      <a:pt x="1561" y="1677"/>
                    </a:lnTo>
                    <a:lnTo>
                      <a:pt x="1571" y="1692"/>
                    </a:lnTo>
                    <a:lnTo>
                      <a:pt x="1579" y="1710"/>
                    </a:lnTo>
                    <a:lnTo>
                      <a:pt x="1585" y="1728"/>
                    </a:lnTo>
                    <a:lnTo>
                      <a:pt x="1588" y="1746"/>
                    </a:lnTo>
                    <a:lnTo>
                      <a:pt x="1589" y="1764"/>
                    </a:lnTo>
                    <a:lnTo>
                      <a:pt x="1589" y="176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noFill/>
                <a:prstDash val="solid"/>
                <a:round/>
                <a:headEnd/>
                <a:tailEnd/>
              </a:ln>
            </p:spPr>
            <p:txBody>
              <a:bodyPr bIns="480000" anchor="ctr"/>
              <a:lstStyle/>
              <a:p>
                <a:pPr algn="ctr" eaLnBrk="1" hangingPunct="1"/>
                <a:endParaRPr lang="en-GB" sz="1600" dirty="0">
                  <a:latin typeface="Atkinson Hyperlegible"/>
                  <a:cs typeface="Arial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4770B28-F2E1-FC0E-4811-C1AE75B3CCE3}"/>
                  </a:ext>
                </a:extLst>
              </p:cNvPr>
              <p:cNvSpPr txBox="1"/>
              <p:nvPr/>
            </p:nvSpPr>
            <p:spPr>
              <a:xfrm>
                <a:off x="7872585" y="1502418"/>
                <a:ext cx="738802" cy="407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67" dirty="0">
                    <a:latin typeface="Atkinson Hyperlegible" pitchFamily="2" charset="0"/>
                  </a:rPr>
                  <a:t>WASH access 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3D27520-C603-CF4A-E19F-D7D447C444E3}"/>
                  </a:ext>
                </a:extLst>
              </p:cNvPr>
              <p:cNvSpPr/>
              <p:nvPr/>
            </p:nvSpPr>
            <p:spPr>
              <a:xfrm>
                <a:off x="7692293" y="1259787"/>
                <a:ext cx="204788" cy="20478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33" b="1" dirty="0">
                    <a:solidFill>
                      <a:schemeClr val="tx1"/>
                    </a:solidFill>
                  </a:rPr>
                  <a:t>D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77C334A-759F-FA81-637D-C7BB44929E9E}"/>
                </a:ext>
              </a:extLst>
            </p:cNvPr>
            <p:cNvGrpSpPr/>
            <p:nvPr/>
          </p:nvGrpSpPr>
          <p:grpSpPr>
            <a:xfrm>
              <a:off x="5860996" y="2193469"/>
              <a:ext cx="1601571" cy="1271685"/>
              <a:chOff x="5860996" y="2193469"/>
              <a:chExt cx="1601571" cy="1271685"/>
            </a:xfrm>
          </p:grpSpPr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1301AC53-674B-EBDA-5354-3DDD7F982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0996" y="2193469"/>
                <a:ext cx="1601571" cy="1271685"/>
              </a:xfrm>
              <a:custGeom>
                <a:avLst/>
                <a:gdLst>
                  <a:gd name="connsiteX0" fmla="*/ 10886 w 1896949"/>
                  <a:gd name="connsiteY0" fmla="*/ 0 h 1568450"/>
                  <a:gd name="connsiteX1" fmla="*/ 690091 w 1896949"/>
                  <a:gd name="connsiteY1" fmla="*/ 0 h 1568450"/>
                  <a:gd name="connsiteX2" fmla="*/ 698819 w 1896949"/>
                  <a:gd name="connsiteY2" fmla="*/ 794 h 1568450"/>
                  <a:gd name="connsiteX3" fmla="*/ 706754 w 1896949"/>
                  <a:gd name="connsiteY3" fmla="*/ 2381 h 1568450"/>
                  <a:gd name="connsiteX4" fmla="*/ 713895 w 1896949"/>
                  <a:gd name="connsiteY4" fmla="*/ 4763 h 1568450"/>
                  <a:gd name="connsiteX5" fmla="*/ 720242 w 1896949"/>
                  <a:gd name="connsiteY5" fmla="*/ 7144 h 1568450"/>
                  <a:gd name="connsiteX6" fmla="*/ 725003 w 1896949"/>
                  <a:gd name="connsiteY6" fmla="*/ 10319 h 1568450"/>
                  <a:gd name="connsiteX7" fmla="*/ 728177 w 1896949"/>
                  <a:gd name="connsiteY7" fmla="*/ 14288 h 1568450"/>
                  <a:gd name="connsiteX8" fmla="*/ 730557 w 1896949"/>
                  <a:gd name="connsiteY8" fmla="*/ 19050 h 1568450"/>
                  <a:gd name="connsiteX9" fmla="*/ 732144 w 1896949"/>
                  <a:gd name="connsiteY9" fmla="*/ 23813 h 1568450"/>
                  <a:gd name="connsiteX10" fmla="*/ 732144 w 1896949"/>
                  <a:gd name="connsiteY10" fmla="*/ 29369 h 1568450"/>
                  <a:gd name="connsiteX11" fmla="*/ 730557 w 1896949"/>
                  <a:gd name="connsiteY11" fmla="*/ 34131 h 1568450"/>
                  <a:gd name="connsiteX12" fmla="*/ 728177 w 1896949"/>
                  <a:gd name="connsiteY12" fmla="*/ 39688 h 1568450"/>
                  <a:gd name="connsiteX13" fmla="*/ 725003 w 1896949"/>
                  <a:gd name="connsiteY13" fmla="*/ 44450 h 1568450"/>
                  <a:gd name="connsiteX14" fmla="*/ 720242 w 1896949"/>
                  <a:gd name="connsiteY14" fmla="*/ 50800 h 1568450"/>
                  <a:gd name="connsiteX15" fmla="*/ 713895 w 1896949"/>
                  <a:gd name="connsiteY15" fmla="*/ 55563 h 1568450"/>
                  <a:gd name="connsiteX16" fmla="*/ 708341 w 1896949"/>
                  <a:gd name="connsiteY16" fmla="*/ 60325 h 1568450"/>
                  <a:gd name="connsiteX17" fmla="*/ 699612 w 1896949"/>
                  <a:gd name="connsiteY17" fmla="*/ 65088 h 1568450"/>
                  <a:gd name="connsiteX18" fmla="*/ 689297 w 1896949"/>
                  <a:gd name="connsiteY18" fmla="*/ 70644 h 1568450"/>
                  <a:gd name="connsiteX19" fmla="*/ 679776 w 1896949"/>
                  <a:gd name="connsiteY19" fmla="*/ 77788 h 1568450"/>
                  <a:gd name="connsiteX20" fmla="*/ 667874 w 1896949"/>
                  <a:gd name="connsiteY20" fmla="*/ 88900 h 1568450"/>
                  <a:gd name="connsiteX21" fmla="*/ 662320 w 1896949"/>
                  <a:gd name="connsiteY21" fmla="*/ 96044 h 1568450"/>
                  <a:gd name="connsiteX22" fmla="*/ 655972 w 1896949"/>
                  <a:gd name="connsiteY22" fmla="*/ 103188 h 1568450"/>
                  <a:gd name="connsiteX23" fmla="*/ 650418 w 1896949"/>
                  <a:gd name="connsiteY23" fmla="*/ 111125 h 1568450"/>
                  <a:gd name="connsiteX24" fmla="*/ 645657 w 1896949"/>
                  <a:gd name="connsiteY24" fmla="*/ 120650 h 1568450"/>
                  <a:gd name="connsiteX25" fmla="*/ 641690 w 1896949"/>
                  <a:gd name="connsiteY25" fmla="*/ 131763 h 1568450"/>
                  <a:gd name="connsiteX26" fmla="*/ 638516 w 1896949"/>
                  <a:gd name="connsiteY26" fmla="*/ 142081 h 1568450"/>
                  <a:gd name="connsiteX27" fmla="*/ 636135 w 1896949"/>
                  <a:gd name="connsiteY27" fmla="*/ 153988 h 1568450"/>
                  <a:gd name="connsiteX28" fmla="*/ 636135 w 1896949"/>
                  <a:gd name="connsiteY28" fmla="*/ 166688 h 1568450"/>
                  <a:gd name="connsiteX29" fmla="*/ 636929 w 1896949"/>
                  <a:gd name="connsiteY29" fmla="*/ 182563 h 1568450"/>
                  <a:gd name="connsiteX30" fmla="*/ 639309 w 1896949"/>
                  <a:gd name="connsiteY30" fmla="*/ 196850 h 1568450"/>
                  <a:gd name="connsiteX31" fmla="*/ 644070 w 1896949"/>
                  <a:gd name="connsiteY31" fmla="*/ 211138 h 1568450"/>
                  <a:gd name="connsiteX32" fmla="*/ 650418 w 1896949"/>
                  <a:gd name="connsiteY32" fmla="*/ 223838 h 1568450"/>
                  <a:gd name="connsiteX33" fmla="*/ 657559 w 1896949"/>
                  <a:gd name="connsiteY33" fmla="*/ 237331 h 1568450"/>
                  <a:gd name="connsiteX34" fmla="*/ 667080 w 1896949"/>
                  <a:gd name="connsiteY34" fmla="*/ 249238 h 1568450"/>
                  <a:gd name="connsiteX35" fmla="*/ 677395 w 1896949"/>
                  <a:gd name="connsiteY35" fmla="*/ 261144 h 1568450"/>
                  <a:gd name="connsiteX36" fmla="*/ 689297 w 1896949"/>
                  <a:gd name="connsiteY36" fmla="*/ 269875 h 1568450"/>
                  <a:gd name="connsiteX37" fmla="*/ 701993 w 1896949"/>
                  <a:gd name="connsiteY37" fmla="*/ 279400 h 1568450"/>
                  <a:gd name="connsiteX38" fmla="*/ 715482 w 1896949"/>
                  <a:gd name="connsiteY38" fmla="*/ 288131 h 1568450"/>
                  <a:gd name="connsiteX39" fmla="*/ 730557 w 1896949"/>
                  <a:gd name="connsiteY39" fmla="*/ 296069 h 1568450"/>
                  <a:gd name="connsiteX40" fmla="*/ 747220 w 1896949"/>
                  <a:gd name="connsiteY40" fmla="*/ 302419 h 1568450"/>
                  <a:gd name="connsiteX41" fmla="*/ 763883 w 1896949"/>
                  <a:gd name="connsiteY41" fmla="*/ 307181 h 1568450"/>
                  <a:gd name="connsiteX42" fmla="*/ 780546 w 1896949"/>
                  <a:gd name="connsiteY42" fmla="*/ 310356 h 1568450"/>
                  <a:gd name="connsiteX43" fmla="*/ 799589 w 1896949"/>
                  <a:gd name="connsiteY43" fmla="*/ 312738 h 1568450"/>
                  <a:gd name="connsiteX44" fmla="*/ 817045 w 1896949"/>
                  <a:gd name="connsiteY44" fmla="*/ 314325 h 1568450"/>
                  <a:gd name="connsiteX45" fmla="*/ 836088 w 1896949"/>
                  <a:gd name="connsiteY45" fmla="*/ 312738 h 1568450"/>
                  <a:gd name="connsiteX46" fmla="*/ 854338 w 1896949"/>
                  <a:gd name="connsiteY46" fmla="*/ 310356 h 1568450"/>
                  <a:gd name="connsiteX47" fmla="*/ 871794 w 1896949"/>
                  <a:gd name="connsiteY47" fmla="*/ 307181 h 1568450"/>
                  <a:gd name="connsiteX48" fmla="*/ 888457 w 1896949"/>
                  <a:gd name="connsiteY48" fmla="*/ 302419 h 1568450"/>
                  <a:gd name="connsiteX49" fmla="*/ 903533 w 1896949"/>
                  <a:gd name="connsiteY49" fmla="*/ 296069 h 1568450"/>
                  <a:gd name="connsiteX50" fmla="*/ 919402 w 1896949"/>
                  <a:gd name="connsiteY50" fmla="*/ 288131 h 1568450"/>
                  <a:gd name="connsiteX51" fmla="*/ 933684 w 1896949"/>
                  <a:gd name="connsiteY51" fmla="*/ 279400 h 1568450"/>
                  <a:gd name="connsiteX52" fmla="*/ 946380 w 1896949"/>
                  <a:gd name="connsiteY52" fmla="*/ 269875 h 1568450"/>
                  <a:gd name="connsiteX53" fmla="*/ 958282 w 1896949"/>
                  <a:gd name="connsiteY53" fmla="*/ 261144 h 1568450"/>
                  <a:gd name="connsiteX54" fmla="*/ 969390 w 1896949"/>
                  <a:gd name="connsiteY54" fmla="*/ 249238 h 1568450"/>
                  <a:gd name="connsiteX55" fmla="*/ 977325 w 1896949"/>
                  <a:gd name="connsiteY55" fmla="*/ 237331 h 1568450"/>
                  <a:gd name="connsiteX56" fmla="*/ 986053 w 1896949"/>
                  <a:gd name="connsiteY56" fmla="*/ 223838 h 1568450"/>
                  <a:gd name="connsiteX57" fmla="*/ 991607 w 1896949"/>
                  <a:gd name="connsiteY57" fmla="*/ 211138 h 1568450"/>
                  <a:gd name="connsiteX58" fmla="*/ 996368 w 1896949"/>
                  <a:gd name="connsiteY58" fmla="*/ 196850 h 1568450"/>
                  <a:gd name="connsiteX59" fmla="*/ 998748 w 1896949"/>
                  <a:gd name="connsiteY59" fmla="*/ 182563 h 1568450"/>
                  <a:gd name="connsiteX60" fmla="*/ 1000335 w 1896949"/>
                  <a:gd name="connsiteY60" fmla="*/ 166688 h 1568450"/>
                  <a:gd name="connsiteX61" fmla="*/ 998748 w 1896949"/>
                  <a:gd name="connsiteY61" fmla="*/ 153988 h 1568450"/>
                  <a:gd name="connsiteX62" fmla="*/ 996368 w 1896949"/>
                  <a:gd name="connsiteY62" fmla="*/ 142081 h 1568450"/>
                  <a:gd name="connsiteX63" fmla="*/ 993987 w 1896949"/>
                  <a:gd name="connsiteY63" fmla="*/ 131763 h 1568450"/>
                  <a:gd name="connsiteX64" fmla="*/ 989227 w 1896949"/>
                  <a:gd name="connsiteY64" fmla="*/ 120650 h 1568450"/>
                  <a:gd name="connsiteX65" fmla="*/ 984466 w 1896949"/>
                  <a:gd name="connsiteY65" fmla="*/ 111125 h 1568450"/>
                  <a:gd name="connsiteX66" fmla="*/ 979705 w 1896949"/>
                  <a:gd name="connsiteY66" fmla="*/ 103188 h 1568450"/>
                  <a:gd name="connsiteX67" fmla="*/ 974151 w 1896949"/>
                  <a:gd name="connsiteY67" fmla="*/ 96044 h 1568450"/>
                  <a:gd name="connsiteX68" fmla="*/ 967803 w 1896949"/>
                  <a:gd name="connsiteY68" fmla="*/ 88900 h 1568450"/>
                  <a:gd name="connsiteX69" fmla="*/ 955901 w 1896949"/>
                  <a:gd name="connsiteY69" fmla="*/ 77788 h 1568450"/>
                  <a:gd name="connsiteX70" fmla="*/ 945586 w 1896949"/>
                  <a:gd name="connsiteY70" fmla="*/ 70644 h 1568450"/>
                  <a:gd name="connsiteX71" fmla="*/ 936065 w 1896949"/>
                  <a:gd name="connsiteY71" fmla="*/ 65088 h 1568450"/>
                  <a:gd name="connsiteX72" fmla="*/ 927336 w 1896949"/>
                  <a:gd name="connsiteY72" fmla="*/ 60325 h 1568450"/>
                  <a:gd name="connsiteX73" fmla="*/ 920195 w 1896949"/>
                  <a:gd name="connsiteY73" fmla="*/ 55563 h 1568450"/>
                  <a:gd name="connsiteX74" fmla="*/ 914641 w 1896949"/>
                  <a:gd name="connsiteY74" fmla="*/ 50800 h 1568450"/>
                  <a:gd name="connsiteX75" fmla="*/ 909880 w 1896949"/>
                  <a:gd name="connsiteY75" fmla="*/ 44450 h 1568450"/>
                  <a:gd name="connsiteX76" fmla="*/ 905913 w 1896949"/>
                  <a:gd name="connsiteY76" fmla="*/ 39688 h 1568450"/>
                  <a:gd name="connsiteX77" fmla="*/ 905119 w 1896949"/>
                  <a:gd name="connsiteY77" fmla="*/ 34131 h 1568450"/>
                  <a:gd name="connsiteX78" fmla="*/ 903533 w 1896949"/>
                  <a:gd name="connsiteY78" fmla="*/ 29369 h 1568450"/>
                  <a:gd name="connsiteX79" fmla="*/ 903533 w 1896949"/>
                  <a:gd name="connsiteY79" fmla="*/ 23813 h 1568450"/>
                  <a:gd name="connsiteX80" fmla="*/ 905119 w 1896949"/>
                  <a:gd name="connsiteY80" fmla="*/ 19050 h 1568450"/>
                  <a:gd name="connsiteX81" fmla="*/ 907500 w 1896949"/>
                  <a:gd name="connsiteY81" fmla="*/ 14288 h 1568450"/>
                  <a:gd name="connsiteX82" fmla="*/ 910674 w 1896949"/>
                  <a:gd name="connsiteY82" fmla="*/ 10319 h 1568450"/>
                  <a:gd name="connsiteX83" fmla="*/ 915435 w 1896949"/>
                  <a:gd name="connsiteY83" fmla="*/ 7144 h 1568450"/>
                  <a:gd name="connsiteX84" fmla="*/ 920195 w 1896949"/>
                  <a:gd name="connsiteY84" fmla="*/ 4763 h 1568450"/>
                  <a:gd name="connsiteX85" fmla="*/ 927336 w 1896949"/>
                  <a:gd name="connsiteY85" fmla="*/ 2381 h 1568450"/>
                  <a:gd name="connsiteX86" fmla="*/ 936065 w 1896949"/>
                  <a:gd name="connsiteY86" fmla="*/ 794 h 1568450"/>
                  <a:gd name="connsiteX87" fmla="*/ 945586 w 1896949"/>
                  <a:gd name="connsiteY87" fmla="*/ 0 h 1568450"/>
                  <a:gd name="connsiteX88" fmla="*/ 1581151 w 1896949"/>
                  <a:gd name="connsiteY88" fmla="*/ 0 h 1568450"/>
                  <a:gd name="connsiteX89" fmla="*/ 1581151 w 1896949"/>
                  <a:gd name="connsiteY89" fmla="*/ 434181 h 1568450"/>
                  <a:gd name="connsiteX90" fmla="*/ 1581944 w 1896949"/>
                  <a:gd name="connsiteY90" fmla="*/ 434181 h 1568450"/>
                  <a:gd name="connsiteX91" fmla="*/ 1581944 w 1896949"/>
                  <a:gd name="connsiteY91" fmla="*/ 633413 h 1568450"/>
                  <a:gd name="connsiteX92" fmla="*/ 1583531 w 1896949"/>
                  <a:gd name="connsiteY92" fmla="*/ 642938 h 1568450"/>
                  <a:gd name="connsiteX93" fmla="*/ 1584324 w 1896949"/>
                  <a:gd name="connsiteY93" fmla="*/ 652463 h 1568450"/>
                  <a:gd name="connsiteX94" fmla="*/ 1586705 w 1896949"/>
                  <a:gd name="connsiteY94" fmla="*/ 659606 h 1568450"/>
                  <a:gd name="connsiteX95" fmla="*/ 1590672 w 1896949"/>
                  <a:gd name="connsiteY95" fmla="*/ 665163 h 1568450"/>
                  <a:gd name="connsiteX96" fmla="*/ 1596226 w 1896949"/>
                  <a:gd name="connsiteY96" fmla="*/ 671513 h 1568450"/>
                  <a:gd name="connsiteX97" fmla="*/ 1603368 w 1896949"/>
                  <a:gd name="connsiteY97" fmla="*/ 674688 h 1568450"/>
                  <a:gd name="connsiteX98" fmla="*/ 1610509 w 1896949"/>
                  <a:gd name="connsiteY98" fmla="*/ 674688 h 1568450"/>
                  <a:gd name="connsiteX99" fmla="*/ 1617650 w 1896949"/>
                  <a:gd name="connsiteY99" fmla="*/ 673894 h 1568450"/>
                  <a:gd name="connsiteX100" fmla="*/ 1626378 w 1896949"/>
                  <a:gd name="connsiteY100" fmla="*/ 669925 h 1568450"/>
                  <a:gd name="connsiteX101" fmla="*/ 1633519 w 1896949"/>
                  <a:gd name="connsiteY101" fmla="*/ 662781 h 1568450"/>
                  <a:gd name="connsiteX102" fmla="*/ 1640660 w 1896949"/>
                  <a:gd name="connsiteY102" fmla="*/ 654844 h 1568450"/>
                  <a:gd name="connsiteX103" fmla="*/ 1647802 w 1896949"/>
                  <a:gd name="connsiteY103" fmla="*/ 642938 h 1568450"/>
                  <a:gd name="connsiteX104" fmla="*/ 1653356 w 1896949"/>
                  <a:gd name="connsiteY104" fmla="*/ 633413 h 1568450"/>
                  <a:gd name="connsiteX105" fmla="*/ 1660497 w 1896949"/>
                  <a:gd name="connsiteY105" fmla="*/ 622300 h 1568450"/>
                  <a:gd name="connsiteX106" fmla="*/ 1671605 w 1896949"/>
                  <a:gd name="connsiteY106" fmla="*/ 611188 h 1568450"/>
                  <a:gd name="connsiteX107" fmla="*/ 1678747 w 1896949"/>
                  <a:gd name="connsiteY107" fmla="*/ 604838 h 1568450"/>
                  <a:gd name="connsiteX108" fmla="*/ 1685888 w 1896949"/>
                  <a:gd name="connsiteY108" fmla="*/ 599281 h 1568450"/>
                  <a:gd name="connsiteX109" fmla="*/ 1694616 w 1896949"/>
                  <a:gd name="connsiteY109" fmla="*/ 594519 h 1568450"/>
                  <a:gd name="connsiteX110" fmla="*/ 1703344 w 1896949"/>
                  <a:gd name="connsiteY110" fmla="*/ 589756 h 1568450"/>
                  <a:gd name="connsiteX111" fmla="*/ 1713659 w 1896949"/>
                  <a:gd name="connsiteY111" fmla="*/ 584994 h 1568450"/>
                  <a:gd name="connsiteX112" fmla="*/ 1724768 w 1896949"/>
                  <a:gd name="connsiteY112" fmla="*/ 582613 h 1568450"/>
                  <a:gd name="connsiteX113" fmla="*/ 1736670 w 1896949"/>
                  <a:gd name="connsiteY113" fmla="*/ 580231 h 1568450"/>
                  <a:gd name="connsiteX114" fmla="*/ 1749365 w 1896949"/>
                  <a:gd name="connsiteY114" fmla="*/ 578644 h 1568450"/>
                  <a:gd name="connsiteX115" fmla="*/ 1765234 w 1896949"/>
                  <a:gd name="connsiteY115" fmla="*/ 580231 h 1568450"/>
                  <a:gd name="connsiteX116" fmla="*/ 1779517 w 1896949"/>
                  <a:gd name="connsiteY116" fmla="*/ 582613 h 1568450"/>
                  <a:gd name="connsiteX117" fmla="*/ 1793799 w 1896949"/>
                  <a:gd name="connsiteY117" fmla="*/ 587375 h 1568450"/>
                  <a:gd name="connsiteX118" fmla="*/ 1806494 w 1896949"/>
                  <a:gd name="connsiteY118" fmla="*/ 592931 h 1568450"/>
                  <a:gd name="connsiteX119" fmla="*/ 1819190 w 1896949"/>
                  <a:gd name="connsiteY119" fmla="*/ 601663 h 1568450"/>
                  <a:gd name="connsiteX120" fmla="*/ 1831092 w 1896949"/>
                  <a:gd name="connsiteY120" fmla="*/ 609600 h 1568450"/>
                  <a:gd name="connsiteX121" fmla="*/ 1842994 w 1896949"/>
                  <a:gd name="connsiteY121" fmla="*/ 619919 h 1568450"/>
                  <a:gd name="connsiteX122" fmla="*/ 1854102 w 1896949"/>
                  <a:gd name="connsiteY122" fmla="*/ 631825 h 1568450"/>
                  <a:gd name="connsiteX123" fmla="*/ 1862037 w 1896949"/>
                  <a:gd name="connsiteY123" fmla="*/ 645319 h 1568450"/>
                  <a:gd name="connsiteX124" fmla="*/ 1871558 w 1896949"/>
                  <a:gd name="connsiteY124" fmla="*/ 659606 h 1568450"/>
                  <a:gd name="connsiteX125" fmla="*/ 1878699 w 1896949"/>
                  <a:gd name="connsiteY125" fmla="*/ 674688 h 1568450"/>
                  <a:gd name="connsiteX126" fmla="*/ 1885047 w 1896949"/>
                  <a:gd name="connsiteY126" fmla="*/ 690563 h 1568450"/>
                  <a:gd name="connsiteX127" fmla="*/ 1889808 w 1896949"/>
                  <a:gd name="connsiteY127" fmla="*/ 707231 h 1568450"/>
                  <a:gd name="connsiteX128" fmla="*/ 1892982 w 1896949"/>
                  <a:gd name="connsiteY128" fmla="*/ 724694 h 1568450"/>
                  <a:gd name="connsiteX129" fmla="*/ 1895362 w 1896949"/>
                  <a:gd name="connsiteY129" fmla="*/ 742156 h 1568450"/>
                  <a:gd name="connsiteX130" fmla="*/ 1896949 w 1896949"/>
                  <a:gd name="connsiteY130" fmla="*/ 761206 h 1568450"/>
                  <a:gd name="connsiteX131" fmla="*/ 1895362 w 1896949"/>
                  <a:gd name="connsiteY131" fmla="*/ 779463 h 1568450"/>
                  <a:gd name="connsiteX132" fmla="*/ 1892982 w 1896949"/>
                  <a:gd name="connsiteY132" fmla="*/ 798513 h 1568450"/>
                  <a:gd name="connsiteX133" fmla="*/ 1889808 w 1896949"/>
                  <a:gd name="connsiteY133" fmla="*/ 815181 h 1568450"/>
                  <a:gd name="connsiteX134" fmla="*/ 1885047 w 1896949"/>
                  <a:gd name="connsiteY134" fmla="*/ 831850 h 1568450"/>
                  <a:gd name="connsiteX135" fmla="*/ 1878699 w 1896949"/>
                  <a:gd name="connsiteY135" fmla="*/ 847725 h 1568450"/>
                  <a:gd name="connsiteX136" fmla="*/ 1871558 w 1896949"/>
                  <a:gd name="connsiteY136" fmla="*/ 863600 h 1568450"/>
                  <a:gd name="connsiteX137" fmla="*/ 1862037 w 1896949"/>
                  <a:gd name="connsiteY137" fmla="*/ 876300 h 1568450"/>
                  <a:gd name="connsiteX138" fmla="*/ 1854102 w 1896949"/>
                  <a:gd name="connsiteY138" fmla="*/ 889794 h 1568450"/>
                  <a:gd name="connsiteX139" fmla="*/ 1842994 w 1896949"/>
                  <a:gd name="connsiteY139" fmla="*/ 901700 h 1568450"/>
                  <a:gd name="connsiteX140" fmla="*/ 1831092 w 1896949"/>
                  <a:gd name="connsiteY140" fmla="*/ 912019 h 1568450"/>
                  <a:gd name="connsiteX141" fmla="*/ 1819190 w 1896949"/>
                  <a:gd name="connsiteY141" fmla="*/ 921544 h 1568450"/>
                  <a:gd name="connsiteX142" fmla="*/ 1806494 w 1896949"/>
                  <a:gd name="connsiteY142" fmla="*/ 928688 h 1568450"/>
                  <a:gd name="connsiteX143" fmla="*/ 1793799 w 1896949"/>
                  <a:gd name="connsiteY143" fmla="*/ 935038 h 1568450"/>
                  <a:gd name="connsiteX144" fmla="*/ 1779517 w 1896949"/>
                  <a:gd name="connsiteY144" fmla="*/ 939800 h 1568450"/>
                  <a:gd name="connsiteX145" fmla="*/ 1765234 w 1896949"/>
                  <a:gd name="connsiteY145" fmla="*/ 942181 h 1568450"/>
                  <a:gd name="connsiteX146" fmla="*/ 1749365 w 1896949"/>
                  <a:gd name="connsiteY146" fmla="*/ 942975 h 1568450"/>
                  <a:gd name="connsiteX147" fmla="*/ 1736670 w 1896949"/>
                  <a:gd name="connsiteY147" fmla="*/ 942975 h 1568450"/>
                  <a:gd name="connsiteX148" fmla="*/ 1724768 w 1896949"/>
                  <a:gd name="connsiteY148" fmla="*/ 940594 h 1568450"/>
                  <a:gd name="connsiteX149" fmla="*/ 1713659 w 1896949"/>
                  <a:gd name="connsiteY149" fmla="*/ 937419 h 1568450"/>
                  <a:gd name="connsiteX150" fmla="*/ 1703344 w 1896949"/>
                  <a:gd name="connsiteY150" fmla="*/ 933450 h 1568450"/>
                  <a:gd name="connsiteX151" fmla="*/ 1694616 w 1896949"/>
                  <a:gd name="connsiteY151" fmla="*/ 928688 h 1568450"/>
                  <a:gd name="connsiteX152" fmla="*/ 1685888 w 1896949"/>
                  <a:gd name="connsiteY152" fmla="*/ 923131 h 1568450"/>
                  <a:gd name="connsiteX153" fmla="*/ 1678747 w 1896949"/>
                  <a:gd name="connsiteY153" fmla="*/ 916781 h 1568450"/>
                  <a:gd name="connsiteX154" fmla="*/ 1671605 w 1896949"/>
                  <a:gd name="connsiteY154" fmla="*/ 911225 h 1568450"/>
                  <a:gd name="connsiteX155" fmla="*/ 1660497 w 1896949"/>
                  <a:gd name="connsiteY155" fmla="*/ 899319 h 1568450"/>
                  <a:gd name="connsiteX156" fmla="*/ 1653356 w 1896949"/>
                  <a:gd name="connsiteY156" fmla="*/ 889794 h 1568450"/>
                  <a:gd name="connsiteX157" fmla="*/ 1647802 w 1896949"/>
                  <a:gd name="connsiteY157" fmla="*/ 878681 h 1568450"/>
                  <a:gd name="connsiteX158" fmla="*/ 1640660 w 1896949"/>
                  <a:gd name="connsiteY158" fmla="*/ 868363 h 1568450"/>
                  <a:gd name="connsiteX159" fmla="*/ 1633519 w 1896949"/>
                  <a:gd name="connsiteY159" fmla="*/ 858838 h 1568450"/>
                  <a:gd name="connsiteX160" fmla="*/ 1626378 w 1896949"/>
                  <a:gd name="connsiteY160" fmla="*/ 852488 h 1568450"/>
                  <a:gd name="connsiteX161" fmla="*/ 1617650 w 1896949"/>
                  <a:gd name="connsiteY161" fmla="*/ 847725 h 1568450"/>
                  <a:gd name="connsiteX162" fmla="*/ 1610509 w 1896949"/>
                  <a:gd name="connsiteY162" fmla="*/ 846931 h 1568450"/>
                  <a:gd name="connsiteX163" fmla="*/ 1603368 w 1896949"/>
                  <a:gd name="connsiteY163" fmla="*/ 847725 h 1568450"/>
                  <a:gd name="connsiteX164" fmla="*/ 1596226 w 1896949"/>
                  <a:gd name="connsiteY164" fmla="*/ 851694 h 1568450"/>
                  <a:gd name="connsiteX165" fmla="*/ 1590672 w 1896949"/>
                  <a:gd name="connsiteY165" fmla="*/ 856456 h 1568450"/>
                  <a:gd name="connsiteX166" fmla="*/ 1586705 w 1896949"/>
                  <a:gd name="connsiteY166" fmla="*/ 862013 h 1568450"/>
                  <a:gd name="connsiteX167" fmla="*/ 1584324 w 1896949"/>
                  <a:gd name="connsiteY167" fmla="*/ 870744 h 1568450"/>
                  <a:gd name="connsiteX168" fmla="*/ 1583531 w 1896949"/>
                  <a:gd name="connsiteY168" fmla="*/ 878681 h 1568450"/>
                  <a:gd name="connsiteX169" fmla="*/ 1581944 w 1896949"/>
                  <a:gd name="connsiteY169" fmla="*/ 888206 h 1568450"/>
                  <a:gd name="connsiteX170" fmla="*/ 1581944 w 1896949"/>
                  <a:gd name="connsiteY170" fmla="*/ 1207294 h 1568450"/>
                  <a:gd name="connsiteX171" fmla="*/ 1581151 w 1896949"/>
                  <a:gd name="connsiteY171" fmla="*/ 1207294 h 1568450"/>
                  <a:gd name="connsiteX172" fmla="*/ 1581151 w 1896949"/>
                  <a:gd name="connsiteY172" fmla="*/ 1568450 h 1568450"/>
                  <a:gd name="connsiteX173" fmla="*/ 902739 w 1896949"/>
                  <a:gd name="connsiteY173" fmla="*/ 1568450 h 1568450"/>
                  <a:gd name="connsiteX174" fmla="*/ 893218 w 1896949"/>
                  <a:gd name="connsiteY174" fmla="*/ 1568450 h 1568450"/>
                  <a:gd name="connsiteX175" fmla="*/ 885283 w 1896949"/>
                  <a:gd name="connsiteY175" fmla="*/ 1566069 h 1568450"/>
                  <a:gd name="connsiteX176" fmla="*/ 878142 w 1896949"/>
                  <a:gd name="connsiteY176" fmla="*/ 1564481 h 1568450"/>
                  <a:gd name="connsiteX177" fmla="*/ 873381 w 1896949"/>
                  <a:gd name="connsiteY177" fmla="*/ 1561306 h 1568450"/>
                  <a:gd name="connsiteX178" fmla="*/ 868620 w 1896949"/>
                  <a:gd name="connsiteY178" fmla="*/ 1557338 h 1568450"/>
                  <a:gd name="connsiteX179" fmla="*/ 864653 w 1896949"/>
                  <a:gd name="connsiteY179" fmla="*/ 1554163 h 1568450"/>
                  <a:gd name="connsiteX180" fmla="*/ 862272 w 1896949"/>
                  <a:gd name="connsiteY180" fmla="*/ 1549400 h 1568450"/>
                  <a:gd name="connsiteX181" fmla="*/ 861479 w 1896949"/>
                  <a:gd name="connsiteY181" fmla="*/ 1544638 h 1568450"/>
                  <a:gd name="connsiteX182" fmla="*/ 861479 w 1896949"/>
                  <a:gd name="connsiteY182" fmla="*/ 1539875 h 1568450"/>
                  <a:gd name="connsiteX183" fmla="*/ 861479 w 1896949"/>
                  <a:gd name="connsiteY183" fmla="*/ 1534319 h 1568450"/>
                  <a:gd name="connsiteX184" fmla="*/ 863859 w 1896949"/>
                  <a:gd name="connsiteY184" fmla="*/ 1529556 h 1568450"/>
                  <a:gd name="connsiteX185" fmla="*/ 867033 w 1896949"/>
                  <a:gd name="connsiteY185" fmla="*/ 1523206 h 1568450"/>
                  <a:gd name="connsiteX186" fmla="*/ 871794 w 1896949"/>
                  <a:gd name="connsiteY186" fmla="*/ 1518444 h 1568450"/>
                  <a:gd name="connsiteX187" fmla="*/ 878142 w 1896949"/>
                  <a:gd name="connsiteY187" fmla="*/ 1512888 h 1568450"/>
                  <a:gd name="connsiteX188" fmla="*/ 885283 w 1896949"/>
                  <a:gd name="connsiteY188" fmla="*/ 1508125 h 1568450"/>
                  <a:gd name="connsiteX189" fmla="*/ 893218 w 1896949"/>
                  <a:gd name="connsiteY189" fmla="*/ 1503363 h 1568450"/>
                  <a:gd name="connsiteX190" fmla="*/ 902739 w 1896949"/>
                  <a:gd name="connsiteY190" fmla="*/ 1497013 h 1568450"/>
                  <a:gd name="connsiteX191" fmla="*/ 913054 w 1896949"/>
                  <a:gd name="connsiteY191" fmla="*/ 1489869 h 1568450"/>
                  <a:gd name="connsiteX192" fmla="*/ 924956 w 1896949"/>
                  <a:gd name="connsiteY192" fmla="*/ 1479550 h 1568450"/>
                  <a:gd name="connsiteX193" fmla="*/ 931304 w 1896949"/>
                  <a:gd name="connsiteY193" fmla="*/ 1472406 h 1568450"/>
                  <a:gd name="connsiteX194" fmla="*/ 936858 w 1896949"/>
                  <a:gd name="connsiteY194" fmla="*/ 1465263 h 1568450"/>
                  <a:gd name="connsiteX195" fmla="*/ 941619 w 1896949"/>
                  <a:gd name="connsiteY195" fmla="*/ 1456531 h 1568450"/>
                  <a:gd name="connsiteX196" fmla="*/ 946380 w 1896949"/>
                  <a:gd name="connsiteY196" fmla="*/ 1447006 h 1568450"/>
                  <a:gd name="connsiteX197" fmla="*/ 951140 w 1896949"/>
                  <a:gd name="connsiteY197" fmla="*/ 1436688 h 1568450"/>
                  <a:gd name="connsiteX198" fmla="*/ 953521 w 1896949"/>
                  <a:gd name="connsiteY198" fmla="*/ 1425575 h 1568450"/>
                  <a:gd name="connsiteX199" fmla="*/ 955901 w 1896949"/>
                  <a:gd name="connsiteY199" fmla="*/ 1414463 h 1568450"/>
                  <a:gd name="connsiteX200" fmla="*/ 957488 w 1896949"/>
                  <a:gd name="connsiteY200" fmla="*/ 1400969 h 1568450"/>
                  <a:gd name="connsiteX201" fmla="*/ 955901 w 1896949"/>
                  <a:gd name="connsiteY201" fmla="*/ 1385888 h 1568450"/>
                  <a:gd name="connsiteX202" fmla="*/ 953521 w 1896949"/>
                  <a:gd name="connsiteY202" fmla="*/ 1371600 h 1568450"/>
                  <a:gd name="connsiteX203" fmla="*/ 948760 w 1896949"/>
                  <a:gd name="connsiteY203" fmla="*/ 1357313 h 1568450"/>
                  <a:gd name="connsiteX204" fmla="*/ 943206 w 1896949"/>
                  <a:gd name="connsiteY204" fmla="*/ 1343819 h 1568450"/>
                  <a:gd name="connsiteX205" fmla="*/ 934478 w 1896949"/>
                  <a:gd name="connsiteY205" fmla="*/ 1331119 h 1568450"/>
                  <a:gd name="connsiteX206" fmla="*/ 924956 w 1896949"/>
                  <a:gd name="connsiteY206" fmla="*/ 1319213 h 1568450"/>
                  <a:gd name="connsiteX207" fmla="*/ 915435 w 1896949"/>
                  <a:gd name="connsiteY207" fmla="*/ 1308100 h 1568450"/>
                  <a:gd name="connsiteX208" fmla="*/ 903533 w 1896949"/>
                  <a:gd name="connsiteY208" fmla="*/ 1297781 h 1568450"/>
                  <a:gd name="connsiteX209" fmla="*/ 890837 w 1896949"/>
                  <a:gd name="connsiteY209" fmla="*/ 1288256 h 1568450"/>
                  <a:gd name="connsiteX210" fmla="*/ 876555 w 1896949"/>
                  <a:gd name="connsiteY210" fmla="*/ 1280319 h 1568450"/>
                  <a:gd name="connsiteX211" fmla="*/ 861479 w 1896949"/>
                  <a:gd name="connsiteY211" fmla="*/ 1273175 h 1568450"/>
                  <a:gd name="connsiteX212" fmla="*/ 845610 w 1896949"/>
                  <a:gd name="connsiteY212" fmla="*/ 1266031 h 1568450"/>
                  <a:gd name="connsiteX213" fmla="*/ 828947 w 1896949"/>
                  <a:gd name="connsiteY213" fmla="*/ 1261269 h 1568450"/>
                  <a:gd name="connsiteX214" fmla="*/ 811491 w 1896949"/>
                  <a:gd name="connsiteY214" fmla="*/ 1257300 h 1568450"/>
                  <a:gd name="connsiteX215" fmla="*/ 793241 w 1896949"/>
                  <a:gd name="connsiteY215" fmla="*/ 1254919 h 1568450"/>
                  <a:gd name="connsiteX216" fmla="*/ 774991 w 1896949"/>
                  <a:gd name="connsiteY216" fmla="*/ 1254919 h 1568450"/>
                  <a:gd name="connsiteX217" fmla="*/ 756742 w 1896949"/>
                  <a:gd name="connsiteY217" fmla="*/ 1254919 h 1568450"/>
                  <a:gd name="connsiteX218" fmla="*/ 737699 w 1896949"/>
                  <a:gd name="connsiteY218" fmla="*/ 1257300 h 1568450"/>
                  <a:gd name="connsiteX219" fmla="*/ 721036 w 1896949"/>
                  <a:gd name="connsiteY219" fmla="*/ 1261269 h 1568450"/>
                  <a:gd name="connsiteX220" fmla="*/ 703580 w 1896949"/>
                  <a:gd name="connsiteY220" fmla="*/ 1266031 h 1568450"/>
                  <a:gd name="connsiteX221" fmla="*/ 687710 w 1896949"/>
                  <a:gd name="connsiteY221" fmla="*/ 1273175 h 1568450"/>
                  <a:gd name="connsiteX222" fmla="*/ 672635 w 1896949"/>
                  <a:gd name="connsiteY222" fmla="*/ 1280319 h 1568450"/>
                  <a:gd name="connsiteX223" fmla="*/ 659939 w 1896949"/>
                  <a:gd name="connsiteY223" fmla="*/ 1288256 h 1568450"/>
                  <a:gd name="connsiteX224" fmla="*/ 646450 w 1896949"/>
                  <a:gd name="connsiteY224" fmla="*/ 1297781 h 1568450"/>
                  <a:gd name="connsiteX225" fmla="*/ 634548 w 1896949"/>
                  <a:gd name="connsiteY225" fmla="*/ 1308100 h 1568450"/>
                  <a:gd name="connsiteX226" fmla="*/ 624233 w 1896949"/>
                  <a:gd name="connsiteY226" fmla="*/ 1319213 h 1568450"/>
                  <a:gd name="connsiteX227" fmla="*/ 614712 w 1896949"/>
                  <a:gd name="connsiteY227" fmla="*/ 1331119 h 1568450"/>
                  <a:gd name="connsiteX228" fmla="*/ 607571 w 1896949"/>
                  <a:gd name="connsiteY228" fmla="*/ 1343819 h 1568450"/>
                  <a:gd name="connsiteX229" fmla="*/ 601223 w 1896949"/>
                  <a:gd name="connsiteY229" fmla="*/ 1357313 h 1568450"/>
                  <a:gd name="connsiteX230" fmla="*/ 596462 w 1896949"/>
                  <a:gd name="connsiteY230" fmla="*/ 1371600 h 1568450"/>
                  <a:gd name="connsiteX231" fmla="*/ 594082 w 1896949"/>
                  <a:gd name="connsiteY231" fmla="*/ 1385888 h 1568450"/>
                  <a:gd name="connsiteX232" fmla="*/ 593288 w 1896949"/>
                  <a:gd name="connsiteY232" fmla="*/ 1400969 h 1568450"/>
                  <a:gd name="connsiteX233" fmla="*/ 593288 w 1896949"/>
                  <a:gd name="connsiteY233" fmla="*/ 1414463 h 1568450"/>
                  <a:gd name="connsiteX234" fmla="*/ 595669 w 1896949"/>
                  <a:gd name="connsiteY234" fmla="*/ 1425575 h 1568450"/>
                  <a:gd name="connsiteX235" fmla="*/ 598843 w 1896949"/>
                  <a:gd name="connsiteY235" fmla="*/ 1436688 h 1568450"/>
                  <a:gd name="connsiteX236" fmla="*/ 602810 w 1896949"/>
                  <a:gd name="connsiteY236" fmla="*/ 1447006 h 1568450"/>
                  <a:gd name="connsiteX237" fmla="*/ 607571 w 1896949"/>
                  <a:gd name="connsiteY237" fmla="*/ 1456531 h 1568450"/>
                  <a:gd name="connsiteX238" fmla="*/ 613125 w 1896949"/>
                  <a:gd name="connsiteY238" fmla="*/ 1465263 h 1568450"/>
                  <a:gd name="connsiteX239" fmla="*/ 619473 w 1896949"/>
                  <a:gd name="connsiteY239" fmla="*/ 1472406 h 1568450"/>
                  <a:gd name="connsiteX240" fmla="*/ 625027 w 1896949"/>
                  <a:gd name="connsiteY240" fmla="*/ 1479550 h 1568450"/>
                  <a:gd name="connsiteX241" fmla="*/ 636929 w 1896949"/>
                  <a:gd name="connsiteY241" fmla="*/ 1489869 h 1568450"/>
                  <a:gd name="connsiteX242" fmla="*/ 646450 w 1896949"/>
                  <a:gd name="connsiteY242" fmla="*/ 1497013 h 1568450"/>
                  <a:gd name="connsiteX243" fmla="*/ 657559 w 1896949"/>
                  <a:gd name="connsiteY243" fmla="*/ 1503363 h 1568450"/>
                  <a:gd name="connsiteX244" fmla="*/ 664700 w 1896949"/>
                  <a:gd name="connsiteY244" fmla="*/ 1508125 h 1568450"/>
                  <a:gd name="connsiteX245" fmla="*/ 671841 w 1896949"/>
                  <a:gd name="connsiteY245" fmla="*/ 1512888 h 1568450"/>
                  <a:gd name="connsiteX246" fmla="*/ 677395 w 1896949"/>
                  <a:gd name="connsiteY246" fmla="*/ 1518444 h 1568450"/>
                  <a:gd name="connsiteX247" fmla="*/ 682156 w 1896949"/>
                  <a:gd name="connsiteY247" fmla="*/ 1523206 h 1568450"/>
                  <a:gd name="connsiteX248" fmla="*/ 685330 w 1896949"/>
                  <a:gd name="connsiteY248" fmla="*/ 1529556 h 1568450"/>
                  <a:gd name="connsiteX249" fmla="*/ 687710 w 1896949"/>
                  <a:gd name="connsiteY249" fmla="*/ 1534319 h 1568450"/>
                  <a:gd name="connsiteX250" fmla="*/ 689297 w 1896949"/>
                  <a:gd name="connsiteY250" fmla="*/ 1539875 h 1568450"/>
                  <a:gd name="connsiteX251" fmla="*/ 689297 w 1896949"/>
                  <a:gd name="connsiteY251" fmla="*/ 1544638 h 1568450"/>
                  <a:gd name="connsiteX252" fmla="*/ 687710 w 1896949"/>
                  <a:gd name="connsiteY252" fmla="*/ 1549400 h 1568450"/>
                  <a:gd name="connsiteX253" fmla="*/ 685330 w 1896949"/>
                  <a:gd name="connsiteY253" fmla="*/ 1554163 h 1568450"/>
                  <a:gd name="connsiteX254" fmla="*/ 682156 w 1896949"/>
                  <a:gd name="connsiteY254" fmla="*/ 1557338 h 1568450"/>
                  <a:gd name="connsiteX255" fmla="*/ 677395 w 1896949"/>
                  <a:gd name="connsiteY255" fmla="*/ 1561306 h 1568450"/>
                  <a:gd name="connsiteX256" fmla="*/ 671841 w 1896949"/>
                  <a:gd name="connsiteY256" fmla="*/ 1564481 h 1568450"/>
                  <a:gd name="connsiteX257" fmla="*/ 664700 w 1896949"/>
                  <a:gd name="connsiteY257" fmla="*/ 1566069 h 1568450"/>
                  <a:gd name="connsiteX258" fmla="*/ 655972 w 1896949"/>
                  <a:gd name="connsiteY258" fmla="*/ 1568450 h 1568450"/>
                  <a:gd name="connsiteX259" fmla="*/ 648037 w 1896949"/>
                  <a:gd name="connsiteY259" fmla="*/ 1568450 h 1568450"/>
                  <a:gd name="connsiteX260" fmla="*/ 10886 w 1896949"/>
                  <a:gd name="connsiteY260" fmla="*/ 1568450 h 1568450"/>
                  <a:gd name="connsiteX261" fmla="*/ 10886 w 1896949"/>
                  <a:gd name="connsiteY261" fmla="*/ 1134269 h 1568450"/>
                  <a:gd name="connsiteX262" fmla="*/ 9299 w 1896949"/>
                  <a:gd name="connsiteY262" fmla="*/ 1134269 h 1568450"/>
                  <a:gd name="connsiteX263" fmla="*/ 9299 w 1896949"/>
                  <a:gd name="connsiteY263" fmla="*/ 935038 h 1568450"/>
                  <a:gd name="connsiteX264" fmla="*/ 9299 w 1896949"/>
                  <a:gd name="connsiteY264" fmla="*/ 925513 h 1568450"/>
                  <a:gd name="connsiteX265" fmla="*/ 6919 w 1896949"/>
                  <a:gd name="connsiteY265" fmla="*/ 915988 h 1568450"/>
                  <a:gd name="connsiteX266" fmla="*/ 4538 w 1896949"/>
                  <a:gd name="connsiteY266" fmla="*/ 908844 h 1568450"/>
                  <a:gd name="connsiteX267" fmla="*/ 1364 w 1896949"/>
                  <a:gd name="connsiteY267" fmla="*/ 902494 h 1568450"/>
                  <a:gd name="connsiteX268" fmla="*/ 0 w 1896949"/>
                  <a:gd name="connsiteY268" fmla="*/ 900902 h 1568450"/>
                  <a:gd name="connsiteX269" fmla="*/ 0 w 1896949"/>
                  <a:gd name="connsiteY269" fmla="*/ 897731 h 1568450"/>
                  <a:gd name="connsiteX270" fmla="*/ 1587 w 1896949"/>
                  <a:gd name="connsiteY270" fmla="*/ 888206 h 1568450"/>
                  <a:gd name="connsiteX271" fmla="*/ 2380 w 1896949"/>
                  <a:gd name="connsiteY271" fmla="*/ 880269 h 1568450"/>
                  <a:gd name="connsiteX272" fmla="*/ 4761 w 1896949"/>
                  <a:gd name="connsiteY272" fmla="*/ 871538 h 1568450"/>
                  <a:gd name="connsiteX273" fmla="*/ 8728 w 1896949"/>
                  <a:gd name="connsiteY273" fmla="*/ 865981 h 1568450"/>
                  <a:gd name="connsiteX274" fmla="*/ 14282 w 1896949"/>
                  <a:gd name="connsiteY274" fmla="*/ 861219 h 1568450"/>
                  <a:gd name="connsiteX275" fmla="*/ 21424 w 1896949"/>
                  <a:gd name="connsiteY275" fmla="*/ 857250 h 1568450"/>
                  <a:gd name="connsiteX276" fmla="*/ 28565 w 1896949"/>
                  <a:gd name="connsiteY276" fmla="*/ 856456 h 1568450"/>
                  <a:gd name="connsiteX277" fmla="*/ 35706 w 1896949"/>
                  <a:gd name="connsiteY277" fmla="*/ 857250 h 1568450"/>
                  <a:gd name="connsiteX278" fmla="*/ 44434 w 1896949"/>
                  <a:gd name="connsiteY278" fmla="*/ 862013 h 1568450"/>
                  <a:gd name="connsiteX279" fmla="*/ 51575 w 1896949"/>
                  <a:gd name="connsiteY279" fmla="*/ 868363 h 1568450"/>
                  <a:gd name="connsiteX280" fmla="*/ 58716 w 1896949"/>
                  <a:gd name="connsiteY280" fmla="*/ 877888 h 1568450"/>
                  <a:gd name="connsiteX281" fmla="*/ 65858 w 1896949"/>
                  <a:gd name="connsiteY281" fmla="*/ 888206 h 1568450"/>
                  <a:gd name="connsiteX282" fmla="*/ 71412 w 1896949"/>
                  <a:gd name="connsiteY282" fmla="*/ 899319 h 1568450"/>
                  <a:gd name="connsiteX283" fmla="*/ 78553 w 1896949"/>
                  <a:gd name="connsiteY283" fmla="*/ 908844 h 1568450"/>
                  <a:gd name="connsiteX284" fmla="*/ 89661 w 1896949"/>
                  <a:gd name="connsiteY284" fmla="*/ 920750 h 1568450"/>
                  <a:gd name="connsiteX285" fmla="*/ 96803 w 1896949"/>
                  <a:gd name="connsiteY285" fmla="*/ 926306 h 1568450"/>
                  <a:gd name="connsiteX286" fmla="*/ 103944 w 1896949"/>
                  <a:gd name="connsiteY286" fmla="*/ 932656 h 1568450"/>
                  <a:gd name="connsiteX287" fmla="*/ 112672 w 1896949"/>
                  <a:gd name="connsiteY287" fmla="*/ 938213 h 1568450"/>
                  <a:gd name="connsiteX288" fmla="*/ 121400 w 1896949"/>
                  <a:gd name="connsiteY288" fmla="*/ 942975 h 1568450"/>
                  <a:gd name="connsiteX289" fmla="*/ 131715 w 1896949"/>
                  <a:gd name="connsiteY289" fmla="*/ 946944 h 1568450"/>
                  <a:gd name="connsiteX290" fmla="*/ 142824 w 1896949"/>
                  <a:gd name="connsiteY290" fmla="*/ 950119 h 1568450"/>
                  <a:gd name="connsiteX291" fmla="*/ 154726 w 1896949"/>
                  <a:gd name="connsiteY291" fmla="*/ 952500 h 1568450"/>
                  <a:gd name="connsiteX292" fmla="*/ 167421 w 1896949"/>
                  <a:gd name="connsiteY292" fmla="*/ 952500 h 1568450"/>
                  <a:gd name="connsiteX293" fmla="*/ 183290 w 1896949"/>
                  <a:gd name="connsiteY293" fmla="*/ 951706 h 1568450"/>
                  <a:gd name="connsiteX294" fmla="*/ 197573 w 1896949"/>
                  <a:gd name="connsiteY294" fmla="*/ 949325 h 1568450"/>
                  <a:gd name="connsiteX295" fmla="*/ 211855 w 1896949"/>
                  <a:gd name="connsiteY295" fmla="*/ 944563 h 1568450"/>
                  <a:gd name="connsiteX296" fmla="*/ 224550 w 1896949"/>
                  <a:gd name="connsiteY296" fmla="*/ 938213 h 1568450"/>
                  <a:gd name="connsiteX297" fmla="*/ 237246 w 1896949"/>
                  <a:gd name="connsiteY297" fmla="*/ 931069 h 1568450"/>
                  <a:gd name="connsiteX298" fmla="*/ 249148 w 1896949"/>
                  <a:gd name="connsiteY298" fmla="*/ 921544 h 1568450"/>
                  <a:gd name="connsiteX299" fmla="*/ 261050 w 1896949"/>
                  <a:gd name="connsiteY299" fmla="*/ 911225 h 1568450"/>
                  <a:gd name="connsiteX300" fmla="*/ 272158 w 1896949"/>
                  <a:gd name="connsiteY300" fmla="*/ 899319 h 1568450"/>
                  <a:gd name="connsiteX301" fmla="*/ 280093 w 1896949"/>
                  <a:gd name="connsiteY301" fmla="*/ 885825 h 1568450"/>
                  <a:gd name="connsiteX302" fmla="*/ 289614 w 1896949"/>
                  <a:gd name="connsiteY302" fmla="*/ 873125 h 1568450"/>
                  <a:gd name="connsiteX303" fmla="*/ 296755 w 1896949"/>
                  <a:gd name="connsiteY303" fmla="*/ 857250 h 1568450"/>
                  <a:gd name="connsiteX304" fmla="*/ 303103 w 1896949"/>
                  <a:gd name="connsiteY304" fmla="*/ 841375 h 1568450"/>
                  <a:gd name="connsiteX305" fmla="*/ 307864 w 1896949"/>
                  <a:gd name="connsiteY305" fmla="*/ 824706 h 1568450"/>
                  <a:gd name="connsiteX306" fmla="*/ 311038 w 1896949"/>
                  <a:gd name="connsiteY306" fmla="*/ 808038 h 1568450"/>
                  <a:gd name="connsiteX307" fmla="*/ 313418 w 1896949"/>
                  <a:gd name="connsiteY307" fmla="*/ 788988 h 1568450"/>
                  <a:gd name="connsiteX308" fmla="*/ 315005 w 1896949"/>
                  <a:gd name="connsiteY308" fmla="*/ 770731 h 1568450"/>
                  <a:gd name="connsiteX309" fmla="*/ 313418 w 1896949"/>
                  <a:gd name="connsiteY309" fmla="*/ 751681 h 1568450"/>
                  <a:gd name="connsiteX310" fmla="*/ 311038 w 1896949"/>
                  <a:gd name="connsiteY310" fmla="*/ 734219 h 1568450"/>
                  <a:gd name="connsiteX311" fmla="*/ 307864 w 1896949"/>
                  <a:gd name="connsiteY311" fmla="*/ 716756 h 1568450"/>
                  <a:gd name="connsiteX312" fmla="*/ 303103 w 1896949"/>
                  <a:gd name="connsiteY312" fmla="*/ 700088 h 1568450"/>
                  <a:gd name="connsiteX313" fmla="*/ 296755 w 1896949"/>
                  <a:gd name="connsiteY313" fmla="*/ 684213 h 1568450"/>
                  <a:gd name="connsiteX314" fmla="*/ 289614 w 1896949"/>
                  <a:gd name="connsiteY314" fmla="*/ 669131 h 1568450"/>
                  <a:gd name="connsiteX315" fmla="*/ 280093 w 1896949"/>
                  <a:gd name="connsiteY315" fmla="*/ 654844 h 1568450"/>
                  <a:gd name="connsiteX316" fmla="*/ 272158 w 1896949"/>
                  <a:gd name="connsiteY316" fmla="*/ 641350 h 1568450"/>
                  <a:gd name="connsiteX317" fmla="*/ 261050 w 1896949"/>
                  <a:gd name="connsiteY317" fmla="*/ 629444 h 1568450"/>
                  <a:gd name="connsiteX318" fmla="*/ 249148 w 1896949"/>
                  <a:gd name="connsiteY318" fmla="*/ 619125 h 1568450"/>
                  <a:gd name="connsiteX319" fmla="*/ 237246 w 1896949"/>
                  <a:gd name="connsiteY319" fmla="*/ 611188 h 1568450"/>
                  <a:gd name="connsiteX320" fmla="*/ 224550 w 1896949"/>
                  <a:gd name="connsiteY320" fmla="*/ 602456 h 1568450"/>
                  <a:gd name="connsiteX321" fmla="*/ 211855 w 1896949"/>
                  <a:gd name="connsiteY321" fmla="*/ 596900 h 1568450"/>
                  <a:gd name="connsiteX322" fmla="*/ 197573 w 1896949"/>
                  <a:gd name="connsiteY322" fmla="*/ 592138 h 1568450"/>
                  <a:gd name="connsiteX323" fmla="*/ 183290 w 1896949"/>
                  <a:gd name="connsiteY323" fmla="*/ 589756 h 1568450"/>
                  <a:gd name="connsiteX324" fmla="*/ 167421 w 1896949"/>
                  <a:gd name="connsiteY324" fmla="*/ 588169 h 1568450"/>
                  <a:gd name="connsiteX325" fmla="*/ 154726 w 1896949"/>
                  <a:gd name="connsiteY325" fmla="*/ 589756 h 1568450"/>
                  <a:gd name="connsiteX326" fmla="*/ 142824 w 1896949"/>
                  <a:gd name="connsiteY326" fmla="*/ 592138 h 1568450"/>
                  <a:gd name="connsiteX327" fmla="*/ 131715 w 1896949"/>
                  <a:gd name="connsiteY327" fmla="*/ 594519 h 1568450"/>
                  <a:gd name="connsiteX328" fmla="*/ 121400 w 1896949"/>
                  <a:gd name="connsiteY328" fmla="*/ 599281 h 1568450"/>
                  <a:gd name="connsiteX329" fmla="*/ 112672 w 1896949"/>
                  <a:gd name="connsiteY329" fmla="*/ 604044 h 1568450"/>
                  <a:gd name="connsiteX330" fmla="*/ 103944 w 1896949"/>
                  <a:gd name="connsiteY330" fmla="*/ 608806 h 1568450"/>
                  <a:gd name="connsiteX331" fmla="*/ 96803 w 1896949"/>
                  <a:gd name="connsiteY331" fmla="*/ 614363 h 1568450"/>
                  <a:gd name="connsiteX332" fmla="*/ 89661 w 1896949"/>
                  <a:gd name="connsiteY332" fmla="*/ 620713 h 1568450"/>
                  <a:gd name="connsiteX333" fmla="*/ 78553 w 1896949"/>
                  <a:gd name="connsiteY333" fmla="*/ 631825 h 1568450"/>
                  <a:gd name="connsiteX334" fmla="*/ 71412 w 1896949"/>
                  <a:gd name="connsiteY334" fmla="*/ 642938 h 1568450"/>
                  <a:gd name="connsiteX335" fmla="*/ 65858 w 1896949"/>
                  <a:gd name="connsiteY335" fmla="*/ 652463 h 1568450"/>
                  <a:gd name="connsiteX336" fmla="*/ 58716 w 1896949"/>
                  <a:gd name="connsiteY336" fmla="*/ 664369 h 1568450"/>
                  <a:gd name="connsiteX337" fmla="*/ 51575 w 1896949"/>
                  <a:gd name="connsiteY337" fmla="*/ 672306 h 1568450"/>
                  <a:gd name="connsiteX338" fmla="*/ 44434 w 1896949"/>
                  <a:gd name="connsiteY338" fmla="*/ 679450 h 1568450"/>
                  <a:gd name="connsiteX339" fmla="*/ 35706 w 1896949"/>
                  <a:gd name="connsiteY339" fmla="*/ 683419 h 1568450"/>
                  <a:gd name="connsiteX340" fmla="*/ 28565 w 1896949"/>
                  <a:gd name="connsiteY340" fmla="*/ 684213 h 1568450"/>
                  <a:gd name="connsiteX341" fmla="*/ 21424 w 1896949"/>
                  <a:gd name="connsiteY341" fmla="*/ 684213 h 1568450"/>
                  <a:gd name="connsiteX342" fmla="*/ 14282 w 1896949"/>
                  <a:gd name="connsiteY342" fmla="*/ 681038 h 1568450"/>
                  <a:gd name="connsiteX343" fmla="*/ 9299 w 1896949"/>
                  <a:gd name="connsiteY343" fmla="*/ 675340 h 1568450"/>
                  <a:gd name="connsiteX344" fmla="*/ 9299 w 1896949"/>
                  <a:gd name="connsiteY344" fmla="*/ 360363 h 1568450"/>
                  <a:gd name="connsiteX345" fmla="*/ 10886 w 1896949"/>
                  <a:gd name="connsiteY345" fmla="*/ 360363 h 156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</a:cxnLst>
                <a:rect l="l" t="t" r="r" b="b"/>
                <a:pathLst>
                  <a:path w="1896949" h="1568450">
                    <a:moveTo>
                      <a:pt x="10886" y="0"/>
                    </a:moveTo>
                    <a:lnTo>
                      <a:pt x="690091" y="0"/>
                    </a:lnTo>
                    <a:lnTo>
                      <a:pt x="698819" y="794"/>
                    </a:lnTo>
                    <a:lnTo>
                      <a:pt x="706754" y="2381"/>
                    </a:lnTo>
                    <a:lnTo>
                      <a:pt x="713895" y="4763"/>
                    </a:lnTo>
                    <a:lnTo>
                      <a:pt x="720242" y="7144"/>
                    </a:lnTo>
                    <a:lnTo>
                      <a:pt x="725003" y="10319"/>
                    </a:lnTo>
                    <a:lnTo>
                      <a:pt x="728177" y="14288"/>
                    </a:lnTo>
                    <a:lnTo>
                      <a:pt x="730557" y="19050"/>
                    </a:lnTo>
                    <a:lnTo>
                      <a:pt x="732144" y="23813"/>
                    </a:lnTo>
                    <a:lnTo>
                      <a:pt x="732144" y="29369"/>
                    </a:lnTo>
                    <a:lnTo>
                      <a:pt x="730557" y="34131"/>
                    </a:lnTo>
                    <a:lnTo>
                      <a:pt x="728177" y="39688"/>
                    </a:lnTo>
                    <a:lnTo>
                      <a:pt x="725003" y="44450"/>
                    </a:lnTo>
                    <a:lnTo>
                      <a:pt x="720242" y="50800"/>
                    </a:lnTo>
                    <a:lnTo>
                      <a:pt x="713895" y="55563"/>
                    </a:lnTo>
                    <a:lnTo>
                      <a:pt x="708341" y="60325"/>
                    </a:lnTo>
                    <a:lnTo>
                      <a:pt x="699612" y="65088"/>
                    </a:lnTo>
                    <a:lnTo>
                      <a:pt x="689297" y="70644"/>
                    </a:lnTo>
                    <a:lnTo>
                      <a:pt x="679776" y="77788"/>
                    </a:lnTo>
                    <a:lnTo>
                      <a:pt x="667874" y="88900"/>
                    </a:lnTo>
                    <a:lnTo>
                      <a:pt x="662320" y="96044"/>
                    </a:lnTo>
                    <a:lnTo>
                      <a:pt x="655972" y="103188"/>
                    </a:lnTo>
                    <a:lnTo>
                      <a:pt x="650418" y="111125"/>
                    </a:lnTo>
                    <a:lnTo>
                      <a:pt x="645657" y="120650"/>
                    </a:lnTo>
                    <a:lnTo>
                      <a:pt x="641690" y="131763"/>
                    </a:lnTo>
                    <a:lnTo>
                      <a:pt x="638516" y="142081"/>
                    </a:lnTo>
                    <a:lnTo>
                      <a:pt x="636135" y="153988"/>
                    </a:lnTo>
                    <a:lnTo>
                      <a:pt x="636135" y="166688"/>
                    </a:lnTo>
                    <a:lnTo>
                      <a:pt x="636929" y="182563"/>
                    </a:lnTo>
                    <a:lnTo>
                      <a:pt x="639309" y="196850"/>
                    </a:lnTo>
                    <a:lnTo>
                      <a:pt x="644070" y="211138"/>
                    </a:lnTo>
                    <a:lnTo>
                      <a:pt x="650418" y="223838"/>
                    </a:lnTo>
                    <a:lnTo>
                      <a:pt x="657559" y="237331"/>
                    </a:lnTo>
                    <a:lnTo>
                      <a:pt x="667080" y="249238"/>
                    </a:lnTo>
                    <a:lnTo>
                      <a:pt x="677395" y="261144"/>
                    </a:lnTo>
                    <a:lnTo>
                      <a:pt x="689297" y="269875"/>
                    </a:lnTo>
                    <a:lnTo>
                      <a:pt x="701993" y="279400"/>
                    </a:lnTo>
                    <a:lnTo>
                      <a:pt x="715482" y="288131"/>
                    </a:lnTo>
                    <a:lnTo>
                      <a:pt x="730557" y="296069"/>
                    </a:lnTo>
                    <a:lnTo>
                      <a:pt x="747220" y="302419"/>
                    </a:lnTo>
                    <a:lnTo>
                      <a:pt x="763883" y="307181"/>
                    </a:lnTo>
                    <a:lnTo>
                      <a:pt x="780546" y="310356"/>
                    </a:lnTo>
                    <a:lnTo>
                      <a:pt x="799589" y="312738"/>
                    </a:lnTo>
                    <a:lnTo>
                      <a:pt x="817045" y="314325"/>
                    </a:lnTo>
                    <a:lnTo>
                      <a:pt x="836088" y="312738"/>
                    </a:lnTo>
                    <a:lnTo>
                      <a:pt x="854338" y="310356"/>
                    </a:lnTo>
                    <a:lnTo>
                      <a:pt x="871794" y="307181"/>
                    </a:lnTo>
                    <a:lnTo>
                      <a:pt x="888457" y="302419"/>
                    </a:lnTo>
                    <a:lnTo>
                      <a:pt x="903533" y="296069"/>
                    </a:lnTo>
                    <a:lnTo>
                      <a:pt x="919402" y="288131"/>
                    </a:lnTo>
                    <a:lnTo>
                      <a:pt x="933684" y="279400"/>
                    </a:lnTo>
                    <a:lnTo>
                      <a:pt x="946380" y="269875"/>
                    </a:lnTo>
                    <a:lnTo>
                      <a:pt x="958282" y="261144"/>
                    </a:lnTo>
                    <a:lnTo>
                      <a:pt x="969390" y="249238"/>
                    </a:lnTo>
                    <a:lnTo>
                      <a:pt x="977325" y="237331"/>
                    </a:lnTo>
                    <a:lnTo>
                      <a:pt x="986053" y="223838"/>
                    </a:lnTo>
                    <a:lnTo>
                      <a:pt x="991607" y="211138"/>
                    </a:lnTo>
                    <a:lnTo>
                      <a:pt x="996368" y="196850"/>
                    </a:lnTo>
                    <a:lnTo>
                      <a:pt x="998748" y="182563"/>
                    </a:lnTo>
                    <a:lnTo>
                      <a:pt x="1000335" y="166688"/>
                    </a:lnTo>
                    <a:lnTo>
                      <a:pt x="998748" y="153988"/>
                    </a:lnTo>
                    <a:lnTo>
                      <a:pt x="996368" y="142081"/>
                    </a:lnTo>
                    <a:lnTo>
                      <a:pt x="993987" y="131763"/>
                    </a:lnTo>
                    <a:lnTo>
                      <a:pt x="989227" y="120650"/>
                    </a:lnTo>
                    <a:lnTo>
                      <a:pt x="984466" y="111125"/>
                    </a:lnTo>
                    <a:lnTo>
                      <a:pt x="979705" y="103188"/>
                    </a:lnTo>
                    <a:lnTo>
                      <a:pt x="974151" y="96044"/>
                    </a:lnTo>
                    <a:lnTo>
                      <a:pt x="967803" y="88900"/>
                    </a:lnTo>
                    <a:lnTo>
                      <a:pt x="955901" y="77788"/>
                    </a:lnTo>
                    <a:lnTo>
                      <a:pt x="945586" y="70644"/>
                    </a:lnTo>
                    <a:lnTo>
                      <a:pt x="936065" y="65088"/>
                    </a:lnTo>
                    <a:lnTo>
                      <a:pt x="927336" y="60325"/>
                    </a:lnTo>
                    <a:lnTo>
                      <a:pt x="920195" y="55563"/>
                    </a:lnTo>
                    <a:lnTo>
                      <a:pt x="914641" y="50800"/>
                    </a:lnTo>
                    <a:lnTo>
                      <a:pt x="909880" y="44450"/>
                    </a:lnTo>
                    <a:lnTo>
                      <a:pt x="905913" y="39688"/>
                    </a:lnTo>
                    <a:lnTo>
                      <a:pt x="905119" y="34131"/>
                    </a:lnTo>
                    <a:lnTo>
                      <a:pt x="903533" y="29369"/>
                    </a:lnTo>
                    <a:lnTo>
                      <a:pt x="903533" y="23813"/>
                    </a:lnTo>
                    <a:lnTo>
                      <a:pt x="905119" y="19050"/>
                    </a:lnTo>
                    <a:lnTo>
                      <a:pt x="907500" y="14288"/>
                    </a:lnTo>
                    <a:lnTo>
                      <a:pt x="910674" y="10319"/>
                    </a:lnTo>
                    <a:lnTo>
                      <a:pt x="915435" y="7144"/>
                    </a:lnTo>
                    <a:lnTo>
                      <a:pt x="920195" y="4763"/>
                    </a:lnTo>
                    <a:lnTo>
                      <a:pt x="927336" y="2381"/>
                    </a:lnTo>
                    <a:lnTo>
                      <a:pt x="936065" y="794"/>
                    </a:lnTo>
                    <a:lnTo>
                      <a:pt x="945586" y="0"/>
                    </a:lnTo>
                    <a:lnTo>
                      <a:pt x="1581151" y="0"/>
                    </a:lnTo>
                    <a:lnTo>
                      <a:pt x="1581151" y="434181"/>
                    </a:lnTo>
                    <a:lnTo>
                      <a:pt x="1581944" y="434181"/>
                    </a:lnTo>
                    <a:lnTo>
                      <a:pt x="1581944" y="633413"/>
                    </a:lnTo>
                    <a:lnTo>
                      <a:pt x="1583531" y="642938"/>
                    </a:lnTo>
                    <a:lnTo>
                      <a:pt x="1584324" y="652463"/>
                    </a:lnTo>
                    <a:lnTo>
                      <a:pt x="1586705" y="659606"/>
                    </a:lnTo>
                    <a:lnTo>
                      <a:pt x="1590672" y="665163"/>
                    </a:lnTo>
                    <a:lnTo>
                      <a:pt x="1596226" y="671513"/>
                    </a:lnTo>
                    <a:lnTo>
                      <a:pt x="1603368" y="674688"/>
                    </a:lnTo>
                    <a:lnTo>
                      <a:pt x="1610509" y="674688"/>
                    </a:lnTo>
                    <a:lnTo>
                      <a:pt x="1617650" y="673894"/>
                    </a:lnTo>
                    <a:lnTo>
                      <a:pt x="1626378" y="669925"/>
                    </a:lnTo>
                    <a:lnTo>
                      <a:pt x="1633519" y="662781"/>
                    </a:lnTo>
                    <a:lnTo>
                      <a:pt x="1640660" y="654844"/>
                    </a:lnTo>
                    <a:lnTo>
                      <a:pt x="1647802" y="642938"/>
                    </a:lnTo>
                    <a:lnTo>
                      <a:pt x="1653356" y="633413"/>
                    </a:lnTo>
                    <a:lnTo>
                      <a:pt x="1660497" y="622300"/>
                    </a:lnTo>
                    <a:lnTo>
                      <a:pt x="1671605" y="611188"/>
                    </a:lnTo>
                    <a:lnTo>
                      <a:pt x="1678747" y="604838"/>
                    </a:lnTo>
                    <a:lnTo>
                      <a:pt x="1685888" y="599281"/>
                    </a:lnTo>
                    <a:lnTo>
                      <a:pt x="1694616" y="594519"/>
                    </a:lnTo>
                    <a:lnTo>
                      <a:pt x="1703344" y="589756"/>
                    </a:lnTo>
                    <a:lnTo>
                      <a:pt x="1713659" y="584994"/>
                    </a:lnTo>
                    <a:lnTo>
                      <a:pt x="1724768" y="582613"/>
                    </a:lnTo>
                    <a:lnTo>
                      <a:pt x="1736670" y="580231"/>
                    </a:lnTo>
                    <a:lnTo>
                      <a:pt x="1749365" y="578644"/>
                    </a:lnTo>
                    <a:lnTo>
                      <a:pt x="1765234" y="580231"/>
                    </a:lnTo>
                    <a:lnTo>
                      <a:pt x="1779517" y="582613"/>
                    </a:lnTo>
                    <a:lnTo>
                      <a:pt x="1793799" y="587375"/>
                    </a:lnTo>
                    <a:lnTo>
                      <a:pt x="1806494" y="592931"/>
                    </a:lnTo>
                    <a:lnTo>
                      <a:pt x="1819190" y="601663"/>
                    </a:lnTo>
                    <a:lnTo>
                      <a:pt x="1831092" y="609600"/>
                    </a:lnTo>
                    <a:lnTo>
                      <a:pt x="1842994" y="619919"/>
                    </a:lnTo>
                    <a:lnTo>
                      <a:pt x="1854102" y="631825"/>
                    </a:lnTo>
                    <a:lnTo>
                      <a:pt x="1862037" y="645319"/>
                    </a:lnTo>
                    <a:lnTo>
                      <a:pt x="1871558" y="659606"/>
                    </a:lnTo>
                    <a:lnTo>
                      <a:pt x="1878699" y="674688"/>
                    </a:lnTo>
                    <a:lnTo>
                      <a:pt x="1885047" y="690563"/>
                    </a:lnTo>
                    <a:lnTo>
                      <a:pt x="1889808" y="707231"/>
                    </a:lnTo>
                    <a:lnTo>
                      <a:pt x="1892982" y="724694"/>
                    </a:lnTo>
                    <a:lnTo>
                      <a:pt x="1895362" y="742156"/>
                    </a:lnTo>
                    <a:lnTo>
                      <a:pt x="1896949" y="761206"/>
                    </a:lnTo>
                    <a:lnTo>
                      <a:pt x="1895362" y="779463"/>
                    </a:lnTo>
                    <a:lnTo>
                      <a:pt x="1892982" y="798513"/>
                    </a:lnTo>
                    <a:lnTo>
                      <a:pt x="1889808" y="815181"/>
                    </a:lnTo>
                    <a:lnTo>
                      <a:pt x="1885047" y="831850"/>
                    </a:lnTo>
                    <a:lnTo>
                      <a:pt x="1878699" y="847725"/>
                    </a:lnTo>
                    <a:lnTo>
                      <a:pt x="1871558" y="863600"/>
                    </a:lnTo>
                    <a:lnTo>
                      <a:pt x="1862037" y="876300"/>
                    </a:lnTo>
                    <a:lnTo>
                      <a:pt x="1854102" y="889794"/>
                    </a:lnTo>
                    <a:lnTo>
                      <a:pt x="1842994" y="901700"/>
                    </a:lnTo>
                    <a:lnTo>
                      <a:pt x="1831092" y="912019"/>
                    </a:lnTo>
                    <a:lnTo>
                      <a:pt x="1819190" y="921544"/>
                    </a:lnTo>
                    <a:lnTo>
                      <a:pt x="1806494" y="928688"/>
                    </a:lnTo>
                    <a:lnTo>
                      <a:pt x="1793799" y="935038"/>
                    </a:lnTo>
                    <a:lnTo>
                      <a:pt x="1779517" y="939800"/>
                    </a:lnTo>
                    <a:lnTo>
                      <a:pt x="1765234" y="942181"/>
                    </a:lnTo>
                    <a:lnTo>
                      <a:pt x="1749365" y="942975"/>
                    </a:lnTo>
                    <a:lnTo>
                      <a:pt x="1736670" y="942975"/>
                    </a:lnTo>
                    <a:lnTo>
                      <a:pt x="1724768" y="940594"/>
                    </a:lnTo>
                    <a:lnTo>
                      <a:pt x="1713659" y="937419"/>
                    </a:lnTo>
                    <a:lnTo>
                      <a:pt x="1703344" y="933450"/>
                    </a:lnTo>
                    <a:lnTo>
                      <a:pt x="1694616" y="928688"/>
                    </a:lnTo>
                    <a:lnTo>
                      <a:pt x="1685888" y="923131"/>
                    </a:lnTo>
                    <a:lnTo>
                      <a:pt x="1678747" y="916781"/>
                    </a:lnTo>
                    <a:lnTo>
                      <a:pt x="1671605" y="911225"/>
                    </a:lnTo>
                    <a:lnTo>
                      <a:pt x="1660497" y="899319"/>
                    </a:lnTo>
                    <a:lnTo>
                      <a:pt x="1653356" y="889794"/>
                    </a:lnTo>
                    <a:lnTo>
                      <a:pt x="1647802" y="878681"/>
                    </a:lnTo>
                    <a:lnTo>
                      <a:pt x="1640660" y="868363"/>
                    </a:lnTo>
                    <a:lnTo>
                      <a:pt x="1633519" y="858838"/>
                    </a:lnTo>
                    <a:lnTo>
                      <a:pt x="1626378" y="852488"/>
                    </a:lnTo>
                    <a:lnTo>
                      <a:pt x="1617650" y="847725"/>
                    </a:lnTo>
                    <a:lnTo>
                      <a:pt x="1610509" y="846931"/>
                    </a:lnTo>
                    <a:lnTo>
                      <a:pt x="1603368" y="847725"/>
                    </a:lnTo>
                    <a:lnTo>
                      <a:pt x="1596226" y="851694"/>
                    </a:lnTo>
                    <a:lnTo>
                      <a:pt x="1590672" y="856456"/>
                    </a:lnTo>
                    <a:lnTo>
                      <a:pt x="1586705" y="862013"/>
                    </a:lnTo>
                    <a:lnTo>
                      <a:pt x="1584324" y="870744"/>
                    </a:lnTo>
                    <a:lnTo>
                      <a:pt x="1583531" y="878681"/>
                    </a:lnTo>
                    <a:lnTo>
                      <a:pt x="1581944" y="888206"/>
                    </a:lnTo>
                    <a:lnTo>
                      <a:pt x="1581944" y="1207294"/>
                    </a:lnTo>
                    <a:lnTo>
                      <a:pt x="1581151" y="1207294"/>
                    </a:lnTo>
                    <a:lnTo>
                      <a:pt x="1581151" y="1568450"/>
                    </a:lnTo>
                    <a:lnTo>
                      <a:pt x="902739" y="1568450"/>
                    </a:lnTo>
                    <a:lnTo>
                      <a:pt x="893218" y="1568450"/>
                    </a:lnTo>
                    <a:lnTo>
                      <a:pt x="885283" y="1566069"/>
                    </a:lnTo>
                    <a:lnTo>
                      <a:pt x="878142" y="1564481"/>
                    </a:lnTo>
                    <a:lnTo>
                      <a:pt x="873381" y="1561306"/>
                    </a:lnTo>
                    <a:lnTo>
                      <a:pt x="868620" y="1557338"/>
                    </a:lnTo>
                    <a:lnTo>
                      <a:pt x="864653" y="1554163"/>
                    </a:lnTo>
                    <a:lnTo>
                      <a:pt x="862272" y="1549400"/>
                    </a:lnTo>
                    <a:lnTo>
                      <a:pt x="861479" y="1544638"/>
                    </a:lnTo>
                    <a:lnTo>
                      <a:pt x="861479" y="1539875"/>
                    </a:lnTo>
                    <a:lnTo>
                      <a:pt x="861479" y="1534319"/>
                    </a:lnTo>
                    <a:lnTo>
                      <a:pt x="863859" y="1529556"/>
                    </a:lnTo>
                    <a:lnTo>
                      <a:pt x="867033" y="1523206"/>
                    </a:lnTo>
                    <a:lnTo>
                      <a:pt x="871794" y="1518444"/>
                    </a:lnTo>
                    <a:lnTo>
                      <a:pt x="878142" y="1512888"/>
                    </a:lnTo>
                    <a:lnTo>
                      <a:pt x="885283" y="1508125"/>
                    </a:lnTo>
                    <a:lnTo>
                      <a:pt x="893218" y="1503363"/>
                    </a:lnTo>
                    <a:lnTo>
                      <a:pt x="902739" y="1497013"/>
                    </a:lnTo>
                    <a:lnTo>
                      <a:pt x="913054" y="1489869"/>
                    </a:lnTo>
                    <a:lnTo>
                      <a:pt x="924956" y="1479550"/>
                    </a:lnTo>
                    <a:lnTo>
                      <a:pt x="931304" y="1472406"/>
                    </a:lnTo>
                    <a:lnTo>
                      <a:pt x="936858" y="1465263"/>
                    </a:lnTo>
                    <a:lnTo>
                      <a:pt x="941619" y="1456531"/>
                    </a:lnTo>
                    <a:lnTo>
                      <a:pt x="946380" y="1447006"/>
                    </a:lnTo>
                    <a:lnTo>
                      <a:pt x="951140" y="1436688"/>
                    </a:lnTo>
                    <a:lnTo>
                      <a:pt x="953521" y="1425575"/>
                    </a:lnTo>
                    <a:lnTo>
                      <a:pt x="955901" y="1414463"/>
                    </a:lnTo>
                    <a:lnTo>
                      <a:pt x="957488" y="1400969"/>
                    </a:lnTo>
                    <a:lnTo>
                      <a:pt x="955901" y="1385888"/>
                    </a:lnTo>
                    <a:lnTo>
                      <a:pt x="953521" y="1371600"/>
                    </a:lnTo>
                    <a:lnTo>
                      <a:pt x="948760" y="1357313"/>
                    </a:lnTo>
                    <a:lnTo>
                      <a:pt x="943206" y="1343819"/>
                    </a:lnTo>
                    <a:lnTo>
                      <a:pt x="934478" y="1331119"/>
                    </a:lnTo>
                    <a:lnTo>
                      <a:pt x="924956" y="1319213"/>
                    </a:lnTo>
                    <a:lnTo>
                      <a:pt x="915435" y="1308100"/>
                    </a:lnTo>
                    <a:lnTo>
                      <a:pt x="903533" y="1297781"/>
                    </a:lnTo>
                    <a:lnTo>
                      <a:pt x="890837" y="1288256"/>
                    </a:lnTo>
                    <a:lnTo>
                      <a:pt x="876555" y="1280319"/>
                    </a:lnTo>
                    <a:lnTo>
                      <a:pt x="861479" y="1273175"/>
                    </a:lnTo>
                    <a:lnTo>
                      <a:pt x="845610" y="1266031"/>
                    </a:lnTo>
                    <a:lnTo>
                      <a:pt x="828947" y="1261269"/>
                    </a:lnTo>
                    <a:lnTo>
                      <a:pt x="811491" y="1257300"/>
                    </a:lnTo>
                    <a:lnTo>
                      <a:pt x="793241" y="1254919"/>
                    </a:lnTo>
                    <a:lnTo>
                      <a:pt x="774991" y="1254919"/>
                    </a:lnTo>
                    <a:lnTo>
                      <a:pt x="756742" y="1254919"/>
                    </a:lnTo>
                    <a:lnTo>
                      <a:pt x="737699" y="1257300"/>
                    </a:lnTo>
                    <a:lnTo>
                      <a:pt x="721036" y="1261269"/>
                    </a:lnTo>
                    <a:lnTo>
                      <a:pt x="703580" y="1266031"/>
                    </a:lnTo>
                    <a:lnTo>
                      <a:pt x="687710" y="1273175"/>
                    </a:lnTo>
                    <a:lnTo>
                      <a:pt x="672635" y="1280319"/>
                    </a:lnTo>
                    <a:lnTo>
                      <a:pt x="659939" y="1288256"/>
                    </a:lnTo>
                    <a:lnTo>
                      <a:pt x="646450" y="1297781"/>
                    </a:lnTo>
                    <a:lnTo>
                      <a:pt x="634548" y="1308100"/>
                    </a:lnTo>
                    <a:lnTo>
                      <a:pt x="624233" y="1319213"/>
                    </a:lnTo>
                    <a:lnTo>
                      <a:pt x="614712" y="1331119"/>
                    </a:lnTo>
                    <a:lnTo>
                      <a:pt x="607571" y="1343819"/>
                    </a:lnTo>
                    <a:lnTo>
                      <a:pt x="601223" y="1357313"/>
                    </a:lnTo>
                    <a:lnTo>
                      <a:pt x="596462" y="1371600"/>
                    </a:lnTo>
                    <a:lnTo>
                      <a:pt x="594082" y="1385888"/>
                    </a:lnTo>
                    <a:lnTo>
                      <a:pt x="593288" y="1400969"/>
                    </a:lnTo>
                    <a:lnTo>
                      <a:pt x="593288" y="1414463"/>
                    </a:lnTo>
                    <a:lnTo>
                      <a:pt x="595669" y="1425575"/>
                    </a:lnTo>
                    <a:lnTo>
                      <a:pt x="598843" y="1436688"/>
                    </a:lnTo>
                    <a:lnTo>
                      <a:pt x="602810" y="1447006"/>
                    </a:lnTo>
                    <a:lnTo>
                      <a:pt x="607571" y="1456531"/>
                    </a:lnTo>
                    <a:lnTo>
                      <a:pt x="613125" y="1465263"/>
                    </a:lnTo>
                    <a:lnTo>
                      <a:pt x="619473" y="1472406"/>
                    </a:lnTo>
                    <a:lnTo>
                      <a:pt x="625027" y="1479550"/>
                    </a:lnTo>
                    <a:lnTo>
                      <a:pt x="636929" y="1489869"/>
                    </a:lnTo>
                    <a:lnTo>
                      <a:pt x="646450" y="1497013"/>
                    </a:lnTo>
                    <a:lnTo>
                      <a:pt x="657559" y="1503363"/>
                    </a:lnTo>
                    <a:lnTo>
                      <a:pt x="664700" y="1508125"/>
                    </a:lnTo>
                    <a:lnTo>
                      <a:pt x="671841" y="1512888"/>
                    </a:lnTo>
                    <a:lnTo>
                      <a:pt x="677395" y="1518444"/>
                    </a:lnTo>
                    <a:lnTo>
                      <a:pt x="682156" y="1523206"/>
                    </a:lnTo>
                    <a:lnTo>
                      <a:pt x="685330" y="1529556"/>
                    </a:lnTo>
                    <a:lnTo>
                      <a:pt x="687710" y="1534319"/>
                    </a:lnTo>
                    <a:lnTo>
                      <a:pt x="689297" y="1539875"/>
                    </a:lnTo>
                    <a:lnTo>
                      <a:pt x="689297" y="1544638"/>
                    </a:lnTo>
                    <a:lnTo>
                      <a:pt x="687710" y="1549400"/>
                    </a:lnTo>
                    <a:lnTo>
                      <a:pt x="685330" y="1554163"/>
                    </a:lnTo>
                    <a:lnTo>
                      <a:pt x="682156" y="1557338"/>
                    </a:lnTo>
                    <a:lnTo>
                      <a:pt x="677395" y="1561306"/>
                    </a:lnTo>
                    <a:lnTo>
                      <a:pt x="671841" y="1564481"/>
                    </a:lnTo>
                    <a:lnTo>
                      <a:pt x="664700" y="1566069"/>
                    </a:lnTo>
                    <a:lnTo>
                      <a:pt x="655972" y="1568450"/>
                    </a:lnTo>
                    <a:lnTo>
                      <a:pt x="648037" y="1568450"/>
                    </a:lnTo>
                    <a:lnTo>
                      <a:pt x="10886" y="1568450"/>
                    </a:lnTo>
                    <a:lnTo>
                      <a:pt x="10886" y="1134269"/>
                    </a:lnTo>
                    <a:lnTo>
                      <a:pt x="9299" y="1134269"/>
                    </a:lnTo>
                    <a:lnTo>
                      <a:pt x="9299" y="935038"/>
                    </a:lnTo>
                    <a:lnTo>
                      <a:pt x="9299" y="925513"/>
                    </a:lnTo>
                    <a:lnTo>
                      <a:pt x="6919" y="915988"/>
                    </a:lnTo>
                    <a:lnTo>
                      <a:pt x="4538" y="908844"/>
                    </a:lnTo>
                    <a:lnTo>
                      <a:pt x="1364" y="902494"/>
                    </a:lnTo>
                    <a:lnTo>
                      <a:pt x="0" y="900902"/>
                    </a:lnTo>
                    <a:lnTo>
                      <a:pt x="0" y="897731"/>
                    </a:lnTo>
                    <a:lnTo>
                      <a:pt x="1587" y="888206"/>
                    </a:lnTo>
                    <a:lnTo>
                      <a:pt x="2380" y="880269"/>
                    </a:lnTo>
                    <a:lnTo>
                      <a:pt x="4761" y="871538"/>
                    </a:lnTo>
                    <a:lnTo>
                      <a:pt x="8728" y="865981"/>
                    </a:lnTo>
                    <a:lnTo>
                      <a:pt x="14282" y="861219"/>
                    </a:lnTo>
                    <a:lnTo>
                      <a:pt x="21424" y="857250"/>
                    </a:lnTo>
                    <a:lnTo>
                      <a:pt x="28565" y="856456"/>
                    </a:lnTo>
                    <a:lnTo>
                      <a:pt x="35706" y="857250"/>
                    </a:lnTo>
                    <a:lnTo>
                      <a:pt x="44434" y="862013"/>
                    </a:lnTo>
                    <a:lnTo>
                      <a:pt x="51575" y="868363"/>
                    </a:lnTo>
                    <a:lnTo>
                      <a:pt x="58716" y="877888"/>
                    </a:lnTo>
                    <a:lnTo>
                      <a:pt x="65858" y="888206"/>
                    </a:lnTo>
                    <a:lnTo>
                      <a:pt x="71412" y="899319"/>
                    </a:lnTo>
                    <a:lnTo>
                      <a:pt x="78553" y="908844"/>
                    </a:lnTo>
                    <a:lnTo>
                      <a:pt x="89661" y="920750"/>
                    </a:lnTo>
                    <a:lnTo>
                      <a:pt x="96803" y="926306"/>
                    </a:lnTo>
                    <a:lnTo>
                      <a:pt x="103944" y="932656"/>
                    </a:lnTo>
                    <a:lnTo>
                      <a:pt x="112672" y="938213"/>
                    </a:lnTo>
                    <a:lnTo>
                      <a:pt x="121400" y="942975"/>
                    </a:lnTo>
                    <a:lnTo>
                      <a:pt x="131715" y="946944"/>
                    </a:lnTo>
                    <a:lnTo>
                      <a:pt x="142824" y="950119"/>
                    </a:lnTo>
                    <a:lnTo>
                      <a:pt x="154726" y="952500"/>
                    </a:lnTo>
                    <a:lnTo>
                      <a:pt x="167421" y="952500"/>
                    </a:lnTo>
                    <a:lnTo>
                      <a:pt x="183290" y="951706"/>
                    </a:lnTo>
                    <a:lnTo>
                      <a:pt x="197573" y="949325"/>
                    </a:lnTo>
                    <a:lnTo>
                      <a:pt x="211855" y="944563"/>
                    </a:lnTo>
                    <a:lnTo>
                      <a:pt x="224550" y="938213"/>
                    </a:lnTo>
                    <a:lnTo>
                      <a:pt x="237246" y="931069"/>
                    </a:lnTo>
                    <a:lnTo>
                      <a:pt x="249148" y="921544"/>
                    </a:lnTo>
                    <a:lnTo>
                      <a:pt x="261050" y="911225"/>
                    </a:lnTo>
                    <a:lnTo>
                      <a:pt x="272158" y="899319"/>
                    </a:lnTo>
                    <a:lnTo>
                      <a:pt x="280093" y="885825"/>
                    </a:lnTo>
                    <a:lnTo>
                      <a:pt x="289614" y="873125"/>
                    </a:lnTo>
                    <a:lnTo>
                      <a:pt x="296755" y="857250"/>
                    </a:lnTo>
                    <a:lnTo>
                      <a:pt x="303103" y="841375"/>
                    </a:lnTo>
                    <a:lnTo>
                      <a:pt x="307864" y="824706"/>
                    </a:lnTo>
                    <a:lnTo>
                      <a:pt x="311038" y="808038"/>
                    </a:lnTo>
                    <a:lnTo>
                      <a:pt x="313418" y="788988"/>
                    </a:lnTo>
                    <a:lnTo>
                      <a:pt x="315005" y="770731"/>
                    </a:lnTo>
                    <a:lnTo>
                      <a:pt x="313418" y="751681"/>
                    </a:lnTo>
                    <a:lnTo>
                      <a:pt x="311038" y="734219"/>
                    </a:lnTo>
                    <a:lnTo>
                      <a:pt x="307864" y="716756"/>
                    </a:lnTo>
                    <a:lnTo>
                      <a:pt x="303103" y="700088"/>
                    </a:lnTo>
                    <a:lnTo>
                      <a:pt x="296755" y="684213"/>
                    </a:lnTo>
                    <a:lnTo>
                      <a:pt x="289614" y="669131"/>
                    </a:lnTo>
                    <a:lnTo>
                      <a:pt x="280093" y="654844"/>
                    </a:lnTo>
                    <a:lnTo>
                      <a:pt x="272158" y="641350"/>
                    </a:lnTo>
                    <a:lnTo>
                      <a:pt x="261050" y="629444"/>
                    </a:lnTo>
                    <a:lnTo>
                      <a:pt x="249148" y="619125"/>
                    </a:lnTo>
                    <a:lnTo>
                      <a:pt x="237246" y="611188"/>
                    </a:lnTo>
                    <a:lnTo>
                      <a:pt x="224550" y="602456"/>
                    </a:lnTo>
                    <a:lnTo>
                      <a:pt x="211855" y="596900"/>
                    </a:lnTo>
                    <a:lnTo>
                      <a:pt x="197573" y="592138"/>
                    </a:lnTo>
                    <a:lnTo>
                      <a:pt x="183290" y="589756"/>
                    </a:lnTo>
                    <a:lnTo>
                      <a:pt x="167421" y="588169"/>
                    </a:lnTo>
                    <a:lnTo>
                      <a:pt x="154726" y="589756"/>
                    </a:lnTo>
                    <a:lnTo>
                      <a:pt x="142824" y="592138"/>
                    </a:lnTo>
                    <a:lnTo>
                      <a:pt x="131715" y="594519"/>
                    </a:lnTo>
                    <a:lnTo>
                      <a:pt x="121400" y="599281"/>
                    </a:lnTo>
                    <a:lnTo>
                      <a:pt x="112672" y="604044"/>
                    </a:lnTo>
                    <a:lnTo>
                      <a:pt x="103944" y="608806"/>
                    </a:lnTo>
                    <a:lnTo>
                      <a:pt x="96803" y="614363"/>
                    </a:lnTo>
                    <a:lnTo>
                      <a:pt x="89661" y="620713"/>
                    </a:lnTo>
                    <a:lnTo>
                      <a:pt x="78553" y="631825"/>
                    </a:lnTo>
                    <a:lnTo>
                      <a:pt x="71412" y="642938"/>
                    </a:lnTo>
                    <a:lnTo>
                      <a:pt x="65858" y="652463"/>
                    </a:lnTo>
                    <a:lnTo>
                      <a:pt x="58716" y="664369"/>
                    </a:lnTo>
                    <a:lnTo>
                      <a:pt x="51575" y="672306"/>
                    </a:lnTo>
                    <a:lnTo>
                      <a:pt x="44434" y="679450"/>
                    </a:lnTo>
                    <a:lnTo>
                      <a:pt x="35706" y="683419"/>
                    </a:lnTo>
                    <a:lnTo>
                      <a:pt x="28565" y="684213"/>
                    </a:lnTo>
                    <a:lnTo>
                      <a:pt x="21424" y="684213"/>
                    </a:lnTo>
                    <a:lnTo>
                      <a:pt x="14282" y="681038"/>
                    </a:lnTo>
                    <a:lnTo>
                      <a:pt x="9299" y="675340"/>
                    </a:lnTo>
                    <a:lnTo>
                      <a:pt x="9299" y="360363"/>
                    </a:lnTo>
                    <a:lnTo>
                      <a:pt x="10886" y="36036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noFill/>
                <a:prstDash val="solid"/>
                <a:round/>
                <a:headEnd/>
                <a:tailEnd/>
              </a:ln>
            </p:spPr>
            <p:txBody>
              <a:bodyPr wrap="square" anchor="ctr">
                <a:noAutofit/>
              </a:bodyPr>
              <a:lstStyle/>
              <a:p>
                <a:pPr algn="ctr" eaLnBrk="1" hangingPunct="1"/>
                <a:endParaRPr lang="en-GB" sz="1600" dirty="0">
                  <a:latin typeface="Atkinson Hyperlegible"/>
                  <a:cs typeface="Arial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BD8296F-A510-EA47-C174-43E5798DF561}"/>
                  </a:ext>
                </a:extLst>
              </p:cNvPr>
              <p:cNvSpPr txBox="1"/>
              <p:nvPr/>
            </p:nvSpPr>
            <p:spPr>
              <a:xfrm>
                <a:off x="6113951" y="2520790"/>
                <a:ext cx="987673" cy="577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67" dirty="0">
                    <a:latin typeface="Atkinson Hyperlegible"/>
                    <a:cs typeface="Arial" charset="0"/>
                  </a:rPr>
                  <a:t>NTD and WASH coordination</a:t>
                </a: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5B409A8-3F27-A2B8-FAF7-AAA6BB4BFE19}"/>
                  </a:ext>
                </a:extLst>
              </p:cNvPr>
              <p:cNvSpPr/>
              <p:nvPr/>
            </p:nvSpPr>
            <p:spPr>
              <a:xfrm>
                <a:off x="5959681" y="2271818"/>
                <a:ext cx="204788" cy="20478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33" b="1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3BC968A-2175-5EE8-7309-CEB79963B879}"/>
                </a:ext>
              </a:extLst>
            </p:cNvPr>
            <p:cNvGrpSpPr/>
            <p:nvPr/>
          </p:nvGrpSpPr>
          <p:grpSpPr>
            <a:xfrm>
              <a:off x="7601484" y="2676961"/>
              <a:ext cx="1190677" cy="1618382"/>
              <a:chOff x="7601484" y="2676961"/>
              <a:chExt cx="1190677" cy="1618382"/>
            </a:xfrm>
          </p:grpSpPr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id="{4D529EE3-E1B5-D910-8D18-A4AD835D1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1484" y="2676961"/>
                <a:ext cx="1190677" cy="1618382"/>
              </a:xfrm>
              <a:custGeom>
                <a:avLst/>
                <a:gdLst>
                  <a:gd name="T0" fmla="*/ 179 w 1976"/>
                  <a:gd name="T1" fmla="*/ 1584 h 2375"/>
                  <a:gd name="T2" fmla="*/ 130 w 1976"/>
                  <a:gd name="T3" fmla="*/ 1563 h 2375"/>
                  <a:gd name="T4" fmla="*/ 88 w 1976"/>
                  <a:gd name="T5" fmla="*/ 1520 h 2375"/>
                  <a:gd name="T6" fmla="*/ 70 w 1976"/>
                  <a:gd name="T7" fmla="*/ 1489 h 2375"/>
                  <a:gd name="T8" fmla="*/ 43 w 1976"/>
                  <a:gd name="T9" fmla="*/ 1468 h 2375"/>
                  <a:gd name="T10" fmla="*/ 18 w 1976"/>
                  <a:gd name="T11" fmla="*/ 1472 h 2375"/>
                  <a:gd name="T12" fmla="*/ 1 w 1976"/>
                  <a:gd name="T13" fmla="*/ 1498 h 2375"/>
                  <a:gd name="T14" fmla="*/ 1976 w 1976"/>
                  <a:gd name="T15" fmla="*/ 2375 h 2375"/>
                  <a:gd name="T16" fmla="*/ 1120 w 1976"/>
                  <a:gd name="T17" fmla="*/ 394 h 2375"/>
                  <a:gd name="T18" fmla="*/ 1088 w 1976"/>
                  <a:gd name="T19" fmla="*/ 390 h 2375"/>
                  <a:gd name="T20" fmla="*/ 1069 w 1976"/>
                  <a:gd name="T21" fmla="*/ 370 h 2375"/>
                  <a:gd name="T22" fmla="*/ 1070 w 1976"/>
                  <a:gd name="T23" fmla="*/ 345 h 2375"/>
                  <a:gd name="T24" fmla="*/ 1097 w 1976"/>
                  <a:gd name="T25" fmla="*/ 318 h 2375"/>
                  <a:gd name="T26" fmla="*/ 1133 w 1976"/>
                  <a:gd name="T27" fmla="*/ 296 h 2375"/>
                  <a:gd name="T28" fmla="*/ 1169 w 1976"/>
                  <a:gd name="T29" fmla="*/ 254 h 2375"/>
                  <a:gd name="T30" fmla="*/ 1187 w 1976"/>
                  <a:gd name="T31" fmla="*/ 200 h 2375"/>
                  <a:gd name="T32" fmla="*/ 1184 w 1976"/>
                  <a:gd name="T33" fmla="*/ 146 h 2375"/>
                  <a:gd name="T34" fmla="*/ 1149 w 1976"/>
                  <a:gd name="T35" fmla="*/ 80 h 2375"/>
                  <a:gd name="T36" fmla="*/ 1087 w 1976"/>
                  <a:gd name="T37" fmla="*/ 31 h 2375"/>
                  <a:gd name="T38" fmla="*/ 1004 w 1976"/>
                  <a:gd name="T39" fmla="*/ 3 h 2375"/>
                  <a:gd name="T40" fmla="*/ 936 w 1976"/>
                  <a:gd name="T41" fmla="*/ 1 h 2375"/>
                  <a:gd name="T42" fmla="*/ 849 w 1976"/>
                  <a:gd name="T43" fmla="*/ 22 h 2375"/>
                  <a:gd name="T44" fmla="*/ 782 w 1976"/>
                  <a:gd name="T45" fmla="*/ 67 h 2375"/>
                  <a:gd name="T46" fmla="*/ 740 w 1976"/>
                  <a:gd name="T47" fmla="*/ 130 h 2375"/>
                  <a:gd name="T48" fmla="*/ 729 w 1976"/>
                  <a:gd name="T49" fmla="*/ 184 h 2375"/>
                  <a:gd name="T50" fmla="*/ 741 w 1976"/>
                  <a:gd name="T51" fmla="*/ 242 h 2375"/>
                  <a:gd name="T52" fmla="*/ 770 w 1976"/>
                  <a:gd name="T53" fmla="*/ 282 h 2375"/>
                  <a:gd name="T54" fmla="*/ 810 w 1976"/>
                  <a:gd name="T55" fmla="*/ 314 h 2375"/>
                  <a:gd name="T56" fmla="*/ 841 w 1976"/>
                  <a:gd name="T57" fmla="*/ 338 h 2375"/>
                  <a:gd name="T58" fmla="*/ 850 w 1976"/>
                  <a:gd name="T59" fmla="*/ 364 h 2375"/>
                  <a:gd name="T60" fmla="*/ 836 w 1976"/>
                  <a:gd name="T61" fmla="*/ 385 h 2375"/>
                  <a:gd name="T62" fmla="*/ 798 w 1976"/>
                  <a:gd name="T63" fmla="*/ 394 h 2375"/>
                  <a:gd name="T64" fmla="*/ 0 w 1976"/>
                  <a:gd name="T65" fmla="*/ 1199 h 2375"/>
                  <a:gd name="T66" fmla="*/ 4 w 1976"/>
                  <a:gd name="T67" fmla="*/ 1228 h 2375"/>
                  <a:gd name="T68" fmla="*/ 24 w 1976"/>
                  <a:gd name="T69" fmla="*/ 1249 h 2375"/>
                  <a:gd name="T70" fmla="*/ 49 w 1976"/>
                  <a:gd name="T71" fmla="*/ 1246 h 2375"/>
                  <a:gd name="T72" fmla="*/ 76 w 1976"/>
                  <a:gd name="T73" fmla="*/ 1219 h 2375"/>
                  <a:gd name="T74" fmla="*/ 99 w 1976"/>
                  <a:gd name="T75" fmla="*/ 1185 h 2375"/>
                  <a:gd name="T76" fmla="*/ 140 w 1976"/>
                  <a:gd name="T77" fmla="*/ 1148 h 2375"/>
                  <a:gd name="T78" fmla="*/ 194 w 1976"/>
                  <a:gd name="T79" fmla="*/ 1130 h 2375"/>
                  <a:gd name="T80" fmla="*/ 248 w 1976"/>
                  <a:gd name="T81" fmla="*/ 1134 h 2375"/>
                  <a:gd name="T82" fmla="*/ 314 w 1976"/>
                  <a:gd name="T83" fmla="*/ 1169 h 2375"/>
                  <a:gd name="T84" fmla="*/ 363 w 1976"/>
                  <a:gd name="T85" fmla="*/ 1230 h 2375"/>
                  <a:gd name="T86" fmla="*/ 392 w 1976"/>
                  <a:gd name="T87" fmla="*/ 1312 h 2375"/>
                  <a:gd name="T88" fmla="*/ 393 w 1976"/>
                  <a:gd name="T89" fmla="*/ 1382 h 2375"/>
                  <a:gd name="T90" fmla="*/ 372 w 1976"/>
                  <a:gd name="T91" fmla="*/ 1468 h 2375"/>
                  <a:gd name="T92" fmla="*/ 327 w 1976"/>
                  <a:gd name="T93" fmla="*/ 1536 h 2375"/>
                  <a:gd name="T94" fmla="*/ 265 w 1976"/>
                  <a:gd name="T95" fmla="*/ 1578 h 2375"/>
                  <a:gd name="T96" fmla="*/ 211 w 1976"/>
                  <a:gd name="T97" fmla="*/ 1589 h 2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76" h="2375">
                    <a:moveTo>
                      <a:pt x="211" y="1589"/>
                    </a:moveTo>
                    <a:lnTo>
                      <a:pt x="211" y="1589"/>
                    </a:lnTo>
                    <a:lnTo>
                      <a:pt x="194" y="1587"/>
                    </a:lnTo>
                    <a:lnTo>
                      <a:pt x="179" y="1584"/>
                    </a:lnTo>
                    <a:lnTo>
                      <a:pt x="164" y="1581"/>
                    </a:lnTo>
                    <a:lnTo>
                      <a:pt x="152" y="1575"/>
                    </a:lnTo>
                    <a:lnTo>
                      <a:pt x="140" y="1569"/>
                    </a:lnTo>
                    <a:lnTo>
                      <a:pt x="130" y="1563"/>
                    </a:lnTo>
                    <a:lnTo>
                      <a:pt x="121" y="1556"/>
                    </a:lnTo>
                    <a:lnTo>
                      <a:pt x="112" y="1548"/>
                    </a:lnTo>
                    <a:lnTo>
                      <a:pt x="99" y="1533"/>
                    </a:lnTo>
                    <a:lnTo>
                      <a:pt x="88" y="1520"/>
                    </a:lnTo>
                    <a:lnTo>
                      <a:pt x="81" y="1508"/>
                    </a:lnTo>
                    <a:lnTo>
                      <a:pt x="81" y="1508"/>
                    </a:lnTo>
                    <a:lnTo>
                      <a:pt x="76" y="1498"/>
                    </a:lnTo>
                    <a:lnTo>
                      <a:pt x="70" y="1489"/>
                    </a:lnTo>
                    <a:lnTo>
                      <a:pt x="63" y="1481"/>
                    </a:lnTo>
                    <a:lnTo>
                      <a:pt x="57" y="1475"/>
                    </a:lnTo>
                    <a:lnTo>
                      <a:pt x="49" y="1471"/>
                    </a:lnTo>
                    <a:lnTo>
                      <a:pt x="43" y="1468"/>
                    </a:lnTo>
                    <a:lnTo>
                      <a:pt x="36" y="1468"/>
                    </a:lnTo>
                    <a:lnTo>
                      <a:pt x="30" y="1468"/>
                    </a:lnTo>
                    <a:lnTo>
                      <a:pt x="24" y="1469"/>
                    </a:lnTo>
                    <a:lnTo>
                      <a:pt x="18" y="1472"/>
                    </a:lnTo>
                    <a:lnTo>
                      <a:pt x="13" y="1477"/>
                    </a:lnTo>
                    <a:lnTo>
                      <a:pt x="9" y="1483"/>
                    </a:lnTo>
                    <a:lnTo>
                      <a:pt x="4" y="1489"/>
                    </a:lnTo>
                    <a:lnTo>
                      <a:pt x="1" y="1498"/>
                    </a:lnTo>
                    <a:lnTo>
                      <a:pt x="0" y="1508"/>
                    </a:lnTo>
                    <a:lnTo>
                      <a:pt x="0" y="1520"/>
                    </a:lnTo>
                    <a:lnTo>
                      <a:pt x="0" y="2375"/>
                    </a:lnTo>
                    <a:lnTo>
                      <a:pt x="1976" y="2375"/>
                    </a:lnTo>
                    <a:lnTo>
                      <a:pt x="1976" y="396"/>
                    </a:lnTo>
                    <a:lnTo>
                      <a:pt x="1522" y="396"/>
                    </a:lnTo>
                    <a:lnTo>
                      <a:pt x="1522" y="394"/>
                    </a:lnTo>
                    <a:lnTo>
                      <a:pt x="1120" y="394"/>
                    </a:lnTo>
                    <a:lnTo>
                      <a:pt x="1120" y="394"/>
                    </a:lnTo>
                    <a:lnTo>
                      <a:pt x="1108" y="394"/>
                    </a:lnTo>
                    <a:lnTo>
                      <a:pt x="1097" y="393"/>
                    </a:lnTo>
                    <a:lnTo>
                      <a:pt x="1088" y="390"/>
                    </a:lnTo>
                    <a:lnTo>
                      <a:pt x="1082" y="385"/>
                    </a:lnTo>
                    <a:lnTo>
                      <a:pt x="1076" y="381"/>
                    </a:lnTo>
                    <a:lnTo>
                      <a:pt x="1072" y="376"/>
                    </a:lnTo>
                    <a:lnTo>
                      <a:pt x="1069" y="370"/>
                    </a:lnTo>
                    <a:lnTo>
                      <a:pt x="1067" y="364"/>
                    </a:lnTo>
                    <a:lnTo>
                      <a:pt x="1067" y="358"/>
                    </a:lnTo>
                    <a:lnTo>
                      <a:pt x="1067" y="351"/>
                    </a:lnTo>
                    <a:lnTo>
                      <a:pt x="1070" y="345"/>
                    </a:lnTo>
                    <a:lnTo>
                      <a:pt x="1075" y="338"/>
                    </a:lnTo>
                    <a:lnTo>
                      <a:pt x="1081" y="332"/>
                    </a:lnTo>
                    <a:lnTo>
                      <a:pt x="1088" y="324"/>
                    </a:lnTo>
                    <a:lnTo>
                      <a:pt x="1097" y="318"/>
                    </a:lnTo>
                    <a:lnTo>
                      <a:pt x="1108" y="314"/>
                    </a:lnTo>
                    <a:lnTo>
                      <a:pt x="1108" y="314"/>
                    </a:lnTo>
                    <a:lnTo>
                      <a:pt x="1120" y="306"/>
                    </a:lnTo>
                    <a:lnTo>
                      <a:pt x="1133" y="296"/>
                    </a:lnTo>
                    <a:lnTo>
                      <a:pt x="1148" y="282"/>
                    </a:lnTo>
                    <a:lnTo>
                      <a:pt x="1155" y="273"/>
                    </a:lnTo>
                    <a:lnTo>
                      <a:pt x="1163" y="264"/>
                    </a:lnTo>
                    <a:lnTo>
                      <a:pt x="1169" y="254"/>
                    </a:lnTo>
                    <a:lnTo>
                      <a:pt x="1175" y="242"/>
                    </a:lnTo>
                    <a:lnTo>
                      <a:pt x="1181" y="230"/>
                    </a:lnTo>
                    <a:lnTo>
                      <a:pt x="1184" y="215"/>
                    </a:lnTo>
                    <a:lnTo>
                      <a:pt x="1187" y="200"/>
                    </a:lnTo>
                    <a:lnTo>
                      <a:pt x="1188" y="184"/>
                    </a:lnTo>
                    <a:lnTo>
                      <a:pt x="1188" y="184"/>
                    </a:lnTo>
                    <a:lnTo>
                      <a:pt x="1187" y="166"/>
                    </a:lnTo>
                    <a:lnTo>
                      <a:pt x="1184" y="146"/>
                    </a:lnTo>
                    <a:lnTo>
                      <a:pt x="1178" y="130"/>
                    </a:lnTo>
                    <a:lnTo>
                      <a:pt x="1170" y="112"/>
                    </a:lnTo>
                    <a:lnTo>
                      <a:pt x="1160" y="95"/>
                    </a:lnTo>
                    <a:lnTo>
                      <a:pt x="1149" y="80"/>
                    </a:lnTo>
                    <a:lnTo>
                      <a:pt x="1136" y="67"/>
                    </a:lnTo>
                    <a:lnTo>
                      <a:pt x="1121" y="53"/>
                    </a:lnTo>
                    <a:lnTo>
                      <a:pt x="1105" y="42"/>
                    </a:lnTo>
                    <a:lnTo>
                      <a:pt x="1087" y="31"/>
                    </a:lnTo>
                    <a:lnTo>
                      <a:pt x="1067" y="22"/>
                    </a:lnTo>
                    <a:lnTo>
                      <a:pt x="1048" y="15"/>
                    </a:lnTo>
                    <a:lnTo>
                      <a:pt x="1027" y="7"/>
                    </a:lnTo>
                    <a:lnTo>
                      <a:pt x="1004" y="3"/>
                    </a:lnTo>
                    <a:lnTo>
                      <a:pt x="982" y="1"/>
                    </a:lnTo>
                    <a:lnTo>
                      <a:pt x="958" y="0"/>
                    </a:lnTo>
                    <a:lnTo>
                      <a:pt x="958" y="0"/>
                    </a:lnTo>
                    <a:lnTo>
                      <a:pt x="936" y="1"/>
                    </a:lnTo>
                    <a:lnTo>
                      <a:pt x="912" y="3"/>
                    </a:lnTo>
                    <a:lnTo>
                      <a:pt x="891" y="7"/>
                    </a:lnTo>
                    <a:lnTo>
                      <a:pt x="870" y="15"/>
                    </a:lnTo>
                    <a:lnTo>
                      <a:pt x="849" y="22"/>
                    </a:lnTo>
                    <a:lnTo>
                      <a:pt x="830" y="31"/>
                    </a:lnTo>
                    <a:lnTo>
                      <a:pt x="813" y="42"/>
                    </a:lnTo>
                    <a:lnTo>
                      <a:pt x="797" y="53"/>
                    </a:lnTo>
                    <a:lnTo>
                      <a:pt x="782" y="67"/>
                    </a:lnTo>
                    <a:lnTo>
                      <a:pt x="768" y="80"/>
                    </a:lnTo>
                    <a:lnTo>
                      <a:pt x="756" y="95"/>
                    </a:lnTo>
                    <a:lnTo>
                      <a:pt x="747" y="112"/>
                    </a:lnTo>
                    <a:lnTo>
                      <a:pt x="740" y="130"/>
                    </a:lnTo>
                    <a:lnTo>
                      <a:pt x="734" y="146"/>
                    </a:lnTo>
                    <a:lnTo>
                      <a:pt x="731" y="166"/>
                    </a:lnTo>
                    <a:lnTo>
                      <a:pt x="729" y="184"/>
                    </a:lnTo>
                    <a:lnTo>
                      <a:pt x="729" y="184"/>
                    </a:lnTo>
                    <a:lnTo>
                      <a:pt x="729" y="200"/>
                    </a:lnTo>
                    <a:lnTo>
                      <a:pt x="732" y="215"/>
                    </a:lnTo>
                    <a:lnTo>
                      <a:pt x="737" y="230"/>
                    </a:lnTo>
                    <a:lnTo>
                      <a:pt x="741" y="242"/>
                    </a:lnTo>
                    <a:lnTo>
                      <a:pt x="747" y="254"/>
                    </a:lnTo>
                    <a:lnTo>
                      <a:pt x="755" y="264"/>
                    </a:lnTo>
                    <a:lnTo>
                      <a:pt x="762" y="273"/>
                    </a:lnTo>
                    <a:lnTo>
                      <a:pt x="770" y="282"/>
                    </a:lnTo>
                    <a:lnTo>
                      <a:pt x="785" y="296"/>
                    </a:lnTo>
                    <a:lnTo>
                      <a:pt x="797" y="306"/>
                    </a:lnTo>
                    <a:lnTo>
                      <a:pt x="810" y="314"/>
                    </a:lnTo>
                    <a:lnTo>
                      <a:pt x="810" y="314"/>
                    </a:lnTo>
                    <a:lnTo>
                      <a:pt x="819" y="318"/>
                    </a:lnTo>
                    <a:lnTo>
                      <a:pt x="828" y="324"/>
                    </a:lnTo>
                    <a:lnTo>
                      <a:pt x="836" y="332"/>
                    </a:lnTo>
                    <a:lnTo>
                      <a:pt x="841" y="338"/>
                    </a:lnTo>
                    <a:lnTo>
                      <a:pt x="846" y="345"/>
                    </a:lnTo>
                    <a:lnTo>
                      <a:pt x="849" y="351"/>
                    </a:lnTo>
                    <a:lnTo>
                      <a:pt x="850" y="358"/>
                    </a:lnTo>
                    <a:lnTo>
                      <a:pt x="850" y="364"/>
                    </a:lnTo>
                    <a:lnTo>
                      <a:pt x="849" y="370"/>
                    </a:lnTo>
                    <a:lnTo>
                      <a:pt x="846" y="376"/>
                    </a:lnTo>
                    <a:lnTo>
                      <a:pt x="841" y="381"/>
                    </a:lnTo>
                    <a:lnTo>
                      <a:pt x="836" y="385"/>
                    </a:lnTo>
                    <a:lnTo>
                      <a:pt x="828" y="390"/>
                    </a:lnTo>
                    <a:lnTo>
                      <a:pt x="819" y="393"/>
                    </a:lnTo>
                    <a:lnTo>
                      <a:pt x="809" y="394"/>
                    </a:lnTo>
                    <a:lnTo>
                      <a:pt x="798" y="394"/>
                    </a:lnTo>
                    <a:lnTo>
                      <a:pt x="547" y="394"/>
                    </a:lnTo>
                    <a:lnTo>
                      <a:pt x="547" y="396"/>
                    </a:lnTo>
                    <a:lnTo>
                      <a:pt x="0" y="396"/>
                    </a:lnTo>
                    <a:lnTo>
                      <a:pt x="0" y="1199"/>
                    </a:lnTo>
                    <a:lnTo>
                      <a:pt x="0" y="1199"/>
                    </a:lnTo>
                    <a:lnTo>
                      <a:pt x="0" y="1209"/>
                    </a:lnTo>
                    <a:lnTo>
                      <a:pt x="1" y="1219"/>
                    </a:lnTo>
                    <a:lnTo>
                      <a:pt x="4" y="1228"/>
                    </a:lnTo>
                    <a:lnTo>
                      <a:pt x="9" y="1236"/>
                    </a:lnTo>
                    <a:lnTo>
                      <a:pt x="13" y="1242"/>
                    </a:lnTo>
                    <a:lnTo>
                      <a:pt x="18" y="1246"/>
                    </a:lnTo>
                    <a:lnTo>
                      <a:pt x="24" y="1249"/>
                    </a:lnTo>
                    <a:lnTo>
                      <a:pt x="30" y="1251"/>
                    </a:lnTo>
                    <a:lnTo>
                      <a:pt x="36" y="1251"/>
                    </a:lnTo>
                    <a:lnTo>
                      <a:pt x="43" y="1249"/>
                    </a:lnTo>
                    <a:lnTo>
                      <a:pt x="49" y="1246"/>
                    </a:lnTo>
                    <a:lnTo>
                      <a:pt x="57" y="1242"/>
                    </a:lnTo>
                    <a:lnTo>
                      <a:pt x="63" y="1236"/>
                    </a:lnTo>
                    <a:lnTo>
                      <a:pt x="70" y="1228"/>
                    </a:lnTo>
                    <a:lnTo>
                      <a:pt x="76" y="1219"/>
                    </a:lnTo>
                    <a:lnTo>
                      <a:pt x="81" y="1211"/>
                    </a:lnTo>
                    <a:lnTo>
                      <a:pt x="81" y="1211"/>
                    </a:lnTo>
                    <a:lnTo>
                      <a:pt x="88" y="1197"/>
                    </a:lnTo>
                    <a:lnTo>
                      <a:pt x="99" y="1185"/>
                    </a:lnTo>
                    <a:lnTo>
                      <a:pt x="112" y="1170"/>
                    </a:lnTo>
                    <a:lnTo>
                      <a:pt x="121" y="1163"/>
                    </a:lnTo>
                    <a:lnTo>
                      <a:pt x="130" y="1155"/>
                    </a:lnTo>
                    <a:lnTo>
                      <a:pt x="140" y="1148"/>
                    </a:lnTo>
                    <a:lnTo>
                      <a:pt x="152" y="1142"/>
                    </a:lnTo>
                    <a:lnTo>
                      <a:pt x="164" y="1137"/>
                    </a:lnTo>
                    <a:lnTo>
                      <a:pt x="179" y="1133"/>
                    </a:lnTo>
                    <a:lnTo>
                      <a:pt x="194" y="1130"/>
                    </a:lnTo>
                    <a:lnTo>
                      <a:pt x="211" y="1130"/>
                    </a:lnTo>
                    <a:lnTo>
                      <a:pt x="211" y="1130"/>
                    </a:lnTo>
                    <a:lnTo>
                      <a:pt x="229" y="1131"/>
                    </a:lnTo>
                    <a:lnTo>
                      <a:pt x="248" y="1134"/>
                    </a:lnTo>
                    <a:lnTo>
                      <a:pt x="265" y="1140"/>
                    </a:lnTo>
                    <a:lnTo>
                      <a:pt x="282" y="1148"/>
                    </a:lnTo>
                    <a:lnTo>
                      <a:pt x="299" y="1157"/>
                    </a:lnTo>
                    <a:lnTo>
                      <a:pt x="314" y="1169"/>
                    </a:lnTo>
                    <a:lnTo>
                      <a:pt x="327" y="1182"/>
                    </a:lnTo>
                    <a:lnTo>
                      <a:pt x="341" y="1197"/>
                    </a:lnTo>
                    <a:lnTo>
                      <a:pt x="353" y="1214"/>
                    </a:lnTo>
                    <a:lnTo>
                      <a:pt x="363" y="1230"/>
                    </a:lnTo>
                    <a:lnTo>
                      <a:pt x="372" y="1249"/>
                    </a:lnTo>
                    <a:lnTo>
                      <a:pt x="380" y="1270"/>
                    </a:lnTo>
                    <a:lnTo>
                      <a:pt x="387" y="1291"/>
                    </a:lnTo>
                    <a:lnTo>
                      <a:pt x="392" y="1312"/>
                    </a:lnTo>
                    <a:lnTo>
                      <a:pt x="393" y="1336"/>
                    </a:lnTo>
                    <a:lnTo>
                      <a:pt x="395" y="1359"/>
                    </a:lnTo>
                    <a:lnTo>
                      <a:pt x="395" y="1359"/>
                    </a:lnTo>
                    <a:lnTo>
                      <a:pt x="393" y="1382"/>
                    </a:lnTo>
                    <a:lnTo>
                      <a:pt x="392" y="1405"/>
                    </a:lnTo>
                    <a:lnTo>
                      <a:pt x="387" y="1427"/>
                    </a:lnTo>
                    <a:lnTo>
                      <a:pt x="380" y="1448"/>
                    </a:lnTo>
                    <a:lnTo>
                      <a:pt x="372" y="1468"/>
                    </a:lnTo>
                    <a:lnTo>
                      <a:pt x="363" y="1487"/>
                    </a:lnTo>
                    <a:lnTo>
                      <a:pt x="353" y="1505"/>
                    </a:lnTo>
                    <a:lnTo>
                      <a:pt x="341" y="1521"/>
                    </a:lnTo>
                    <a:lnTo>
                      <a:pt x="327" y="1536"/>
                    </a:lnTo>
                    <a:lnTo>
                      <a:pt x="314" y="1548"/>
                    </a:lnTo>
                    <a:lnTo>
                      <a:pt x="299" y="1560"/>
                    </a:lnTo>
                    <a:lnTo>
                      <a:pt x="282" y="1571"/>
                    </a:lnTo>
                    <a:lnTo>
                      <a:pt x="265" y="1578"/>
                    </a:lnTo>
                    <a:lnTo>
                      <a:pt x="248" y="1584"/>
                    </a:lnTo>
                    <a:lnTo>
                      <a:pt x="229" y="1587"/>
                    </a:lnTo>
                    <a:lnTo>
                      <a:pt x="211" y="1589"/>
                    </a:lnTo>
                    <a:lnTo>
                      <a:pt x="211" y="158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noFill/>
                <a:prstDash val="solid"/>
                <a:round/>
                <a:headEnd/>
                <a:tailEnd/>
              </a:ln>
            </p:spPr>
            <p:txBody>
              <a:bodyPr bIns="480000" anchor="ctr"/>
              <a:lstStyle/>
              <a:p>
                <a:pPr algn="ctr" eaLnBrk="1" hangingPunct="1"/>
                <a:endParaRPr lang="en-GB" sz="1600" dirty="0">
                  <a:latin typeface="Atkinson Hyperlegible"/>
                  <a:cs typeface="Arial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FC904FB-CF66-5E31-C15A-CB0292C44539}"/>
                  </a:ext>
                </a:extLst>
              </p:cNvPr>
              <p:cNvSpPr txBox="1"/>
              <p:nvPr/>
            </p:nvSpPr>
            <p:spPr>
              <a:xfrm>
                <a:off x="7836932" y="3352409"/>
                <a:ext cx="897860" cy="577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67" dirty="0">
                    <a:latin typeface="Atkinson Hyperlegible"/>
                    <a:cs typeface="Arial" charset="0"/>
                  </a:rPr>
                  <a:t>Behaviour change initiatives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8F5EB03-512A-7513-E1AD-25EE7CC7E229}"/>
                  </a:ext>
                </a:extLst>
              </p:cNvPr>
              <p:cNvSpPr/>
              <p:nvPr/>
            </p:nvSpPr>
            <p:spPr>
              <a:xfrm>
                <a:off x="7713824" y="3055369"/>
                <a:ext cx="204788" cy="20478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33" b="1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3523904-8699-2FB7-AB6D-239310B57AB2}"/>
                </a:ext>
              </a:extLst>
            </p:cNvPr>
            <p:cNvGrpSpPr/>
            <p:nvPr/>
          </p:nvGrpSpPr>
          <p:grpSpPr>
            <a:xfrm>
              <a:off x="5909103" y="3559382"/>
              <a:ext cx="1402445" cy="1015727"/>
              <a:chOff x="5909103" y="3559382"/>
              <a:chExt cx="1402445" cy="1015727"/>
            </a:xfrm>
          </p:grpSpPr>
          <p:sp>
            <p:nvSpPr>
              <p:cNvPr id="17" name="Freeform 11">
                <a:extLst>
                  <a:ext uri="{FF2B5EF4-FFF2-40B4-BE49-F238E27FC236}">
                    <a16:creationId xmlns:a16="http://schemas.microsoft.com/office/drawing/2014/main" id="{EF57E54B-0B11-CD7D-F881-9F7A410F7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9103" y="3559382"/>
                <a:ext cx="1402445" cy="1015727"/>
              </a:xfrm>
              <a:custGeom>
                <a:avLst/>
                <a:gdLst>
                  <a:gd name="T0" fmla="*/ 791 w 2377"/>
                  <a:gd name="T1" fmla="*/ 179 h 1976"/>
                  <a:gd name="T2" fmla="*/ 813 w 2377"/>
                  <a:gd name="T3" fmla="*/ 131 h 1976"/>
                  <a:gd name="T4" fmla="*/ 855 w 2377"/>
                  <a:gd name="T5" fmla="*/ 89 h 1976"/>
                  <a:gd name="T6" fmla="*/ 886 w 2377"/>
                  <a:gd name="T7" fmla="*/ 70 h 1976"/>
                  <a:gd name="T8" fmla="*/ 907 w 2377"/>
                  <a:gd name="T9" fmla="*/ 43 h 1976"/>
                  <a:gd name="T10" fmla="*/ 904 w 2377"/>
                  <a:gd name="T11" fmla="*/ 19 h 1976"/>
                  <a:gd name="T12" fmla="*/ 877 w 2377"/>
                  <a:gd name="T13" fmla="*/ 3 h 1976"/>
                  <a:gd name="T14" fmla="*/ 0 w 2377"/>
                  <a:gd name="T15" fmla="*/ 1976 h 1976"/>
                  <a:gd name="T16" fmla="*/ 1980 w 2377"/>
                  <a:gd name="T17" fmla="*/ 1121 h 1976"/>
                  <a:gd name="T18" fmla="*/ 1986 w 2377"/>
                  <a:gd name="T19" fmla="*/ 1090 h 1976"/>
                  <a:gd name="T20" fmla="*/ 2004 w 2377"/>
                  <a:gd name="T21" fmla="*/ 1069 h 1976"/>
                  <a:gd name="T22" fmla="*/ 2031 w 2377"/>
                  <a:gd name="T23" fmla="*/ 1072 h 1976"/>
                  <a:gd name="T24" fmla="*/ 2057 w 2377"/>
                  <a:gd name="T25" fmla="*/ 1099 h 1976"/>
                  <a:gd name="T26" fmla="*/ 2079 w 2377"/>
                  <a:gd name="T27" fmla="*/ 1134 h 1976"/>
                  <a:gd name="T28" fmla="*/ 2121 w 2377"/>
                  <a:gd name="T29" fmla="*/ 1170 h 1976"/>
                  <a:gd name="T30" fmla="*/ 2175 w 2377"/>
                  <a:gd name="T31" fmla="*/ 1188 h 1976"/>
                  <a:gd name="T32" fmla="*/ 2229 w 2377"/>
                  <a:gd name="T33" fmla="*/ 1184 h 1976"/>
                  <a:gd name="T34" fmla="*/ 2294 w 2377"/>
                  <a:gd name="T35" fmla="*/ 1149 h 1976"/>
                  <a:gd name="T36" fmla="*/ 2345 w 2377"/>
                  <a:gd name="T37" fmla="*/ 1088 h 1976"/>
                  <a:gd name="T38" fmla="*/ 2372 w 2377"/>
                  <a:gd name="T39" fmla="*/ 1006 h 1976"/>
                  <a:gd name="T40" fmla="*/ 2375 w 2377"/>
                  <a:gd name="T41" fmla="*/ 936 h 1976"/>
                  <a:gd name="T42" fmla="*/ 2354 w 2377"/>
                  <a:gd name="T43" fmla="*/ 850 h 1976"/>
                  <a:gd name="T44" fmla="*/ 2309 w 2377"/>
                  <a:gd name="T45" fmla="*/ 783 h 1976"/>
                  <a:gd name="T46" fmla="*/ 2247 w 2377"/>
                  <a:gd name="T47" fmla="*/ 740 h 1976"/>
                  <a:gd name="T48" fmla="*/ 2191 w 2377"/>
                  <a:gd name="T49" fmla="*/ 729 h 1976"/>
                  <a:gd name="T50" fmla="*/ 2133 w 2377"/>
                  <a:gd name="T51" fmla="*/ 743 h 1976"/>
                  <a:gd name="T52" fmla="*/ 2093 w 2377"/>
                  <a:gd name="T53" fmla="*/ 770 h 1976"/>
                  <a:gd name="T54" fmla="*/ 2063 w 2377"/>
                  <a:gd name="T55" fmla="*/ 810 h 1976"/>
                  <a:gd name="T56" fmla="*/ 2037 w 2377"/>
                  <a:gd name="T57" fmla="*/ 843 h 1976"/>
                  <a:gd name="T58" fmla="*/ 2010 w 2377"/>
                  <a:gd name="T59" fmla="*/ 852 h 1976"/>
                  <a:gd name="T60" fmla="*/ 1989 w 2377"/>
                  <a:gd name="T61" fmla="*/ 837 h 1976"/>
                  <a:gd name="T62" fmla="*/ 1980 w 2377"/>
                  <a:gd name="T63" fmla="*/ 798 h 1976"/>
                  <a:gd name="T64" fmla="*/ 1178 w 2377"/>
                  <a:gd name="T65" fmla="*/ 0 h 1976"/>
                  <a:gd name="T66" fmla="*/ 1146 w 2377"/>
                  <a:gd name="T67" fmla="*/ 6 h 1976"/>
                  <a:gd name="T68" fmla="*/ 1127 w 2377"/>
                  <a:gd name="T69" fmla="*/ 25 h 1976"/>
                  <a:gd name="T70" fmla="*/ 1128 w 2377"/>
                  <a:gd name="T71" fmla="*/ 51 h 1976"/>
                  <a:gd name="T72" fmla="*/ 1155 w 2377"/>
                  <a:gd name="T73" fmla="*/ 76 h 1976"/>
                  <a:gd name="T74" fmla="*/ 1191 w 2377"/>
                  <a:gd name="T75" fmla="*/ 98 h 1976"/>
                  <a:gd name="T76" fmla="*/ 1227 w 2377"/>
                  <a:gd name="T77" fmla="*/ 142 h 1976"/>
                  <a:gd name="T78" fmla="*/ 1245 w 2377"/>
                  <a:gd name="T79" fmla="*/ 196 h 1976"/>
                  <a:gd name="T80" fmla="*/ 1242 w 2377"/>
                  <a:gd name="T81" fmla="*/ 248 h 1976"/>
                  <a:gd name="T82" fmla="*/ 1206 w 2377"/>
                  <a:gd name="T83" fmla="*/ 314 h 1976"/>
                  <a:gd name="T84" fmla="*/ 1145 w 2377"/>
                  <a:gd name="T85" fmla="*/ 365 h 1976"/>
                  <a:gd name="T86" fmla="*/ 1063 w 2377"/>
                  <a:gd name="T87" fmla="*/ 391 h 1976"/>
                  <a:gd name="T88" fmla="*/ 994 w 2377"/>
                  <a:gd name="T89" fmla="*/ 394 h 1976"/>
                  <a:gd name="T90" fmla="*/ 907 w 2377"/>
                  <a:gd name="T91" fmla="*/ 374 h 1976"/>
                  <a:gd name="T92" fmla="*/ 840 w 2377"/>
                  <a:gd name="T93" fmla="*/ 329 h 1976"/>
                  <a:gd name="T94" fmla="*/ 798 w 2377"/>
                  <a:gd name="T95" fmla="*/ 266 h 1976"/>
                  <a:gd name="T96" fmla="*/ 788 w 2377"/>
                  <a:gd name="T97" fmla="*/ 212 h 1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377" h="1976">
                    <a:moveTo>
                      <a:pt x="788" y="212"/>
                    </a:moveTo>
                    <a:lnTo>
                      <a:pt x="788" y="212"/>
                    </a:lnTo>
                    <a:lnTo>
                      <a:pt x="788" y="196"/>
                    </a:lnTo>
                    <a:lnTo>
                      <a:pt x="791" y="179"/>
                    </a:lnTo>
                    <a:lnTo>
                      <a:pt x="795" y="166"/>
                    </a:lnTo>
                    <a:lnTo>
                      <a:pt x="800" y="152"/>
                    </a:lnTo>
                    <a:lnTo>
                      <a:pt x="806" y="142"/>
                    </a:lnTo>
                    <a:lnTo>
                      <a:pt x="813" y="131"/>
                    </a:lnTo>
                    <a:lnTo>
                      <a:pt x="821" y="121"/>
                    </a:lnTo>
                    <a:lnTo>
                      <a:pt x="828" y="113"/>
                    </a:lnTo>
                    <a:lnTo>
                      <a:pt x="843" y="98"/>
                    </a:lnTo>
                    <a:lnTo>
                      <a:pt x="855" y="89"/>
                    </a:lnTo>
                    <a:lnTo>
                      <a:pt x="868" y="82"/>
                    </a:lnTo>
                    <a:lnTo>
                      <a:pt x="868" y="82"/>
                    </a:lnTo>
                    <a:lnTo>
                      <a:pt x="877" y="76"/>
                    </a:lnTo>
                    <a:lnTo>
                      <a:pt x="886" y="70"/>
                    </a:lnTo>
                    <a:lnTo>
                      <a:pt x="894" y="64"/>
                    </a:lnTo>
                    <a:lnTo>
                      <a:pt x="900" y="57"/>
                    </a:lnTo>
                    <a:lnTo>
                      <a:pt x="904" y="51"/>
                    </a:lnTo>
                    <a:lnTo>
                      <a:pt x="907" y="43"/>
                    </a:lnTo>
                    <a:lnTo>
                      <a:pt x="909" y="37"/>
                    </a:lnTo>
                    <a:lnTo>
                      <a:pt x="909" y="31"/>
                    </a:lnTo>
                    <a:lnTo>
                      <a:pt x="907" y="25"/>
                    </a:lnTo>
                    <a:lnTo>
                      <a:pt x="904" y="19"/>
                    </a:lnTo>
                    <a:lnTo>
                      <a:pt x="900" y="13"/>
                    </a:lnTo>
                    <a:lnTo>
                      <a:pt x="894" y="9"/>
                    </a:lnTo>
                    <a:lnTo>
                      <a:pt x="886" y="6"/>
                    </a:lnTo>
                    <a:lnTo>
                      <a:pt x="877" y="3"/>
                    </a:lnTo>
                    <a:lnTo>
                      <a:pt x="867" y="1"/>
                    </a:lnTo>
                    <a:lnTo>
                      <a:pt x="856" y="0"/>
                    </a:lnTo>
                    <a:lnTo>
                      <a:pt x="0" y="0"/>
                    </a:lnTo>
                    <a:lnTo>
                      <a:pt x="0" y="1976"/>
                    </a:lnTo>
                    <a:lnTo>
                      <a:pt x="1979" y="1976"/>
                    </a:lnTo>
                    <a:lnTo>
                      <a:pt x="1979" y="1522"/>
                    </a:lnTo>
                    <a:lnTo>
                      <a:pt x="1980" y="1522"/>
                    </a:lnTo>
                    <a:lnTo>
                      <a:pt x="1980" y="1121"/>
                    </a:lnTo>
                    <a:lnTo>
                      <a:pt x="1980" y="1121"/>
                    </a:lnTo>
                    <a:lnTo>
                      <a:pt x="1982" y="1109"/>
                    </a:lnTo>
                    <a:lnTo>
                      <a:pt x="1983" y="1099"/>
                    </a:lnTo>
                    <a:lnTo>
                      <a:pt x="1986" y="1090"/>
                    </a:lnTo>
                    <a:lnTo>
                      <a:pt x="1989" y="1082"/>
                    </a:lnTo>
                    <a:lnTo>
                      <a:pt x="1994" y="1076"/>
                    </a:lnTo>
                    <a:lnTo>
                      <a:pt x="2000" y="1072"/>
                    </a:lnTo>
                    <a:lnTo>
                      <a:pt x="2004" y="1069"/>
                    </a:lnTo>
                    <a:lnTo>
                      <a:pt x="2010" y="1067"/>
                    </a:lnTo>
                    <a:lnTo>
                      <a:pt x="2018" y="1067"/>
                    </a:lnTo>
                    <a:lnTo>
                      <a:pt x="2024" y="1069"/>
                    </a:lnTo>
                    <a:lnTo>
                      <a:pt x="2031" y="1072"/>
                    </a:lnTo>
                    <a:lnTo>
                      <a:pt x="2037" y="1076"/>
                    </a:lnTo>
                    <a:lnTo>
                      <a:pt x="2045" y="1082"/>
                    </a:lnTo>
                    <a:lnTo>
                      <a:pt x="2051" y="1090"/>
                    </a:lnTo>
                    <a:lnTo>
                      <a:pt x="2057" y="1099"/>
                    </a:lnTo>
                    <a:lnTo>
                      <a:pt x="2063" y="1109"/>
                    </a:lnTo>
                    <a:lnTo>
                      <a:pt x="2063" y="1109"/>
                    </a:lnTo>
                    <a:lnTo>
                      <a:pt x="2070" y="1121"/>
                    </a:lnTo>
                    <a:lnTo>
                      <a:pt x="2079" y="1134"/>
                    </a:lnTo>
                    <a:lnTo>
                      <a:pt x="2093" y="1149"/>
                    </a:lnTo>
                    <a:lnTo>
                      <a:pt x="2102" y="1157"/>
                    </a:lnTo>
                    <a:lnTo>
                      <a:pt x="2111" y="1163"/>
                    </a:lnTo>
                    <a:lnTo>
                      <a:pt x="2121" y="1170"/>
                    </a:lnTo>
                    <a:lnTo>
                      <a:pt x="2133" y="1176"/>
                    </a:lnTo>
                    <a:lnTo>
                      <a:pt x="2146" y="1181"/>
                    </a:lnTo>
                    <a:lnTo>
                      <a:pt x="2160" y="1185"/>
                    </a:lnTo>
                    <a:lnTo>
                      <a:pt x="2175" y="1188"/>
                    </a:lnTo>
                    <a:lnTo>
                      <a:pt x="2191" y="1188"/>
                    </a:lnTo>
                    <a:lnTo>
                      <a:pt x="2191" y="1188"/>
                    </a:lnTo>
                    <a:lnTo>
                      <a:pt x="2211" y="1188"/>
                    </a:lnTo>
                    <a:lnTo>
                      <a:pt x="2229" y="1184"/>
                    </a:lnTo>
                    <a:lnTo>
                      <a:pt x="2247" y="1179"/>
                    </a:lnTo>
                    <a:lnTo>
                      <a:pt x="2263" y="1170"/>
                    </a:lnTo>
                    <a:lnTo>
                      <a:pt x="2279" y="1161"/>
                    </a:lnTo>
                    <a:lnTo>
                      <a:pt x="2294" y="1149"/>
                    </a:lnTo>
                    <a:lnTo>
                      <a:pt x="2309" y="1136"/>
                    </a:lnTo>
                    <a:lnTo>
                      <a:pt x="2321" y="1121"/>
                    </a:lnTo>
                    <a:lnTo>
                      <a:pt x="2333" y="1106"/>
                    </a:lnTo>
                    <a:lnTo>
                      <a:pt x="2345" y="1088"/>
                    </a:lnTo>
                    <a:lnTo>
                      <a:pt x="2354" y="1069"/>
                    </a:lnTo>
                    <a:lnTo>
                      <a:pt x="2362" y="1049"/>
                    </a:lnTo>
                    <a:lnTo>
                      <a:pt x="2368" y="1028"/>
                    </a:lnTo>
                    <a:lnTo>
                      <a:pt x="2372" y="1006"/>
                    </a:lnTo>
                    <a:lnTo>
                      <a:pt x="2375" y="983"/>
                    </a:lnTo>
                    <a:lnTo>
                      <a:pt x="2377" y="960"/>
                    </a:lnTo>
                    <a:lnTo>
                      <a:pt x="2377" y="960"/>
                    </a:lnTo>
                    <a:lnTo>
                      <a:pt x="2375" y="936"/>
                    </a:lnTo>
                    <a:lnTo>
                      <a:pt x="2372" y="913"/>
                    </a:lnTo>
                    <a:lnTo>
                      <a:pt x="2368" y="891"/>
                    </a:lnTo>
                    <a:lnTo>
                      <a:pt x="2362" y="870"/>
                    </a:lnTo>
                    <a:lnTo>
                      <a:pt x="2354" y="850"/>
                    </a:lnTo>
                    <a:lnTo>
                      <a:pt x="2345" y="831"/>
                    </a:lnTo>
                    <a:lnTo>
                      <a:pt x="2333" y="813"/>
                    </a:lnTo>
                    <a:lnTo>
                      <a:pt x="2321" y="797"/>
                    </a:lnTo>
                    <a:lnTo>
                      <a:pt x="2309" y="783"/>
                    </a:lnTo>
                    <a:lnTo>
                      <a:pt x="2294" y="770"/>
                    </a:lnTo>
                    <a:lnTo>
                      <a:pt x="2279" y="758"/>
                    </a:lnTo>
                    <a:lnTo>
                      <a:pt x="2263" y="749"/>
                    </a:lnTo>
                    <a:lnTo>
                      <a:pt x="2247" y="740"/>
                    </a:lnTo>
                    <a:lnTo>
                      <a:pt x="2229" y="735"/>
                    </a:lnTo>
                    <a:lnTo>
                      <a:pt x="2211" y="731"/>
                    </a:lnTo>
                    <a:lnTo>
                      <a:pt x="2191" y="729"/>
                    </a:lnTo>
                    <a:lnTo>
                      <a:pt x="2191" y="729"/>
                    </a:lnTo>
                    <a:lnTo>
                      <a:pt x="2175" y="731"/>
                    </a:lnTo>
                    <a:lnTo>
                      <a:pt x="2160" y="734"/>
                    </a:lnTo>
                    <a:lnTo>
                      <a:pt x="2146" y="737"/>
                    </a:lnTo>
                    <a:lnTo>
                      <a:pt x="2133" y="743"/>
                    </a:lnTo>
                    <a:lnTo>
                      <a:pt x="2121" y="749"/>
                    </a:lnTo>
                    <a:lnTo>
                      <a:pt x="2111" y="755"/>
                    </a:lnTo>
                    <a:lnTo>
                      <a:pt x="2102" y="762"/>
                    </a:lnTo>
                    <a:lnTo>
                      <a:pt x="2093" y="770"/>
                    </a:lnTo>
                    <a:lnTo>
                      <a:pt x="2079" y="785"/>
                    </a:lnTo>
                    <a:lnTo>
                      <a:pt x="2070" y="798"/>
                    </a:lnTo>
                    <a:lnTo>
                      <a:pt x="2063" y="810"/>
                    </a:lnTo>
                    <a:lnTo>
                      <a:pt x="2063" y="810"/>
                    </a:lnTo>
                    <a:lnTo>
                      <a:pt x="2057" y="820"/>
                    </a:lnTo>
                    <a:lnTo>
                      <a:pt x="2051" y="829"/>
                    </a:lnTo>
                    <a:lnTo>
                      <a:pt x="2045" y="837"/>
                    </a:lnTo>
                    <a:lnTo>
                      <a:pt x="2037" y="843"/>
                    </a:lnTo>
                    <a:lnTo>
                      <a:pt x="2031" y="847"/>
                    </a:lnTo>
                    <a:lnTo>
                      <a:pt x="2024" y="850"/>
                    </a:lnTo>
                    <a:lnTo>
                      <a:pt x="2018" y="852"/>
                    </a:lnTo>
                    <a:lnTo>
                      <a:pt x="2010" y="852"/>
                    </a:lnTo>
                    <a:lnTo>
                      <a:pt x="2004" y="850"/>
                    </a:lnTo>
                    <a:lnTo>
                      <a:pt x="2000" y="847"/>
                    </a:lnTo>
                    <a:lnTo>
                      <a:pt x="1994" y="843"/>
                    </a:lnTo>
                    <a:lnTo>
                      <a:pt x="1989" y="837"/>
                    </a:lnTo>
                    <a:lnTo>
                      <a:pt x="1986" y="829"/>
                    </a:lnTo>
                    <a:lnTo>
                      <a:pt x="1983" y="820"/>
                    </a:lnTo>
                    <a:lnTo>
                      <a:pt x="1982" y="810"/>
                    </a:lnTo>
                    <a:lnTo>
                      <a:pt x="1980" y="798"/>
                    </a:lnTo>
                    <a:lnTo>
                      <a:pt x="1980" y="547"/>
                    </a:lnTo>
                    <a:lnTo>
                      <a:pt x="1979" y="547"/>
                    </a:lnTo>
                    <a:lnTo>
                      <a:pt x="1979" y="0"/>
                    </a:lnTo>
                    <a:lnTo>
                      <a:pt x="1178" y="0"/>
                    </a:lnTo>
                    <a:lnTo>
                      <a:pt x="1178" y="0"/>
                    </a:lnTo>
                    <a:lnTo>
                      <a:pt x="1166" y="1"/>
                    </a:lnTo>
                    <a:lnTo>
                      <a:pt x="1155" y="3"/>
                    </a:lnTo>
                    <a:lnTo>
                      <a:pt x="1146" y="6"/>
                    </a:lnTo>
                    <a:lnTo>
                      <a:pt x="1140" y="9"/>
                    </a:lnTo>
                    <a:lnTo>
                      <a:pt x="1134" y="13"/>
                    </a:lnTo>
                    <a:lnTo>
                      <a:pt x="1130" y="19"/>
                    </a:lnTo>
                    <a:lnTo>
                      <a:pt x="1127" y="25"/>
                    </a:lnTo>
                    <a:lnTo>
                      <a:pt x="1125" y="31"/>
                    </a:lnTo>
                    <a:lnTo>
                      <a:pt x="1125" y="37"/>
                    </a:lnTo>
                    <a:lnTo>
                      <a:pt x="1125" y="43"/>
                    </a:lnTo>
                    <a:lnTo>
                      <a:pt x="1128" y="51"/>
                    </a:lnTo>
                    <a:lnTo>
                      <a:pt x="1133" y="57"/>
                    </a:lnTo>
                    <a:lnTo>
                      <a:pt x="1139" y="64"/>
                    </a:lnTo>
                    <a:lnTo>
                      <a:pt x="1146" y="70"/>
                    </a:lnTo>
                    <a:lnTo>
                      <a:pt x="1155" y="76"/>
                    </a:lnTo>
                    <a:lnTo>
                      <a:pt x="1166" y="82"/>
                    </a:lnTo>
                    <a:lnTo>
                      <a:pt x="1166" y="82"/>
                    </a:lnTo>
                    <a:lnTo>
                      <a:pt x="1178" y="89"/>
                    </a:lnTo>
                    <a:lnTo>
                      <a:pt x="1191" y="98"/>
                    </a:lnTo>
                    <a:lnTo>
                      <a:pt x="1206" y="113"/>
                    </a:lnTo>
                    <a:lnTo>
                      <a:pt x="1214" y="121"/>
                    </a:lnTo>
                    <a:lnTo>
                      <a:pt x="1221" y="131"/>
                    </a:lnTo>
                    <a:lnTo>
                      <a:pt x="1227" y="142"/>
                    </a:lnTo>
                    <a:lnTo>
                      <a:pt x="1233" y="152"/>
                    </a:lnTo>
                    <a:lnTo>
                      <a:pt x="1239" y="166"/>
                    </a:lnTo>
                    <a:lnTo>
                      <a:pt x="1242" y="179"/>
                    </a:lnTo>
                    <a:lnTo>
                      <a:pt x="1245" y="196"/>
                    </a:lnTo>
                    <a:lnTo>
                      <a:pt x="1247" y="212"/>
                    </a:lnTo>
                    <a:lnTo>
                      <a:pt x="1247" y="212"/>
                    </a:lnTo>
                    <a:lnTo>
                      <a:pt x="1245" y="230"/>
                    </a:lnTo>
                    <a:lnTo>
                      <a:pt x="1242" y="248"/>
                    </a:lnTo>
                    <a:lnTo>
                      <a:pt x="1236" y="266"/>
                    </a:lnTo>
                    <a:lnTo>
                      <a:pt x="1229" y="282"/>
                    </a:lnTo>
                    <a:lnTo>
                      <a:pt x="1218" y="299"/>
                    </a:lnTo>
                    <a:lnTo>
                      <a:pt x="1206" y="314"/>
                    </a:lnTo>
                    <a:lnTo>
                      <a:pt x="1194" y="329"/>
                    </a:lnTo>
                    <a:lnTo>
                      <a:pt x="1179" y="342"/>
                    </a:lnTo>
                    <a:lnTo>
                      <a:pt x="1163" y="354"/>
                    </a:lnTo>
                    <a:lnTo>
                      <a:pt x="1145" y="365"/>
                    </a:lnTo>
                    <a:lnTo>
                      <a:pt x="1125" y="374"/>
                    </a:lnTo>
                    <a:lnTo>
                      <a:pt x="1106" y="381"/>
                    </a:lnTo>
                    <a:lnTo>
                      <a:pt x="1085" y="387"/>
                    </a:lnTo>
                    <a:lnTo>
                      <a:pt x="1063" y="391"/>
                    </a:lnTo>
                    <a:lnTo>
                      <a:pt x="1040" y="394"/>
                    </a:lnTo>
                    <a:lnTo>
                      <a:pt x="1016" y="396"/>
                    </a:lnTo>
                    <a:lnTo>
                      <a:pt x="1016" y="396"/>
                    </a:lnTo>
                    <a:lnTo>
                      <a:pt x="994" y="394"/>
                    </a:lnTo>
                    <a:lnTo>
                      <a:pt x="970" y="391"/>
                    </a:lnTo>
                    <a:lnTo>
                      <a:pt x="949" y="387"/>
                    </a:lnTo>
                    <a:lnTo>
                      <a:pt x="928" y="381"/>
                    </a:lnTo>
                    <a:lnTo>
                      <a:pt x="907" y="374"/>
                    </a:lnTo>
                    <a:lnTo>
                      <a:pt x="888" y="365"/>
                    </a:lnTo>
                    <a:lnTo>
                      <a:pt x="871" y="354"/>
                    </a:lnTo>
                    <a:lnTo>
                      <a:pt x="855" y="342"/>
                    </a:lnTo>
                    <a:lnTo>
                      <a:pt x="840" y="329"/>
                    </a:lnTo>
                    <a:lnTo>
                      <a:pt x="827" y="314"/>
                    </a:lnTo>
                    <a:lnTo>
                      <a:pt x="815" y="299"/>
                    </a:lnTo>
                    <a:lnTo>
                      <a:pt x="806" y="282"/>
                    </a:lnTo>
                    <a:lnTo>
                      <a:pt x="798" y="266"/>
                    </a:lnTo>
                    <a:lnTo>
                      <a:pt x="792" y="248"/>
                    </a:lnTo>
                    <a:lnTo>
                      <a:pt x="789" y="230"/>
                    </a:lnTo>
                    <a:lnTo>
                      <a:pt x="788" y="212"/>
                    </a:lnTo>
                    <a:lnTo>
                      <a:pt x="788" y="21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noFill/>
                <a:prstDash val="solid"/>
                <a:round/>
                <a:headEnd/>
                <a:tailEnd/>
              </a:ln>
            </p:spPr>
            <p:txBody>
              <a:bodyPr bIns="480000" anchor="ctr"/>
              <a:lstStyle/>
              <a:p>
                <a:pPr algn="ctr" eaLnBrk="1" hangingPunct="1"/>
                <a:endParaRPr lang="en-GB" sz="1600" dirty="0">
                  <a:latin typeface="Atkinson Hyperlegible"/>
                  <a:cs typeface="Arial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BEE0770-4487-B953-AE24-75A570233000}"/>
                  </a:ext>
                </a:extLst>
              </p:cNvPr>
              <p:cNvSpPr txBox="1"/>
              <p:nvPr/>
            </p:nvSpPr>
            <p:spPr>
              <a:xfrm>
                <a:off x="6028994" y="4027801"/>
                <a:ext cx="920144" cy="407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sz="1467" dirty="0">
                    <a:latin typeface="Atkinson Hyperlegible"/>
                    <a:cs typeface="Arial" charset="0"/>
                  </a:rPr>
                  <a:t>Context for advocacy</a:t>
                </a: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BA9EC089-E0B7-3A1B-E1A2-EA50804CDD67}"/>
                  </a:ext>
                </a:extLst>
              </p:cNvPr>
              <p:cNvSpPr/>
              <p:nvPr/>
            </p:nvSpPr>
            <p:spPr>
              <a:xfrm>
                <a:off x="6013270" y="3709939"/>
                <a:ext cx="204788" cy="20478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33" b="1" dirty="0">
                    <a:solidFill>
                      <a:schemeClr val="tx1"/>
                    </a:solidFill>
                  </a:rPr>
                  <a:t>G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6270F03-1636-D57F-3616-55C41F89AB01}"/>
                </a:ext>
              </a:extLst>
            </p:cNvPr>
            <p:cNvGrpSpPr/>
            <p:nvPr/>
          </p:nvGrpSpPr>
          <p:grpSpPr>
            <a:xfrm>
              <a:off x="4160699" y="2943829"/>
              <a:ext cx="1325273" cy="1195198"/>
              <a:chOff x="4160699" y="2943829"/>
              <a:chExt cx="1325273" cy="1195198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459EA195-8C96-A07C-067B-C9D4AE4800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0699" y="2943829"/>
                <a:ext cx="1325273" cy="1195198"/>
              </a:xfrm>
              <a:custGeom>
                <a:avLst/>
                <a:gdLst>
                  <a:gd name="T0" fmla="*/ 1810 w 1979"/>
                  <a:gd name="T1" fmla="*/ 795 h 2378"/>
                  <a:gd name="T2" fmla="*/ 1859 w 1979"/>
                  <a:gd name="T3" fmla="*/ 816 h 2378"/>
                  <a:gd name="T4" fmla="*/ 1901 w 1979"/>
                  <a:gd name="T5" fmla="*/ 859 h 2378"/>
                  <a:gd name="T6" fmla="*/ 1925 w 1979"/>
                  <a:gd name="T7" fmla="*/ 897 h 2378"/>
                  <a:gd name="T8" fmla="*/ 1964 w 1979"/>
                  <a:gd name="T9" fmla="*/ 912 h 2378"/>
                  <a:gd name="T10" fmla="*/ 1131 w 1979"/>
                  <a:gd name="T11" fmla="*/ 0 h 2378"/>
                  <a:gd name="T12" fmla="*/ 1125 w 1979"/>
                  <a:gd name="T13" fmla="*/ 24 h 2378"/>
                  <a:gd name="T14" fmla="*/ 1152 w 1979"/>
                  <a:gd name="T15" fmla="*/ 58 h 2378"/>
                  <a:gd name="T16" fmla="*/ 1191 w 1979"/>
                  <a:gd name="T17" fmla="*/ 82 h 2378"/>
                  <a:gd name="T18" fmla="*/ 1229 w 1979"/>
                  <a:gd name="T19" fmla="*/ 125 h 2378"/>
                  <a:gd name="T20" fmla="*/ 1245 w 1979"/>
                  <a:gd name="T21" fmla="*/ 178 h 2378"/>
                  <a:gd name="T22" fmla="*/ 1242 w 1979"/>
                  <a:gd name="T23" fmla="*/ 231 h 2378"/>
                  <a:gd name="T24" fmla="*/ 1208 w 1979"/>
                  <a:gd name="T25" fmla="*/ 297 h 2378"/>
                  <a:gd name="T26" fmla="*/ 1145 w 1979"/>
                  <a:gd name="T27" fmla="*/ 348 h 2378"/>
                  <a:gd name="T28" fmla="*/ 1063 w 1979"/>
                  <a:gd name="T29" fmla="*/ 375 h 2378"/>
                  <a:gd name="T30" fmla="*/ 994 w 1979"/>
                  <a:gd name="T31" fmla="*/ 378 h 2378"/>
                  <a:gd name="T32" fmla="*/ 907 w 1979"/>
                  <a:gd name="T33" fmla="*/ 357 h 2378"/>
                  <a:gd name="T34" fmla="*/ 840 w 1979"/>
                  <a:gd name="T35" fmla="*/ 312 h 2378"/>
                  <a:gd name="T36" fmla="*/ 798 w 1979"/>
                  <a:gd name="T37" fmla="*/ 249 h 2378"/>
                  <a:gd name="T38" fmla="*/ 788 w 1979"/>
                  <a:gd name="T39" fmla="*/ 194 h 2378"/>
                  <a:gd name="T40" fmla="*/ 800 w 1979"/>
                  <a:gd name="T41" fmla="*/ 136 h 2378"/>
                  <a:gd name="T42" fmla="*/ 828 w 1979"/>
                  <a:gd name="T43" fmla="*/ 95 h 2378"/>
                  <a:gd name="T44" fmla="*/ 868 w 1979"/>
                  <a:gd name="T45" fmla="*/ 65 h 2378"/>
                  <a:gd name="T46" fmla="*/ 906 w 1979"/>
                  <a:gd name="T47" fmla="*/ 33 h 2378"/>
                  <a:gd name="T48" fmla="*/ 903 w 1979"/>
                  <a:gd name="T49" fmla="*/ 0 h 2378"/>
                  <a:gd name="T50" fmla="*/ 856 w 1979"/>
                  <a:gd name="T51" fmla="*/ 1982 h 2378"/>
                  <a:gd name="T52" fmla="*/ 894 w 1979"/>
                  <a:gd name="T53" fmla="*/ 1991 h 2378"/>
                  <a:gd name="T54" fmla="*/ 909 w 1979"/>
                  <a:gd name="T55" fmla="*/ 2013 h 2378"/>
                  <a:gd name="T56" fmla="*/ 900 w 1979"/>
                  <a:gd name="T57" fmla="*/ 2039 h 2378"/>
                  <a:gd name="T58" fmla="*/ 868 w 1979"/>
                  <a:gd name="T59" fmla="*/ 2064 h 2378"/>
                  <a:gd name="T60" fmla="*/ 828 w 1979"/>
                  <a:gd name="T61" fmla="*/ 2095 h 2378"/>
                  <a:gd name="T62" fmla="*/ 800 w 1979"/>
                  <a:gd name="T63" fmla="*/ 2134 h 2378"/>
                  <a:gd name="T64" fmla="*/ 788 w 1979"/>
                  <a:gd name="T65" fmla="*/ 2193 h 2378"/>
                  <a:gd name="T66" fmla="*/ 798 w 1979"/>
                  <a:gd name="T67" fmla="*/ 2248 h 2378"/>
                  <a:gd name="T68" fmla="*/ 840 w 1979"/>
                  <a:gd name="T69" fmla="*/ 2311 h 2378"/>
                  <a:gd name="T70" fmla="*/ 907 w 1979"/>
                  <a:gd name="T71" fmla="*/ 2356 h 2378"/>
                  <a:gd name="T72" fmla="*/ 994 w 1979"/>
                  <a:gd name="T73" fmla="*/ 2376 h 2378"/>
                  <a:gd name="T74" fmla="*/ 1063 w 1979"/>
                  <a:gd name="T75" fmla="*/ 2374 h 2378"/>
                  <a:gd name="T76" fmla="*/ 1145 w 1979"/>
                  <a:gd name="T77" fmla="*/ 2347 h 2378"/>
                  <a:gd name="T78" fmla="*/ 1206 w 1979"/>
                  <a:gd name="T79" fmla="*/ 2296 h 2378"/>
                  <a:gd name="T80" fmla="*/ 1242 w 1979"/>
                  <a:gd name="T81" fmla="*/ 2230 h 2378"/>
                  <a:gd name="T82" fmla="*/ 1245 w 1979"/>
                  <a:gd name="T83" fmla="*/ 2178 h 2378"/>
                  <a:gd name="T84" fmla="*/ 1227 w 1979"/>
                  <a:gd name="T85" fmla="*/ 2124 h 2378"/>
                  <a:gd name="T86" fmla="*/ 1191 w 1979"/>
                  <a:gd name="T87" fmla="*/ 2081 h 2378"/>
                  <a:gd name="T88" fmla="*/ 1155 w 1979"/>
                  <a:gd name="T89" fmla="*/ 2058 h 2378"/>
                  <a:gd name="T90" fmla="*/ 1128 w 1979"/>
                  <a:gd name="T91" fmla="*/ 2033 h 2378"/>
                  <a:gd name="T92" fmla="*/ 1127 w 1979"/>
                  <a:gd name="T93" fmla="*/ 2006 h 2378"/>
                  <a:gd name="T94" fmla="*/ 1146 w 1979"/>
                  <a:gd name="T95" fmla="*/ 1988 h 2378"/>
                  <a:gd name="T96" fmla="*/ 1979 w 1979"/>
                  <a:gd name="T97" fmla="*/ 1982 h 2378"/>
                  <a:gd name="T98" fmla="*/ 1964 w 1979"/>
                  <a:gd name="T99" fmla="*/ 1130 h 2378"/>
                  <a:gd name="T100" fmla="*/ 1925 w 1979"/>
                  <a:gd name="T101" fmla="*/ 1143 h 2378"/>
                  <a:gd name="T102" fmla="*/ 1901 w 1979"/>
                  <a:gd name="T103" fmla="*/ 1182 h 2378"/>
                  <a:gd name="T104" fmla="*/ 1859 w 1979"/>
                  <a:gd name="T105" fmla="*/ 1224 h 2378"/>
                  <a:gd name="T106" fmla="*/ 1810 w 1979"/>
                  <a:gd name="T107" fmla="*/ 1246 h 2378"/>
                  <a:gd name="T108" fmla="*/ 1759 w 1979"/>
                  <a:gd name="T109" fmla="*/ 1248 h 2378"/>
                  <a:gd name="T110" fmla="*/ 1690 w 1979"/>
                  <a:gd name="T111" fmla="*/ 1222 h 2378"/>
                  <a:gd name="T112" fmla="*/ 1637 w 1979"/>
                  <a:gd name="T113" fmla="*/ 1166 h 2378"/>
                  <a:gd name="T114" fmla="*/ 1602 w 1979"/>
                  <a:gd name="T115" fmla="*/ 1088 h 2378"/>
                  <a:gd name="T116" fmla="*/ 1595 w 1979"/>
                  <a:gd name="T117" fmla="*/ 1021 h 2378"/>
                  <a:gd name="T118" fmla="*/ 1610 w 1979"/>
                  <a:gd name="T119" fmla="*/ 931 h 2378"/>
                  <a:gd name="T120" fmla="*/ 1649 w 1979"/>
                  <a:gd name="T121" fmla="*/ 858 h 2378"/>
                  <a:gd name="T122" fmla="*/ 1707 w 1979"/>
                  <a:gd name="T123" fmla="*/ 808 h 2378"/>
                  <a:gd name="T124" fmla="*/ 1779 w 1979"/>
                  <a:gd name="T125" fmla="*/ 790 h 2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79" h="2378">
                    <a:moveTo>
                      <a:pt x="1779" y="790"/>
                    </a:moveTo>
                    <a:lnTo>
                      <a:pt x="1779" y="790"/>
                    </a:lnTo>
                    <a:lnTo>
                      <a:pt x="1795" y="792"/>
                    </a:lnTo>
                    <a:lnTo>
                      <a:pt x="1810" y="795"/>
                    </a:lnTo>
                    <a:lnTo>
                      <a:pt x="1825" y="798"/>
                    </a:lnTo>
                    <a:lnTo>
                      <a:pt x="1837" y="804"/>
                    </a:lnTo>
                    <a:lnTo>
                      <a:pt x="1849" y="810"/>
                    </a:lnTo>
                    <a:lnTo>
                      <a:pt x="1859" y="816"/>
                    </a:lnTo>
                    <a:lnTo>
                      <a:pt x="1868" y="823"/>
                    </a:lnTo>
                    <a:lnTo>
                      <a:pt x="1877" y="831"/>
                    </a:lnTo>
                    <a:lnTo>
                      <a:pt x="1891" y="846"/>
                    </a:lnTo>
                    <a:lnTo>
                      <a:pt x="1901" y="859"/>
                    </a:lnTo>
                    <a:lnTo>
                      <a:pt x="1909" y="871"/>
                    </a:lnTo>
                    <a:lnTo>
                      <a:pt x="1909" y="871"/>
                    </a:lnTo>
                    <a:lnTo>
                      <a:pt x="1916" y="886"/>
                    </a:lnTo>
                    <a:lnTo>
                      <a:pt x="1925" y="897"/>
                    </a:lnTo>
                    <a:lnTo>
                      <a:pt x="1936" y="906"/>
                    </a:lnTo>
                    <a:lnTo>
                      <a:pt x="1945" y="910"/>
                    </a:lnTo>
                    <a:lnTo>
                      <a:pt x="1955" y="913"/>
                    </a:lnTo>
                    <a:lnTo>
                      <a:pt x="1964" y="912"/>
                    </a:lnTo>
                    <a:lnTo>
                      <a:pt x="1972" y="907"/>
                    </a:lnTo>
                    <a:lnTo>
                      <a:pt x="1979" y="900"/>
                    </a:lnTo>
                    <a:lnTo>
                      <a:pt x="1979" y="0"/>
                    </a:lnTo>
                    <a:lnTo>
                      <a:pt x="1131" y="0"/>
                    </a:lnTo>
                    <a:lnTo>
                      <a:pt x="1131" y="0"/>
                    </a:lnTo>
                    <a:lnTo>
                      <a:pt x="1127" y="7"/>
                    </a:lnTo>
                    <a:lnTo>
                      <a:pt x="1125" y="15"/>
                    </a:lnTo>
                    <a:lnTo>
                      <a:pt x="1125" y="24"/>
                    </a:lnTo>
                    <a:lnTo>
                      <a:pt x="1128" y="33"/>
                    </a:lnTo>
                    <a:lnTo>
                      <a:pt x="1134" y="42"/>
                    </a:lnTo>
                    <a:lnTo>
                      <a:pt x="1142" y="50"/>
                    </a:lnTo>
                    <a:lnTo>
                      <a:pt x="1152" y="58"/>
                    </a:lnTo>
                    <a:lnTo>
                      <a:pt x="1166" y="65"/>
                    </a:lnTo>
                    <a:lnTo>
                      <a:pt x="1166" y="65"/>
                    </a:lnTo>
                    <a:lnTo>
                      <a:pt x="1179" y="73"/>
                    </a:lnTo>
                    <a:lnTo>
                      <a:pt x="1191" y="82"/>
                    </a:lnTo>
                    <a:lnTo>
                      <a:pt x="1206" y="95"/>
                    </a:lnTo>
                    <a:lnTo>
                      <a:pt x="1214" y="104"/>
                    </a:lnTo>
                    <a:lnTo>
                      <a:pt x="1221" y="113"/>
                    </a:lnTo>
                    <a:lnTo>
                      <a:pt x="1229" y="125"/>
                    </a:lnTo>
                    <a:lnTo>
                      <a:pt x="1235" y="136"/>
                    </a:lnTo>
                    <a:lnTo>
                      <a:pt x="1239" y="149"/>
                    </a:lnTo>
                    <a:lnTo>
                      <a:pt x="1244" y="163"/>
                    </a:lnTo>
                    <a:lnTo>
                      <a:pt x="1245" y="178"/>
                    </a:lnTo>
                    <a:lnTo>
                      <a:pt x="1247" y="194"/>
                    </a:lnTo>
                    <a:lnTo>
                      <a:pt x="1247" y="194"/>
                    </a:lnTo>
                    <a:lnTo>
                      <a:pt x="1245" y="213"/>
                    </a:lnTo>
                    <a:lnTo>
                      <a:pt x="1242" y="231"/>
                    </a:lnTo>
                    <a:lnTo>
                      <a:pt x="1236" y="249"/>
                    </a:lnTo>
                    <a:lnTo>
                      <a:pt x="1229" y="266"/>
                    </a:lnTo>
                    <a:lnTo>
                      <a:pt x="1218" y="282"/>
                    </a:lnTo>
                    <a:lnTo>
                      <a:pt x="1208" y="297"/>
                    </a:lnTo>
                    <a:lnTo>
                      <a:pt x="1194" y="312"/>
                    </a:lnTo>
                    <a:lnTo>
                      <a:pt x="1179" y="326"/>
                    </a:lnTo>
                    <a:lnTo>
                      <a:pt x="1163" y="336"/>
                    </a:lnTo>
                    <a:lnTo>
                      <a:pt x="1145" y="348"/>
                    </a:lnTo>
                    <a:lnTo>
                      <a:pt x="1127" y="357"/>
                    </a:lnTo>
                    <a:lnTo>
                      <a:pt x="1106" y="364"/>
                    </a:lnTo>
                    <a:lnTo>
                      <a:pt x="1085" y="370"/>
                    </a:lnTo>
                    <a:lnTo>
                      <a:pt x="1063" y="375"/>
                    </a:lnTo>
                    <a:lnTo>
                      <a:pt x="1040" y="378"/>
                    </a:lnTo>
                    <a:lnTo>
                      <a:pt x="1018" y="379"/>
                    </a:lnTo>
                    <a:lnTo>
                      <a:pt x="1018" y="379"/>
                    </a:lnTo>
                    <a:lnTo>
                      <a:pt x="994" y="378"/>
                    </a:lnTo>
                    <a:lnTo>
                      <a:pt x="972" y="375"/>
                    </a:lnTo>
                    <a:lnTo>
                      <a:pt x="949" y="370"/>
                    </a:lnTo>
                    <a:lnTo>
                      <a:pt x="928" y="364"/>
                    </a:lnTo>
                    <a:lnTo>
                      <a:pt x="907" y="357"/>
                    </a:lnTo>
                    <a:lnTo>
                      <a:pt x="889" y="348"/>
                    </a:lnTo>
                    <a:lnTo>
                      <a:pt x="871" y="336"/>
                    </a:lnTo>
                    <a:lnTo>
                      <a:pt x="855" y="326"/>
                    </a:lnTo>
                    <a:lnTo>
                      <a:pt x="840" y="312"/>
                    </a:lnTo>
                    <a:lnTo>
                      <a:pt x="827" y="297"/>
                    </a:lnTo>
                    <a:lnTo>
                      <a:pt x="816" y="282"/>
                    </a:lnTo>
                    <a:lnTo>
                      <a:pt x="806" y="266"/>
                    </a:lnTo>
                    <a:lnTo>
                      <a:pt x="798" y="249"/>
                    </a:lnTo>
                    <a:lnTo>
                      <a:pt x="792" y="231"/>
                    </a:lnTo>
                    <a:lnTo>
                      <a:pt x="789" y="213"/>
                    </a:lnTo>
                    <a:lnTo>
                      <a:pt x="788" y="194"/>
                    </a:lnTo>
                    <a:lnTo>
                      <a:pt x="788" y="194"/>
                    </a:lnTo>
                    <a:lnTo>
                      <a:pt x="789" y="178"/>
                    </a:lnTo>
                    <a:lnTo>
                      <a:pt x="791" y="163"/>
                    </a:lnTo>
                    <a:lnTo>
                      <a:pt x="795" y="149"/>
                    </a:lnTo>
                    <a:lnTo>
                      <a:pt x="800" y="136"/>
                    </a:lnTo>
                    <a:lnTo>
                      <a:pt x="807" y="125"/>
                    </a:lnTo>
                    <a:lnTo>
                      <a:pt x="813" y="113"/>
                    </a:lnTo>
                    <a:lnTo>
                      <a:pt x="821" y="104"/>
                    </a:lnTo>
                    <a:lnTo>
                      <a:pt x="828" y="95"/>
                    </a:lnTo>
                    <a:lnTo>
                      <a:pt x="843" y="82"/>
                    </a:lnTo>
                    <a:lnTo>
                      <a:pt x="855" y="73"/>
                    </a:lnTo>
                    <a:lnTo>
                      <a:pt x="868" y="65"/>
                    </a:lnTo>
                    <a:lnTo>
                      <a:pt x="868" y="65"/>
                    </a:lnTo>
                    <a:lnTo>
                      <a:pt x="882" y="58"/>
                    </a:lnTo>
                    <a:lnTo>
                      <a:pt x="892" y="50"/>
                    </a:lnTo>
                    <a:lnTo>
                      <a:pt x="900" y="42"/>
                    </a:lnTo>
                    <a:lnTo>
                      <a:pt x="906" y="33"/>
                    </a:lnTo>
                    <a:lnTo>
                      <a:pt x="909" y="24"/>
                    </a:lnTo>
                    <a:lnTo>
                      <a:pt x="909" y="15"/>
                    </a:lnTo>
                    <a:lnTo>
                      <a:pt x="907" y="7"/>
                    </a:lnTo>
                    <a:lnTo>
                      <a:pt x="903" y="0"/>
                    </a:lnTo>
                    <a:lnTo>
                      <a:pt x="0" y="0"/>
                    </a:lnTo>
                    <a:lnTo>
                      <a:pt x="0" y="1982"/>
                    </a:lnTo>
                    <a:lnTo>
                      <a:pt x="856" y="1982"/>
                    </a:lnTo>
                    <a:lnTo>
                      <a:pt x="856" y="1982"/>
                    </a:lnTo>
                    <a:lnTo>
                      <a:pt x="867" y="1983"/>
                    </a:lnTo>
                    <a:lnTo>
                      <a:pt x="877" y="1985"/>
                    </a:lnTo>
                    <a:lnTo>
                      <a:pt x="886" y="1988"/>
                    </a:lnTo>
                    <a:lnTo>
                      <a:pt x="894" y="1991"/>
                    </a:lnTo>
                    <a:lnTo>
                      <a:pt x="900" y="1995"/>
                    </a:lnTo>
                    <a:lnTo>
                      <a:pt x="904" y="2001"/>
                    </a:lnTo>
                    <a:lnTo>
                      <a:pt x="907" y="2006"/>
                    </a:lnTo>
                    <a:lnTo>
                      <a:pt x="909" y="2013"/>
                    </a:lnTo>
                    <a:lnTo>
                      <a:pt x="909" y="2019"/>
                    </a:lnTo>
                    <a:lnTo>
                      <a:pt x="907" y="2025"/>
                    </a:lnTo>
                    <a:lnTo>
                      <a:pt x="904" y="2033"/>
                    </a:lnTo>
                    <a:lnTo>
                      <a:pt x="900" y="2039"/>
                    </a:lnTo>
                    <a:lnTo>
                      <a:pt x="894" y="2046"/>
                    </a:lnTo>
                    <a:lnTo>
                      <a:pt x="886" y="2052"/>
                    </a:lnTo>
                    <a:lnTo>
                      <a:pt x="877" y="2058"/>
                    </a:lnTo>
                    <a:lnTo>
                      <a:pt x="868" y="2064"/>
                    </a:lnTo>
                    <a:lnTo>
                      <a:pt x="868" y="2064"/>
                    </a:lnTo>
                    <a:lnTo>
                      <a:pt x="855" y="2072"/>
                    </a:lnTo>
                    <a:lnTo>
                      <a:pt x="843" y="2081"/>
                    </a:lnTo>
                    <a:lnTo>
                      <a:pt x="828" y="2095"/>
                    </a:lnTo>
                    <a:lnTo>
                      <a:pt x="821" y="2103"/>
                    </a:lnTo>
                    <a:lnTo>
                      <a:pt x="813" y="2113"/>
                    </a:lnTo>
                    <a:lnTo>
                      <a:pt x="806" y="2124"/>
                    </a:lnTo>
                    <a:lnTo>
                      <a:pt x="800" y="2134"/>
                    </a:lnTo>
                    <a:lnTo>
                      <a:pt x="795" y="2148"/>
                    </a:lnTo>
                    <a:lnTo>
                      <a:pt x="791" y="2161"/>
                    </a:lnTo>
                    <a:lnTo>
                      <a:pt x="788" y="2178"/>
                    </a:lnTo>
                    <a:lnTo>
                      <a:pt x="788" y="2193"/>
                    </a:lnTo>
                    <a:lnTo>
                      <a:pt x="788" y="2193"/>
                    </a:lnTo>
                    <a:lnTo>
                      <a:pt x="789" y="2212"/>
                    </a:lnTo>
                    <a:lnTo>
                      <a:pt x="792" y="2230"/>
                    </a:lnTo>
                    <a:lnTo>
                      <a:pt x="798" y="2248"/>
                    </a:lnTo>
                    <a:lnTo>
                      <a:pt x="806" y="2264"/>
                    </a:lnTo>
                    <a:lnTo>
                      <a:pt x="815" y="2281"/>
                    </a:lnTo>
                    <a:lnTo>
                      <a:pt x="827" y="2296"/>
                    </a:lnTo>
                    <a:lnTo>
                      <a:pt x="840" y="2311"/>
                    </a:lnTo>
                    <a:lnTo>
                      <a:pt x="855" y="2324"/>
                    </a:lnTo>
                    <a:lnTo>
                      <a:pt x="871" y="2336"/>
                    </a:lnTo>
                    <a:lnTo>
                      <a:pt x="888" y="2347"/>
                    </a:lnTo>
                    <a:lnTo>
                      <a:pt x="907" y="2356"/>
                    </a:lnTo>
                    <a:lnTo>
                      <a:pt x="928" y="2363"/>
                    </a:lnTo>
                    <a:lnTo>
                      <a:pt x="949" y="2369"/>
                    </a:lnTo>
                    <a:lnTo>
                      <a:pt x="970" y="2374"/>
                    </a:lnTo>
                    <a:lnTo>
                      <a:pt x="994" y="2376"/>
                    </a:lnTo>
                    <a:lnTo>
                      <a:pt x="1016" y="2378"/>
                    </a:lnTo>
                    <a:lnTo>
                      <a:pt x="1016" y="2378"/>
                    </a:lnTo>
                    <a:lnTo>
                      <a:pt x="1040" y="2376"/>
                    </a:lnTo>
                    <a:lnTo>
                      <a:pt x="1063" y="2374"/>
                    </a:lnTo>
                    <a:lnTo>
                      <a:pt x="1085" y="2369"/>
                    </a:lnTo>
                    <a:lnTo>
                      <a:pt x="1106" y="2363"/>
                    </a:lnTo>
                    <a:lnTo>
                      <a:pt x="1125" y="2356"/>
                    </a:lnTo>
                    <a:lnTo>
                      <a:pt x="1145" y="2347"/>
                    </a:lnTo>
                    <a:lnTo>
                      <a:pt x="1163" y="2336"/>
                    </a:lnTo>
                    <a:lnTo>
                      <a:pt x="1179" y="2324"/>
                    </a:lnTo>
                    <a:lnTo>
                      <a:pt x="1194" y="2311"/>
                    </a:lnTo>
                    <a:lnTo>
                      <a:pt x="1206" y="2296"/>
                    </a:lnTo>
                    <a:lnTo>
                      <a:pt x="1218" y="2281"/>
                    </a:lnTo>
                    <a:lnTo>
                      <a:pt x="1229" y="2264"/>
                    </a:lnTo>
                    <a:lnTo>
                      <a:pt x="1236" y="2248"/>
                    </a:lnTo>
                    <a:lnTo>
                      <a:pt x="1242" y="2230"/>
                    </a:lnTo>
                    <a:lnTo>
                      <a:pt x="1245" y="2212"/>
                    </a:lnTo>
                    <a:lnTo>
                      <a:pt x="1247" y="2193"/>
                    </a:lnTo>
                    <a:lnTo>
                      <a:pt x="1247" y="2193"/>
                    </a:lnTo>
                    <a:lnTo>
                      <a:pt x="1245" y="2178"/>
                    </a:lnTo>
                    <a:lnTo>
                      <a:pt x="1242" y="2161"/>
                    </a:lnTo>
                    <a:lnTo>
                      <a:pt x="1239" y="2148"/>
                    </a:lnTo>
                    <a:lnTo>
                      <a:pt x="1233" y="2134"/>
                    </a:lnTo>
                    <a:lnTo>
                      <a:pt x="1227" y="2124"/>
                    </a:lnTo>
                    <a:lnTo>
                      <a:pt x="1221" y="2113"/>
                    </a:lnTo>
                    <a:lnTo>
                      <a:pt x="1214" y="2103"/>
                    </a:lnTo>
                    <a:lnTo>
                      <a:pt x="1206" y="2095"/>
                    </a:lnTo>
                    <a:lnTo>
                      <a:pt x="1191" y="2081"/>
                    </a:lnTo>
                    <a:lnTo>
                      <a:pt x="1178" y="2072"/>
                    </a:lnTo>
                    <a:lnTo>
                      <a:pt x="1166" y="2064"/>
                    </a:lnTo>
                    <a:lnTo>
                      <a:pt x="1166" y="2064"/>
                    </a:lnTo>
                    <a:lnTo>
                      <a:pt x="1155" y="2058"/>
                    </a:lnTo>
                    <a:lnTo>
                      <a:pt x="1146" y="2052"/>
                    </a:lnTo>
                    <a:lnTo>
                      <a:pt x="1139" y="2046"/>
                    </a:lnTo>
                    <a:lnTo>
                      <a:pt x="1133" y="2039"/>
                    </a:lnTo>
                    <a:lnTo>
                      <a:pt x="1128" y="2033"/>
                    </a:lnTo>
                    <a:lnTo>
                      <a:pt x="1125" y="2025"/>
                    </a:lnTo>
                    <a:lnTo>
                      <a:pt x="1125" y="2019"/>
                    </a:lnTo>
                    <a:lnTo>
                      <a:pt x="1125" y="2013"/>
                    </a:lnTo>
                    <a:lnTo>
                      <a:pt x="1127" y="2006"/>
                    </a:lnTo>
                    <a:lnTo>
                      <a:pt x="1130" y="2001"/>
                    </a:lnTo>
                    <a:lnTo>
                      <a:pt x="1134" y="1995"/>
                    </a:lnTo>
                    <a:lnTo>
                      <a:pt x="1140" y="1991"/>
                    </a:lnTo>
                    <a:lnTo>
                      <a:pt x="1146" y="1988"/>
                    </a:lnTo>
                    <a:lnTo>
                      <a:pt x="1155" y="1985"/>
                    </a:lnTo>
                    <a:lnTo>
                      <a:pt x="1166" y="1983"/>
                    </a:lnTo>
                    <a:lnTo>
                      <a:pt x="1178" y="1982"/>
                    </a:lnTo>
                    <a:lnTo>
                      <a:pt x="1979" y="1982"/>
                    </a:lnTo>
                    <a:lnTo>
                      <a:pt x="1979" y="1142"/>
                    </a:lnTo>
                    <a:lnTo>
                      <a:pt x="1979" y="1142"/>
                    </a:lnTo>
                    <a:lnTo>
                      <a:pt x="1972" y="1134"/>
                    </a:lnTo>
                    <a:lnTo>
                      <a:pt x="1964" y="1130"/>
                    </a:lnTo>
                    <a:lnTo>
                      <a:pt x="1955" y="1128"/>
                    </a:lnTo>
                    <a:lnTo>
                      <a:pt x="1945" y="1130"/>
                    </a:lnTo>
                    <a:lnTo>
                      <a:pt x="1936" y="1136"/>
                    </a:lnTo>
                    <a:lnTo>
                      <a:pt x="1925" y="1143"/>
                    </a:lnTo>
                    <a:lnTo>
                      <a:pt x="1916" y="1155"/>
                    </a:lnTo>
                    <a:lnTo>
                      <a:pt x="1909" y="1170"/>
                    </a:lnTo>
                    <a:lnTo>
                      <a:pt x="1909" y="1170"/>
                    </a:lnTo>
                    <a:lnTo>
                      <a:pt x="1901" y="1182"/>
                    </a:lnTo>
                    <a:lnTo>
                      <a:pt x="1891" y="1196"/>
                    </a:lnTo>
                    <a:lnTo>
                      <a:pt x="1877" y="1209"/>
                    </a:lnTo>
                    <a:lnTo>
                      <a:pt x="1868" y="1216"/>
                    </a:lnTo>
                    <a:lnTo>
                      <a:pt x="1859" y="1224"/>
                    </a:lnTo>
                    <a:lnTo>
                      <a:pt x="1849" y="1231"/>
                    </a:lnTo>
                    <a:lnTo>
                      <a:pt x="1837" y="1237"/>
                    </a:lnTo>
                    <a:lnTo>
                      <a:pt x="1825" y="1242"/>
                    </a:lnTo>
                    <a:lnTo>
                      <a:pt x="1810" y="1246"/>
                    </a:lnTo>
                    <a:lnTo>
                      <a:pt x="1795" y="1249"/>
                    </a:lnTo>
                    <a:lnTo>
                      <a:pt x="1779" y="1249"/>
                    </a:lnTo>
                    <a:lnTo>
                      <a:pt x="1779" y="1249"/>
                    </a:lnTo>
                    <a:lnTo>
                      <a:pt x="1759" y="1248"/>
                    </a:lnTo>
                    <a:lnTo>
                      <a:pt x="1741" y="1245"/>
                    </a:lnTo>
                    <a:lnTo>
                      <a:pt x="1723" y="1239"/>
                    </a:lnTo>
                    <a:lnTo>
                      <a:pt x="1707" y="1231"/>
                    </a:lnTo>
                    <a:lnTo>
                      <a:pt x="1690" y="1222"/>
                    </a:lnTo>
                    <a:lnTo>
                      <a:pt x="1676" y="1211"/>
                    </a:lnTo>
                    <a:lnTo>
                      <a:pt x="1662" y="1197"/>
                    </a:lnTo>
                    <a:lnTo>
                      <a:pt x="1649" y="1182"/>
                    </a:lnTo>
                    <a:lnTo>
                      <a:pt x="1637" y="1166"/>
                    </a:lnTo>
                    <a:lnTo>
                      <a:pt x="1626" y="1149"/>
                    </a:lnTo>
                    <a:lnTo>
                      <a:pt x="1617" y="1130"/>
                    </a:lnTo>
                    <a:lnTo>
                      <a:pt x="1610" y="1110"/>
                    </a:lnTo>
                    <a:lnTo>
                      <a:pt x="1602" y="1088"/>
                    </a:lnTo>
                    <a:lnTo>
                      <a:pt x="1598" y="1067"/>
                    </a:lnTo>
                    <a:lnTo>
                      <a:pt x="1595" y="1043"/>
                    </a:lnTo>
                    <a:lnTo>
                      <a:pt x="1595" y="1021"/>
                    </a:lnTo>
                    <a:lnTo>
                      <a:pt x="1595" y="1021"/>
                    </a:lnTo>
                    <a:lnTo>
                      <a:pt x="1595" y="997"/>
                    </a:lnTo>
                    <a:lnTo>
                      <a:pt x="1598" y="974"/>
                    </a:lnTo>
                    <a:lnTo>
                      <a:pt x="1602" y="952"/>
                    </a:lnTo>
                    <a:lnTo>
                      <a:pt x="1610" y="931"/>
                    </a:lnTo>
                    <a:lnTo>
                      <a:pt x="1617" y="912"/>
                    </a:lnTo>
                    <a:lnTo>
                      <a:pt x="1626" y="892"/>
                    </a:lnTo>
                    <a:lnTo>
                      <a:pt x="1637" y="874"/>
                    </a:lnTo>
                    <a:lnTo>
                      <a:pt x="1649" y="858"/>
                    </a:lnTo>
                    <a:lnTo>
                      <a:pt x="1662" y="843"/>
                    </a:lnTo>
                    <a:lnTo>
                      <a:pt x="1676" y="831"/>
                    </a:lnTo>
                    <a:lnTo>
                      <a:pt x="1690" y="819"/>
                    </a:lnTo>
                    <a:lnTo>
                      <a:pt x="1707" y="808"/>
                    </a:lnTo>
                    <a:lnTo>
                      <a:pt x="1723" y="801"/>
                    </a:lnTo>
                    <a:lnTo>
                      <a:pt x="1741" y="795"/>
                    </a:lnTo>
                    <a:lnTo>
                      <a:pt x="1759" y="792"/>
                    </a:lnTo>
                    <a:lnTo>
                      <a:pt x="1779" y="790"/>
                    </a:lnTo>
                    <a:lnTo>
                      <a:pt x="1779" y="79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>
                <a:noFill/>
                <a:prstDash val="solid"/>
                <a:round/>
                <a:headEnd/>
                <a:tailEnd/>
              </a:ln>
            </p:spPr>
            <p:txBody>
              <a:bodyPr bIns="480000" anchor="ctr"/>
              <a:lstStyle/>
              <a:p>
                <a:pPr algn="ctr" eaLnBrk="1" hangingPunct="1"/>
                <a:endParaRPr lang="en-GB" sz="1600" dirty="0">
                  <a:latin typeface="Atkinson Hyperlegible"/>
                  <a:cs typeface="Arial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F0C3A22-A1FD-3D76-DE14-34BA371A352F}"/>
                  </a:ext>
                </a:extLst>
              </p:cNvPr>
              <p:cNvSpPr txBox="1"/>
              <p:nvPr/>
            </p:nvSpPr>
            <p:spPr>
              <a:xfrm>
                <a:off x="4209382" y="3300082"/>
                <a:ext cx="1053366" cy="407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67" dirty="0">
                    <a:latin typeface="Atkinson Hyperlegible"/>
                    <a:cs typeface="Arial" charset="0"/>
                  </a:rPr>
                  <a:t>Monitoring mechanisms</a:t>
                </a: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7A4C31E-EAB8-9A4E-A5DA-8D80AB969445}"/>
                  </a:ext>
                </a:extLst>
              </p:cNvPr>
              <p:cNvSpPr/>
              <p:nvPr/>
            </p:nvSpPr>
            <p:spPr>
              <a:xfrm>
                <a:off x="4239271" y="3016852"/>
                <a:ext cx="204788" cy="20478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33" b="1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</p:grpSp>
      </p:grp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50CE9D83-5685-E29D-4FA1-D4C4883B2F21}"/>
              </a:ext>
            </a:extLst>
          </p:cNvPr>
          <p:cNvSpPr txBox="1">
            <a:spLocks/>
          </p:cNvSpPr>
          <p:nvPr/>
        </p:nvSpPr>
        <p:spPr>
          <a:xfrm>
            <a:off x="5772088" y="1106983"/>
            <a:ext cx="5760000" cy="378295"/>
          </a:xfrm>
          <a:prstGeom prst="rect">
            <a:avLst/>
          </a:prstGeom>
          <a:solidFill>
            <a:srgbClr val="FFFFFF"/>
          </a:solidFill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>
                <a:solidFill>
                  <a:srgbClr val="D81B57"/>
                </a:solidFill>
                <a:latin typeface="Atkinson Hyperlegible"/>
                <a:sym typeface="Arial"/>
              </a:rPr>
              <a:t>Key elements of a situation analysis</a:t>
            </a:r>
          </a:p>
        </p:txBody>
      </p:sp>
      <p:pic>
        <p:nvPicPr>
          <p:cNvPr id="6" name="Slide #31">
            <a:hlinkClick r:id="" action="ppaction://media"/>
            <a:extLst>
              <a:ext uri="{FF2B5EF4-FFF2-40B4-BE49-F238E27FC236}">
                <a16:creationId xmlns:a16="http://schemas.microsoft.com/office/drawing/2014/main" id="{93F78DE4-D02B-7A4B-E60D-0420AA10E5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6533" y="79988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7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2000"/>
    </mc:Choice>
    <mc:Fallback xmlns="">
      <p:transition spd="slow" advClick="0" advTm="5200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D5F8A0-6BBC-5ED9-8E36-413E1077B3B7}"/>
              </a:ext>
            </a:extLst>
          </p:cNvPr>
          <p:cNvSpPr>
            <a:spLocks/>
          </p:cNvSpPr>
          <p:nvPr/>
        </p:nvSpPr>
        <p:spPr>
          <a:xfrm>
            <a:off x="20525" y="4914008"/>
            <a:ext cx="12150947" cy="1943992"/>
          </a:xfrm>
          <a:custGeom>
            <a:avLst/>
            <a:gdLst>
              <a:gd name="connsiteX0" fmla="*/ 4556606 w 9113210"/>
              <a:gd name="connsiteY0" fmla="*/ 0 h 1457994"/>
              <a:gd name="connsiteX1" fmla="*/ 8950157 w 9113210"/>
              <a:gd name="connsiteY1" fmla="*/ 1342045 h 1457994"/>
              <a:gd name="connsiteX2" fmla="*/ 9113210 w 9113210"/>
              <a:gd name="connsiteY2" fmla="*/ 1457994 h 1457994"/>
              <a:gd name="connsiteX3" fmla="*/ 0 w 9113210"/>
              <a:gd name="connsiteY3" fmla="*/ 1457994 h 1457994"/>
              <a:gd name="connsiteX4" fmla="*/ 163053 w 9113210"/>
              <a:gd name="connsiteY4" fmla="*/ 1342045 h 1457994"/>
              <a:gd name="connsiteX5" fmla="*/ 4556606 w 9113210"/>
              <a:gd name="connsiteY5" fmla="*/ 0 h 14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3210" h="1457994">
                <a:moveTo>
                  <a:pt x="4556606" y="0"/>
                </a:moveTo>
                <a:cubicBezTo>
                  <a:pt x="6184076" y="0"/>
                  <a:pt x="7695993" y="494748"/>
                  <a:pt x="8950157" y="1342045"/>
                </a:cubicBezTo>
                <a:lnTo>
                  <a:pt x="9113210" y="1457994"/>
                </a:lnTo>
                <a:lnTo>
                  <a:pt x="0" y="1457994"/>
                </a:lnTo>
                <a:lnTo>
                  <a:pt x="163053" y="1342045"/>
                </a:lnTo>
                <a:cubicBezTo>
                  <a:pt x="1417218" y="494748"/>
                  <a:pt x="2929135" y="0"/>
                  <a:pt x="455660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5456" name="Rectangle 5455">
            <a:extLst>
              <a:ext uri="{FF2B5EF4-FFF2-40B4-BE49-F238E27FC236}">
                <a16:creationId xmlns:a16="http://schemas.microsoft.com/office/drawing/2014/main" id="{06C20106-8A99-5498-CC7B-B29391433F9D}"/>
              </a:ext>
            </a:extLst>
          </p:cNvPr>
          <p:cNvSpPr/>
          <p:nvPr/>
        </p:nvSpPr>
        <p:spPr>
          <a:xfrm>
            <a:off x="0" y="820534"/>
            <a:ext cx="12192000" cy="9874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4D2EF10-DB60-4471-F378-9C915B2511B4}"/>
              </a:ext>
            </a:extLst>
          </p:cNvPr>
          <p:cNvSpPr txBox="1">
            <a:spLocks/>
          </p:cNvSpPr>
          <p:nvPr/>
        </p:nvSpPr>
        <p:spPr>
          <a:xfrm>
            <a:off x="0" y="206609"/>
            <a:ext cx="12192000" cy="51646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67" b="1" dirty="0">
                <a:solidFill>
                  <a:srgbClr val="2DAFB5"/>
                </a:solidFill>
                <a:latin typeface="Atkinson Hyperlegible"/>
              </a:rPr>
              <a:t>Using data for decision making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2C2056-FE99-0106-FE3A-3F76E701B9B5}"/>
              </a:ext>
            </a:extLst>
          </p:cNvPr>
          <p:cNvSpPr txBox="1"/>
          <p:nvPr/>
        </p:nvSpPr>
        <p:spPr>
          <a:xfrm>
            <a:off x="1766617" y="869965"/>
            <a:ext cx="8453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D81B57"/>
                </a:solidFill>
                <a:latin typeface="Atkinson Hyperlegible" pitchFamily="2" charset="77"/>
              </a:rPr>
              <a:t>Data on disease prevalence and WASH access can be used to improve programme targeting and reach.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451B68D-19A6-7890-09A0-C4BA92F61F9B}"/>
              </a:ext>
            </a:extLst>
          </p:cNvPr>
          <p:cNvGrpSpPr/>
          <p:nvPr/>
        </p:nvGrpSpPr>
        <p:grpSpPr>
          <a:xfrm>
            <a:off x="1136124" y="2448224"/>
            <a:ext cx="4913376" cy="980778"/>
            <a:chOff x="852093" y="1836167"/>
            <a:chExt cx="3685032" cy="735583"/>
          </a:xfrm>
        </p:grpSpPr>
        <p:sp>
          <p:nvSpPr>
            <p:cNvPr id="5458" name="Arrow: Pentagon 5457">
              <a:extLst>
                <a:ext uri="{FF2B5EF4-FFF2-40B4-BE49-F238E27FC236}">
                  <a16:creationId xmlns:a16="http://schemas.microsoft.com/office/drawing/2014/main" id="{9312D531-D3D9-79AF-1948-BC4C2275BCAD}"/>
                </a:ext>
              </a:extLst>
            </p:cNvPr>
            <p:cNvSpPr/>
            <p:nvPr/>
          </p:nvSpPr>
          <p:spPr>
            <a:xfrm flipH="1">
              <a:off x="852093" y="1836167"/>
              <a:ext cx="3685032" cy="735583"/>
            </a:xfrm>
            <a:prstGeom prst="homePlate">
              <a:avLst/>
            </a:prstGeom>
            <a:solidFill>
              <a:srgbClr val="2D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817" name="TextBox 2816">
              <a:extLst>
                <a:ext uri="{FF2B5EF4-FFF2-40B4-BE49-F238E27FC236}">
                  <a16:creationId xmlns:a16="http://schemas.microsoft.com/office/drawing/2014/main" id="{681E95EA-3639-086E-C01A-BECC17BE27CA}"/>
                </a:ext>
              </a:extLst>
            </p:cNvPr>
            <p:cNvSpPr txBox="1"/>
            <p:nvPr/>
          </p:nvSpPr>
          <p:spPr>
            <a:xfrm>
              <a:off x="2355897" y="2019292"/>
              <a:ext cx="141402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Atkinson Hyperlegible" pitchFamily="2" charset="77"/>
                </a:rPr>
                <a:t>Data merge</a:t>
              </a:r>
              <a:endParaRPr lang="en-GB" sz="2400" dirty="0">
                <a:solidFill>
                  <a:schemeClr val="bg1"/>
                </a:solidFill>
                <a:latin typeface="Atkinson Hyperlegible" pitchFamily="2" charset="77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0CE133-24DD-7FFD-EAF9-864C4EF06F61}"/>
              </a:ext>
            </a:extLst>
          </p:cNvPr>
          <p:cNvGrpSpPr/>
          <p:nvPr/>
        </p:nvGrpSpPr>
        <p:grpSpPr>
          <a:xfrm>
            <a:off x="6177280" y="3068126"/>
            <a:ext cx="4897120" cy="894349"/>
            <a:chOff x="4632960" y="2301094"/>
            <a:chExt cx="3672840" cy="670762"/>
          </a:xfrm>
        </p:grpSpPr>
        <p:sp>
          <p:nvSpPr>
            <p:cNvPr id="2820" name="Arrow: Pentagon 2819">
              <a:extLst>
                <a:ext uri="{FF2B5EF4-FFF2-40B4-BE49-F238E27FC236}">
                  <a16:creationId xmlns:a16="http://schemas.microsoft.com/office/drawing/2014/main" id="{2EEB8D1A-A3FA-93FD-CB33-45422C9C14F5}"/>
                </a:ext>
              </a:extLst>
            </p:cNvPr>
            <p:cNvSpPr/>
            <p:nvPr/>
          </p:nvSpPr>
          <p:spPr>
            <a:xfrm>
              <a:off x="4632960" y="2301094"/>
              <a:ext cx="3672840" cy="670762"/>
            </a:xfrm>
            <a:prstGeom prst="homePlate">
              <a:avLst/>
            </a:prstGeom>
            <a:solidFill>
              <a:srgbClr val="2D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821" name="TextBox 2820">
              <a:extLst>
                <a:ext uri="{FF2B5EF4-FFF2-40B4-BE49-F238E27FC236}">
                  <a16:creationId xmlns:a16="http://schemas.microsoft.com/office/drawing/2014/main" id="{940E9A4B-92A3-28E7-058F-84C0CE458C1A}"/>
                </a:ext>
              </a:extLst>
            </p:cNvPr>
            <p:cNvSpPr txBox="1"/>
            <p:nvPr/>
          </p:nvSpPr>
          <p:spPr>
            <a:xfrm>
              <a:off x="5087082" y="2451809"/>
              <a:ext cx="276459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Atkinson Hyperlegible" pitchFamily="2" charset="77"/>
                </a:rPr>
                <a:t>ESPEN NTD Portal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E298780-21C1-83BD-8F81-899F2E1D9702}"/>
              </a:ext>
            </a:extLst>
          </p:cNvPr>
          <p:cNvGrpSpPr/>
          <p:nvPr/>
        </p:nvGrpSpPr>
        <p:grpSpPr>
          <a:xfrm>
            <a:off x="6170778" y="1926186"/>
            <a:ext cx="4898701" cy="980777"/>
            <a:chOff x="4628083" y="1444639"/>
            <a:chExt cx="3674026" cy="735583"/>
          </a:xfrm>
        </p:grpSpPr>
        <p:sp>
          <p:nvSpPr>
            <p:cNvPr id="5457" name="Arrow: Pentagon 5456">
              <a:extLst>
                <a:ext uri="{FF2B5EF4-FFF2-40B4-BE49-F238E27FC236}">
                  <a16:creationId xmlns:a16="http://schemas.microsoft.com/office/drawing/2014/main" id="{D79E1BBA-9D5C-070C-68D6-641DB8BC5F4E}"/>
                </a:ext>
              </a:extLst>
            </p:cNvPr>
            <p:cNvSpPr/>
            <p:nvPr/>
          </p:nvSpPr>
          <p:spPr>
            <a:xfrm>
              <a:off x="4628083" y="1444639"/>
              <a:ext cx="3674026" cy="735583"/>
            </a:xfrm>
            <a:prstGeom prst="homePlate">
              <a:avLst/>
            </a:prstGeom>
            <a:solidFill>
              <a:srgbClr val="2DAF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819" name="TextBox 2818">
              <a:extLst>
                <a:ext uri="{FF2B5EF4-FFF2-40B4-BE49-F238E27FC236}">
                  <a16:creationId xmlns:a16="http://schemas.microsoft.com/office/drawing/2014/main" id="{C834DA94-7A7F-4561-DA5B-C0626367B921}"/>
                </a:ext>
              </a:extLst>
            </p:cNvPr>
            <p:cNvSpPr txBox="1"/>
            <p:nvPr/>
          </p:nvSpPr>
          <p:spPr>
            <a:xfrm>
              <a:off x="4851453" y="1627764"/>
              <a:ext cx="322728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Atkinson Hyperlegible" pitchFamily="2" charset="77"/>
                </a:rPr>
                <a:t>Decision matrix</a:t>
              </a:r>
            </a:p>
          </p:txBody>
        </p:sp>
      </p:grpSp>
      <p:sp>
        <p:nvSpPr>
          <p:cNvPr id="2755" name="Oval 31">
            <a:extLst>
              <a:ext uri="{FF2B5EF4-FFF2-40B4-BE49-F238E27FC236}">
                <a16:creationId xmlns:a16="http://schemas.microsoft.com/office/drawing/2014/main" id="{904A0437-3712-2ABB-03BD-B54ED44BC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332" y="6492044"/>
            <a:ext cx="1614241" cy="24370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91" name="Rectangle: Rounded Corners 190">
            <a:extLst>
              <a:ext uri="{FF2B5EF4-FFF2-40B4-BE49-F238E27FC236}">
                <a16:creationId xmlns:a16="http://schemas.microsoft.com/office/drawing/2014/main" id="{AAE369D2-EF6A-FE57-9305-C17CB4F28DDF}"/>
              </a:ext>
            </a:extLst>
          </p:cNvPr>
          <p:cNvSpPr>
            <a:spLocks/>
          </p:cNvSpPr>
          <p:nvPr/>
        </p:nvSpPr>
        <p:spPr>
          <a:xfrm>
            <a:off x="6054640" y="1906719"/>
            <a:ext cx="137621" cy="4710805"/>
          </a:xfrm>
          <a:prstGeom prst="roundRect">
            <a:avLst>
              <a:gd name="adj" fmla="val 50000"/>
            </a:avLst>
          </a:prstGeom>
          <a:solidFill>
            <a:srgbClr val="D81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8A784A-CFAB-7CE9-D9A0-E1D3C164E1D6}"/>
              </a:ext>
            </a:extLst>
          </p:cNvPr>
          <p:cNvSpPr txBox="1"/>
          <p:nvPr/>
        </p:nvSpPr>
        <p:spPr>
          <a:xfrm rot="10800000" flipV="1">
            <a:off x="347061" y="3571340"/>
            <a:ext cx="4520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D81B57"/>
                </a:solidFill>
                <a:latin typeface="Atkinson Hyperlegible" pitchFamily="2" charset="77"/>
              </a:rPr>
              <a:t>Three possible approaches to collating and visualizing data for decision making:</a:t>
            </a:r>
          </a:p>
        </p:txBody>
      </p:sp>
    </p:spTree>
    <p:extLst>
      <p:ext uri="{BB962C8B-B14F-4D97-AF65-F5344CB8AC3E}">
        <p14:creationId xmlns:p14="http://schemas.microsoft.com/office/powerpoint/2010/main" val="175632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7000"/>
    </mc:Choice>
    <mc:Fallback xmlns="">
      <p:transition spd="slow" advClick="0" advTm="57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1464</Words>
  <Application>Microsoft Office PowerPoint</Application>
  <PresentationFormat>Grand écran</PresentationFormat>
  <Paragraphs>200</Paragraphs>
  <Slides>22</Slides>
  <Notes>21</Notes>
  <HiddenSlides>0</HiddenSlides>
  <MMClips>2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Atkinson Hyperlegible</vt:lpstr>
      <vt:lpstr>Barlow Medium</vt:lpstr>
      <vt:lpstr>Calibri</vt:lpstr>
      <vt:lpstr>Calibri Light</vt:lpstr>
      <vt:lpstr>Symbol</vt:lpstr>
      <vt:lpstr>Times New Roman</vt:lpstr>
      <vt:lpstr>Office Theme</vt:lpstr>
      <vt:lpstr>Water, Sanitation and Hygiene sector in a multisectoral approach for control of vector-borne diseases  Leonie Postma Consultant, Water, Sanitation, Hygiene and Health, WHO</vt:lpstr>
      <vt:lpstr>WASH interventions for VBDs</vt:lpstr>
      <vt:lpstr>Background </vt:lpstr>
      <vt:lpstr>Présentation PowerPoint</vt:lpstr>
      <vt:lpstr>Toolkit at a glance </vt:lpstr>
      <vt:lpstr>STEP 1. Set the programme vision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 summary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Water, Sanitation and Hygiene sector in a multisectoral approach for control of vector-borne diseases  Leonie Postma Consultant, Water, Sanitation, Hygiene and Health, WHO</dc:title>
  <dc:creator>BOISSON, Sophie</dc:creator>
  <cp:lastModifiedBy>Salimata Gueye</cp:lastModifiedBy>
  <cp:revision>10</cp:revision>
  <dcterms:created xsi:type="dcterms:W3CDTF">2023-09-05T12:56:44Z</dcterms:created>
  <dcterms:modified xsi:type="dcterms:W3CDTF">2023-09-09T19:45:47Z</dcterms:modified>
</cp:coreProperties>
</file>